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diagrams/data4.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diagrams/data1.xml" ContentType="application/vnd.openxmlformats-officedocument.drawingml.diagramData+xml"/>
  <Override PartName="/ppt/presentation.xml" ContentType="application/vnd.openxmlformats-officedocument.presentationml.presentation.main+xml"/>
  <Override PartName="/ppt/diagrams/data5.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heme/theme5.xml" ContentType="application/vnd.openxmlformats-officedocument.them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rawing4.xml" ContentType="application/vnd.ms-office.drawingml.diagramDrawing+xml"/>
  <Override PartName="/ppt/diagrams/colors4.xml" ContentType="application/vnd.openxmlformats-officedocument.drawingml.diagramColors+xml"/>
  <Override PartName="/ppt/diagrams/quickStyle4.xml" ContentType="application/vnd.openxmlformats-officedocument.drawingml.diagramStyle+xml"/>
  <Override PartName="/ppt/diagrams/layout4.xml" ContentType="application/vnd.openxmlformats-officedocument.drawingml.diagramLayout+xml"/>
  <Override PartName="/ppt/diagrams/drawing3.xml" ContentType="application/vnd.ms-office.drawingml.diagramDrawing+xml"/>
  <Override PartName="/ppt/diagrams/colors3.xml" ContentType="application/vnd.openxmlformats-officedocument.drawingml.diagramColors+xml"/>
  <Override PartName="/ppt/diagrams/quickStyle3.xml" ContentType="application/vnd.openxmlformats-officedocument.drawingml.diagramStyle+xml"/>
  <Override PartName="/ppt/diagrams/layout3.xml" ContentType="application/vnd.openxmlformats-officedocument.drawingml.diagramLayout+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05" r:id="rId4"/>
    <p:sldMasterId id="2147483835" r:id="rId5"/>
    <p:sldMasterId id="2147483660" r:id="rId6"/>
    <p:sldMasterId id="2147483702" r:id="rId7"/>
    <p:sldMasterId id="2147483745" r:id="rId8"/>
    <p:sldMasterId id="2147483775" r:id="rId9"/>
    <p:sldMasterId id="2147483896" r:id="rId10"/>
  </p:sldMasterIdLst>
  <p:notesMasterIdLst>
    <p:notesMasterId r:id="rId79"/>
  </p:notesMasterIdLst>
  <p:sldIdLst>
    <p:sldId id="1280" r:id="rId11"/>
    <p:sldId id="2845" r:id="rId12"/>
    <p:sldId id="1281" r:id="rId13"/>
    <p:sldId id="274" r:id="rId14"/>
    <p:sldId id="262" r:id="rId15"/>
    <p:sldId id="853" r:id="rId16"/>
    <p:sldId id="2299" r:id="rId17"/>
    <p:sldId id="2248" r:id="rId18"/>
    <p:sldId id="410" r:id="rId19"/>
    <p:sldId id="2279" r:id="rId20"/>
    <p:sldId id="2392" r:id="rId21"/>
    <p:sldId id="2287" r:id="rId22"/>
    <p:sldId id="2305" r:id="rId23"/>
    <p:sldId id="2408" r:id="rId24"/>
    <p:sldId id="1262" r:id="rId25"/>
    <p:sldId id="2397" r:id="rId26"/>
    <p:sldId id="2409" r:id="rId27"/>
    <p:sldId id="1265" r:id="rId28"/>
    <p:sldId id="2301" r:id="rId29"/>
    <p:sldId id="1267" r:id="rId30"/>
    <p:sldId id="1268" r:id="rId31"/>
    <p:sldId id="1269" r:id="rId32"/>
    <p:sldId id="2288" r:id="rId33"/>
    <p:sldId id="2403" r:id="rId34"/>
    <p:sldId id="2393" r:id="rId35"/>
    <p:sldId id="2410" r:id="rId36"/>
    <p:sldId id="1863" r:id="rId37"/>
    <p:sldId id="2308" r:id="rId38"/>
    <p:sldId id="2271" r:id="rId39"/>
    <p:sldId id="2272" r:id="rId40"/>
    <p:sldId id="2847" r:id="rId41"/>
    <p:sldId id="2853" r:id="rId42"/>
    <p:sldId id="2323" r:id="rId43"/>
    <p:sldId id="2309" r:id="rId44"/>
    <p:sldId id="2324" r:id="rId45"/>
    <p:sldId id="2315" r:id="rId46"/>
    <p:sldId id="2325" r:id="rId47"/>
    <p:sldId id="2842" r:id="rId48"/>
    <p:sldId id="2841" r:id="rId49"/>
    <p:sldId id="2278" r:id="rId50"/>
    <p:sldId id="2394" r:id="rId51"/>
    <p:sldId id="2412" r:id="rId52"/>
    <p:sldId id="2264" r:id="rId53"/>
    <p:sldId id="504" r:id="rId54"/>
    <p:sldId id="256" r:id="rId55"/>
    <p:sldId id="521" r:id="rId56"/>
    <p:sldId id="2395" r:id="rId57"/>
    <p:sldId id="1555" r:id="rId58"/>
    <p:sldId id="2316" r:id="rId59"/>
    <p:sldId id="2387" r:id="rId60"/>
    <p:sldId id="2396" r:id="rId61"/>
    <p:sldId id="2411" r:id="rId62"/>
    <p:sldId id="2265" r:id="rId63"/>
    <p:sldId id="2250" r:id="rId64"/>
    <p:sldId id="1792" r:id="rId65"/>
    <p:sldId id="2398" r:id="rId66"/>
    <p:sldId id="2399" r:id="rId67"/>
    <p:sldId id="2413" r:id="rId68"/>
    <p:sldId id="2849" r:id="rId69"/>
    <p:sldId id="2253" r:id="rId70"/>
    <p:sldId id="301" r:id="rId71"/>
    <p:sldId id="2844" r:id="rId72"/>
    <p:sldId id="311" r:id="rId73"/>
    <p:sldId id="2379" r:id="rId74"/>
    <p:sldId id="2843" r:id="rId75"/>
    <p:sldId id="2380" r:id="rId76"/>
    <p:sldId id="279" r:id="rId77"/>
    <p:sldId id="2381"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8"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0F1FA"/>
    <a:srgbClr val="FF7171"/>
    <a:srgbClr val="FAF4F6"/>
    <a:srgbClr val="F4ECEF"/>
    <a:srgbClr val="F9F5F7"/>
    <a:srgbClr val="FCFCFC"/>
    <a:srgbClr val="EFF1FA"/>
    <a:srgbClr val="2F528F"/>
    <a:srgbClr val="FFFFFF"/>
    <a:srgbClr val="1E55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C54A17-D7CC-4354-A89D-B2C89F09C561}" v="75" dt="2024-01-09T21:42:49.8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81"/>
    <p:restoredTop sz="59289" autoAdjust="0"/>
  </p:normalViewPr>
  <p:slideViewPr>
    <p:cSldViewPr snapToGrid="0">
      <p:cViewPr varScale="1">
        <p:scale>
          <a:sx n="72" d="100"/>
          <a:sy n="72" d="100"/>
        </p:scale>
        <p:origin x="2669"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tableStyles" Target="tableStyles.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notesMaster" Target="notesMasters/notesMaster1.xml"/><Relationship Id="rId5" Type="http://schemas.openxmlformats.org/officeDocument/2006/relationships/slideMaster" Target="slideMasters/slideMaster2.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commentAuthors" Target="commentAuthors.xml"/><Relationship Id="rId85"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presProps" Target="presProps.xml"/><Relationship Id="rId86" Type="http://schemas.openxmlformats.org/officeDocument/2006/relationships/customXml" Target="../customXml/item4.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7" Type="http://schemas.openxmlformats.org/officeDocument/2006/relationships/slideMaster" Target="slideMasters/slideMaster4.xml"/><Relationship Id="rId71" Type="http://schemas.openxmlformats.org/officeDocument/2006/relationships/slide" Target="slides/slide61.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61" Type="http://schemas.openxmlformats.org/officeDocument/2006/relationships/slide" Target="slides/slide51.xml"/><Relationship Id="rId8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A021EC-D55C-44C1-A33A-DBE83909BA85}"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8168DD6E-C1F8-4F15-AF71-F143DED16065}">
      <dgm:prSet phldrT="[Text]" phldr="0"/>
      <dgm:spPr>
        <a:solidFill>
          <a:srgbClr val="7CA07C">
            <a:alpha val="89804"/>
          </a:srgbClr>
        </a:solidFill>
      </dgm:spPr>
      <dgm:t>
        <a:bodyPr/>
        <a:lstStyle/>
        <a:p>
          <a:r>
            <a:rPr lang="en-US" b="1" dirty="0">
              <a:solidFill>
                <a:schemeClr val="bg1"/>
              </a:solidFill>
              <a:latin typeface="Arial Black"/>
            </a:rPr>
            <a:t>Orientation</a:t>
          </a:r>
          <a:endParaRPr lang="en-US" dirty="0">
            <a:solidFill>
              <a:schemeClr val="bg1"/>
            </a:solidFill>
          </a:endParaRPr>
        </a:p>
      </dgm:t>
    </dgm:pt>
    <dgm:pt modelId="{D59D1448-CB94-4963-9913-21D07E104E72}" type="parTrans" cxnId="{2F48DE74-4C25-45F3-A115-AF5FB6120F63}">
      <dgm:prSet/>
      <dgm:spPr/>
      <dgm:t>
        <a:bodyPr/>
        <a:lstStyle/>
        <a:p>
          <a:endParaRPr lang="en-US"/>
        </a:p>
      </dgm:t>
    </dgm:pt>
    <dgm:pt modelId="{1E9FFAC8-87A1-4A43-ADBD-32C69A094B54}" type="sibTrans" cxnId="{2F48DE74-4C25-45F3-A115-AF5FB6120F63}">
      <dgm:prSet/>
      <dgm:spPr/>
      <dgm:t>
        <a:bodyPr/>
        <a:lstStyle/>
        <a:p>
          <a:endParaRPr lang="en-US"/>
        </a:p>
      </dgm:t>
    </dgm:pt>
    <dgm:pt modelId="{10582A1E-161D-4A1E-B435-2D664E6E7C81}">
      <dgm:prSet phldrT="[Text]" phldr="0"/>
      <dgm:spPr>
        <a:noFill/>
      </dgm:spPr>
      <dgm:t>
        <a:bodyPr/>
        <a:lstStyle/>
        <a:p>
          <a:pPr rtl="0"/>
          <a:r>
            <a:rPr lang="en-US" altLang="en-US" b="0" dirty="0">
              <a:solidFill>
                <a:schemeClr val="tx1"/>
              </a:solidFill>
            </a:rPr>
            <a:t>Data Coordinator Orientation</a:t>
          </a:r>
          <a:endParaRPr lang="en-US" b="0" dirty="0">
            <a:solidFill>
              <a:schemeClr val="tx1"/>
            </a:solidFill>
          </a:endParaRPr>
        </a:p>
      </dgm:t>
    </dgm:pt>
    <dgm:pt modelId="{4DC8E2A5-8DE4-4C5A-9B57-664E5BD42192}" type="parTrans" cxnId="{DB3895A8-AD1D-4507-A1B9-8F05224F73CC}">
      <dgm:prSet/>
      <dgm:spPr/>
      <dgm:t>
        <a:bodyPr/>
        <a:lstStyle/>
        <a:p>
          <a:endParaRPr lang="en-US"/>
        </a:p>
      </dgm:t>
    </dgm:pt>
    <dgm:pt modelId="{24B11BB8-C5C3-49A6-A8E2-9FA8AB717248}" type="sibTrans" cxnId="{DB3895A8-AD1D-4507-A1B9-8F05224F73CC}">
      <dgm:prSet/>
      <dgm:spPr/>
      <dgm:t>
        <a:bodyPr/>
        <a:lstStyle/>
        <a:p>
          <a:endParaRPr lang="en-US"/>
        </a:p>
      </dgm:t>
    </dgm:pt>
    <dgm:pt modelId="{A139F051-93AE-4C9E-A45D-178CFC443E21}">
      <dgm:prSet phldrT="[Text]"/>
      <dgm:spPr/>
      <dgm:t>
        <a:bodyPr/>
        <a:lstStyle/>
        <a:p>
          <a:r>
            <a:rPr lang="en-US" b="1" dirty="0">
              <a:latin typeface="Arial Black"/>
            </a:rPr>
            <a:t>Basics</a:t>
          </a:r>
          <a:endParaRPr lang="en-US" dirty="0"/>
        </a:p>
      </dgm:t>
    </dgm:pt>
    <dgm:pt modelId="{C9A2B6FA-78C6-4DE0-A80B-BBFD00D09F0C}" type="parTrans" cxnId="{2C1E7EC0-2B60-4B9A-BD35-FA2D0A1C7B85}">
      <dgm:prSet/>
      <dgm:spPr/>
      <dgm:t>
        <a:bodyPr/>
        <a:lstStyle/>
        <a:p>
          <a:endParaRPr lang="en-US"/>
        </a:p>
      </dgm:t>
    </dgm:pt>
    <dgm:pt modelId="{7B14000E-0E70-4F97-A86B-D86644DE76FF}" type="sibTrans" cxnId="{2C1E7EC0-2B60-4B9A-BD35-FA2D0A1C7B85}">
      <dgm:prSet/>
      <dgm:spPr/>
      <dgm:t>
        <a:bodyPr/>
        <a:lstStyle/>
        <a:p>
          <a:endParaRPr lang="en-US"/>
        </a:p>
      </dgm:t>
    </dgm:pt>
    <dgm:pt modelId="{64DD7311-3C08-43C3-A8D9-110A64BB38A9}">
      <dgm:prSet phldrT="[Text]"/>
      <dgm:spPr>
        <a:noFill/>
      </dgm:spPr>
      <dgm:t>
        <a:bodyPr/>
        <a:lstStyle/>
        <a:p>
          <a:r>
            <a:rPr lang="en-US" b="0" dirty="0"/>
            <a:t>Fall-1 Data Population (Student Profile)</a:t>
          </a:r>
        </a:p>
      </dgm:t>
    </dgm:pt>
    <dgm:pt modelId="{81B82FD3-F8E2-4DDD-B89B-4DC4B0EE65C2}" type="parTrans" cxnId="{61244263-73B9-44CF-BB5F-A6BE8923FA9D}">
      <dgm:prSet/>
      <dgm:spPr/>
      <dgm:t>
        <a:bodyPr/>
        <a:lstStyle/>
        <a:p>
          <a:endParaRPr lang="en-US"/>
        </a:p>
      </dgm:t>
    </dgm:pt>
    <dgm:pt modelId="{7345F03A-2A5E-4B3A-8322-A0B8CF35DD3D}" type="sibTrans" cxnId="{61244263-73B9-44CF-BB5F-A6BE8923FA9D}">
      <dgm:prSet/>
      <dgm:spPr/>
      <dgm:t>
        <a:bodyPr/>
        <a:lstStyle/>
        <a:p>
          <a:endParaRPr lang="en-US"/>
        </a:p>
      </dgm:t>
    </dgm:pt>
    <dgm:pt modelId="{B7799AF1-D484-486D-9DAB-325E821F59A3}">
      <dgm:prSet phldrT="[Text]" custT="1"/>
      <dgm:spPr>
        <a:solidFill>
          <a:schemeClr val="accent4">
            <a:lumMod val="75000"/>
            <a:alpha val="90000"/>
          </a:schemeClr>
        </a:solidFill>
      </dgm:spPr>
      <dgm:t>
        <a:bodyPr/>
        <a:lstStyle/>
        <a:p>
          <a:r>
            <a:rPr lang="en-US" sz="1200" b="1" dirty="0">
              <a:solidFill>
                <a:schemeClr val="bg1"/>
              </a:solidFill>
            </a:rPr>
            <a:t>Fall-2 Data Population</a:t>
          </a:r>
        </a:p>
      </dgm:t>
    </dgm:pt>
    <dgm:pt modelId="{F3B74A81-CA8D-4FB5-8287-77E49AF43BE0}" type="parTrans" cxnId="{A9D3D255-A2AF-44D5-AFB6-0C8AAD57DF4A}">
      <dgm:prSet/>
      <dgm:spPr/>
      <dgm:t>
        <a:bodyPr/>
        <a:lstStyle/>
        <a:p>
          <a:endParaRPr lang="en-US"/>
        </a:p>
      </dgm:t>
    </dgm:pt>
    <dgm:pt modelId="{E1461868-B11F-4B16-806B-DA754AF3F353}" type="sibTrans" cxnId="{A9D3D255-A2AF-44D5-AFB6-0C8AAD57DF4A}">
      <dgm:prSet/>
      <dgm:spPr/>
      <dgm:t>
        <a:bodyPr/>
        <a:lstStyle/>
        <a:p>
          <a:endParaRPr lang="en-US"/>
        </a:p>
      </dgm:t>
    </dgm:pt>
    <dgm:pt modelId="{F3DF89F2-7912-4049-8A8D-C0A909D4371A}">
      <dgm:prSet phldrT="[Text]"/>
      <dgm:spPr/>
      <dgm:t>
        <a:bodyPr/>
        <a:lstStyle/>
        <a:p>
          <a:r>
            <a:rPr lang="en-US"/>
            <a:t>EOY 1-4 Data Population</a:t>
          </a:r>
        </a:p>
      </dgm:t>
    </dgm:pt>
    <dgm:pt modelId="{F9E1CC11-2602-41F3-8C20-0A8B6572B0E5}" type="parTrans" cxnId="{E0FE2985-1DB3-4BC1-B842-09D3B21BCEEF}">
      <dgm:prSet/>
      <dgm:spPr/>
      <dgm:t>
        <a:bodyPr/>
        <a:lstStyle/>
        <a:p>
          <a:endParaRPr lang="en-US"/>
        </a:p>
      </dgm:t>
    </dgm:pt>
    <dgm:pt modelId="{69EED57E-A03F-4BEE-9CC8-D80E094EB9A5}" type="sibTrans" cxnId="{E0FE2985-1DB3-4BC1-B842-09D3B21BCEEF}">
      <dgm:prSet/>
      <dgm:spPr/>
      <dgm:t>
        <a:bodyPr/>
        <a:lstStyle/>
        <a:p>
          <a:endParaRPr lang="en-US"/>
        </a:p>
      </dgm:t>
    </dgm:pt>
    <dgm:pt modelId="{0E481DC1-F15C-42F7-B5B7-FA5109090FEF}">
      <dgm:prSet phldrT="[Text]"/>
      <dgm:spPr>
        <a:solidFill>
          <a:srgbClr val="177799"/>
        </a:solidFill>
      </dgm:spPr>
      <dgm:t>
        <a:bodyPr/>
        <a:lstStyle/>
        <a:p>
          <a:r>
            <a:rPr lang="en-US" b="1" dirty="0"/>
            <a:t>Data Collections</a:t>
          </a:r>
        </a:p>
      </dgm:t>
    </dgm:pt>
    <dgm:pt modelId="{A08D532F-9CB9-4DDF-BFAB-6515CBB68CEC}" type="parTrans" cxnId="{2FEFD63D-355A-4353-A1BE-80BBA2C2BCEC}">
      <dgm:prSet/>
      <dgm:spPr/>
      <dgm:t>
        <a:bodyPr/>
        <a:lstStyle/>
        <a:p>
          <a:endParaRPr lang="en-US"/>
        </a:p>
      </dgm:t>
    </dgm:pt>
    <dgm:pt modelId="{5D3FFCC1-6D1B-4919-AE1C-DCE9C0330EFE}" type="sibTrans" cxnId="{2FEFD63D-355A-4353-A1BE-80BBA2C2BCEC}">
      <dgm:prSet/>
      <dgm:spPr/>
      <dgm:t>
        <a:bodyPr/>
        <a:lstStyle/>
        <a:p>
          <a:endParaRPr lang="en-US"/>
        </a:p>
      </dgm:t>
    </dgm:pt>
    <dgm:pt modelId="{9E6FEBFF-C7CB-409D-9451-F4384C60EADB}">
      <dgm:prSet phldrT="[Text]"/>
      <dgm:spPr>
        <a:noFill/>
        <a:ln w="12700">
          <a:solidFill>
            <a:srgbClr val="55C7C3"/>
          </a:solidFill>
        </a:ln>
      </dgm:spPr>
      <dgm:t>
        <a:bodyPr anchor="ctr"/>
        <a:lstStyle/>
        <a:p>
          <a:pPr algn="ctr"/>
          <a:r>
            <a:rPr lang="en-US" sz="1300" dirty="0"/>
            <a:t>Fall 1</a:t>
          </a:r>
        </a:p>
      </dgm:t>
    </dgm:pt>
    <dgm:pt modelId="{85FE5EB1-1EDE-49D5-83ED-848B8B42906F}" type="parTrans" cxnId="{E7625CD9-EEEF-4332-B482-0ED16EEA5741}">
      <dgm:prSet/>
      <dgm:spPr/>
      <dgm:t>
        <a:bodyPr/>
        <a:lstStyle/>
        <a:p>
          <a:endParaRPr lang="en-US"/>
        </a:p>
      </dgm:t>
    </dgm:pt>
    <dgm:pt modelId="{079EBFA9-6DAD-4376-877B-3CE3A7227136}" type="sibTrans" cxnId="{E7625CD9-EEEF-4332-B482-0ED16EEA5741}">
      <dgm:prSet/>
      <dgm:spPr/>
      <dgm:t>
        <a:bodyPr/>
        <a:lstStyle/>
        <a:p>
          <a:endParaRPr lang="en-US"/>
        </a:p>
      </dgm:t>
    </dgm:pt>
    <dgm:pt modelId="{F19AD0DE-C2F9-41B4-8FC9-32A94597CEA0}">
      <dgm:prSet phldrT="[Text]" custT="1"/>
      <dgm:spPr>
        <a:noFill/>
        <a:ln w="12700">
          <a:solidFill>
            <a:srgbClr val="55C7C3"/>
          </a:solidFill>
        </a:ln>
      </dgm:spPr>
      <dgm:t>
        <a:bodyPr anchor="ctr"/>
        <a:lstStyle/>
        <a:p>
          <a:pPr algn="ctr"/>
          <a:r>
            <a:rPr lang="en-US" sz="1300" dirty="0"/>
            <a:t>Reporting and Certification</a:t>
          </a:r>
        </a:p>
      </dgm:t>
    </dgm:pt>
    <dgm:pt modelId="{6F623AF8-1EFA-462C-A68C-960ADD8B479C}" type="parTrans" cxnId="{478B99CC-A92E-466B-8E7B-C02C5A79F45E}">
      <dgm:prSet/>
      <dgm:spPr/>
      <dgm:t>
        <a:bodyPr/>
        <a:lstStyle/>
        <a:p>
          <a:endParaRPr lang="en-US"/>
        </a:p>
      </dgm:t>
    </dgm:pt>
    <dgm:pt modelId="{DCC9F358-7F1C-42B7-8071-45635EA21D0C}" type="sibTrans" cxnId="{478B99CC-A92E-466B-8E7B-C02C5A79F45E}">
      <dgm:prSet/>
      <dgm:spPr/>
      <dgm:t>
        <a:bodyPr/>
        <a:lstStyle/>
        <a:p>
          <a:endParaRPr lang="en-US"/>
        </a:p>
      </dgm:t>
    </dgm:pt>
    <dgm:pt modelId="{F5C1D47B-92DF-4B14-B13D-5753C6C277C9}">
      <dgm:prSet phldrT="[Text]" custT="1"/>
      <dgm:spPr>
        <a:noFill/>
        <a:ln w="12700">
          <a:solidFill>
            <a:srgbClr val="55C7C3"/>
          </a:solidFill>
        </a:ln>
      </dgm:spPr>
      <dgm:t>
        <a:bodyPr anchor="ctr"/>
        <a:lstStyle/>
        <a:p>
          <a:pPr algn="ctr"/>
          <a:r>
            <a:rPr lang="en-US" sz="1300" dirty="0"/>
            <a:t>Advanced</a:t>
          </a:r>
        </a:p>
      </dgm:t>
    </dgm:pt>
    <dgm:pt modelId="{2A36EC3A-5DF3-478E-A3FC-D711E94754F9}" type="parTrans" cxnId="{03ABD51D-3F85-492D-AF79-F92B3EA9621E}">
      <dgm:prSet/>
      <dgm:spPr/>
      <dgm:t>
        <a:bodyPr/>
        <a:lstStyle/>
        <a:p>
          <a:endParaRPr lang="en-US"/>
        </a:p>
      </dgm:t>
    </dgm:pt>
    <dgm:pt modelId="{3E2B86D2-1858-46A8-9F1E-157E8BC503BF}" type="sibTrans" cxnId="{03ABD51D-3F85-492D-AF79-F92B3EA9621E}">
      <dgm:prSet/>
      <dgm:spPr/>
      <dgm:t>
        <a:bodyPr/>
        <a:lstStyle/>
        <a:p>
          <a:endParaRPr lang="en-US"/>
        </a:p>
      </dgm:t>
    </dgm:pt>
    <dgm:pt modelId="{9D3A7012-FB17-4208-908F-3F5271BD8099}">
      <dgm:prSet phldrT="[Text]"/>
      <dgm:spPr/>
      <dgm:t>
        <a:bodyPr anchor="ctr"/>
        <a:lstStyle/>
        <a:p>
          <a:pPr algn="ctr"/>
          <a:r>
            <a:rPr lang="en-US" sz="1300" dirty="0"/>
            <a:t>Fall 2</a:t>
          </a:r>
        </a:p>
      </dgm:t>
    </dgm:pt>
    <dgm:pt modelId="{DADBA88A-76B5-4C6D-81F9-6C2279D32772}" type="parTrans" cxnId="{F1DB9F62-175A-42B6-9BCA-4BC3050A505A}">
      <dgm:prSet/>
      <dgm:spPr/>
      <dgm:t>
        <a:bodyPr/>
        <a:lstStyle/>
        <a:p>
          <a:endParaRPr lang="en-US"/>
        </a:p>
      </dgm:t>
    </dgm:pt>
    <dgm:pt modelId="{2B48171E-A32E-4CCD-88FA-D76C9F0E2AD1}" type="sibTrans" cxnId="{F1DB9F62-175A-42B6-9BCA-4BC3050A505A}">
      <dgm:prSet/>
      <dgm:spPr/>
      <dgm:t>
        <a:bodyPr/>
        <a:lstStyle/>
        <a:p>
          <a:endParaRPr lang="en-US"/>
        </a:p>
      </dgm:t>
    </dgm:pt>
    <dgm:pt modelId="{72523C17-FB7C-4049-A88F-31329218BA72}">
      <dgm:prSet phldrT="[Text]" custT="1"/>
      <dgm:spPr/>
      <dgm:t>
        <a:bodyPr anchor="ctr"/>
        <a:lstStyle/>
        <a:p>
          <a:pPr algn="ctr"/>
          <a:r>
            <a:rPr lang="en-US" sz="1300" dirty="0"/>
            <a:t>Reporting and Certification</a:t>
          </a:r>
        </a:p>
      </dgm:t>
    </dgm:pt>
    <dgm:pt modelId="{C84C874F-4AAA-4716-BB1A-D869281F8228}" type="parTrans" cxnId="{64625BBC-6D7B-45FA-8521-D63F9616D681}">
      <dgm:prSet/>
      <dgm:spPr/>
      <dgm:t>
        <a:bodyPr/>
        <a:lstStyle/>
        <a:p>
          <a:endParaRPr lang="en-US"/>
        </a:p>
      </dgm:t>
    </dgm:pt>
    <dgm:pt modelId="{80DEE1EA-086D-4E9E-8C45-496D3AC1C2EC}" type="sibTrans" cxnId="{64625BBC-6D7B-45FA-8521-D63F9616D681}">
      <dgm:prSet/>
      <dgm:spPr/>
      <dgm:t>
        <a:bodyPr/>
        <a:lstStyle/>
        <a:p>
          <a:endParaRPr lang="en-US"/>
        </a:p>
      </dgm:t>
    </dgm:pt>
    <dgm:pt modelId="{5F7B449F-9406-4F73-BF2C-97AE00C7696A}">
      <dgm:prSet phldrT="[Text]" custT="1"/>
      <dgm:spPr/>
      <dgm:t>
        <a:bodyPr anchor="ctr"/>
        <a:lstStyle/>
        <a:p>
          <a:pPr algn="ctr"/>
          <a:r>
            <a:rPr lang="en-US" sz="1300" dirty="0"/>
            <a:t>Advanced</a:t>
          </a:r>
        </a:p>
      </dgm:t>
    </dgm:pt>
    <dgm:pt modelId="{305AADEA-B761-4E1A-BDBC-F628E9B80788}" type="parTrans" cxnId="{D414F20D-9371-4814-934A-13165F601AAA}">
      <dgm:prSet/>
      <dgm:spPr/>
      <dgm:t>
        <a:bodyPr/>
        <a:lstStyle/>
        <a:p>
          <a:endParaRPr lang="en-US"/>
        </a:p>
      </dgm:t>
    </dgm:pt>
    <dgm:pt modelId="{230189BE-3013-4BCD-A911-D9E1730ECF6E}" type="sibTrans" cxnId="{D414F20D-9371-4814-934A-13165F601AAA}">
      <dgm:prSet/>
      <dgm:spPr/>
      <dgm:t>
        <a:bodyPr/>
        <a:lstStyle/>
        <a:p>
          <a:endParaRPr lang="en-US"/>
        </a:p>
      </dgm:t>
    </dgm:pt>
    <dgm:pt modelId="{0B0556BB-1EE8-408C-9ED0-D6D3A79807FA}">
      <dgm:prSet phldrT="[Text]" custT="1"/>
      <dgm:spPr/>
      <dgm:t>
        <a:bodyPr anchor="ctr"/>
        <a:lstStyle/>
        <a:p>
          <a:pPr algn="ctr"/>
          <a:r>
            <a:rPr lang="en-US" sz="1300" dirty="0"/>
            <a:t>EOY</a:t>
          </a:r>
        </a:p>
      </dgm:t>
    </dgm:pt>
    <dgm:pt modelId="{FE9ABBC9-2ACF-4BF1-9447-A626A59E1D64}" type="parTrans" cxnId="{18B4ED15-E8B2-4E66-AF36-E28BCC71B9C3}">
      <dgm:prSet/>
      <dgm:spPr/>
      <dgm:t>
        <a:bodyPr/>
        <a:lstStyle/>
        <a:p>
          <a:endParaRPr lang="en-US"/>
        </a:p>
      </dgm:t>
    </dgm:pt>
    <dgm:pt modelId="{C36ACCFA-BDCC-48A3-A096-0638513ED910}" type="sibTrans" cxnId="{18B4ED15-E8B2-4E66-AF36-E28BCC71B9C3}">
      <dgm:prSet/>
      <dgm:spPr/>
      <dgm:t>
        <a:bodyPr/>
        <a:lstStyle/>
        <a:p>
          <a:endParaRPr lang="en-US"/>
        </a:p>
      </dgm:t>
    </dgm:pt>
    <dgm:pt modelId="{5D4F8716-E3D9-4FA6-BAD6-78B71EE3373A}">
      <dgm:prSet phldrT="[Text]" custT="1"/>
      <dgm:spPr/>
      <dgm:t>
        <a:bodyPr anchor="ctr"/>
        <a:lstStyle/>
        <a:p>
          <a:pPr algn="ctr"/>
          <a:r>
            <a:rPr lang="en-US" sz="1300" dirty="0"/>
            <a:t>EOY 2 &amp; 3 Reporting and Certification</a:t>
          </a:r>
        </a:p>
      </dgm:t>
    </dgm:pt>
    <dgm:pt modelId="{AEF6A852-C3DE-411D-9EC8-D5ABBB207541}" type="parTrans" cxnId="{A35BD41D-E5FB-4B18-BCB8-2320157DCECC}">
      <dgm:prSet/>
      <dgm:spPr/>
      <dgm:t>
        <a:bodyPr/>
        <a:lstStyle/>
        <a:p>
          <a:endParaRPr lang="en-US"/>
        </a:p>
      </dgm:t>
    </dgm:pt>
    <dgm:pt modelId="{260B7E66-FE69-4475-888C-E2433B5C7DAB}" type="sibTrans" cxnId="{A35BD41D-E5FB-4B18-BCB8-2320157DCECC}">
      <dgm:prSet/>
      <dgm:spPr/>
      <dgm:t>
        <a:bodyPr/>
        <a:lstStyle/>
        <a:p>
          <a:endParaRPr lang="en-US"/>
        </a:p>
      </dgm:t>
    </dgm:pt>
    <dgm:pt modelId="{B35341F4-BC4B-4E94-AF93-40422A68CD8A}">
      <dgm:prSet phldrT="[Text]" custT="1"/>
      <dgm:spPr/>
      <dgm:t>
        <a:bodyPr anchor="ctr"/>
        <a:lstStyle/>
        <a:p>
          <a:pPr algn="ctr"/>
          <a:r>
            <a:rPr lang="en-US" sz="1300" dirty="0"/>
            <a:t>EOY 1 Reporting and Certification</a:t>
          </a:r>
        </a:p>
      </dgm:t>
    </dgm:pt>
    <dgm:pt modelId="{F7616036-44B3-42BA-A5A0-EF416DB144B3}" type="parTrans" cxnId="{785EDC0E-3323-413C-9C65-F9B6343D3733}">
      <dgm:prSet/>
      <dgm:spPr/>
      <dgm:t>
        <a:bodyPr/>
        <a:lstStyle/>
        <a:p>
          <a:endParaRPr lang="en-US"/>
        </a:p>
      </dgm:t>
    </dgm:pt>
    <dgm:pt modelId="{8DF8DC4C-764C-484D-ABA6-DED00642826E}" type="sibTrans" cxnId="{785EDC0E-3323-413C-9C65-F9B6343D3733}">
      <dgm:prSet/>
      <dgm:spPr/>
      <dgm:t>
        <a:bodyPr/>
        <a:lstStyle/>
        <a:p>
          <a:endParaRPr lang="en-US"/>
        </a:p>
      </dgm:t>
    </dgm:pt>
    <dgm:pt modelId="{3B621353-1269-4D78-A543-5F30284F42AC}">
      <dgm:prSet phldrT="[Text]" custT="1"/>
      <dgm:spPr/>
      <dgm:t>
        <a:bodyPr anchor="ctr"/>
        <a:lstStyle/>
        <a:p>
          <a:pPr algn="ctr"/>
          <a:r>
            <a:rPr lang="en-US" sz="1300" dirty="0"/>
            <a:t>EOY Advanced</a:t>
          </a:r>
        </a:p>
      </dgm:t>
    </dgm:pt>
    <dgm:pt modelId="{A04A2455-385E-4349-8413-8AE958EEF264}" type="parTrans" cxnId="{2D01A4FE-A545-4315-BA8A-D5293D925FFB}">
      <dgm:prSet/>
      <dgm:spPr/>
      <dgm:t>
        <a:bodyPr/>
        <a:lstStyle/>
        <a:p>
          <a:endParaRPr lang="en-US"/>
        </a:p>
      </dgm:t>
    </dgm:pt>
    <dgm:pt modelId="{156F7BF9-F40F-4AF5-99E4-3E8273F831ED}" type="sibTrans" cxnId="{2D01A4FE-A545-4315-BA8A-D5293D925FFB}">
      <dgm:prSet/>
      <dgm:spPr/>
      <dgm:t>
        <a:bodyPr/>
        <a:lstStyle/>
        <a:p>
          <a:endParaRPr lang="en-US"/>
        </a:p>
      </dgm:t>
    </dgm:pt>
    <dgm:pt modelId="{AD37D249-B5FA-4C9A-A54C-E2C276BBE1F3}">
      <dgm:prSet phldrT="[Text]"/>
      <dgm:spPr>
        <a:solidFill>
          <a:srgbClr val="008986"/>
        </a:solidFill>
      </dgm:spPr>
      <dgm:t>
        <a:bodyPr/>
        <a:lstStyle/>
        <a:p>
          <a:r>
            <a:rPr lang="en-US" b="1" dirty="0"/>
            <a:t>Skill Building</a:t>
          </a:r>
        </a:p>
      </dgm:t>
    </dgm:pt>
    <dgm:pt modelId="{248C769C-B331-4BED-A8C9-8ED8A2F7F1CF}" type="parTrans" cxnId="{9924C52E-CFC9-434A-B9E4-8B1AF972B8BE}">
      <dgm:prSet/>
      <dgm:spPr/>
      <dgm:t>
        <a:bodyPr/>
        <a:lstStyle/>
        <a:p>
          <a:endParaRPr lang="en-US"/>
        </a:p>
      </dgm:t>
    </dgm:pt>
    <dgm:pt modelId="{413F49CC-5992-4E0F-894F-ED060D8254B0}" type="sibTrans" cxnId="{9924C52E-CFC9-434A-B9E4-8B1AF972B8BE}">
      <dgm:prSet/>
      <dgm:spPr/>
      <dgm:t>
        <a:bodyPr/>
        <a:lstStyle/>
        <a:p>
          <a:endParaRPr lang="en-US"/>
        </a:p>
      </dgm:t>
    </dgm:pt>
    <dgm:pt modelId="{1840CCAF-81EF-484D-A4C6-B34E41136218}">
      <dgm:prSet phldrT="[Text]"/>
      <dgm:spPr>
        <a:noFill/>
      </dgm:spPr>
      <dgm:t>
        <a:bodyPr/>
        <a:lstStyle/>
        <a:p>
          <a:r>
            <a:rPr lang="en-US" dirty="0">
              <a:solidFill>
                <a:schemeClr val="tx1"/>
              </a:solidFill>
            </a:rPr>
            <a:t>CALPADS System Documentation</a:t>
          </a:r>
        </a:p>
      </dgm:t>
    </dgm:pt>
    <dgm:pt modelId="{A2A9D434-60D1-43DD-928F-FBD7728AD44A}" type="parTrans" cxnId="{C7183F64-C6FC-41CD-B493-660E043D0E7F}">
      <dgm:prSet/>
      <dgm:spPr/>
      <dgm:t>
        <a:bodyPr/>
        <a:lstStyle/>
        <a:p>
          <a:endParaRPr lang="en-US"/>
        </a:p>
      </dgm:t>
    </dgm:pt>
    <dgm:pt modelId="{5990DAC7-C329-4428-B81A-46B0B83FD942}" type="sibTrans" cxnId="{C7183F64-C6FC-41CD-B493-660E043D0E7F}">
      <dgm:prSet/>
      <dgm:spPr/>
      <dgm:t>
        <a:bodyPr/>
        <a:lstStyle/>
        <a:p>
          <a:endParaRPr lang="en-US"/>
        </a:p>
      </dgm:t>
    </dgm:pt>
    <dgm:pt modelId="{FE3056CD-CE1A-419A-ABB5-55E2B77FDF86}">
      <dgm:prSet phldrT="[Text]"/>
      <dgm:spPr/>
      <dgm:t>
        <a:bodyPr/>
        <a:lstStyle/>
        <a:p>
          <a:r>
            <a:rPr lang="en-US"/>
            <a:t>Guide to Troubleshooting CALPADS Errors</a:t>
          </a:r>
        </a:p>
      </dgm:t>
    </dgm:pt>
    <dgm:pt modelId="{56DF1F40-0DC0-427B-A88D-BB61F2E12145}" type="parTrans" cxnId="{D79ADE7A-5FD6-43FA-91FD-543818881BEA}">
      <dgm:prSet/>
      <dgm:spPr/>
      <dgm:t>
        <a:bodyPr/>
        <a:lstStyle/>
        <a:p>
          <a:endParaRPr lang="en-US"/>
        </a:p>
      </dgm:t>
    </dgm:pt>
    <dgm:pt modelId="{5A2C32B3-8CC3-41DA-9124-05DF33A98288}" type="sibTrans" cxnId="{D79ADE7A-5FD6-43FA-91FD-543818881BEA}">
      <dgm:prSet/>
      <dgm:spPr/>
      <dgm:t>
        <a:bodyPr/>
        <a:lstStyle/>
        <a:p>
          <a:endParaRPr lang="en-US"/>
        </a:p>
      </dgm:t>
    </dgm:pt>
    <dgm:pt modelId="{B9066618-8CD9-48F3-B8EA-21156C5970AA}">
      <dgm:prSet phldrT="[Text]" phldr="0"/>
      <dgm:spPr>
        <a:noFill/>
      </dgm:spPr>
      <dgm:t>
        <a:bodyPr/>
        <a:lstStyle/>
        <a:p>
          <a:r>
            <a:rPr lang="en-US" b="0" dirty="0">
              <a:solidFill>
                <a:schemeClr val="tx1"/>
              </a:solidFill>
              <a:latin typeface="+mn-lt"/>
            </a:rPr>
            <a:t>LEA Admin </a:t>
          </a:r>
          <a:r>
            <a:rPr lang="en-US" b="0" dirty="0">
              <a:solidFill>
                <a:schemeClr val="tx1"/>
              </a:solidFill>
            </a:rPr>
            <a:t>Data Privacy</a:t>
          </a:r>
        </a:p>
      </dgm:t>
    </dgm:pt>
    <dgm:pt modelId="{ACF18B79-F59A-4C8C-9D75-71811888B9E2}" type="parTrans" cxnId="{88CFAE2B-D4C4-439A-A93A-65DCA1AC1228}">
      <dgm:prSet/>
      <dgm:spPr/>
      <dgm:t>
        <a:bodyPr/>
        <a:lstStyle/>
        <a:p>
          <a:endParaRPr lang="en-US"/>
        </a:p>
      </dgm:t>
    </dgm:pt>
    <dgm:pt modelId="{8CF29508-8752-4AF9-82A6-E9B7A7E921E0}" type="sibTrans" cxnId="{88CFAE2B-D4C4-439A-A93A-65DCA1AC1228}">
      <dgm:prSet/>
      <dgm:spPr/>
      <dgm:t>
        <a:bodyPr/>
        <a:lstStyle/>
        <a:p>
          <a:endParaRPr lang="en-US"/>
        </a:p>
      </dgm:t>
    </dgm:pt>
    <dgm:pt modelId="{133BD7A7-612A-44D0-9EE4-74245F19E360}">
      <dgm:prSet phldrT="[Text]" phldr="0"/>
      <dgm:spPr>
        <a:noFill/>
      </dgm:spPr>
      <dgm:t>
        <a:bodyPr/>
        <a:lstStyle/>
        <a:p>
          <a:r>
            <a:rPr lang="en-US">
              <a:solidFill>
                <a:prstClr val="black">
                  <a:hueOff val="0"/>
                  <a:satOff val="0"/>
                  <a:lumOff val="0"/>
                  <a:alphaOff val="0"/>
                </a:prstClr>
              </a:solidFill>
              <a:latin typeface="Tahoma"/>
              <a:ea typeface="+mn-ea"/>
              <a:cs typeface="+mn-cs"/>
            </a:rPr>
            <a:t>SELPA Data Privacy</a:t>
          </a:r>
          <a:endParaRPr lang="en-US" b="0" dirty="0">
            <a:solidFill>
              <a:schemeClr val="tx1"/>
            </a:solidFill>
          </a:endParaRPr>
        </a:p>
      </dgm:t>
    </dgm:pt>
    <dgm:pt modelId="{D9943833-B59B-4A1D-A1E4-081FEB44B394}" type="parTrans" cxnId="{7766514F-F528-49C3-9339-E435706A5533}">
      <dgm:prSet/>
      <dgm:spPr/>
      <dgm:t>
        <a:bodyPr/>
        <a:lstStyle/>
        <a:p>
          <a:endParaRPr lang="en-US"/>
        </a:p>
      </dgm:t>
    </dgm:pt>
    <dgm:pt modelId="{01577C3F-9ECB-44AC-8BAC-BAC0011F5CE6}" type="sibTrans" cxnId="{7766514F-F528-49C3-9339-E435706A5533}">
      <dgm:prSet/>
      <dgm:spPr/>
      <dgm:t>
        <a:bodyPr/>
        <a:lstStyle/>
        <a:p>
          <a:endParaRPr lang="en-US"/>
        </a:p>
      </dgm:t>
    </dgm:pt>
    <dgm:pt modelId="{87CE2151-A147-4EB9-93E3-3BFB2CFAB326}">
      <dgm:prSet phldrT="[Text]"/>
      <dgm:spPr/>
      <dgm:t>
        <a:bodyPr/>
        <a:lstStyle/>
        <a:p>
          <a:r>
            <a:rPr lang="en-US" b="1" dirty="0"/>
            <a:t>Data Population</a:t>
          </a:r>
        </a:p>
      </dgm:t>
    </dgm:pt>
    <dgm:pt modelId="{BA5306DA-3F97-4870-A0A0-EF3F34782110}" type="parTrans" cxnId="{6D269DAB-501B-44A2-850A-604C24C3D421}">
      <dgm:prSet/>
      <dgm:spPr/>
      <dgm:t>
        <a:bodyPr/>
        <a:lstStyle/>
        <a:p>
          <a:endParaRPr lang="en-US"/>
        </a:p>
      </dgm:t>
    </dgm:pt>
    <dgm:pt modelId="{8E3CBFE4-521D-43E8-ABC0-06867E8F9765}" type="sibTrans" cxnId="{6D269DAB-501B-44A2-850A-604C24C3D421}">
      <dgm:prSet/>
      <dgm:spPr/>
      <dgm:t>
        <a:bodyPr/>
        <a:lstStyle/>
        <a:p>
          <a:endParaRPr lang="en-US"/>
        </a:p>
      </dgm:t>
    </dgm:pt>
    <dgm:pt modelId="{FDA6D0F5-81C6-426F-ADE7-85699CA23376}">
      <dgm:prSet phldrT="[Text]"/>
      <dgm:spPr/>
      <dgm:t>
        <a:bodyPr/>
        <a:lstStyle/>
        <a:p>
          <a:r>
            <a:rPr lang="en-US" dirty="0"/>
            <a:t>User Management</a:t>
          </a:r>
        </a:p>
      </dgm:t>
    </dgm:pt>
    <dgm:pt modelId="{E306B348-3BB9-44CF-81E0-1B7D6C643B6A}" type="parTrans" cxnId="{34F9B0CB-E2C0-4F46-9A19-D86D84F1C918}">
      <dgm:prSet/>
      <dgm:spPr/>
      <dgm:t>
        <a:bodyPr/>
        <a:lstStyle/>
        <a:p>
          <a:endParaRPr lang="en-US"/>
        </a:p>
      </dgm:t>
    </dgm:pt>
    <dgm:pt modelId="{6FA0DFCC-4BFF-48C3-B31E-1BF95F4AE668}" type="sibTrans" cxnId="{34F9B0CB-E2C0-4F46-9A19-D86D84F1C918}">
      <dgm:prSet/>
      <dgm:spPr/>
      <dgm:t>
        <a:bodyPr/>
        <a:lstStyle/>
        <a:p>
          <a:endParaRPr lang="en-US"/>
        </a:p>
      </dgm:t>
    </dgm:pt>
    <dgm:pt modelId="{59ED1E53-9AB0-441C-991F-06C69CB642FC}">
      <dgm:prSet phldrT="[Text]"/>
      <dgm:spPr/>
      <dgm:t>
        <a:bodyPr/>
        <a:lstStyle/>
        <a:p>
          <a:r>
            <a:rPr lang="en-US" dirty="0"/>
            <a:t>File Submission</a:t>
          </a:r>
        </a:p>
      </dgm:t>
    </dgm:pt>
    <dgm:pt modelId="{03332BE8-A67B-43E8-8894-9B470F617B80}" type="parTrans" cxnId="{65CEBB23-0E07-4E2E-978A-A28C8C403BA1}">
      <dgm:prSet/>
      <dgm:spPr/>
      <dgm:t>
        <a:bodyPr/>
        <a:lstStyle/>
        <a:p>
          <a:endParaRPr lang="en-US"/>
        </a:p>
      </dgm:t>
    </dgm:pt>
    <dgm:pt modelId="{B75BB4D3-4E54-4541-BCCE-A8F0609AA392}" type="sibTrans" cxnId="{65CEBB23-0E07-4E2E-978A-A28C8C403BA1}">
      <dgm:prSet/>
      <dgm:spPr/>
      <dgm:t>
        <a:bodyPr/>
        <a:lstStyle/>
        <a:p>
          <a:endParaRPr lang="en-US"/>
        </a:p>
      </dgm:t>
    </dgm:pt>
    <dgm:pt modelId="{11B44295-E6A4-4400-807C-65DC7C9152F5}">
      <dgm:prSet phldrT="[Text]"/>
      <dgm:spPr/>
      <dgm:t>
        <a:bodyPr/>
        <a:lstStyle/>
        <a:p>
          <a:r>
            <a:rPr lang="en-US" dirty="0"/>
            <a:t>Extracts</a:t>
          </a:r>
        </a:p>
      </dgm:t>
    </dgm:pt>
    <dgm:pt modelId="{B47B9317-F3A7-4D7B-83FF-7370026AAF4A}" type="parTrans" cxnId="{68F2776C-7DC6-4CE6-BB94-CC5FAC4C951C}">
      <dgm:prSet/>
      <dgm:spPr/>
      <dgm:t>
        <a:bodyPr/>
        <a:lstStyle/>
        <a:p>
          <a:endParaRPr lang="en-US"/>
        </a:p>
      </dgm:t>
    </dgm:pt>
    <dgm:pt modelId="{1CF7D8DF-3F6E-4AC4-BE7C-2884EF605A5E}" type="sibTrans" cxnId="{68F2776C-7DC6-4CE6-BB94-CC5FAC4C951C}">
      <dgm:prSet/>
      <dgm:spPr/>
      <dgm:t>
        <a:bodyPr/>
        <a:lstStyle/>
        <a:p>
          <a:endParaRPr lang="en-US"/>
        </a:p>
      </dgm:t>
    </dgm:pt>
    <dgm:pt modelId="{6BEB0E40-8E82-41F4-991F-CB193B3B741F}">
      <dgm:prSet phldrT="[Text]"/>
      <dgm:spPr/>
      <dgm:t>
        <a:bodyPr/>
        <a:lstStyle/>
        <a:p>
          <a:r>
            <a:rPr lang="en-US" dirty="0"/>
            <a:t>Reports</a:t>
          </a:r>
        </a:p>
      </dgm:t>
    </dgm:pt>
    <dgm:pt modelId="{B38F023C-A8C7-4ACE-8751-7AB633662650}" type="parTrans" cxnId="{D68D2ACB-8023-4A27-8E72-6587E711D8DB}">
      <dgm:prSet/>
      <dgm:spPr/>
      <dgm:t>
        <a:bodyPr/>
        <a:lstStyle/>
        <a:p>
          <a:endParaRPr lang="en-US"/>
        </a:p>
      </dgm:t>
    </dgm:pt>
    <dgm:pt modelId="{5692EC67-3267-4B6D-BACC-03215DA84CAA}" type="sibTrans" cxnId="{D68D2ACB-8023-4A27-8E72-6587E711D8DB}">
      <dgm:prSet/>
      <dgm:spPr/>
      <dgm:t>
        <a:bodyPr/>
        <a:lstStyle/>
        <a:p>
          <a:endParaRPr lang="en-US"/>
        </a:p>
      </dgm:t>
    </dgm:pt>
    <dgm:pt modelId="{FF195520-D0B4-4309-9176-5954D202112E}">
      <dgm:prSet phldrT="[Text]"/>
      <dgm:spPr/>
      <dgm:t>
        <a:bodyPr/>
        <a:lstStyle/>
        <a:p>
          <a:r>
            <a:rPr lang="en-US" dirty="0"/>
            <a:t>Certifications</a:t>
          </a:r>
        </a:p>
      </dgm:t>
    </dgm:pt>
    <dgm:pt modelId="{96FFB148-2E55-486C-8515-234EA35B9929}" type="parTrans" cxnId="{8F381A4D-8F54-45EA-8A5E-35A376C6001D}">
      <dgm:prSet/>
      <dgm:spPr/>
      <dgm:t>
        <a:bodyPr/>
        <a:lstStyle/>
        <a:p>
          <a:endParaRPr lang="en-US"/>
        </a:p>
      </dgm:t>
    </dgm:pt>
    <dgm:pt modelId="{DB354889-B109-4C7F-B179-3FA996174EEB}" type="sibTrans" cxnId="{8F381A4D-8F54-45EA-8A5E-35A376C6001D}">
      <dgm:prSet/>
      <dgm:spPr/>
      <dgm:t>
        <a:bodyPr/>
        <a:lstStyle/>
        <a:p>
          <a:endParaRPr lang="en-US"/>
        </a:p>
      </dgm:t>
    </dgm:pt>
    <dgm:pt modelId="{F31FA675-573F-469A-9C63-15D897C39968}">
      <dgm:prSet phldrT="[Text]"/>
      <dgm:spPr/>
      <dgm:t>
        <a:bodyPr/>
        <a:lstStyle/>
        <a:p>
          <a:r>
            <a:rPr lang="en-US" dirty="0"/>
            <a:t>Anomalies Management</a:t>
          </a:r>
        </a:p>
      </dgm:t>
    </dgm:pt>
    <dgm:pt modelId="{C0187394-91EC-4344-8CC5-DC55EF109B1E}" type="parTrans" cxnId="{0FC68FCC-FC47-450D-927D-B0BD85A0E0C8}">
      <dgm:prSet/>
      <dgm:spPr/>
      <dgm:t>
        <a:bodyPr/>
        <a:lstStyle/>
        <a:p>
          <a:endParaRPr lang="en-US"/>
        </a:p>
      </dgm:t>
    </dgm:pt>
    <dgm:pt modelId="{46825612-8F6C-4D5C-8BF8-89730FC9B6F8}" type="sibTrans" cxnId="{0FC68FCC-FC47-450D-927D-B0BD85A0E0C8}">
      <dgm:prSet/>
      <dgm:spPr/>
      <dgm:t>
        <a:bodyPr/>
        <a:lstStyle/>
        <a:p>
          <a:endParaRPr lang="en-US"/>
        </a:p>
      </dgm:t>
    </dgm:pt>
    <dgm:pt modelId="{4AED50ED-B46A-5949-9AC4-E461C0B8AEBD}">
      <dgm:prSet phldrT="[Text]"/>
      <dgm:spPr/>
      <dgm:t>
        <a:bodyPr/>
        <a:lstStyle/>
        <a:p>
          <a:r>
            <a:rPr lang="en-US" dirty="0"/>
            <a:t>Features &amp; Navigation</a:t>
          </a:r>
        </a:p>
      </dgm:t>
    </dgm:pt>
    <dgm:pt modelId="{6CF4C0EB-5110-E54C-B32B-9287F14FAD29}" type="parTrans" cxnId="{A34C4DA7-994C-E241-9518-2428F6F0F7B4}">
      <dgm:prSet/>
      <dgm:spPr/>
      <dgm:t>
        <a:bodyPr/>
        <a:lstStyle/>
        <a:p>
          <a:endParaRPr lang="en-US"/>
        </a:p>
      </dgm:t>
    </dgm:pt>
    <dgm:pt modelId="{70D8D119-9A97-744D-8A61-915B6B3F9174}" type="sibTrans" cxnId="{A34C4DA7-994C-E241-9518-2428F6F0F7B4}">
      <dgm:prSet/>
      <dgm:spPr/>
      <dgm:t>
        <a:bodyPr/>
        <a:lstStyle/>
        <a:p>
          <a:endParaRPr lang="en-US"/>
        </a:p>
      </dgm:t>
    </dgm:pt>
    <dgm:pt modelId="{6CCF2305-EA68-4032-9E5B-E22AC63C2D7A}" type="pres">
      <dgm:prSet presAssocID="{4FA021EC-D55C-44C1-A33A-DBE83909BA85}" presName="diagram" presStyleCnt="0">
        <dgm:presLayoutVars>
          <dgm:chPref val="1"/>
          <dgm:dir/>
          <dgm:animOne val="branch"/>
          <dgm:animLvl val="lvl"/>
          <dgm:resizeHandles/>
        </dgm:presLayoutVars>
      </dgm:prSet>
      <dgm:spPr/>
    </dgm:pt>
    <dgm:pt modelId="{F6F011ED-C633-4054-8AF1-86397C5468F4}" type="pres">
      <dgm:prSet presAssocID="{8168DD6E-C1F8-4F15-AF71-F143DED16065}" presName="root" presStyleCnt="0"/>
      <dgm:spPr/>
    </dgm:pt>
    <dgm:pt modelId="{57118625-2DA5-48D2-8C8F-D5B7880550DB}" type="pres">
      <dgm:prSet presAssocID="{8168DD6E-C1F8-4F15-AF71-F143DED16065}" presName="rootComposite" presStyleCnt="0"/>
      <dgm:spPr/>
    </dgm:pt>
    <dgm:pt modelId="{2E8B098E-9954-421D-8377-3762920DF14E}" type="pres">
      <dgm:prSet presAssocID="{8168DD6E-C1F8-4F15-AF71-F143DED16065}" presName="rootText" presStyleLbl="node1" presStyleIdx="0" presStyleCnt="5" custScaleX="175517" custScaleY="97972" custLinFactNeighborX="-1899" custLinFactNeighborY="301"/>
      <dgm:spPr/>
    </dgm:pt>
    <dgm:pt modelId="{1446AC99-D53A-4B7A-89EB-47362C262397}" type="pres">
      <dgm:prSet presAssocID="{8168DD6E-C1F8-4F15-AF71-F143DED16065}" presName="rootConnector" presStyleLbl="node1" presStyleIdx="0" presStyleCnt="5"/>
      <dgm:spPr/>
    </dgm:pt>
    <dgm:pt modelId="{7D39DCC5-440A-4B8C-AC15-D3F4691BC5E3}" type="pres">
      <dgm:prSet presAssocID="{8168DD6E-C1F8-4F15-AF71-F143DED16065}" presName="childShape" presStyleCnt="0"/>
      <dgm:spPr/>
    </dgm:pt>
    <dgm:pt modelId="{590E7029-C9B2-481B-BA5A-2C3C0C1970E7}" type="pres">
      <dgm:prSet presAssocID="{4DC8E2A5-8DE4-4C5A-9B57-664E5BD42192}" presName="Name13" presStyleLbl="parChTrans1D2" presStyleIdx="0" presStyleCnt="18"/>
      <dgm:spPr/>
    </dgm:pt>
    <dgm:pt modelId="{4BB4FA0D-A3EE-4B3C-ABD2-31ECDD2EEEF7}" type="pres">
      <dgm:prSet presAssocID="{10582A1E-161D-4A1E-B435-2D664E6E7C81}" presName="childText" presStyleLbl="bgAcc1" presStyleIdx="0" presStyleCnt="18" custScaleX="160652" custScaleY="97279" custLinFactNeighborX="-103" custLinFactNeighborY="7785">
        <dgm:presLayoutVars>
          <dgm:bulletEnabled val="1"/>
        </dgm:presLayoutVars>
      </dgm:prSet>
      <dgm:spPr/>
    </dgm:pt>
    <dgm:pt modelId="{71131542-811F-4B34-B30B-97386FCA3A31}" type="pres">
      <dgm:prSet presAssocID="{ACF18B79-F59A-4C8C-9D75-71811888B9E2}" presName="Name13" presStyleLbl="parChTrans1D2" presStyleIdx="1" presStyleCnt="18"/>
      <dgm:spPr/>
    </dgm:pt>
    <dgm:pt modelId="{CF4A67DC-E8C6-40BD-889F-8D162005B4EC}" type="pres">
      <dgm:prSet presAssocID="{B9066618-8CD9-48F3-B8EA-21156C5970AA}" presName="childText" presStyleLbl="bgAcc1" presStyleIdx="1" presStyleCnt="18" custScaleX="162616">
        <dgm:presLayoutVars>
          <dgm:bulletEnabled val="1"/>
        </dgm:presLayoutVars>
      </dgm:prSet>
      <dgm:spPr/>
    </dgm:pt>
    <dgm:pt modelId="{A5D6B654-8290-439F-A62E-FAE6B33448F6}" type="pres">
      <dgm:prSet presAssocID="{D9943833-B59B-4A1D-A1E4-081FEB44B394}" presName="Name13" presStyleLbl="parChTrans1D2" presStyleIdx="2" presStyleCnt="18"/>
      <dgm:spPr/>
    </dgm:pt>
    <dgm:pt modelId="{9BA51BB8-723C-440F-A6CF-4E7D26DB98DC}" type="pres">
      <dgm:prSet presAssocID="{133BD7A7-612A-44D0-9EE4-74245F19E360}" presName="childText" presStyleLbl="bgAcc1" presStyleIdx="2" presStyleCnt="18" custScaleX="159233">
        <dgm:presLayoutVars>
          <dgm:bulletEnabled val="1"/>
        </dgm:presLayoutVars>
      </dgm:prSet>
      <dgm:spPr/>
    </dgm:pt>
    <dgm:pt modelId="{5A303113-F83E-445E-A492-5A8F758228A0}" type="pres">
      <dgm:prSet presAssocID="{A139F051-93AE-4C9E-A45D-178CFC443E21}" presName="root" presStyleCnt="0"/>
      <dgm:spPr/>
    </dgm:pt>
    <dgm:pt modelId="{9AF6E8D4-A5CC-4D74-866F-0869A0E6017B}" type="pres">
      <dgm:prSet presAssocID="{A139F051-93AE-4C9E-A45D-178CFC443E21}" presName="rootComposite" presStyleCnt="0"/>
      <dgm:spPr/>
    </dgm:pt>
    <dgm:pt modelId="{2A107175-FE0D-48E9-B1E6-F78A8861E760}" type="pres">
      <dgm:prSet presAssocID="{A139F051-93AE-4C9E-A45D-178CFC443E21}" presName="rootText" presStyleLbl="node1" presStyleIdx="1" presStyleCnt="5" custScaleX="158666"/>
      <dgm:spPr/>
    </dgm:pt>
    <dgm:pt modelId="{C92D864A-7C17-4072-978C-961AE10C4B4B}" type="pres">
      <dgm:prSet presAssocID="{A139F051-93AE-4C9E-A45D-178CFC443E21}" presName="rootConnector" presStyleLbl="node1" presStyleIdx="1" presStyleCnt="5"/>
      <dgm:spPr/>
    </dgm:pt>
    <dgm:pt modelId="{9907FA34-7211-41EA-B900-C2377FCAF68A}" type="pres">
      <dgm:prSet presAssocID="{A139F051-93AE-4C9E-A45D-178CFC443E21}" presName="childShape" presStyleCnt="0"/>
      <dgm:spPr/>
    </dgm:pt>
    <dgm:pt modelId="{F5C8E4DE-47F2-D641-A048-18660726E6C2}" type="pres">
      <dgm:prSet presAssocID="{6CF4C0EB-5110-E54C-B32B-9287F14FAD29}" presName="Name13" presStyleLbl="parChTrans1D2" presStyleIdx="3" presStyleCnt="18"/>
      <dgm:spPr/>
    </dgm:pt>
    <dgm:pt modelId="{BBC00284-0FF7-6D49-8F23-04B81E99827C}" type="pres">
      <dgm:prSet presAssocID="{4AED50ED-B46A-5949-9AC4-E461C0B8AEBD}" presName="childText" presStyleLbl="bgAcc1" presStyleIdx="3" presStyleCnt="18" custScaleX="142235">
        <dgm:presLayoutVars>
          <dgm:bulletEnabled val="1"/>
        </dgm:presLayoutVars>
      </dgm:prSet>
      <dgm:spPr/>
    </dgm:pt>
    <dgm:pt modelId="{F255AB7E-78A0-436F-B7B0-712511170140}" type="pres">
      <dgm:prSet presAssocID="{E306B348-3BB9-44CF-81E0-1B7D6C643B6A}" presName="Name13" presStyleLbl="parChTrans1D2" presStyleIdx="4" presStyleCnt="18"/>
      <dgm:spPr/>
    </dgm:pt>
    <dgm:pt modelId="{DB467BD8-43EC-4E09-B997-100BF64E0513}" type="pres">
      <dgm:prSet presAssocID="{FDA6D0F5-81C6-426F-ADE7-85699CA23376}" presName="childText" presStyleLbl="bgAcc1" presStyleIdx="4" presStyleCnt="18" custScaleX="147125">
        <dgm:presLayoutVars>
          <dgm:bulletEnabled val="1"/>
        </dgm:presLayoutVars>
      </dgm:prSet>
      <dgm:spPr/>
    </dgm:pt>
    <dgm:pt modelId="{E45BB41D-6EAC-4A94-94D1-556C5054D5D8}" type="pres">
      <dgm:prSet presAssocID="{03332BE8-A67B-43E8-8894-9B470F617B80}" presName="Name13" presStyleLbl="parChTrans1D2" presStyleIdx="5" presStyleCnt="18"/>
      <dgm:spPr/>
    </dgm:pt>
    <dgm:pt modelId="{D0CAEDEF-0AA1-4431-B6E2-AB9287572AA4}" type="pres">
      <dgm:prSet presAssocID="{59ED1E53-9AB0-441C-991F-06C69CB642FC}" presName="childText" presStyleLbl="bgAcc1" presStyleIdx="5" presStyleCnt="18" custScaleX="145524">
        <dgm:presLayoutVars>
          <dgm:bulletEnabled val="1"/>
        </dgm:presLayoutVars>
      </dgm:prSet>
      <dgm:spPr/>
    </dgm:pt>
    <dgm:pt modelId="{D57B157C-EE6A-4694-978C-F50572B9C443}" type="pres">
      <dgm:prSet presAssocID="{B47B9317-F3A7-4D7B-83FF-7370026AAF4A}" presName="Name13" presStyleLbl="parChTrans1D2" presStyleIdx="6" presStyleCnt="18"/>
      <dgm:spPr/>
    </dgm:pt>
    <dgm:pt modelId="{0112F931-C1AE-447B-BFF5-56CAD748E35B}" type="pres">
      <dgm:prSet presAssocID="{11B44295-E6A4-4400-807C-65DC7C9152F5}" presName="childText" presStyleLbl="bgAcc1" presStyleIdx="6" presStyleCnt="18" custScaleX="143924">
        <dgm:presLayoutVars>
          <dgm:bulletEnabled val="1"/>
        </dgm:presLayoutVars>
      </dgm:prSet>
      <dgm:spPr/>
    </dgm:pt>
    <dgm:pt modelId="{7CEB8D61-6EDE-47E9-959F-879F35590075}" type="pres">
      <dgm:prSet presAssocID="{B38F023C-A8C7-4ACE-8751-7AB633662650}" presName="Name13" presStyleLbl="parChTrans1D2" presStyleIdx="7" presStyleCnt="18"/>
      <dgm:spPr/>
    </dgm:pt>
    <dgm:pt modelId="{3886AC68-B0BB-4FB5-9BDC-1B8DBBF4C279}" type="pres">
      <dgm:prSet presAssocID="{6BEB0E40-8E82-41F4-991F-CB193B3B741F}" presName="childText" presStyleLbl="bgAcc1" presStyleIdx="7" presStyleCnt="18" custScaleX="141623">
        <dgm:presLayoutVars>
          <dgm:bulletEnabled val="1"/>
        </dgm:presLayoutVars>
      </dgm:prSet>
      <dgm:spPr/>
    </dgm:pt>
    <dgm:pt modelId="{249A4AFA-1781-4B61-B764-420DF75A3B70}" type="pres">
      <dgm:prSet presAssocID="{96FFB148-2E55-486C-8515-234EA35B9929}" presName="Name13" presStyleLbl="parChTrans1D2" presStyleIdx="8" presStyleCnt="18"/>
      <dgm:spPr/>
    </dgm:pt>
    <dgm:pt modelId="{29A45348-D6AC-4E79-A997-93D873C3501D}" type="pres">
      <dgm:prSet presAssocID="{FF195520-D0B4-4309-9176-5954D202112E}" presName="childText" presStyleLbl="bgAcc1" presStyleIdx="8" presStyleCnt="18" custScaleX="143923">
        <dgm:presLayoutVars>
          <dgm:bulletEnabled val="1"/>
        </dgm:presLayoutVars>
      </dgm:prSet>
      <dgm:spPr/>
    </dgm:pt>
    <dgm:pt modelId="{00EF80C0-B43F-4162-835A-9F0300B27E65}" type="pres">
      <dgm:prSet presAssocID="{C0187394-91EC-4344-8CC5-DC55EF109B1E}" presName="Name13" presStyleLbl="parChTrans1D2" presStyleIdx="9" presStyleCnt="18"/>
      <dgm:spPr/>
    </dgm:pt>
    <dgm:pt modelId="{DAB0FC72-5873-47A0-8C9D-1D6C2B16D069}" type="pres">
      <dgm:prSet presAssocID="{F31FA675-573F-469A-9C63-15D897C39968}" presName="childText" presStyleLbl="bgAcc1" presStyleIdx="9" presStyleCnt="18" custScaleX="144825">
        <dgm:presLayoutVars>
          <dgm:bulletEnabled val="1"/>
        </dgm:presLayoutVars>
      </dgm:prSet>
      <dgm:spPr/>
    </dgm:pt>
    <dgm:pt modelId="{DF56FC2F-6BA4-464A-8871-123F15149AB9}" type="pres">
      <dgm:prSet presAssocID="{87CE2151-A147-4EB9-93E3-3BFB2CFAB326}" presName="root" presStyleCnt="0"/>
      <dgm:spPr/>
    </dgm:pt>
    <dgm:pt modelId="{42831E91-ED93-4BAD-B5FD-C29B6648E93C}" type="pres">
      <dgm:prSet presAssocID="{87CE2151-A147-4EB9-93E3-3BFB2CFAB326}" presName="rootComposite" presStyleCnt="0"/>
      <dgm:spPr/>
    </dgm:pt>
    <dgm:pt modelId="{9FE2BB90-3871-4567-AEC8-D740C8B1162E}" type="pres">
      <dgm:prSet presAssocID="{87CE2151-A147-4EB9-93E3-3BFB2CFAB326}" presName="rootText" presStyleLbl="node1" presStyleIdx="2" presStyleCnt="5" custScaleX="158531"/>
      <dgm:spPr/>
    </dgm:pt>
    <dgm:pt modelId="{F2E10AA4-E48C-49C8-AF29-64350A96EEA7}" type="pres">
      <dgm:prSet presAssocID="{87CE2151-A147-4EB9-93E3-3BFB2CFAB326}" presName="rootConnector" presStyleLbl="node1" presStyleIdx="2" presStyleCnt="5"/>
      <dgm:spPr/>
    </dgm:pt>
    <dgm:pt modelId="{2D9B8C4A-AAEF-4C54-94EC-ACDA21FCCC02}" type="pres">
      <dgm:prSet presAssocID="{87CE2151-A147-4EB9-93E3-3BFB2CFAB326}" presName="childShape" presStyleCnt="0"/>
      <dgm:spPr/>
    </dgm:pt>
    <dgm:pt modelId="{76FC1566-7BD6-408D-B551-8DE3303DCB94}" type="pres">
      <dgm:prSet presAssocID="{81B82FD3-F8E2-4DDD-B89B-4DC4B0EE65C2}" presName="Name13" presStyleLbl="parChTrans1D2" presStyleIdx="10" presStyleCnt="18"/>
      <dgm:spPr/>
    </dgm:pt>
    <dgm:pt modelId="{546ECB60-046F-4CF9-9B5E-F93F82D7EAFE}" type="pres">
      <dgm:prSet presAssocID="{64DD7311-3C08-43C3-A8D9-110A64BB38A9}" presName="childText" presStyleLbl="bgAcc1" presStyleIdx="10" presStyleCnt="18" custScaleX="160652" custScaleY="134825" custLinFactNeighborY="-12861">
        <dgm:presLayoutVars>
          <dgm:bulletEnabled val="1"/>
        </dgm:presLayoutVars>
      </dgm:prSet>
      <dgm:spPr/>
    </dgm:pt>
    <dgm:pt modelId="{5F4FE63E-D045-4FE0-BED7-AC233FA05BC5}" type="pres">
      <dgm:prSet presAssocID="{F3B74A81-CA8D-4FB5-8287-77E49AF43BE0}" presName="Name13" presStyleLbl="parChTrans1D2" presStyleIdx="11" presStyleCnt="18"/>
      <dgm:spPr/>
    </dgm:pt>
    <dgm:pt modelId="{4827375E-E928-403A-9330-1B77E628E211}" type="pres">
      <dgm:prSet presAssocID="{B7799AF1-D484-486D-9DAB-325E821F59A3}" presName="childText" presStyleLbl="bgAcc1" presStyleIdx="11" presStyleCnt="18" custScaleX="160652" custScaleY="134825" custLinFactNeighborY="-12861">
        <dgm:presLayoutVars>
          <dgm:bulletEnabled val="1"/>
        </dgm:presLayoutVars>
      </dgm:prSet>
      <dgm:spPr/>
    </dgm:pt>
    <dgm:pt modelId="{9E6FFCEF-14C4-4F2A-8F10-F03942A96040}" type="pres">
      <dgm:prSet presAssocID="{F9E1CC11-2602-41F3-8C20-0A8B6572B0E5}" presName="Name13" presStyleLbl="parChTrans1D2" presStyleIdx="12" presStyleCnt="18"/>
      <dgm:spPr/>
    </dgm:pt>
    <dgm:pt modelId="{A23E360D-1A5B-4BBF-8F88-DBD5EAD88B5A}" type="pres">
      <dgm:prSet presAssocID="{F3DF89F2-7912-4049-8A8D-C0A909D4371A}" presName="childText" presStyleLbl="bgAcc1" presStyleIdx="12" presStyleCnt="18" custScaleX="164170" custScaleY="117053">
        <dgm:presLayoutVars>
          <dgm:bulletEnabled val="1"/>
        </dgm:presLayoutVars>
      </dgm:prSet>
      <dgm:spPr/>
    </dgm:pt>
    <dgm:pt modelId="{C3A9C2C2-E932-4EF1-8822-62DF0674A80A}" type="pres">
      <dgm:prSet presAssocID="{0E481DC1-F15C-42F7-B5B7-FA5109090FEF}" presName="root" presStyleCnt="0"/>
      <dgm:spPr/>
    </dgm:pt>
    <dgm:pt modelId="{EE9B251E-5794-4415-8ED4-038471ECD64A}" type="pres">
      <dgm:prSet presAssocID="{0E481DC1-F15C-42F7-B5B7-FA5109090FEF}" presName="rootComposite" presStyleCnt="0"/>
      <dgm:spPr/>
    </dgm:pt>
    <dgm:pt modelId="{5FE69C41-8302-4ED9-B1A7-D79F37FF95A6}" type="pres">
      <dgm:prSet presAssocID="{0E481DC1-F15C-42F7-B5B7-FA5109090FEF}" presName="rootText" presStyleLbl="node1" presStyleIdx="3" presStyleCnt="5" custScaleX="177906"/>
      <dgm:spPr/>
    </dgm:pt>
    <dgm:pt modelId="{E64AC831-3D58-44A3-8E42-EDC416C4D846}" type="pres">
      <dgm:prSet presAssocID="{0E481DC1-F15C-42F7-B5B7-FA5109090FEF}" presName="rootConnector" presStyleLbl="node1" presStyleIdx="3" presStyleCnt="5"/>
      <dgm:spPr/>
    </dgm:pt>
    <dgm:pt modelId="{7A2117DC-6B9E-4A9F-9ECC-E5849117781A}" type="pres">
      <dgm:prSet presAssocID="{0E481DC1-F15C-42F7-B5B7-FA5109090FEF}" presName="childShape" presStyleCnt="0"/>
      <dgm:spPr/>
    </dgm:pt>
    <dgm:pt modelId="{28202B14-6AC1-4BB3-9DAE-4338390CA4B2}" type="pres">
      <dgm:prSet presAssocID="{85FE5EB1-1EDE-49D5-83ED-848B8B42906F}" presName="Name13" presStyleLbl="parChTrans1D2" presStyleIdx="13" presStyleCnt="18"/>
      <dgm:spPr/>
    </dgm:pt>
    <dgm:pt modelId="{D77A57CC-CC10-4EA0-A543-C71B877A1F73}" type="pres">
      <dgm:prSet presAssocID="{9E6FEBFF-C7CB-409D-9451-F4384C60EADB}" presName="childText" presStyleLbl="bgAcc1" presStyleIdx="13" presStyleCnt="18" custScaleX="159637" custScaleY="171792">
        <dgm:presLayoutVars>
          <dgm:bulletEnabled val="1"/>
        </dgm:presLayoutVars>
      </dgm:prSet>
      <dgm:spPr/>
    </dgm:pt>
    <dgm:pt modelId="{A7778865-4877-4310-A7B6-119D0E6097AB}" type="pres">
      <dgm:prSet presAssocID="{DADBA88A-76B5-4C6D-81F9-6C2279D32772}" presName="Name13" presStyleLbl="parChTrans1D2" presStyleIdx="14" presStyleCnt="18"/>
      <dgm:spPr/>
    </dgm:pt>
    <dgm:pt modelId="{8D22A464-22B9-4142-AE2E-0C8E5A622196}" type="pres">
      <dgm:prSet presAssocID="{9D3A7012-FB17-4208-908F-3F5271BD8099}" presName="childText" presStyleLbl="bgAcc1" presStyleIdx="14" presStyleCnt="18" custScaleX="159637" custScaleY="182980">
        <dgm:presLayoutVars>
          <dgm:bulletEnabled val="1"/>
        </dgm:presLayoutVars>
      </dgm:prSet>
      <dgm:spPr/>
    </dgm:pt>
    <dgm:pt modelId="{DF13BE71-12D8-4C6D-98B0-E887EFA96535}" type="pres">
      <dgm:prSet presAssocID="{FE9ABBC9-2ACF-4BF1-9447-A626A59E1D64}" presName="Name13" presStyleLbl="parChTrans1D2" presStyleIdx="15" presStyleCnt="18"/>
      <dgm:spPr/>
    </dgm:pt>
    <dgm:pt modelId="{ADBCA7FD-4696-404B-8581-2010A10D6EAD}" type="pres">
      <dgm:prSet presAssocID="{0B0556BB-1EE8-408C-9ED0-D6D3A79807FA}" presName="childText" presStyleLbl="bgAcc1" presStyleIdx="15" presStyleCnt="18" custScaleX="159637" custScaleY="294206">
        <dgm:presLayoutVars>
          <dgm:bulletEnabled val="1"/>
        </dgm:presLayoutVars>
      </dgm:prSet>
      <dgm:spPr/>
    </dgm:pt>
    <dgm:pt modelId="{918C881B-148C-416C-8533-447F6EA9A4F1}" type="pres">
      <dgm:prSet presAssocID="{AD37D249-B5FA-4C9A-A54C-E2C276BBE1F3}" presName="root" presStyleCnt="0"/>
      <dgm:spPr/>
    </dgm:pt>
    <dgm:pt modelId="{4A6E58B7-F10E-4048-AE11-C1A35D5713AD}" type="pres">
      <dgm:prSet presAssocID="{AD37D249-B5FA-4C9A-A54C-E2C276BBE1F3}" presName="rootComposite" presStyleCnt="0"/>
      <dgm:spPr/>
    </dgm:pt>
    <dgm:pt modelId="{BA2FC38C-5A59-41BB-B2FE-C9C8C019FE92}" type="pres">
      <dgm:prSet presAssocID="{AD37D249-B5FA-4C9A-A54C-E2C276BBE1F3}" presName="rootText" presStyleLbl="node1" presStyleIdx="4" presStyleCnt="5" custScaleX="153120"/>
      <dgm:spPr/>
    </dgm:pt>
    <dgm:pt modelId="{26D7E75A-B119-4E0D-AEA4-CA5199D132B6}" type="pres">
      <dgm:prSet presAssocID="{AD37D249-B5FA-4C9A-A54C-E2C276BBE1F3}" presName="rootConnector" presStyleLbl="node1" presStyleIdx="4" presStyleCnt="5"/>
      <dgm:spPr/>
    </dgm:pt>
    <dgm:pt modelId="{6BF3601C-2415-4AFB-BADE-ED8844EA5776}" type="pres">
      <dgm:prSet presAssocID="{AD37D249-B5FA-4C9A-A54C-E2C276BBE1F3}" presName="childShape" presStyleCnt="0"/>
      <dgm:spPr/>
    </dgm:pt>
    <dgm:pt modelId="{BA3C272B-145C-4833-A8A5-4153CCFEF045}" type="pres">
      <dgm:prSet presAssocID="{A2A9D434-60D1-43DD-928F-FBD7728AD44A}" presName="Name13" presStyleLbl="parChTrans1D2" presStyleIdx="16" presStyleCnt="18"/>
      <dgm:spPr/>
    </dgm:pt>
    <dgm:pt modelId="{3B815452-5C52-4C45-BACC-4A23F47BF82F}" type="pres">
      <dgm:prSet presAssocID="{1840CCAF-81EF-484D-A4C6-B34E41136218}" presName="childText" presStyleLbl="bgAcc1" presStyleIdx="16" presStyleCnt="18" custScaleX="162594">
        <dgm:presLayoutVars>
          <dgm:bulletEnabled val="1"/>
        </dgm:presLayoutVars>
      </dgm:prSet>
      <dgm:spPr/>
    </dgm:pt>
    <dgm:pt modelId="{F8CBB1BE-349E-4466-BC3E-29C3A0C28C59}" type="pres">
      <dgm:prSet presAssocID="{56DF1F40-0DC0-427B-A88D-BB61F2E12145}" presName="Name13" presStyleLbl="parChTrans1D2" presStyleIdx="17" presStyleCnt="18"/>
      <dgm:spPr/>
    </dgm:pt>
    <dgm:pt modelId="{EC4001A7-1BFD-46B7-A705-E8954BE5D1B0}" type="pres">
      <dgm:prSet presAssocID="{FE3056CD-CE1A-419A-ABB5-55E2B77FDF86}" presName="childText" presStyleLbl="bgAcc1" presStyleIdx="17" presStyleCnt="18" custScaleX="162594">
        <dgm:presLayoutVars>
          <dgm:bulletEnabled val="1"/>
        </dgm:presLayoutVars>
      </dgm:prSet>
      <dgm:spPr/>
    </dgm:pt>
  </dgm:ptLst>
  <dgm:cxnLst>
    <dgm:cxn modelId="{01F4E901-A452-414C-8D3E-C4C15BE63BF4}" type="presOf" srcId="{10582A1E-161D-4A1E-B435-2D664E6E7C81}" destId="{4BB4FA0D-A3EE-4B3C-ABD2-31ECDD2EEEF7}" srcOrd="0" destOrd="0" presId="urn:microsoft.com/office/officeart/2005/8/layout/hierarchy3"/>
    <dgm:cxn modelId="{0F664F06-8491-4B20-97FD-20AB1F5AE02A}" type="presOf" srcId="{B47B9317-F3A7-4D7B-83FF-7370026AAF4A}" destId="{D57B157C-EE6A-4694-978C-F50572B9C443}" srcOrd="0" destOrd="0" presId="urn:microsoft.com/office/officeart/2005/8/layout/hierarchy3"/>
    <dgm:cxn modelId="{93CDE707-1C03-4333-B99B-A0402317DBF6}" type="presOf" srcId="{96FFB148-2E55-486C-8515-234EA35B9929}" destId="{249A4AFA-1781-4B61-B764-420DF75A3B70}" srcOrd="0" destOrd="0" presId="urn:microsoft.com/office/officeart/2005/8/layout/hierarchy3"/>
    <dgm:cxn modelId="{56F8000A-7326-4124-9CCE-04105738BFF0}" type="presOf" srcId="{0B0556BB-1EE8-408C-9ED0-D6D3A79807FA}" destId="{ADBCA7FD-4696-404B-8581-2010A10D6EAD}" srcOrd="0" destOrd="0" presId="urn:microsoft.com/office/officeart/2005/8/layout/hierarchy3"/>
    <dgm:cxn modelId="{AA36C70C-B878-489D-A710-61C74FDBEE87}" type="presOf" srcId="{F9E1CC11-2602-41F3-8C20-0A8B6572B0E5}" destId="{9E6FFCEF-14C4-4F2A-8F10-F03942A96040}" srcOrd="0" destOrd="0" presId="urn:microsoft.com/office/officeart/2005/8/layout/hierarchy3"/>
    <dgm:cxn modelId="{D414F20D-9371-4814-934A-13165F601AAA}" srcId="{9D3A7012-FB17-4208-908F-3F5271BD8099}" destId="{5F7B449F-9406-4F73-BF2C-97AE00C7696A}" srcOrd="1" destOrd="0" parTransId="{305AADEA-B761-4E1A-BDBC-F628E9B80788}" sibTransId="{230189BE-3013-4BCD-A911-D9E1730ECF6E}"/>
    <dgm:cxn modelId="{785EDC0E-3323-413C-9C65-F9B6343D3733}" srcId="{0B0556BB-1EE8-408C-9ED0-D6D3A79807FA}" destId="{B35341F4-BC4B-4E94-AF93-40422A68CD8A}" srcOrd="1" destOrd="0" parTransId="{F7616036-44B3-42BA-A5A0-EF416DB144B3}" sibTransId="{8DF8DC4C-764C-484D-ABA6-DED00642826E}"/>
    <dgm:cxn modelId="{0E73AD13-E1C7-4E49-8D1C-3684CA069DCB}" type="presOf" srcId="{B9066618-8CD9-48F3-B8EA-21156C5970AA}" destId="{CF4A67DC-E8C6-40BD-889F-8D162005B4EC}" srcOrd="0" destOrd="0" presId="urn:microsoft.com/office/officeart/2005/8/layout/hierarchy3"/>
    <dgm:cxn modelId="{18B4ED15-E8B2-4E66-AF36-E28BCC71B9C3}" srcId="{0E481DC1-F15C-42F7-B5B7-FA5109090FEF}" destId="{0B0556BB-1EE8-408C-9ED0-D6D3A79807FA}" srcOrd="2" destOrd="0" parTransId="{FE9ABBC9-2ACF-4BF1-9447-A626A59E1D64}" sibTransId="{C36ACCFA-BDCC-48A3-A096-0638513ED910}"/>
    <dgm:cxn modelId="{8E2D8D16-B4A2-490F-A28F-2B93758D78A0}" type="presOf" srcId="{F5C1D47B-92DF-4B14-B13D-5753C6C277C9}" destId="{D77A57CC-CC10-4EA0-A543-C71B877A1F73}" srcOrd="0" destOrd="2" presId="urn:microsoft.com/office/officeart/2005/8/layout/hierarchy3"/>
    <dgm:cxn modelId="{95493D1A-CCBB-4A47-933F-559550469271}" type="presOf" srcId="{0E481DC1-F15C-42F7-B5B7-FA5109090FEF}" destId="{E64AC831-3D58-44A3-8E42-EDC416C4D846}" srcOrd="1" destOrd="0" presId="urn:microsoft.com/office/officeart/2005/8/layout/hierarchy3"/>
    <dgm:cxn modelId="{79A2201B-67E9-4E5D-92A5-B2273FFCA2FD}" type="presOf" srcId="{F31FA675-573F-469A-9C63-15D897C39968}" destId="{DAB0FC72-5873-47A0-8C9D-1D6C2B16D069}" srcOrd="0" destOrd="0" presId="urn:microsoft.com/office/officeart/2005/8/layout/hierarchy3"/>
    <dgm:cxn modelId="{A35BD41D-E5FB-4B18-BCB8-2320157DCECC}" srcId="{0B0556BB-1EE8-408C-9ED0-D6D3A79807FA}" destId="{5D4F8716-E3D9-4FA6-BAD6-78B71EE3373A}" srcOrd="0" destOrd="0" parTransId="{AEF6A852-C3DE-411D-9EC8-D5ABBB207541}" sibTransId="{260B7E66-FE69-4475-888C-E2433B5C7DAB}"/>
    <dgm:cxn modelId="{03ABD51D-3F85-492D-AF79-F92B3EA9621E}" srcId="{9E6FEBFF-C7CB-409D-9451-F4384C60EADB}" destId="{F5C1D47B-92DF-4B14-B13D-5753C6C277C9}" srcOrd="1" destOrd="0" parTransId="{2A36EC3A-5DF3-478E-A3FC-D711E94754F9}" sibTransId="{3E2B86D2-1858-46A8-9F1E-157E8BC503BF}"/>
    <dgm:cxn modelId="{65CEBB23-0E07-4E2E-978A-A28C8C403BA1}" srcId="{A139F051-93AE-4C9E-A45D-178CFC443E21}" destId="{59ED1E53-9AB0-441C-991F-06C69CB642FC}" srcOrd="2" destOrd="0" parTransId="{03332BE8-A67B-43E8-8894-9B470F617B80}" sibTransId="{B75BB4D3-4E54-4541-BCCE-A8F0609AA392}"/>
    <dgm:cxn modelId="{88CFAE2B-D4C4-439A-A93A-65DCA1AC1228}" srcId="{8168DD6E-C1F8-4F15-AF71-F143DED16065}" destId="{B9066618-8CD9-48F3-B8EA-21156C5970AA}" srcOrd="1" destOrd="0" parTransId="{ACF18B79-F59A-4C8C-9D75-71811888B9E2}" sibTransId="{8CF29508-8752-4AF9-82A6-E9B7A7E921E0}"/>
    <dgm:cxn modelId="{9924C52E-CFC9-434A-B9E4-8B1AF972B8BE}" srcId="{4FA021EC-D55C-44C1-A33A-DBE83909BA85}" destId="{AD37D249-B5FA-4C9A-A54C-E2C276BBE1F3}" srcOrd="4" destOrd="0" parTransId="{248C769C-B331-4BED-A8C9-8ED8A2F7F1CF}" sibTransId="{413F49CC-5992-4E0F-894F-ED060D8254B0}"/>
    <dgm:cxn modelId="{41326136-9453-40C1-82AE-9E9CC1F2123B}" type="presOf" srcId="{D9943833-B59B-4A1D-A1E4-081FEB44B394}" destId="{A5D6B654-8290-439F-A62E-FAE6B33448F6}" srcOrd="0" destOrd="0" presId="urn:microsoft.com/office/officeart/2005/8/layout/hierarchy3"/>
    <dgm:cxn modelId="{2FEFD63D-355A-4353-A1BE-80BBA2C2BCEC}" srcId="{4FA021EC-D55C-44C1-A33A-DBE83909BA85}" destId="{0E481DC1-F15C-42F7-B5B7-FA5109090FEF}" srcOrd="3" destOrd="0" parTransId="{A08D532F-9CB9-4DDF-BFAB-6515CBB68CEC}" sibTransId="{5D3FFCC1-6D1B-4919-AE1C-DCE9C0330EFE}"/>
    <dgm:cxn modelId="{CAF7D15F-F4BA-4CBB-B984-0F3598EFCE01}" type="presOf" srcId="{03332BE8-A67B-43E8-8894-9B470F617B80}" destId="{E45BB41D-6EAC-4A94-94D1-556C5054D5D8}" srcOrd="0" destOrd="0" presId="urn:microsoft.com/office/officeart/2005/8/layout/hierarchy3"/>
    <dgm:cxn modelId="{F1DB9F62-175A-42B6-9BCA-4BC3050A505A}" srcId="{0E481DC1-F15C-42F7-B5B7-FA5109090FEF}" destId="{9D3A7012-FB17-4208-908F-3F5271BD8099}" srcOrd="1" destOrd="0" parTransId="{DADBA88A-76B5-4C6D-81F9-6C2279D32772}" sibTransId="{2B48171E-A32E-4CCD-88FA-D76C9F0E2AD1}"/>
    <dgm:cxn modelId="{61244263-73B9-44CF-BB5F-A6BE8923FA9D}" srcId="{87CE2151-A147-4EB9-93E3-3BFB2CFAB326}" destId="{64DD7311-3C08-43C3-A8D9-110A64BB38A9}" srcOrd="0" destOrd="0" parTransId="{81B82FD3-F8E2-4DDD-B89B-4DC4B0EE65C2}" sibTransId="{7345F03A-2A5E-4B3A-8322-A0B8CF35DD3D}"/>
    <dgm:cxn modelId="{C7183F64-C6FC-41CD-B493-660E043D0E7F}" srcId="{AD37D249-B5FA-4C9A-A54C-E2C276BBE1F3}" destId="{1840CCAF-81EF-484D-A4C6-B34E41136218}" srcOrd="0" destOrd="0" parTransId="{A2A9D434-60D1-43DD-928F-FBD7728AD44A}" sibTransId="{5990DAC7-C329-4428-B81A-46B0B83FD942}"/>
    <dgm:cxn modelId="{D7619D45-F215-4E60-A4A9-960FB941FC2A}" type="presOf" srcId="{AD37D249-B5FA-4C9A-A54C-E2C276BBE1F3}" destId="{26D7E75A-B119-4E0D-AEA4-CA5199D132B6}" srcOrd="1" destOrd="0" presId="urn:microsoft.com/office/officeart/2005/8/layout/hierarchy3"/>
    <dgm:cxn modelId="{5B72DB6B-EAD5-405C-A38D-8605BA61512E}" type="presOf" srcId="{B35341F4-BC4B-4E94-AF93-40422A68CD8A}" destId="{ADBCA7FD-4696-404B-8581-2010A10D6EAD}" srcOrd="0" destOrd="2" presId="urn:microsoft.com/office/officeart/2005/8/layout/hierarchy3"/>
    <dgm:cxn modelId="{68F2776C-7DC6-4CE6-BB94-CC5FAC4C951C}" srcId="{A139F051-93AE-4C9E-A45D-178CFC443E21}" destId="{11B44295-E6A4-4400-807C-65DC7C9152F5}" srcOrd="3" destOrd="0" parTransId="{B47B9317-F3A7-4D7B-83FF-7370026AAF4A}" sibTransId="{1CF7D8DF-3F6E-4AC4-BE7C-2884EF605A5E}"/>
    <dgm:cxn modelId="{59D20D4D-9C37-4F46-8AE5-525567846C93}" type="presOf" srcId="{AD37D249-B5FA-4C9A-A54C-E2C276BBE1F3}" destId="{BA2FC38C-5A59-41BB-B2FE-C9C8C019FE92}" srcOrd="0" destOrd="0" presId="urn:microsoft.com/office/officeart/2005/8/layout/hierarchy3"/>
    <dgm:cxn modelId="{8F381A4D-8F54-45EA-8A5E-35A376C6001D}" srcId="{A139F051-93AE-4C9E-A45D-178CFC443E21}" destId="{FF195520-D0B4-4309-9176-5954D202112E}" srcOrd="5" destOrd="0" parTransId="{96FFB148-2E55-486C-8515-234EA35B9929}" sibTransId="{DB354889-B109-4C7F-B179-3FA996174EEB}"/>
    <dgm:cxn modelId="{B3F52E6D-53CE-4948-829E-DAD85B8F262F}" type="presOf" srcId="{6CF4C0EB-5110-E54C-B32B-9287F14FAD29}" destId="{F5C8E4DE-47F2-D641-A048-18660726E6C2}" srcOrd="0" destOrd="0" presId="urn:microsoft.com/office/officeart/2005/8/layout/hierarchy3"/>
    <dgm:cxn modelId="{7766514F-F528-49C3-9339-E435706A5533}" srcId="{8168DD6E-C1F8-4F15-AF71-F143DED16065}" destId="{133BD7A7-612A-44D0-9EE4-74245F19E360}" srcOrd="2" destOrd="0" parTransId="{D9943833-B59B-4A1D-A1E4-081FEB44B394}" sibTransId="{01577C3F-9ECB-44AC-8BAC-BAC0011F5CE6}"/>
    <dgm:cxn modelId="{77D8C951-69DB-4FDE-9B99-DB765F427781}" type="presOf" srcId="{87CE2151-A147-4EB9-93E3-3BFB2CFAB326}" destId="{9FE2BB90-3871-4567-AEC8-D740C8B1162E}" srcOrd="0" destOrd="0" presId="urn:microsoft.com/office/officeart/2005/8/layout/hierarchy3"/>
    <dgm:cxn modelId="{8180E951-6310-4B5E-A7BC-53AFF116D43A}" type="presOf" srcId="{6BEB0E40-8E82-41F4-991F-CB193B3B741F}" destId="{3886AC68-B0BB-4FB5-9BDC-1B8DBBF4C279}" srcOrd="0" destOrd="0" presId="urn:microsoft.com/office/officeart/2005/8/layout/hierarchy3"/>
    <dgm:cxn modelId="{5619F151-D530-4D40-9659-C81AC88091E5}" type="presOf" srcId="{72523C17-FB7C-4049-A88F-31329218BA72}" destId="{8D22A464-22B9-4142-AE2E-0C8E5A622196}" srcOrd="0" destOrd="1" presId="urn:microsoft.com/office/officeart/2005/8/layout/hierarchy3"/>
    <dgm:cxn modelId="{B3365572-7D15-4C11-B4AC-A05B01F709C6}" type="presOf" srcId="{ACF18B79-F59A-4C8C-9D75-71811888B9E2}" destId="{71131542-811F-4B34-B30B-97386FCA3A31}" srcOrd="0" destOrd="0" presId="urn:microsoft.com/office/officeart/2005/8/layout/hierarchy3"/>
    <dgm:cxn modelId="{D4EEFA72-8091-40F1-A35C-9C736AF15141}" type="presOf" srcId="{F19AD0DE-C2F9-41B4-8FC9-32A94597CEA0}" destId="{D77A57CC-CC10-4EA0-A543-C71B877A1F73}" srcOrd="0" destOrd="1" presId="urn:microsoft.com/office/officeart/2005/8/layout/hierarchy3"/>
    <dgm:cxn modelId="{2F48DE74-4C25-45F3-A115-AF5FB6120F63}" srcId="{4FA021EC-D55C-44C1-A33A-DBE83909BA85}" destId="{8168DD6E-C1F8-4F15-AF71-F143DED16065}" srcOrd="0" destOrd="0" parTransId="{D59D1448-CB94-4963-9913-21D07E104E72}" sibTransId="{1E9FFAC8-87A1-4A43-ADBD-32C69A094B54}"/>
    <dgm:cxn modelId="{A9D3D255-A2AF-44D5-AFB6-0C8AAD57DF4A}" srcId="{87CE2151-A147-4EB9-93E3-3BFB2CFAB326}" destId="{B7799AF1-D484-486D-9DAB-325E821F59A3}" srcOrd="1" destOrd="0" parTransId="{F3B74A81-CA8D-4FB5-8287-77E49AF43BE0}" sibTransId="{E1461868-B11F-4B16-806B-DA754AF3F353}"/>
    <dgm:cxn modelId="{B0813877-7E4C-4AC9-853C-A5B3D9986EB9}" type="presOf" srcId="{A139F051-93AE-4C9E-A45D-178CFC443E21}" destId="{2A107175-FE0D-48E9-B1E6-F78A8861E760}" srcOrd="0" destOrd="0" presId="urn:microsoft.com/office/officeart/2005/8/layout/hierarchy3"/>
    <dgm:cxn modelId="{8F1CE977-2D60-4609-A5D5-DA8677674CA2}" type="presOf" srcId="{1840CCAF-81EF-484D-A4C6-B34E41136218}" destId="{3B815452-5C52-4C45-BACC-4A23F47BF82F}" srcOrd="0" destOrd="0" presId="urn:microsoft.com/office/officeart/2005/8/layout/hierarchy3"/>
    <dgm:cxn modelId="{CA6E9658-AF2C-4922-9CFB-B9C8E46FFEDC}" type="presOf" srcId="{B7799AF1-D484-486D-9DAB-325E821F59A3}" destId="{4827375E-E928-403A-9330-1B77E628E211}" srcOrd="0" destOrd="0" presId="urn:microsoft.com/office/officeart/2005/8/layout/hierarchy3"/>
    <dgm:cxn modelId="{D79ADE7A-5FD6-43FA-91FD-543818881BEA}" srcId="{AD37D249-B5FA-4C9A-A54C-E2C276BBE1F3}" destId="{FE3056CD-CE1A-419A-ABB5-55E2B77FDF86}" srcOrd="1" destOrd="0" parTransId="{56DF1F40-0DC0-427B-A88D-BB61F2E12145}" sibTransId="{5A2C32B3-8CC3-41DA-9124-05DF33A98288}"/>
    <dgm:cxn modelId="{7EB80C7B-BB94-4D9B-9A1B-1DC40AD3B82E}" type="presOf" srcId="{FE3056CD-CE1A-419A-ABB5-55E2B77FDF86}" destId="{EC4001A7-1BFD-46B7-A705-E8954BE5D1B0}" srcOrd="0" destOrd="0" presId="urn:microsoft.com/office/officeart/2005/8/layout/hierarchy3"/>
    <dgm:cxn modelId="{E0FE2985-1DB3-4BC1-B842-09D3B21BCEEF}" srcId="{87CE2151-A147-4EB9-93E3-3BFB2CFAB326}" destId="{F3DF89F2-7912-4049-8A8D-C0A909D4371A}" srcOrd="2" destOrd="0" parTransId="{F9E1CC11-2602-41F3-8C20-0A8B6572B0E5}" sibTransId="{69EED57E-A03F-4BEE-9CC8-D80E094EB9A5}"/>
    <dgm:cxn modelId="{7C17748A-0CEC-4419-A6BB-E7249ECC1DF1}" type="presOf" srcId="{8168DD6E-C1F8-4F15-AF71-F143DED16065}" destId="{2E8B098E-9954-421D-8377-3762920DF14E}" srcOrd="0" destOrd="0" presId="urn:microsoft.com/office/officeart/2005/8/layout/hierarchy3"/>
    <dgm:cxn modelId="{A4A6648B-4D2B-489D-8541-617432E0C69A}" type="presOf" srcId="{E306B348-3BB9-44CF-81E0-1B7D6C643B6A}" destId="{F255AB7E-78A0-436F-B7B0-712511170140}" srcOrd="0" destOrd="0" presId="urn:microsoft.com/office/officeart/2005/8/layout/hierarchy3"/>
    <dgm:cxn modelId="{D9FECF8B-E21D-4526-A6A4-FAC1ABE5599C}" type="presOf" srcId="{FE9ABBC9-2ACF-4BF1-9447-A626A59E1D64}" destId="{DF13BE71-12D8-4C6D-98B0-E887EFA96535}" srcOrd="0" destOrd="0" presId="urn:microsoft.com/office/officeart/2005/8/layout/hierarchy3"/>
    <dgm:cxn modelId="{BBD9A592-2031-40C4-971F-F49D0B586CD5}" type="presOf" srcId="{8168DD6E-C1F8-4F15-AF71-F143DED16065}" destId="{1446AC99-D53A-4B7A-89EB-47362C262397}" srcOrd="1" destOrd="0" presId="urn:microsoft.com/office/officeart/2005/8/layout/hierarchy3"/>
    <dgm:cxn modelId="{9CFDFD93-9975-43C0-AF7E-E70260DEC02D}" type="presOf" srcId="{56DF1F40-0DC0-427B-A88D-BB61F2E12145}" destId="{F8CBB1BE-349E-4466-BC3E-29C3A0C28C59}" srcOrd="0" destOrd="0" presId="urn:microsoft.com/office/officeart/2005/8/layout/hierarchy3"/>
    <dgm:cxn modelId="{EE260997-9027-4BED-84BC-0D617CA362B3}" type="presOf" srcId="{4FA021EC-D55C-44C1-A33A-DBE83909BA85}" destId="{6CCF2305-EA68-4032-9E5B-E22AC63C2D7A}" srcOrd="0" destOrd="0" presId="urn:microsoft.com/office/officeart/2005/8/layout/hierarchy3"/>
    <dgm:cxn modelId="{9F40A297-6568-4C83-BF56-3B10351CEB54}" type="presOf" srcId="{11B44295-E6A4-4400-807C-65DC7C9152F5}" destId="{0112F931-C1AE-447B-BFF5-56CAD748E35B}" srcOrd="0" destOrd="0" presId="urn:microsoft.com/office/officeart/2005/8/layout/hierarchy3"/>
    <dgm:cxn modelId="{002ACA99-8392-4C4E-B88E-4022F73FA1C7}" type="presOf" srcId="{3B621353-1269-4D78-A543-5F30284F42AC}" destId="{ADBCA7FD-4696-404B-8581-2010A10D6EAD}" srcOrd="0" destOrd="3" presId="urn:microsoft.com/office/officeart/2005/8/layout/hierarchy3"/>
    <dgm:cxn modelId="{74DAD59B-98E9-4C7E-B4D3-AC65D2906A49}" type="presOf" srcId="{F3DF89F2-7912-4049-8A8D-C0A909D4371A}" destId="{A23E360D-1A5B-4BBF-8F88-DBD5EAD88B5A}" srcOrd="0" destOrd="0" presId="urn:microsoft.com/office/officeart/2005/8/layout/hierarchy3"/>
    <dgm:cxn modelId="{06B71B9C-8A94-46C5-9F0C-66294F6B5D84}" type="presOf" srcId="{133BD7A7-612A-44D0-9EE4-74245F19E360}" destId="{9BA51BB8-723C-440F-A6CF-4E7D26DB98DC}" srcOrd="0" destOrd="0" presId="urn:microsoft.com/office/officeart/2005/8/layout/hierarchy3"/>
    <dgm:cxn modelId="{F27B229C-4D28-4B38-BD81-765F5B929D09}" type="presOf" srcId="{DADBA88A-76B5-4C6D-81F9-6C2279D32772}" destId="{A7778865-4877-4310-A7B6-119D0E6097AB}" srcOrd="0" destOrd="0" presId="urn:microsoft.com/office/officeart/2005/8/layout/hierarchy3"/>
    <dgm:cxn modelId="{A498FBA3-96CE-4A76-A6FD-EDE2AA0A1E5F}" type="presOf" srcId="{A139F051-93AE-4C9E-A45D-178CFC443E21}" destId="{C92D864A-7C17-4072-978C-961AE10C4B4B}" srcOrd="1" destOrd="0" presId="urn:microsoft.com/office/officeart/2005/8/layout/hierarchy3"/>
    <dgm:cxn modelId="{A34C4DA7-994C-E241-9518-2428F6F0F7B4}" srcId="{A139F051-93AE-4C9E-A45D-178CFC443E21}" destId="{4AED50ED-B46A-5949-9AC4-E461C0B8AEBD}" srcOrd="0" destOrd="0" parTransId="{6CF4C0EB-5110-E54C-B32B-9287F14FAD29}" sibTransId="{70D8D119-9A97-744D-8A61-915B6B3F9174}"/>
    <dgm:cxn modelId="{EA4388A7-5A6E-4D54-8036-9428FC7E3653}" type="presOf" srcId="{FDA6D0F5-81C6-426F-ADE7-85699CA23376}" destId="{DB467BD8-43EC-4E09-B997-100BF64E0513}" srcOrd="0" destOrd="0" presId="urn:microsoft.com/office/officeart/2005/8/layout/hierarchy3"/>
    <dgm:cxn modelId="{DB3895A8-AD1D-4507-A1B9-8F05224F73CC}" srcId="{8168DD6E-C1F8-4F15-AF71-F143DED16065}" destId="{10582A1E-161D-4A1E-B435-2D664E6E7C81}" srcOrd="0" destOrd="0" parTransId="{4DC8E2A5-8DE4-4C5A-9B57-664E5BD42192}" sibTransId="{24B11BB8-C5C3-49A6-A8E2-9FA8AB717248}"/>
    <dgm:cxn modelId="{6D269DAB-501B-44A2-850A-604C24C3D421}" srcId="{4FA021EC-D55C-44C1-A33A-DBE83909BA85}" destId="{87CE2151-A147-4EB9-93E3-3BFB2CFAB326}" srcOrd="2" destOrd="0" parTransId="{BA5306DA-3F97-4870-A0A0-EF3F34782110}" sibTransId="{8E3CBFE4-521D-43E8-ABC0-06867E8F9765}"/>
    <dgm:cxn modelId="{86695DB2-80BF-497E-8A8E-547598FCB23A}" type="presOf" srcId="{87CE2151-A147-4EB9-93E3-3BFB2CFAB326}" destId="{F2E10AA4-E48C-49C8-AF29-64350A96EEA7}" srcOrd="1" destOrd="0" presId="urn:microsoft.com/office/officeart/2005/8/layout/hierarchy3"/>
    <dgm:cxn modelId="{386CFFB6-4373-459F-97CF-7C549D96407B}" type="presOf" srcId="{F3B74A81-CA8D-4FB5-8287-77E49AF43BE0}" destId="{5F4FE63E-D045-4FE0-BED7-AC233FA05BC5}" srcOrd="0" destOrd="0" presId="urn:microsoft.com/office/officeart/2005/8/layout/hierarchy3"/>
    <dgm:cxn modelId="{52737BBA-0F60-4D82-8E92-AA8F8E056D93}" type="presOf" srcId="{C0187394-91EC-4344-8CC5-DC55EF109B1E}" destId="{00EF80C0-B43F-4162-835A-9F0300B27E65}" srcOrd="0" destOrd="0" presId="urn:microsoft.com/office/officeart/2005/8/layout/hierarchy3"/>
    <dgm:cxn modelId="{1509E1BB-DE87-4AF6-A669-5865A03318FE}" type="presOf" srcId="{4DC8E2A5-8DE4-4C5A-9B57-664E5BD42192}" destId="{590E7029-C9B2-481B-BA5A-2C3C0C1970E7}" srcOrd="0" destOrd="0" presId="urn:microsoft.com/office/officeart/2005/8/layout/hierarchy3"/>
    <dgm:cxn modelId="{64625BBC-6D7B-45FA-8521-D63F9616D681}" srcId="{9D3A7012-FB17-4208-908F-3F5271BD8099}" destId="{72523C17-FB7C-4049-A88F-31329218BA72}" srcOrd="0" destOrd="0" parTransId="{C84C874F-4AAA-4716-BB1A-D869281F8228}" sibTransId="{80DEE1EA-086D-4E9E-8C45-496D3AC1C2EC}"/>
    <dgm:cxn modelId="{2C1E7EC0-2B60-4B9A-BD35-FA2D0A1C7B85}" srcId="{4FA021EC-D55C-44C1-A33A-DBE83909BA85}" destId="{A139F051-93AE-4C9E-A45D-178CFC443E21}" srcOrd="1" destOrd="0" parTransId="{C9A2B6FA-78C6-4DE0-A80B-BBFD00D09F0C}" sibTransId="{7B14000E-0E70-4F97-A86B-D86644DE76FF}"/>
    <dgm:cxn modelId="{2ACEE2C0-DFC7-41AB-BFAC-7A2E9CE37F33}" type="presOf" srcId="{A2A9D434-60D1-43DD-928F-FBD7728AD44A}" destId="{BA3C272B-145C-4833-A8A5-4153CCFEF045}" srcOrd="0" destOrd="0" presId="urn:microsoft.com/office/officeart/2005/8/layout/hierarchy3"/>
    <dgm:cxn modelId="{ADF3B1C5-4068-482A-9347-006D68DF9CDA}" type="presOf" srcId="{5D4F8716-E3D9-4FA6-BAD6-78B71EE3373A}" destId="{ADBCA7FD-4696-404B-8581-2010A10D6EAD}" srcOrd="0" destOrd="1" presId="urn:microsoft.com/office/officeart/2005/8/layout/hierarchy3"/>
    <dgm:cxn modelId="{CAA1A2C6-5B82-4690-88AB-97081EE60613}" type="presOf" srcId="{0E481DC1-F15C-42F7-B5B7-FA5109090FEF}" destId="{5FE69C41-8302-4ED9-B1A7-D79F37FF95A6}" srcOrd="0" destOrd="0" presId="urn:microsoft.com/office/officeart/2005/8/layout/hierarchy3"/>
    <dgm:cxn modelId="{D68D2ACB-8023-4A27-8E72-6587E711D8DB}" srcId="{A139F051-93AE-4C9E-A45D-178CFC443E21}" destId="{6BEB0E40-8E82-41F4-991F-CB193B3B741F}" srcOrd="4" destOrd="0" parTransId="{B38F023C-A8C7-4ACE-8751-7AB633662650}" sibTransId="{5692EC67-3267-4B6D-BACC-03215DA84CAA}"/>
    <dgm:cxn modelId="{34F9B0CB-E2C0-4F46-9A19-D86D84F1C918}" srcId="{A139F051-93AE-4C9E-A45D-178CFC443E21}" destId="{FDA6D0F5-81C6-426F-ADE7-85699CA23376}" srcOrd="1" destOrd="0" parTransId="{E306B348-3BB9-44CF-81E0-1B7D6C643B6A}" sibTransId="{6FA0DFCC-4BFF-48C3-B31E-1BF95F4AE668}"/>
    <dgm:cxn modelId="{0FC68FCC-FC47-450D-927D-B0BD85A0E0C8}" srcId="{A139F051-93AE-4C9E-A45D-178CFC443E21}" destId="{F31FA675-573F-469A-9C63-15D897C39968}" srcOrd="6" destOrd="0" parTransId="{C0187394-91EC-4344-8CC5-DC55EF109B1E}" sibTransId="{46825612-8F6C-4D5C-8BF8-89730FC9B6F8}"/>
    <dgm:cxn modelId="{478B99CC-A92E-466B-8E7B-C02C5A79F45E}" srcId="{9E6FEBFF-C7CB-409D-9451-F4384C60EADB}" destId="{F19AD0DE-C2F9-41B4-8FC9-32A94597CEA0}" srcOrd="0" destOrd="0" parTransId="{6F623AF8-1EFA-462C-A68C-960ADD8B479C}" sibTransId="{DCC9F358-7F1C-42B7-8071-45635EA21D0C}"/>
    <dgm:cxn modelId="{50F9E2CC-7B50-4D80-9757-5F15062BB9FD}" type="presOf" srcId="{5F7B449F-9406-4F73-BF2C-97AE00C7696A}" destId="{8D22A464-22B9-4142-AE2E-0C8E5A622196}" srcOrd="0" destOrd="2" presId="urn:microsoft.com/office/officeart/2005/8/layout/hierarchy3"/>
    <dgm:cxn modelId="{2721A1D5-A5BD-4CFE-AD18-BB1A7454A18E}" type="presOf" srcId="{9D3A7012-FB17-4208-908F-3F5271BD8099}" destId="{8D22A464-22B9-4142-AE2E-0C8E5A622196}" srcOrd="0" destOrd="0" presId="urn:microsoft.com/office/officeart/2005/8/layout/hierarchy3"/>
    <dgm:cxn modelId="{C43668D6-C29E-4213-B71B-A80E27F59785}" type="presOf" srcId="{59ED1E53-9AB0-441C-991F-06C69CB642FC}" destId="{D0CAEDEF-0AA1-4431-B6E2-AB9287572AA4}" srcOrd="0" destOrd="0" presId="urn:microsoft.com/office/officeart/2005/8/layout/hierarchy3"/>
    <dgm:cxn modelId="{C5ED57D8-57FB-4432-9678-176C77AA5F67}" type="presOf" srcId="{FF195520-D0B4-4309-9176-5954D202112E}" destId="{29A45348-D6AC-4E79-A997-93D873C3501D}" srcOrd="0" destOrd="0" presId="urn:microsoft.com/office/officeart/2005/8/layout/hierarchy3"/>
    <dgm:cxn modelId="{E7625CD9-EEEF-4332-B482-0ED16EEA5741}" srcId="{0E481DC1-F15C-42F7-B5B7-FA5109090FEF}" destId="{9E6FEBFF-C7CB-409D-9451-F4384C60EADB}" srcOrd="0" destOrd="0" parTransId="{85FE5EB1-1EDE-49D5-83ED-848B8B42906F}" sibTransId="{079EBFA9-6DAD-4376-877B-3CE3A7227136}"/>
    <dgm:cxn modelId="{9C4CB1D9-FF32-40D8-83A5-B3630179FF8B}" type="presOf" srcId="{81B82FD3-F8E2-4DDD-B89B-4DC4B0EE65C2}" destId="{76FC1566-7BD6-408D-B551-8DE3303DCB94}" srcOrd="0" destOrd="0" presId="urn:microsoft.com/office/officeart/2005/8/layout/hierarchy3"/>
    <dgm:cxn modelId="{1224A0DC-E21E-CF48-A1DA-DFF42E1CCFEC}" type="presOf" srcId="{4AED50ED-B46A-5949-9AC4-E461C0B8AEBD}" destId="{BBC00284-0FF7-6D49-8F23-04B81E99827C}" srcOrd="0" destOrd="0" presId="urn:microsoft.com/office/officeart/2005/8/layout/hierarchy3"/>
    <dgm:cxn modelId="{1D4494E4-87EE-4FAC-ADB6-2D2BD1203966}" type="presOf" srcId="{85FE5EB1-1EDE-49D5-83ED-848B8B42906F}" destId="{28202B14-6AC1-4BB3-9DAE-4338390CA4B2}" srcOrd="0" destOrd="0" presId="urn:microsoft.com/office/officeart/2005/8/layout/hierarchy3"/>
    <dgm:cxn modelId="{FC06AEF1-DA2C-465B-B1A1-8E450AFD2485}" type="presOf" srcId="{B38F023C-A8C7-4ACE-8751-7AB633662650}" destId="{7CEB8D61-6EDE-47E9-959F-879F35590075}" srcOrd="0" destOrd="0" presId="urn:microsoft.com/office/officeart/2005/8/layout/hierarchy3"/>
    <dgm:cxn modelId="{988B28F6-6E81-472D-8693-D6BB8216A3CD}" type="presOf" srcId="{9E6FEBFF-C7CB-409D-9451-F4384C60EADB}" destId="{D77A57CC-CC10-4EA0-A543-C71B877A1F73}" srcOrd="0" destOrd="0" presId="urn:microsoft.com/office/officeart/2005/8/layout/hierarchy3"/>
    <dgm:cxn modelId="{1D4073FA-24B8-4D21-A32A-71C2CA001524}" type="presOf" srcId="{64DD7311-3C08-43C3-A8D9-110A64BB38A9}" destId="{546ECB60-046F-4CF9-9B5E-F93F82D7EAFE}" srcOrd="0" destOrd="0" presId="urn:microsoft.com/office/officeart/2005/8/layout/hierarchy3"/>
    <dgm:cxn modelId="{2D01A4FE-A545-4315-BA8A-D5293D925FFB}" srcId="{0B0556BB-1EE8-408C-9ED0-D6D3A79807FA}" destId="{3B621353-1269-4D78-A543-5F30284F42AC}" srcOrd="2" destOrd="0" parTransId="{A04A2455-385E-4349-8413-8AE958EEF264}" sibTransId="{156F7BF9-F40F-4AF5-99E4-3E8273F831ED}"/>
    <dgm:cxn modelId="{B2A85591-F061-472E-8845-7EFF4F37B6E7}" type="presParOf" srcId="{6CCF2305-EA68-4032-9E5B-E22AC63C2D7A}" destId="{F6F011ED-C633-4054-8AF1-86397C5468F4}" srcOrd="0" destOrd="0" presId="urn:microsoft.com/office/officeart/2005/8/layout/hierarchy3"/>
    <dgm:cxn modelId="{4CEAF2A1-4CFB-457B-BCA1-978E9D2CB358}" type="presParOf" srcId="{F6F011ED-C633-4054-8AF1-86397C5468F4}" destId="{57118625-2DA5-48D2-8C8F-D5B7880550DB}" srcOrd="0" destOrd="0" presId="urn:microsoft.com/office/officeart/2005/8/layout/hierarchy3"/>
    <dgm:cxn modelId="{3E7D818F-6082-4AAC-B4D3-C18F04851208}" type="presParOf" srcId="{57118625-2DA5-48D2-8C8F-D5B7880550DB}" destId="{2E8B098E-9954-421D-8377-3762920DF14E}" srcOrd="0" destOrd="0" presId="urn:microsoft.com/office/officeart/2005/8/layout/hierarchy3"/>
    <dgm:cxn modelId="{66D66295-A7CF-4C01-B46D-169289BE8239}" type="presParOf" srcId="{57118625-2DA5-48D2-8C8F-D5B7880550DB}" destId="{1446AC99-D53A-4B7A-89EB-47362C262397}" srcOrd="1" destOrd="0" presId="urn:microsoft.com/office/officeart/2005/8/layout/hierarchy3"/>
    <dgm:cxn modelId="{E508587E-2ABF-4799-A3DD-9FFEC8E0BB53}" type="presParOf" srcId="{F6F011ED-C633-4054-8AF1-86397C5468F4}" destId="{7D39DCC5-440A-4B8C-AC15-D3F4691BC5E3}" srcOrd="1" destOrd="0" presId="urn:microsoft.com/office/officeart/2005/8/layout/hierarchy3"/>
    <dgm:cxn modelId="{B8C8ABC4-E639-4FEA-A191-B81E7050D481}" type="presParOf" srcId="{7D39DCC5-440A-4B8C-AC15-D3F4691BC5E3}" destId="{590E7029-C9B2-481B-BA5A-2C3C0C1970E7}" srcOrd="0" destOrd="0" presId="urn:microsoft.com/office/officeart/2005/8/layout/hierarchy3"/>
    <dgm:cxn modelId="{72340F11-740D-43B8-82D4-BC4550113EF1}" type="presParOf" srcId="{7D39DCC5-440A-4B8C-AC15-D3F4691BC5E3}" destId="{4BB4FA0D-A3EE-4B3C-ABD2-31ECDD2EEEF7}" srcOrd="1" destOrd="0" presId="urn:microsoft.com/office/officeart/2005/8/layout/hierarchy3"/>
    <dgm:cxn modelId="{EAB7A021-B276-4F84-8F1C-92DA989390BE}" type="presParOf" srcId="{7D39DCC5-440A-4B8C-AC15-D3F4691BC5E3}" destId="{71131542-811F-4B34-B30B-97386FCA3A31}" srcOrd="2" destOrd="0" presId="urn:microsoft.com/office/officeart/2005/8/layout/hierarchy3"/>
    <dgm:cxn modelId="{20583CBC-C5BE-4B25-BEDF-BB6CEFF531DC}" type="presParOf" srcId="{7D39DCC5-440A-4B8C-AC15-D3F4691BC5E3}" destId="{CF4A67DC-E8C6-40BD-889F-8D162005B4EC}" srcOrd="3" destOrd="0" presId="urn:microsoft.com/office/officeart/2005/8/layout/hierarchy3"/>
    <dgm:cxn modelId="{82EFDA7D-050A-42D0-A836-06CA8361B0F3}" type="presParOf" srcId="{7D39DCC5-440A-4B8C-AC15-D3F4691BC5E3}" destId="{A5D6B654-8290-439F-A62E-FAE6B33448F6}" srcOrd="4" destOrd="0" presId="urn:microsoft.com/office/officeart/2005/8/layout/hierarchy3"/>
    <dgm:cxn modelId="{4C83B29A-0AA6-494A-9898-19FC817CB9F9}" type="presParOf" srcId="{7D39DCC5-440A-4B8C-AC15-D3F4691BC5E3}" destId="{9BA51BB8-723C-440F-A6CF-4E7D26DB98DC}" srcOrd="5" destOrd="0" presId="urn:microsoft.com/office/officeart/2005/8/layout/hierarchy3"/>
    <dgm:cxn modelId="{13F446F8-B09D-40AC-8617-9CDD3F6BB56E}" type="presParOf" srcId="{6CCF2305-EA68-4032-9E5B-E22AC63C2D7A}" destId="{5A303113-F83E-445E-A492-5A8F758228A0}" srcOrd="1" destOrd="0" presId="urn:microsoft.com/office/officeart/2005/8/layout/hierarchy3"/>
    <dgm:cxn modelId="{E6B8B9D2-B067-49D3-8422-5A8DD876D00D}" type="presParOf" srcId="{5A303113-F83E-445E-A492-5A8F758228A0}" destId="{9AF6E8D4-A5CC-4D74-866F-0869A0E6017B}" srcOrd="0" destOrd="0" presId="urn:microsoft.com/office/officeart/2005/8/layout/hierarchy3"/>
    <dgm:cxn modelId="{5A1DD44C-B770-412E-8FFD-7707B33B7CBB}" type="presParOf" srcId="{9AF6E8D4-A5CC-4D74-866F-0869A0E6017B}" destId="{2A107175-FE0D-48E9-B1E6-F78A8861E760}" srcOrd="0" destOrd="0" presId="urn:microsoft.com/office/officeart/2005/8/layout/hierarchy3"/>
    <dgm:cxn modelId="{48312539-9EA7-441E-A375-8C9EEBE48F24}" type="presParOf" srcId="{9AF6E8D4-A5CC-4D74-866F-0869A0E6017B}" destId="{C92D864A-7C17-4072-978C-961AE10C4B4B}" srcOrd="1" destOrd="0" presId="urn:microsoft.com/office/officeart/2005/8/layout/hierarchy3"/>
    <dgm:cxn modelId="{4C6BD36D-8B53-447A-B568-F59804E9A475}" type="presParOf" srcId="{5A303113-F83E-445E-A492-5A8F758228A0}" destId="{9907FA34-7211-41EA-B900-C2377FCAF68A}" srcOrd="1" destOrd="0" presId="urn:microsoft.com/office/officeart/2005/8/layout/hierarchy3"/>
    <dgm:cxn modelId="{822744DA-04B0-6E43-921E-7D182D58E020}" type="presParOf" srcId="{9907FA34-7211-41EA-B900-C2377FCAF68A}" destId="{F5C8E4DE-47F2-D641-A048-18660726E6C2}" srcOrd="0" destOrd="0" presId="urn:microsoft.com/office/officeart/2005/8/layout/hierarchy3"/>
    <dgm:cxn modelId="{06DC44BA-92BA-5646-A0FB-B3A632837E4C}" type="presParOf" srcId="{9907FA34-7211-41EA-B900-C2377FCAF68A}" destId="{BBC00284-0FF7-6D49-8F23-04B81E99827C}" srcOrd="1" destOrd="0" presId="urn:microsoft.com/office/officeart/2005/8/layout/hierarchy3"/>
    <dgm:cxn modelId="{DD785200-F716-4F0A-A4E4-8A9B6604DF40}" type="presParOf" srcId="{9907FA34-7211-41EA-B900-C2377FCAF68A}" destId="{F255AB7E-78A0-436F-B7B0-712511170140}" srcOrd="2" destOrd="0" presId="urn:microsoft.com/office/officeart/2005/8/layout/hierarchy3"/>
    <dgm:cxn modelId="{C535B8BB-F05B-4447-9639-68B57943D6D5}" type="presParOf" srcId="{9907FA34-7211-41EA-B900-C2377FCAF68A}" destId="{DB467BD8-43EC-4E09-B997-100BF64E0513}" srcOrd="3" destOrd="0" presId="urn:microsoft.com/office/officeart/2005/8/layout/hierarchy3"/>
    <dgm:cxn modelId="{04282260-4647-4CDB-B37E-50BFF5A942D8}" type="presParOf" srcId="{9907FA34-7211-41EA-B900-C2377FCAF68A}" destId="{E45BB41D-6EAC-4A94-94D1-556C5054D5D8}" srcOrd="4" destOrd="0" presId="urn:microsoft.com/office/officeart/2005/8/layout/hierarchy3"/>
    <dgm:cxn modelId="{5F531650-8D0C-4C40-9476-B6D458A834B7}" type="presParOf" srcId="{9907FA34-7211-41EA-B900-C2377FCAF68A}" destId="{D0CAEDEF-0AA1-4431-B6E2-AB9287572AA4}" srcOrd="5" destOrd="0" presId="urn:microsoft.com/office/officeart/2005/8/layout/hierarchy3"/>
    <dgm:cxn modelId="{EC185E41-39C0-4930-A1CE-789AEAECAAAE}" type="presParOf" srcId="{9907FA34-7211-41EA-B900-C2377FCAF68A}" destId="{D57B157C-EE6A-4694-978C-F50572B9C443}" srcOrd="6" destOrd="0" presId="urn:microsoft.com/office/officeart/2005/8/layout/hierarchy3"/>
    <dgm:cxn modelId="{16AFBA48-FCC3-408E-81C0-AA7576404419}" type="presParOf" srcId="{9907FA34-7211-41EA-B900-C2377FCAF68A}" destId="{0112F931-C1AE-447B-BFF5-56CAD748E35B}" srcOrd="7" destOrd="0" presId="urn:microsoft.com/office/officeart/2005/8/layout/hierarchy3"/>
    <dgm:cxn modelId="{64B75490-F3E0-474E-9D17-E7534DFFF250}" type="presParOf" srcId="{9907FA34-7211-41EA-B900-C2377FCAF68A}" destId="{7CEB8D61-6EDE-47E9-959F-879F35590075}" srcOrd="8" destOrd="0" presId="urn:microsoft.com/office/officeart/2005/8/layout/hierarchy3"/>
    <dgm:cxn modelId="{0C9818B4-C997-46B2-969D-106C86E5335C}" type="presParOf" srcId="{9907FA34-7211-41EA-B900-C2377FCAF68A}" destId="{3886AC68-B0BB-4FB5-9BDC-1B8DBBF4C279}" srcOrd="9" destOrd="0" presId="urn:microsoft.com/office/officeart/2005/8/layout/hierarchy3"/>
    <dgm:cxn modelId="{86624CCA-28AA-4BCC-961B-2A1CD3C1FBAF}" type="presParOf" srcId="{9907FA34-7211-41EA-B900-C2377FCAF68A}" destId="{249A4AFA-1781-4B61-B764-420DF75A3B70}" srcOrd="10" destOrd="0" presId="urn:microsoft.com/office/officeart/2005/8/layout/hierarchy3"/>
    <dgm:cxn modelId="{D8F2AA18-BA9C-4ED3-9145-08C67BB4DF49}" type="presParOf" srcId="{9907FA34-7211-41EA-B900-C2377FCAF68A}" destId="{29A45348-D6AC-4E79-A997-93D873C3501D}" srcOrd="11" destOrd="0" presId="urn:microsoft.com/office/officeart/2005/8/layout/hierarchy3"/>
    <dgm:cxn modelId="{EB35162A-57C8-4A59-802F-F03D3B70FB08}" type="presParOf" srcId="{9907FA34-7211-41EA-B900-C2377FCAF68A}" destId="{00EF80C0-B43F-4162-835A-9F0300B27E65}" srcOrd="12" destOrd="0" presId="urn:microsoft.com/office/officeart/2005/8/layout/hierarchy3"/>
    <dgm:cxn modelId="{E75CD4EC-E5B6-45D0-929F-C51163AA3C6B}" type="presParOf" srcId="{9907FA34-7211-41EA-B900-C2377FCAF68A}" destId="{DAB0FC72-5873-47A0-8C9D-1D6C2B16D069}" srcOrd="13" destOrd="0" presId="urn:microsoft.com/office/officeart/2005/8/layout/hierarchy3"/>
    <dgm:cxn modelId="{1EE9614D-7F1B-4A66-B4B3-80594BF03D5F}" type="presParOf" srcId="{6CCF2305-EA68-4032-9E5B-E22AC63C2D7A}" destId="{DF56FC2F-6BA4-464A-8871-123F15149AB9}" srcOrd="2" destOrd="0" presId="urn:microsoft.com/office/officeart/2005/8/layout/hierarchy3"/>
    <dgm:cxn modelId="{1B7D73EC-27E3-4AD3-8FD8-6044549FF99C}" type="presParOf" srcId="{DF56FC2F-6BA4-464A-8871-123F15149AB9}" destId="{42831E91-ED93-4BAD-B5FD-C29B6648E93C}" srcOrd="0" destOrd="0" presId="urn:microsoft.com/office/officeart/2005/8/layout/hierarchy3"/>
    <dgm:cxn modelId="{54959DEA-3C12-4473-B51B-5FE9E18E6C0E}" type="presParOf" srcId="{42831E91-ED93-4BAD-B5FD-C29B6648E93C}" destId="{9FE2BB90-3871-4567-AEC8-D740C8B1162E}" srcOrd="0" destOrd="0" presId="urn:microsoft.com/office/officeart/2005/8/layout/hierarchy3"/>
    <dgm:cxn modelId="{E906DEB2-9CE1-4D0B-ABFF-FCDAB81205C0}" type="presParOf" srcId="{42831E91-ED93-4BAD-B5FD-C29B6648E93C}" destId="{F2E10AA4-E48C-49C8-AF29-64350A96EEA7}" srcOrd="1" destOrd="0" presId="urn:microsoft.com/office/officeart/2005/8/layout/hierarchy3"/>
    <dgm:cxn modelId="{15297D81-2238-4FC3-8304-CFC07670E14F}" type="presParOf" srcId="{DF56FC2F-6BA4-464A-8871-123F15149AB9}" destId="{2D9B8C4A-AAEF-4C54-94EC-ACDA21FCCC02}" srcOrd="1" destOrd="0" presId="urn:microsoft.com/office/officeart/2005/8/layout/hierarchy3"/>
    <dgm:cxn modelId="{61D16744-A75B-4707-96E3-FF4537BC4620}" type="presParOf" srcId="{2D9B8C4A-AAEF-4C54-94EC-ACDA21FCCC02}" destId="{76FC1566-7BD6-408D-B551-8DE3303DCB94}" srcOrd="0" destOrd="0" presId="urn:microsoft.com/office/officeart/2005/8/layout/hierarchy3"/>
    <dgm:cxn modelId="{AFB85790-9281-46B0-A526-A08B9DD6DDC4}" type="presParOf" srcId="{2D9B8C4A-AAEF-4C54-94EC-ACDA21FCCC02}" destId="{546ECB60-046F-4CF9-9B5E-F93F82D7EAFE}" srcOrd="1" destOrd="0" presId="urn:microsoft.com/office/officeart/2005/8/layout/hierarchy3"/>
    <dgm:cxn modelId="{B3D3D718-7790-4027-8CD9-26BE8D984CB2}" type="presParOf" srcId="{2D9B8C4A-AAEF-4C54-94EC-ACDA21FCCC02}" destId="{5F4FE63E-D045-4FE0-BED7-AC233FA05BC5}" srcOrd="2" destOrd="0" presId="urn:microsoft.com/office/officeart/2005/8/layout/hierarchy3"/>
    <dgm:cxn modelId="{A8D4F7E4-7E5F-4449-B660-1E06FDC3B457}" type="presParOf" srcId="{2D9B8C4A-AAEF-4C54-94EC-ACDA21FCCC02}" destId="{4827375E-E928-403A-9330-1B77E628E211}" srcOrd="3" destOrd="0" presId="urn:microsoft.com/office/officeart/2005/8/layout/hierarchy3"/>
    <dgm:cxn modelId="{CF6CF04C-976F-499D-942B-1E85D4F9D055}" type="presParOf" srcId="{2D9B8C4A-AAEF-4C54-94EC-ACDA21FCCC02}" destId="{9E6FFCEF-14C4-4F2A-8F10-F03942A96040}" srcOrd="4" destOrd="0" presId="urn:microsoft.com/office/officeart/2005/8/layout/hierarchy3"/>
    <dgm:cxn modelId="{1A9F5AE7-CB30-4FC9-BFBF-23168E618C90}" type="presParOf" srcId="{2D9B8C4A-AAEF-4C54-94EC-ACDA21FCCC02}" destId="{A23E360D-1A5B-4BBF-8F88-DBD5EAD88B5A}" srcOrd="5" destOrd="0" presId="urn:microsoft.com/office/officeart/2005/8/layout/hierarchy3"/>
    <dgm:cxn modelId="{C6A6222E-8137-4EFD-ADDC-5B6E06456234}" type="presParOf" srcId="{6CCF2305-EA68-4032-9E5B-E22AC63C2D7A}" destId="{C3A9C2C2-E932-4EF1-8822-62DF0674A80A}" srcOrd="3" destOrd="0" presId="urn:microsoft.com/office/officeart/2005/8/layout/hierarchy3"/>
    <dgm:cxn modelId="{B876E876-6F06-4856-96F7-1432832B199D}" type="presParOf" srcId="{C3A9C2C2-E932-4EF1-8822-62DF0674A80A}" destId="{EE9B251E-5794-4415-8ED4-038471ECD64A}" srcOrd="0" destOrd="0" presId="urn:microsoft.com/office/officeart/2005/8/layout/hierarchy3"/>
    <dgm:cxn modelId="{F417EAD0-BA15-4F3E-B5DD-078B6DFCC3F1}" type="presParOf" srcId="{EE9B251E-5794-4415-8ED4-038471ECD64A}" destId="{5FE69C41-8302-4ED9-B1A7-D79F37FF95A6}" srcOrd="0" destOrd="0" presId="urn:microsoft.com/office/officeart/2005/8/layout/hierarchy3"/>
    <dgm:cxn modelId="{22380E35-654F-4AE9-868B-74EBD1ED6A47}" type="presParOf" srcId="{EE9B251E-5794-4415-8ED4-038471ECD64A}" destId="{E64AC831-3D58-44A3-8E42-EDC416C4D846}" srcOrd="1" destOrd="0" presId="urn:microsoft.com/office/officeart/2005/8/layout/hierarchy3"/>
    <dgm:cxn modelId="{213887C8-3D07-486A-B1CE-A8FD40B7E902}" type="presParOf" srcId="{C3A9C2C2-E932-4EF1-8822-62DF0674A80A}" destId="{7A2117DC-6B9E-4A9F-9ECC-E5849117781A}" srcOrd="1" destOrd="0" presId="urn:microsoft.com/office/officeart/2005/8/layout/hierarchy3"/>
    <dgm:cxn modelId="{AD6565D1-B609-4CB8-B71C-507AABD8C592}" type="presParOf" srcId="{7A2117DC-6B9E-4A9F-9ECC-E5849117781A}" destId="{28202B14-6AC1-4BB3-9DAE-4338390CA4B2}" srcOrd="0" destOrd="0" presId="urn:microsoft.com/office/officeart/2005/8/layout/hierarchy3"/>
    <dgm:cxn modelId="{4A831F96-3D90-4ECB-A227-3D011FC8C2D7}" type="presParOf" srcId="{7A2117DC-6B9E-4A9F-9ECC-E5849117781A}" destId="{D77A57CC-CC10-4EA0-A543-C71B877A1F73}" srcOrd="1" destOrd="0" presId="urn:microsoft.com/office/officeart/2005/8/layout/hierarchy3"/>
    <dgm:cxn modelId="{7D690B3D-2D3E-4994-91C6-1731023B0D9D}" type="presParOf" srcId="{7A2117DC-6B9E-4A9F-9ECC-E5849117781A}" destId="{A7778865-4877-4310-A7B6-119D0E6097AB}" srcOrd="2" destOrd="0" presId="urn:microsoft.com/office/officeart/2005/8/layout/hierarchy3"/>
    <dgm:cxn modelId="{A48BA853-9B70-442D-A9A2-E43F5954F688}" type="presParOf" srcId="{7A2117DC-6B9E-4A9F-9ECC-E5849117781A}" destId="{8D22A464-22B9-4142-AE2E-0C8E5A622196}" srcOrd="3" destOrd="0" presId="urn:microsoft.com/office/officeart/2005/8/layout/hierarchy3"/>
    <dgm:cxn modelId="{F130B360-F9F9-48E5-ABCB-FA62E1ACAF9E}" type="presParOf" srcId="{7A2117DC-6B9E-4A9F-9ECC-E5849117781A}" destId="{DF13BE71-12D8-4C6D-98B0-E887EFA96535}" srcOrd="4" destOrd="0" presId="urn:microsoft.com/office/officeart/2005/8/layout/hierarchy3"/>
    <dgm:cxn modelId="{864929A1-9EE9-41E1-BEF2-33CF076EF511}" type="presParOf" srcId="{7A2117DC-6B9E-4A9F-9ECC-E5849117781A}" destId="{ADBCA7FD-4696-404B-8581-2010A10D6EAD}" srcOrd="5" destOrd="0" presId="urn:microsoft.com/office/officeart/2005/8/layout/hierarchy3"/>
    <dgm:cxn modelId="{D9BB5676-851E-4326-8191-57D5555826B9}" type="presParOf" srcId="{6CCF2305-EA68-4032-9E5B-E22AC63C2D7A}" destId="{918C881B-148C-416C-8533-447F6EA9A4F1}" srcOrd="4" destOrd="0" presId="urn:microsoft.com/office/officeart/2005/8/layout/hierarchy3"/>
    <dgm:cxn modelId="{5DFA2799-D912-4A27-9170-E4F7D4503498}" type="presParOf" srcId="{918C881B-148C-416C-8533-447F6EA9A4F1}" destId="{4A6E58B7-F10E-4048-AE11-C1A35D5713AD}" srcOrd="0" destOrd="0" presId="urn:microsoft.com/office/officeart/2005/8/layout/hierarchy3"/>
    <dgm:cxn modelId="{8B721004-C823-48EE-B36C-43CBDE204BEB}" type="presParOf" srcId="{4A6E58B7-F10E-4048-AE11-C1A35D5713AD}" destId="{BA2FC38C-5A59-41BB-B2FE-C9C8C019FE92}" srcOrd="0" destOrd="0" presId="urn:microsoft.com/office/officeart/2005/8/layout/hierarchy3"/>
    <dgm:cxn modelId="{9E6DC2DB-2FC6-4969-A017-54CB72BD34F5}" type="presParOf" srcId="{4A6E58B7-F10E-4048-AE11-C1A35D5713AD}" destId="{26D7E75A-B119-4E0D-AEA4-CA5199D132B6}" srcOrd="1" destOrd="0" presId="urn:microsoft.com/office/officeart/2005/8/layout/hierarchy3"/>
    <dgm:cxn modelId="{5787D19F-0B29-44F3-8EB8-514EA2867774}" type="presParOf" srcId="{918C881B-148C-416C-8533-447F6EA9A4F1}" destId="{6BF3601C-2415-4AFB-BADE-ED8844EA5776}" srcOrd="1" destOrd="0" presId="urn:microsoft.com/office/officeart/2005/8/layout/hierarchy3"/>
    <dgm:cxn modelId="{2EA94EF1-4008-4978-958F-A16CE761A2AA}" type="presParOf" srcId="{6BF3601C-2415-4AFB-BADE-ED8844EA5776}" destId="{BA3C272B-145C-4833-A8A5-4153CCFEF045}" srcOrd="0" destOrd="0" presId="urn:microsoft.com/office/officeart/2005/8/layout/hierarchy3"/>
    <dgm:cxn modelId="{EFA49A3A-FB41-4B84-BC62-1D902D67C80A}" type="presParOf" srcId="{6BF3601C-2415-4AFB-BADE-ED8844EA5776}" destId="{3B815452-5C52-4C45-BACC-4A23F47BF82F}" srcOrd="1" destOrd="0" presId="urn:microsoft.com/office/officeart/2005/8/layout/hierarchy3"/>
    <dgm:cxn modelId="{8D86A4E3-8695-4FF6-B82B-1977D74B0137}" type="presParOf" srcId="{6BF3601C-2415-4AFB-BADE-ED8844EA5776}" destId="{F8CBB1BE-349E-4466-BC3E-29C3A0C28C59}" srcOrd="2" destOrd="0" presId="urn:microsoft.com/office/officeart/2005/8/layout/hierarchy3"/>
    <dgm:cxn modelId="{EFC89808-588F-47E1-A671-3109E8DBED03}" type="presParOf" srcId="{6BF3601C-2415-4AFB-BADE-ED8844EA5776}" destId="{EC4001A7-1BFD-46B7-A705-E8954BE5D1B0}"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B0ED08-85F4-4428-94F4-C1B5D46D1BA8}" type="doc">
      <dgm:prSet loTypeId="urn:microsoft.com/office/officeart/2005/8/layout/hierarchy1" loCatId="hierarchy" qsTypeId="urn:microsoft.com/office/officeart/2005/8/quickstyle/simple1" qsCatId="simple" csTypeId="urn:microsoft.com/office/officeart/2005/8/colors/accent2_5" csCatId="accent2" phldr="1"/>
      <dgm:spPr/>
      <dgm:t>
        <a:bodyPr/>
        <a:lstStyle/>
        <a:p>
          <a:endParaRPr lang="en-US"/>
        </a:p>
      </dgm:t>
    </dgm:pt>
    <dgm:pt modelId="{0A662246-71F1-4CBF-85EA-D67A7F619E00}">
      <dgm:prSet custT="1"/>
      <dgm:spPr>
        <a:solidFill>
          <a:srgbClr val="FEC4BA">
            <a:alpha val="90000"/>
          </a:srgbClr>
        </a:solidFill>
        <a:ln>
          <a:noFill/>
        </a:ln>
        <a:effectLst>
          <a:outerShdw blurRad="63500" algn="ctr" rotWithShape="0">
            <a:prstClr val="black">
              <a:alpha val="40000"/>
            </a:prstClr>
          </a:outerShdw>
        </a:effectLst>
      </dgm:spPr>
      <dgm:t>
        <a:bodyPr/>
        <a:lstStyle/>
        <a:p>
          <a:r>
            <a:rPr lang="en-US" sz="1600" b="1">
              <a:latin typeface="Tahoma" panose="020B0604030504040204" pitchFamily="34" charset="0"/>
              <a:ea typeface="Tahoma" panose="020B0604030504040204" pitchFamily="34" charset="0"/>
              <a:cs typeface="Tahoma" panose="020B0604030504040204" pitchFamily="34" charset="0"/>
            </a:rPr>
            <a:t>Staff Assignment*</a:t>
          </a:r>
        </a:p>
        <a:p>
          <a:r>
            <a:rPr lang="en-US" sz="1600" b="1">
              <a:latin typeface="Tahoma" panose="020B0604030504040204" pitchFamily="34" charset="0"/>
              <a:ea typeface="Tahoma" panose="020B0604030504040204" pitchFamily="34" charset="0"/>
              <a:cs typeface="Tahoma" panose="020B0604030504040204" pitchFamily="34" charset="0"/>
            </a:rPr>
            <a:t>(SASS)</a:t>
          </a:r>
        </a:p>
      </dgm:t>
    </dgm:pt>
    <dgm:pt modelId="{95E1186F-E783-41F5-95BF-84B719BC78C2}" type="parTrans" cxnId="{F18C3761-19C8-4013-B2F7-64F2674DB55C}">
      <dgm:prSet/>
      <dgm:spPr/>
      <dgm:t>
        <a:bodyPr/>
        <a:lstStyle/>
        <a:p>
          <a:endParaRPr lang="en-US" sz="2400" b="1">
            <a:latin typeface="Tahoma" panose="020B0604030504040204" pitchFamily="34" charset="0"/>
            <a:ea typeface="Tahoma" panose="020B0604030504040204" pitchFamily="34" charset="0"/>
            <a:cs typeface="Tahoma" panose="020B0604030504040204" pitchFamily="34" charset="0"/>
          </a:endParaRPr>
        </a:p>
      </dgm:t>
    </dgm:pt>
    <dgm:pt modelId="{C499F21A-61B3-47D8-A7C7-3769A1DB4BEA}" type="sibTrans" cxnId="{F18C3761-19C8-4013-B2F7-64F2674DB55C}">
      <dgm:prSet/>
      <dgm:spPr/>
      <dgm:t>
        <a:bodyPr/>
        <a:lstStyle/>
        <a:p>
          <a:endParaRPr lang="en-US" sz="2400" b="1">
            <a:latin typeface="Tahoma" panose="020B0604030504040204" pitchFamily="34" charset="0"/>
            <a:ea typeface="Tahoma" panose="020B0604030504040204" pitchFamily="34" charset="0"/>
            <a:cs typeface="Tahoma" panose="020B0604030504040204" pitchFamily="34" charset="0"/>
          </a:endParaRPr>
        </a:p>
      </dgm:t>
    </dgm:pt>
    <dgm:pt modelId="{BE005AB9-C26E-47A3-A340-F430A5039AA1}">
      <dgm:prSet custT="1"/>
      <dgm:spPr>
        <a:solidFill>
          <a:srgbClr val="FEC4BA">
            <a:alpha val="90000"/>
          </a:srgbClr>
        </a:solidFill>
        <a:ln>
          <a:noFill/>
        </a:ln>
        <a:effectLst>
          <a:outerShdw blurRad="63500" algn="ctr" rotWithShape="0">
            <a:prstClr val="black">
              <a:alpha val="40000"/>
            </a:prstClr>
          </a:outerShdw>
        </a:effectLst>
      </dgm:spPr>
      <dgm:t>
        <a:bodyPr/>
        <a:lstStyle/>
        <a:p>
          <a:r>
            <a:rPr lang="en-US" sz="1600" b="1" dirty="0">
              <a:latin typeface="Tahoma" panose="020B0604030504040204" pitchFamily="34" charset="0"/>
              <a:ea typeface="Tahoma" panose="020B0604030504040204" pitchFamily="34" charset="0"/>
              <a:cs typeface="Tahoma" panose="020B0604030504040204" pitchFamily="34" charset="0"/>
            </a:rPr>
            <a:t>Course Section*</a:t>
          </a:r>
        </a:p>
        <a:p>
          <a:r>
            <a:rPr lang="en-US" sz="1400" b="1" dirty="0">
              <a:solidFill>
                <a:srgbClr val="CC3300"/>
              </a:solidFill>
              <a:latin typeface="Tahoma" panose="020B0604030504040204" pitchFamily="34" charset="0"/>
              <a:ea typeface="Tahoma" panose="020B0604030504040204" pitchFamily="34" charset="0"/>
              <a:cs typeface="Tahoma" panose="020B0604030504040204" pitchFamily="34" charset="0"/>
            </a:rPr>
            <a:t>Enrollment</a:t>
          </a:r>
        </a:p>
        <a:p>
          <a:r>
            <a:rPr lang="en-US" sz="1600" b="1" dirty="0">
              <a:latin typeface="Tahoma" panose="020B0604030504040204" pitchFamily="34" charset="0"/>
              <a:ea typeface="Tahoma" panose="020B0604030504040204" pitchFamily="34" charset="0"/>
              <a:cs typeface="Tahoma" panose="020B0604030504040204" pitchFamily="34" charset="0"/>
            </a:rPr>
            <a:t>(CRSE)</a:t>
          </a:r>
        </a:p>
      </dgm:t>
    </dgm:pt>
    <dgm:pt modelId="{C5FED786-95B7-4AD6-B6E6-7011E32E189C}" type="parTrans" cxnId="{50F72047-FD5E-4AA9-B11C-E0592DB22213}">
      <dgm:prSet/>
      <dgm:spPr/>
      <dgm:t>
        <a:bodyPr/>
        <a:lstStyle/>
        <a:p>
          <a:endParaRPr lang="en-US" sz="2400" b="1">
            <a:latin typeface="Tahoma" panose="020B0604030504040204" pitchFamily="34" charset="0"/>
            <a:ea typeface="Tahoma" panose="020B0604030504040204" pitchFamily="34" charset="0"/>
            <a:cs typeface="Tahoma" panose="020B0604030504040204" pitchFamily="34" charset="0"/>
          </a:endParaRPr>
        </a:p>
      </dgm:t>
    </dgm:pt>
    <dgm:pt modelId="{EF290A1B-A62A-4BB2-B9D7-FC9C4BE22E04}" type="sibTrans" cxnId="{50F72047-FD5E-4AA9-B11C-E0592DB22213}">
      <dgm:prSet/>
      <dgm:spPr/>
      <dgm:t>
        <a:bodyPr/>
        <a:lstStyle/>
        <a:p>
          <a:endParaRPr lang="en-US" sz="2400" b="1">
            <a:latin typeface="Tahoma" panose="020B0604030504040204" pitchFamily="34" charset="0"/>
            <a:ea typeface="Tahoma" panose="020B0604030504040204" pitchFamily="34" charset="0"/>
            <a:cs typeface="Tahoma" panose="020B0604030504040204" pitchFamily="34" charset="0"/>
          </a:endParaRPr>
        </a:p>
      </dgm:t>
    </dgm:pt>
    <dgm:pt modelId="{F804F104-2F24-4725-A482-66410EFC648E}">
      <dgm:prSet phldrT="[Text]" custT="1"/>
      <dgm:spPr>
        <a:solidFill>
          <a:srgbClr val="FEC4BA"/>
        </a:solidFill>
        <a:ln>
          <a:noFill/>
        </a:ln>
        <a:effectLst>
          <a:outerShdw blurRad="63500" algn="ctr" rotWithShape="0">
            <a:prstClr val="black">
              <a:alpha val="40000"/>
            </a:prstClr>
          </a:outerShdw>
        </a:effectLst>
      </dgm:spPr>
      <dgm:t>
        <a:bodyPr/>
        <a:lstStyle/>
        <a:p>
          <a:r>
            <a:rPr lang="en-US" sz="1600" b="1">
              <a:latin typeface="Tahoma" panose="020B0604030504040204" pitchFamily="34" charset="0"/>
              <a:ea typeface="Tahoma" panose="020B0604030504040204" pitchFamily="34" charset="0"/>
              <a:cs typeface="Tahoma" panose="020B0604030504040204" pitchFamily="34" charset="0"/>
            </a:rPr>
            <a:t>Staff Demographic </a:t>
          </a:r>
        </a:p>
        <a:p>
          <a:r>
            <a:rPr lang="en-US" sz="1600" b="1">
              <a:latin typeface="Tahoma" panose="020B0604030504040204" pitchFamily="34" charset="0"/>
              <a:ea typeface="Tahoma" panose="020B0604030504040204" pitchFamily="34" charset="0"/>
              <a:cs typeface="Tahoma" panose="020B0604030504040204" pitchFamily="34" charset="0"/>
            </a:rPr>
            <a:t>(SDEM)</a:t>
          </a:r>
        </a:p>
      </dgm:t>
    </dgm:pt>
    <dgm:pt modelId="{EF1E2983-770C-48C7-8148-EAEAA0D40DD6}" type="sibTrans" cxnId="{B88D88A2-A5D0-4B1B-9242-2A3487206DFA}">
      <dgm:prSet/>
      <dgm:spPr/>
      <dgm:t>
        <a:bodyPr/>
        <a:lstStyle/>
        <a:p>
          <a:endParaRPr lang="en-US" sz="2400" b="1">
            <a:latin typeface="Tahoma" panose="020B0604030504040204" pitchFamily="34" charset="0"/>
            <a:ea typeface="Tahoma" panose="020B0604030504040204" pitchFamily="34" charset="0"/>
            <a:cs typeface="Tahoma" panose="020B0604030504040204" pitchFamily="34" charset="0"/>
          </a:endParaRPr>
        </a:p>
      </dgm:t>
    </dgm:pt>
    <dgm:pt modelId="{706CF086-06A5-4F26-A1F7-D562C43ADE3D}" type="parTrans" cxnId="{B88D88A2-A5D0-4B1B-9242-2A3487206DFA}">
      <dgm:prSet/>
      <dgm:spPr/>
      <dgm:t>
        <a:bodyPr/>
        <a:lstStyle/>
        <a:p>
          <a:endParaRPr lang="en-US" sz="2400" b="1">
            <a:latin typeface="Tahoma" panose="020B0604030504040204" pitchFamily="34" charset="0"/>
            <a:ea typeface="Tahoma" panose="020B0604030504040204" pitchFamily="34" charset="0"/>
            <a:cs typeface="Tahoma" panose="020B0604030504040204" pitchFamily="34" charset="0"/>
          </a:endParaRPr>
        </a:p>
      </dgm:t>
    </dgm:pt>
    <dgm:pt modelId="{133DD5EC-1EB1-174D-B84E-46FD41F00D1F}">
      <dgm:prSet custT="1"/>
      <dgm:spPr>
        <a:solidFill>
          <a:srgbClr val="FEC4BA">
            <a:alpha val="90000"/>
          </a:srgbClr>
        </a:solidFill>
        <a:ln>
          <a:noFill/>
        </a:ln>
        <a:effectLst>
          <a:outerShdw blurRad="63500" algn="ctr" rotWithShape="0">
            <a:prstClr val="black">
              <a:alpha val="40000"/>
            </a:prstClr>
          </a:outerShdw>
        </a:effectLst>
      </dgm:spPr>
      <dgm:t>
        <a:bodyPr/>
        <a:lstStyle/>
        <a:p>
          <a:r>
            <a:rPr lang="en-US" sz="1600" b="1" dirty="0">
              <a:latin typeface="Tahoma" panose="020B0604030504040204" pitchFamily="34" charset="0"/>
              <a:ea typeface="Tahoma" panose="020B0604030504040204" pitchFamily="34" charset="0"/>
              <a:cs typeface="Tahoma" panose="020B0604030504040204" pitchFamily="34" charset="0"/>
            </a:rPr>
            <a:t>Student Course Section*</a:t>
          </a:r>
        </a:p>
        <a:p>
          <a:r>
            <a:rPr lang="en-US" sz="1400" b="1" dirty="0">
              <a:solidFill>
                <a:srgbClr val="CC3300"/>
              </a:solidFill>
              <a:latin typeface="Tahoma" panose="020B0604030504040204" pitchFamily="34" charset="0"/>
              <a:ea typeface="Tahoma" panose="020B0604030504040204" pitchFamily="34" charset="0"/>
              <a:cs typeface="Tahoma" panose="020B0604030504040204" pitchFamily="34" charset="0"/>
            </a:rPr>
            <a:t>Enrollment</a:t>
          </a:r>
        </a:p>
        <a:p>
          <a:r>
            <a:rPr lang="en-US" sz="1600" b="1" dirty="0">
              <a:latin typeface="Tahoma" panose="020B0604030504040204" pitchFamily="34" charset="0"/>
              <a:ea typeface="Tahoma" panose="020B0604030504040204" pitchFamily="34" charset="0"/>
              <a:cs typeface="Tahoma" panose="020B0604030504040204" pitchFamily="34" charset="0"/>
            </a:rPr>
            <a:t>(SCSE)</a:t>
          </a:r>
        </a:p>
      </dgm:t>
    </dgm:pt>
    <dgm:pt modelId="{F8ADDCE7-FF9B-6E40-9105-E537F02A6EE5}" type="parTrans" cxnId="{7B84D7DD-09B9-F945-B3C3-1522421843E1}">
      <dgm:prSet/>
      <dgm:spPr/>
      <dgm:t>
        <a:bodyPr/>
        <a:lstStyle/>
        <a:p>
          <a:endParaRPr lang="en-US" sz="2400" b="1">
            <a:latin typeface="Tahoma" panose="020B0604030504040204" pitchFamily="34" charset="0"/>
            <a:ea typeface="Tahoma" panose="020B0604030504040204" pitchFamily="34" charset="0"/>
            <a:cs typeface="Tahoma" panose="020B0604030504040204" pitchFamily="34" charset="0"/>
          </a:endParaRPr>
        </a:p>
      </dgm:t>
    </dgm:pt>
    <dgm:pt modelId="{8CD9AC58-B944-2D40-92A7-A86F6CD3800B}" type="sibTrans" cxnId="{7B84D7DD-09B9-F945-B3C3-1522421843E1}">
      <dgm:prSet/>
      <dgm:spPr/>
      <dgm:t>
        <a:bodyPr/>
        <a:lstStyle/>
        <a:p>
          <a:endParaRPr lang="en-US" sz="2400" b="1">
            <a:latin typeface="Tahoma" panose="020B0604030504040204" pitchFamily="34" charset="0"/>
            <a:ea typeface="Tahoma" panose="020B0604030504040204" pitchFamily="34" charset="0"/>
            <a:cs typeface="Tahoma" panose="020B0604030504040204" pitchFamily="34" charset="0"/>
          </a:endParaRPr>
        </a:p>
      </dgm:t>
    </dgm:pt>
    <dgm:pt modelId="{8536341E-B16D-4578-A7A3-C408AA5497E7}">
      <dgm:prSet custT="1"/>
      <dgm:spPr>
        <a:solidFill>
          <a:srgbClr val="FEC4BA">
            <a:alpha val="90000"/>
          </a:srgbClr>
        </a:solidFill>
        <a:ln>
          <a:noFill/>
        </a:ln>
        <a:effectLst>
          <a:outerShdw blurRad="63500" algn="ctr" rotWithShape="0">
            <a:prstClr val="black">
              <a:alpha val="40000"/>
            </a:prstClr>
          </a:outerShdw>
        </a:effectLst>
      </dgm:spPr>
      <dgm:t>
        <a:bodyPr/>
        <a:lstStyle/>
        <a:p>
          <a:r>
            <a:rPr lang="en-US" sz="1600" b="1" dirty="0">
              <a:latin typeface="Tahoma" panose="020B0604030504040204" pitchFamily="34" charset="0"/>
              <a:ea typeface="Tahoma" panose="020B0604030504040204" pitchFamily="34" charset="0"/>
              <a:cs typeface="Tahoma" panose="020B0604030504040204" pitchFamily="34" charset="0"/>
            </a:rPr>
            <a:t>Postsecondary Status*</a:t>
          </a:r>
        </a:p>
        <a:p>
          <a:r>
            <a:rPr lang="en-US" sz="1600" b="1" dirty="0">
              <a:latin typeface="Tahoma" panose="020B0604030504040204" pitchFamily="34" charset="0"/>
              <a:ea typeface="Tahoma" panose="020B0604030504040204" pitchFamily="34" charset="0"/>
              <a:cs typeface="Tahoma" panose="020B0604030504040204" pitchFamily="34" charset="0"/>
            </a:rPr>
            <a:t>(PSTS)</a:t>
          </a:r>
        </a:p>
      </dgm:t>
    </dgm:pt>
    <dgm:pt modelId="{7BFD2052-EA20-4515-9643-79A0DE105942}" type="parTrans" cxnId="{2DC6A487-3FC2-4E84-8FA3-E015898D23AD}">
      <dgm:prSet/>
      <dgm:spPr/>
      <dgm:t>
        <a:bodyPr/>
        <a:lstStyle/>
        <a:p>
          <a:endParaRPr lang="en-US" sz="2400"/>
        </a:p>
      </dgm:t>
    </dgm:pt>
    <dgm:pt modelId="{47CF9D3B-C831-4AA9-BBCA-4C2800391790}" type="sibTrans" cxnId="{2DC6A487-3FC2-4E84-8FA3-E015898D23AD}">
      <dgm:prSet/>
      <dgm:spPr/>
      <dgm:t>
        <a:bodyPr/>
        <a:lstStyle/>
        <a:p>
          <a:endParaRPr lang="en-US" sz="2400"/>
        </a:p>
      </dgm:t>
    </dgm:pt>
    <dgm:pt modelId="{9C7D6B81-F911-432D-BEB8-44767995D9D5}" type="pres">
      <dgm:prSet presAssocID="{16B0ED08-85F4-4428-94F4-C1B5D46D1BA8}" presName="hierChild1" presStyleCnt="0">
        <dgm:presLayoutVars>
          <dgm:chPref val="1"/>
          <dgm:dir/>
          <dgm:animOne val="branch"/>
          <dgm:animLvl val="lvl"/>
          <dgm:resizeHandles/>
        </dgm:presLayoutVars>
      </dgm:prSet>
      <dgm:spPr/>
    </dgm:pt>
    <dgm:pt modelId="{F945EDE4-E0FB-7C48-A62D-058B9D783369}" type="pres">
      <dgm:prSet presAssocID="{F804F104-2F24-4725-A482-66410EFC648E}" presName="hierRoot1" presStyleCnt="0"/>
      <dgm:spPr/>
    </dgm:pt>
    <dgm:pt modelId="{744335FA-2B74-6348-B6BC-37F666200889}" type="pres">
      <dgm:prSet presAssocID="{F804F104-2F24-4725-A482-66410EFC648E}" presName="composite" presStyleCnt="0"/>
      <dgm:spPr/>
    </dgm:pt>
    <dgm:pt modelId="{CC307D02-3FA9-F64C-A238-ED44C26BC725}" type="pres">
      <dgm:prSet presAssocID="{F804F104-2F24-4725-A482-66410EFC648E}" presName="background" presStyleLbl="node0" presStyleIdx="0" presStyleCnt="1"/>
      <dgm:spPr>
        <a:solidFill>
          <a:srgbClr val="F8F5F9"/>
        </a:solidFill>
        <a:ln>
          <a:noFill/>
        </a:ln>
        <a:effectLst>
          <a:outerShdw blurRad="63500" algn="ctr" rotWithShape="0">
            <a:prstClr val="black">
              <a:alpha val="40000"/>
            </a:prstClr>
          </a:outerShdw>
        </a:effectLst>
      </dgm:spPr>
    </dgm:pt>
    <dgm:pt modelId="{DE4B00C6-93CD-EA48-AD4C-D3FDA2F31988}" type="pres">
      <dgm:prSet presAssocID="{F804F104-2F24-4725-A482-66410EFC648E}" presName="text" presStyleLbl="fgAcc0" presStyleIdx="0" presStyleCnt="1" custScaleX="227479">
        <dgm:presLayoutVars>
          <dgm:chPref val="3"/>
        </dgm:presLayoutVars>
      </dgm:prSet>
      <dgm:spPr/>
    </dgm:pt>
    <dgm:pt modelId="{2DF3E283-5689-3F44-827B-435ABB0AC5CF}" type="pres">
      <dgm:prSet presAssocID="{F804F104-2F24-4725-A482-66410EFC648E}" presName="hierChild2" presStyleCnt="0"/>
      <dgm:spPr/>
    </dgm:pt>
    <dgm:pt modelId="{FDE4F6DD-F05D-4A45-849C-7F568B6A47B4}" type="pres">
      <dgm:prSet presAssocID="{95E1186F-E783-41F5-95BF-84B719BC78C2}" presName="Name10" presStyleLbl="parChTrans1D2" presStyleIdx="0" presStyleCnt="1"/>
      <dgm:spPr/>
    </dgm:pt>
    <dgm:pt modelId="{7DE95EC3-684D-054B-9DD9-57E0CE9C67EE}" type="pres">
      <dgm:prSet presAssocID="{0A662246-71F1-4CBF-85EA-D67A7F619E00}" presName="hierRoot2" presStyleCnt="0"/>
      <dgm:spPr/>
    </dgm:pt>
    <dgm:pt modelId="{071F313C-5D38-8D4D-9754-18A3286581E3}" type="pres">
      <dgm:prSet presAssocID="{0A662246-71F1-4CBF-85EA-D67A7F619E00}" presName="composite2" presStyleCnt="0"/>
      <dgm:spPr/>
    </dgm:pt>
    <dgm:pt modelId="{A3A52CAA-FF06-2B4C-A559-A8AF925AB580}" type="pres">
      <dgm:prSet presAssocID="{0A662246-71F1-4CBF-85EA-D67A7F619E00}" presName="background2" presStyleLbl="node2" presStyleIdx="0" presStyleCnt="1"/>
      <dgm:spPr>
        <a:solidFill>
          <a:srgbClr val="F8F5F9"/>
        </a:solidFill>
        <a:ln>
          <a:noFill/>
        </a:ln>
        <a:effectLst>
          <a:outerShdw blurRad="63500" algn="ctr" rotWithShape="0">
            <a:prstClr val="black">
              <a:alpha val="40000"/>
            </a:prstClr>
          </a:outerShdw>
        </a:effectLst>
      </dgm:spPr>
    </dgm:pt>
    <dgm:pt modelId="{166C1A5B-2F2B-6346-BBA2-918BAE37896A}" type="pres">
      <dgm:prSet presAssocID="{0A662246-71F1-4CBF-85EA-D67A7F619E00}" presName="text2" presStyleLbl="fgAcc2" presStyleIdx="0" presStyleCnt="1" custScaleX="227479">
        <dgm:presLayoutVars>
          <dgm:chPref val="3"/>
        </dgm:presLayoutVars>
      </dgm:prSet>
      <dgm:spPr/>
    </dgm:pt>
    <dgm:pt modelId="{9755FEEE-1468-E946-98CB-3AB3229C412B}" type="pres">
      <dgm:prSet presAssocID="{0A662246-71F1-4CBF-85EA-D67A7F619E00}" presName="hierChild3" presStyleCnt="0"/>
      <dgm:spPr/>
    </dgm:pt>
    <dgm:pt modelId="{24FCE110-0366-8744-9E26-4B7139C7C50A}" type="pres">
      <dgm:prSet presAssocID="{C5FED786-95B7-4AD6-B6E6-7011E32E189C}" presName="Name17" presStyleLbl="parChTrans1D3" presStyleIdx="0" presStyleCnt="1"/>
      <dgm:spPr/>
    </dgm:pt>
    <dgm:pt modelId="{64489F8E-D1AE-2642-8DD4-8CD68168C313}" type="pres">
      <dgm:prSet presAssocID="{BE005AB9-C26E-47A3-A340-F430A5039AA1}" presName="hierRoot3" presStyleCnt="0"/>
      <dgm:spPr/>
    </dgm:pt>
    <dgm:pt modelId="{D71D3809-5DEF-0444-9CDE-CF0ED587F685}" type="pres">
      <dgm:prSet presAssocID="{BE005AB9-C26E-47A3-A340-F430A5039AA1}" presName="composite3" presStyleCnt="0"/>
      <dgm:spPr/>
    </dgm:pt>
    <dgm:pt modelId="{3B97A4D7-A874-C245-9AB0-640D457A3A1A}" type="pres">
      <dgm:prSet presAssocID="{BE005AB9-C26E-47A3-A340-F430A5039AA1}" presName="background3" presStyleLbl="node3" presStyleIdx="0" presStyleCnt="1"/>
      <dgm:spPr>
        <a:solidFill>
          <a:srgbClr val="F8F5F9"/>
        </a:solidFill>
        <a:ln>
          <a:noFill/>
        </a:ln>
        <a:effectLst>
          <a:outerShdw blurRad="63500" algn="ctr" rotWithShape="0">
            <a:prstClr val="black">
              <a:alpha val="40000"/>
            </a:prstClr>
          </a:outerShdw>
        </a:effectLst>
      </dgm:spPr>
    </dgm:pt>
    <dgm:pt modelId="{2BFC011F-6220-D341-BFE0-528C6EE41DC5}" type="pres">
      <dgm:prSet presAssocID="{BE005AB9-C26E-47A3-A340-F430A5039AA1}" presName="text3" presStyleLbl="fgAcc3" presStyleIdx="0" presStyleCnt="1" custScaleX="227479">
        <dgm:presLayoutVars>
          <dgm:chPref val="3"/>
        </dgm:presLayoutVars>
      </dgm:prSet>
      <dgm:spPr/>
    </dgm:pt>
    <dgm:pt modelId="{43C5BC25-9229-7244-AE41-7219868AF899}" type="pres">
      <dgm:prSet presAssocID="{BE005AB9-C26E-47A3-A340-F430A5039AA1}" presName="hierChild4" presStyleCnt="0"/>
      <dgm:spPr/>
    </dgm:pt>
    <dgm:pt modelId="{7D5C29F1-0B5B-EB41-A28E-CE6D1C38C0D0}" type="pres">
      <dgm:prSet presAssocID="{F8ADDCE7-FF9B-6E40-9105-E537F02A6EE5}" presName="Name23" presStyleLbl="parChTrans1D4" presStyleIdx="0" presStyleCnt="2"/>
      <dgm:spPr/>
    </dgm:pt>
    <dgm:pt modelId="{CABE7737-0286-B744-AEF0-D9D9C425B3BC}" type="pres">
      <dgm:prSet presAssocID="{133DD5EC-1EB1-174D-B84E-46FD41F00D1F}" presName="hierRoot4" presStyleCnt="0"/>
      <dgm:spPr/>
    </dgm:pt>
    <dgm:pt modelId="{965EB240-5C55-E144-88F9-A4748AEBCD7F}" type="pres">
      <dgm:prSet presAssocID="{133DD5EC-1EB1-174D-B84E-46FD41F00D1F}" presName="composite4" presStyleCnt="0"/>
      <dgm:spPr/>
    </dgm:pt>
    <dgm:pt modelId="{7E4E368B-90DD-5D48-872B-019D4C11301B}" type="pres">
      <dgm:prSet presAssocID="{133DD5EC-1EB1-174D-B84E-46FD41F00D1F}" presName="background4" presStyleLbl="node4" presStyleIdx="0" presStyleCnt="2"/>
      <dgm:spPr>
        <a:solidFill>
          <a:srgbClr val="F8F5F9"/>
        </a:solidFill>
        <a:ln>
          <a:noFill/>
        </a:ln>
        <a:effectLst>
          <a:outerShdw blurRad="63500" algn="ctr" rotWithShape="0">
            <a:prstClr val="black">
              <a:alpha val="40000"/>
            </a:prstClr>
          </a:outerShdw>
        </a:effectLst>
      </dgm:spPr>
    </dgm:pt>
    <dgm:pt modelId="{688896EB-5CAB-AE49-8100-0270623F6293}" type="pres">
      <dgm:prSet presAssocID="{133DD5EC-1EB1-174D-B84E-46FD41F00D1F}" presName="text4" presStyleLbl="fgAcc4" presStyleIdx="0" presStyleCnt="2" custScaleX="227479">
        <dgm:presLayoutVars>
          <dgm:chPref val="3"/>
        </dgm:presLayoutVars>
      </dgm:prSet>
      <dgm:spPr/>
    </dgm:pt>
    <dgm:pt modelId="{95904C1F-7E26-CD4D-AE2B-5F924E5C3335}" type="pres">
      <dgm:prSet presAssocID="{133DD5EC-1EB1-174D-B84E-46FD41F00D1F}" presName="hierChild5" presStyleCnt="0"/>
      <dgm:spPr/>
    </dgm:pt>
    <dgm:pt modelId="{72EE6D57-FD1F-40EC-9F95-3F6C83F20B70}" type="pres">
      <dgm:prSet presAssocID="{7BFD2052-EA20-4515-9643-79A0DE105942}" presName="Name23" presStyleLbl="parChTrans1D4" presStyleIdx="1" presStyleCnt="2"/>
      <dgm:spPr/>
    </dgm:pt>
    <dgm:pt modelId="{219FA626-4950-4FDF-9093-D9AB97740966}" type="pres">
      <dgm:prSet presAssocID="{8536341E-B16D-4578-A7A3-C408AA5497E7}" presName="hierRoot4" presStyleCnt="0"/>
      <dgm:spPr/>
    </dgm:pt>
    <dgm:pt modelId="{3B933C35-4315-427D-8DCD-5AB80D0B5D0D}" type="pres">
      <dgm:prSet presAssocID="{8536341E-B16D-4578-A7A3-C408AA5497E7}" presName="composite4" presStyleCnt="0"/>
      <dgm:spPr/>
    </dgm:pt>
    <dgm:pt modelId="{470B0C71-7F36-45F0-829F-1FD450A32118}" type="pres">
      <dgm:prSet presAssocID="{8536341E-B16D-4578-A7A3-C408AA5497E7}" presName="background4" presStyleLbl="node4" presStyleIdx="1" presStyleCnt="2"/>
      <dgm:spPr>
        <a:solidFill>
          <a:srgbClr val="F8F5F9"/>
        </a:solidFill>
        <a:effectLst>
          <a:outerShdw blurRad="63500" algn="ctr" rotWithShape="0">
            <a:prstClr val="black">
              <a:alpha val="40000"/>
            </a:prstClr>
          </a:outerShdw>
        </a:effectLst>
      </dgm:spPr>
    </dgm:pt>
    <dgm:pt modelId="{270FF600-43D4-41EE-B384-7E041879091A}" type="pres">
      <dgm:prSet presAssocID="{8536341E-B16D-4578-A7A3-C408AA5497E7}" presName="text4" presStyleLbl="fgAcc4" presStyleIdx="1" presStyleCnt="2" custScaleX="222184">
        <dgm:presLayoutVars>
          <dgm:chPref val="3"/>
        </dgm:presLayoutVars>
      </dgm:prSet>
      <dgm:spPr/>
    </dgm:pt>
    <dgm:pt modelId="{E64F4790-7D04-401A-9BBA-BC7FA4C5D0C6}" type="pres">
      <dgm:prSet presAssocID="{8536341E-B16D-4578-A7A3-C408AA5497E7}" presName="hierChild5" presStyleCnt="0"/>
      <dgm:spPr/>
    </dgm:pt>
  </dgm:ptLst>
  <dgm:cxnLst>
    <dgm:cxn modelId="{33226A01-CA5C-ED45-B1C7-0550A692FCD0}" type="presOf" srcId="{F804F104-2F24-4725-A482-66410EFC648E}" destId="{DE4B00C6-93CD-EA48-AD4C-D3FDA2F31988}" srcOrd="0" destOrd="0" presId="urn:microsoft.com/office/officeart/2005/8/layout/hierarchy1"/>
    <dgm:cxn modelId="{32F2FA11-DCC2-4843-A472-8955406DB8AC}" type="presOf" srcId="{0A662246-71F1-4CBF-85EA-D67A7F619E00}" destId="{166C1A5B-2F2B-6346-BBA2-918BAE37896A}" srcOrd="0" destOrd="0" presId="urn:microsoft.com/office/officeart/2005/8/layout/hierarchy1"/>
    <dgm:cxn modelId="{E1F76B28-8B39-5F46-8CD6-523F7990DEF5}" type="presOf" srcId="{C5FED786-95B7-4AD6-B6E6-7011E32E189C}" destId="{24FCE110-0366-8744-9E26-4B7139C7C50A}" srcOrd="0" destOrd="0" presId="urn:microsoft.com/office/officeart/2005/8/layout/hierarchy1"/>
    <dgm:cxn modelId="{D8D1722B-D86B-4D45-859B-9CD2EB5A5157}" type="presOf" srcId="{95E1186F-E783-41F5-95BF-84B719BC78C2}" destId="{FDE4F6DD-F05D-4A45-849C-7F568B6A47B4}" srcOrd="0" destOrd="0" presId="urn:microsoft.com/office/officeart/2005/8/layout/hierarchy1"/>
    <dgm:cxn modelId="{B5632E2C-0682-4F3F-9F14-7D5D1D28FF50}" type="presOf" srcId="{133DD5EC-1EB1-174D-B84E-46FD41F00D1F}" destId="{688896EB-5CAB-AE49-8100-0270623F6293}" srcOrd="0" destOrd="0" presId="urn:microsoft.com/office/officeart/2005/8/layout/hierarchy1"/>
    <dgm:cxn modelId="{D7D96740-AE38-4741-816D-A5C263B24C36}" type="presOf" srcId="{7BFD2052-EA20-4515-9643-79A0DE105942}" destId="{72EE6D57-FD1F-40EC-9F95-3F6C83F20B70}" srcOrd="0" destOrd="0" presId="urn:microsoft.com/office/officeart/2005/8/layout/hierarchy1"/>
    <dgm:cxn modelId="{4D16D85F-8CED-4E6C-A0D4-CAC92235159E}" type="presOf" srcId="{F8ADDCE7-FF9B-6E40-9105-E537F02A6EE5}" destId="{7D5C29F1-0B5B-EB41-A28E-CE6D1C38C0D0}" srcOrd="0" destOrd="0" presId="urn:microsoft.com/office/officeart/2005/8/layout/hierarchy1"/>
    <dgm:cxn modelId="{F18C3761-19C8-4013-B2F7-64F2674DB55C}" srcId="{F804F104-2F24-4725-A482-66410EFC648E}" destId="{0A662246-71F1-4CBF-85EA-D67A7F619E00}" srcOrd="0" destOrd="0" parTransId="{95E1186F-E783-41F5-95BF-84B719BC78C2}" sibTransId="{C499F21A-61B3-47D8-A7C7-3769A1DB4BEA}"/>
    <dgm:cxn modelId="{50F72047-FD5E-4AA9-B11C-E0592DB22213}" srcId="{0A662246-71F1-4CBF-85EA-D67A7F619E00}" destId="{BE005AB9-C26E-47A3-A340-F430A5039AA1}" srcOrd="0" destOrd="0" parTransId="{C5FED786-95B7-4AD6-B6E6-7011E32E189C}" sibTransId="{EF290A1B-A62A-4BB2-B9D7-FC9C4BE22E04}"/>
    <dgm:cxn modelId="{6C7B6F6F-346C-4EA7-97C9-80D10FD0CB40}" type="presOf" srcId="{16B0ED08-85F4-4428-94F4-C1B5D46D1BA8}" destId="{9C7D6B81-F911-432D-BEB8-44767995D9D5}" srcOrd="0" destOrd="0" presId="urn:microsoft.com/office/officeart/2005/8/layout/hierarchy1"/>
    <dgm:cxn modelId="{2DC6A487-3FC2-4E84-8FA3-E015898D23AD}" srcId="{133DD5EC-1EB1-174D-B84E-46FD41F00D1F}" destId="{8536341E-B16D-4578-A7A3-C408AA5497E7}" srcOrd="0" destOrd="0" parTransId="{7BFD2052-EA20-4515-9643-79A0DE105942}" sibTransId="{47CF9D3B-C831-4AA9-BBCA-4C2800391790}"/>
    <dgm:cxn modelId="{E00C8D8F-E075-5345-BBDE-3BD1307C6F3F}" type="presOf" srcId="{BE005AB9-C26E-47A3-A340-F430A5039AA1}" destId="{2BFC011F-6220-D341-BFE0-528C6EE41DC5}" srcOrd="0" destOrd="0" presId="urn:microsoft.com/office/officeart/2005/8/layout/hierarchy1"/>
    <dgm:cxn modelId="{B88D88A2-A5D0-4B1B-9242-2A3487206DFA}" srcId="{16B0ED08-85F4-4428-94F4-C1B5D46D1BA8}" destId="{F804F104-2F24-4725-A482-66410EFC648E}" srcOrd="0" destOrd="0" parTransId="{706CF086-06A5-4F26-A1F7-D562C43ADE3D}" sibTransId="{EF1E2983-770C-48C7-8148-EAEAA0D40DD6}"/>
    <dgm:cxn modelId="{9532FAD7-51D3-40BF-9C70-F821DB5957D0}" type="presOf" srcId="{8536341E-B16D-4578-A7A3-C408AA5497E7}" destId="{270FF600-43D4-41EE-B384-7E041879091A}" srcOrd="0" destOrd="0" presId="urn:microsoft.com/office/officeart/2005/8/layout/hierarchy1"/>
    <dgm:cxn modelId="{7B84D7DD-09B9-F945-B3C3-1522421843E1}" srcId="{BE005AB9-C26E-47A3-A340-F430A5039AA1}" destId="{133DD5EC-1EB1-174D-B84E-46FD41F00D1F}" srcOrd="0" destOrd="0" parTransId="{F8ADDCE7-FF9B-6E40-9105-E537F02A6EE5}" sibTransId="{8CD9AC58-B944-2D40-92A7-A86F6CD3800B}"/>
    <dgm:cxn modelId="{F2149773-97A1-5542-910E-128CB5121CD5}" type="presParOf" srcId="{9C7D6B81-F911-432D-BEB8-44767995D9D5}" destId="{F945EDE4-E0FB-7C48-A62D-058B9D783369}" srcOrd="0" destOrd="0" presId="urn:microsoft.com/office/officeart/2005/8/layout/hierarchy1"/>
    <dgm:cxn modelId="{B1D38CA6-30A5-9842-83B2-5D7A46FFB000}" type="presParOf" srcId="{F945EDE4-E0FB-7C48-A62D-058B9D783369}" destId="{744335FA-2B74-6348-B6BC-37F666200889}" srcOrd="0" destOrd="0" presId="urn:microsoft.com/office/officeart/2005/8/layout/hierarchy1"/>
    <dgm:cxn modelId="{740E7D26-8DF8-334B-9C36-9EC22CA729CF}" type="presParOf" srcId="{744335FA-2B74-6348-B6BC-37F666200889}" destId="{CC307D02-3FA9-F64C-A238-ED44C26BC725}" srcOrd="0" destOrd="0" presId="urn:microsoft.com/office/officeart/2005/8/layout/hierarchy1"/>
    <dgm:cxn modelId="{2075B3A8-DB25-5E40-BDDD-C2A9A3F545F9}" type="presParOf" srcId="{744335FA-2B74-6348-B6BC-37F666200889}" destId="{DE4B00C6-93CD-EA48-AD4C-D3FDA2F31988}" srcOrd="1" destOrd="0" presId="urn:microsoft.com/office/officeart/2005/8/layout/hierarchy1"/>
    <dgm:cxn modelId="{E193FB70-ECED-8541-A5BC-5B46EEB0EED2}" type="presParOf" srcId="{F945EDE4-E0FB-7C48-A62D-058B9D783369}" destId="{2DF3E283-5689-3F44-827B-435ABB0AC5CF}" srcOrd="1" destOrd="0" presId="urn:microsoft.com/office/officeart/2005/8/layout/hierarchy1"/>
    <dgm:cxn modelId="{9548C410-BC48-F345-8CAF-7C17837AFEC5}" type="presParOf" srcId="{2DF3E283-5689-3F44-827B-435ABB0AC5CF}" destId="{FDE4F6DD-F05D-4A45-849C-7F568B6A47B4}" srcOrd="0" destOrd="0" presId="urn:microsoft.com/office/officeart/2005/8/layout/hierarchy1"/>
    <dgm:cxn modelId="{D752E1AF-2F89-D743-B69E-CE43276D1F7F}" type="presParOf" srcId="{2DF3E283-5689-3F44-827B-435ABB0AC5CF}" destId="{7DE95EC3-684D-054B-9DD9-57E0CE9C67EE}" srcOrd="1" destOrd="0" presId="urn:microsoft.com/office/officeart/2005/8/layout/hierarchy1"/>
    <dgm:cxn modelId="{1A46B268-EACE-EA47-B6A5-C5C5A4234BF7}" type="presParOf" srcId="{7DE95EC3-684D-054B-9DD9-57E0CE9C67EE}" destId="{071F313C-5D38-8D4D-9754-18A3286581E3}" srcOrd="0" destOrd="0" presId="urn:microsoft.com/office/officeart/2005/8/layout/hierarchy1"/>
    <dgm:cxn modelId="{AEDC8828-3008-9D49-8EC1-03830E1C6429}" type="presParOf" srcId="{071F313C-5D38-8D4D-9754-18A3286581E3}" destId="{A3A52CAA-FF06-2B4C-A559-A8AF925AB580}" srcOrd="0" destOrd="0" presId="urn:microsoft.com/office/officeart/2005/8/layout/hierarchy1"/>
    <dgm:cxn modelId="{4CDFE828-24CB-384B-B01B-A4C432045619}" type="presParOf" srcId="{071F313C-5D38-8D4D-9754-18A3286581E3}" destId="{166C1A5B-2F2B-6346-BBA2-918BAE37896A}" srcOrd="1" destOrd="0" presId="urn:microsoft.com/office/officeart/2005/8/layout/hierarchy1"/>
    <dgm:cxn modelId="{7FEB3559-5393-1842-B3CE-E85E084DFDA9}" type="presParOf" srcId="{7DE95EC3-684D-054B-9DD9-57E0CE9C67EE}" destId="{9755FEEE-1468-E946-98CB-3AB3229C412B}" srcOrd="1" destOrd="0" presId="urn:microsoft.com/office/officeart/2005/8/layout/hierarchy1"/>
    <dgm:cxn modelId="{09265B5D-D5C3-3C4D-9DD2-AD725F9BC628}" type="presParOf" srcId="{9755FEEE-1468-E946-98CB-3AB3229C412B}" destId="{24FCE110-0366-8744-9E26-4B7139C7C50A}" srcOrd="0" destOrd="0" presId="urn:microsoft.com/office/officeart/2005/8/layout/hierarchy1"/>
    <dgm:cxn modelId="{ED1501B5-5BEC-6D4F-AA6F-EDF3AB4F8B76}" type="presParOf" srcId="{9755FEEE-1468-E946-98CB-3AB3229C412B}" destId="{64489F8E-D1AE-2642-8DD4-8CD68168C313}" srcOrd="1" destOrd="0" presId="urn:microsoft.com/office/officeart/2005/8/layout/hierarchy1"/>
    <dgm:cxn modelId="{26CF2ABF-06B9-1440-8DA8-B20F88EBB1F5}" type="presParOf" srcId="{64489F8E-D1AE-2642-8DD4-8CD68168C313}" destId="{D71D3809-5DEF-0444-9CDE-CF0ED587F685}" srcOrd="0" destOrd="0" presId="urn:microsoft.com/office/officeart/2005/8/layout/hierarchy1"/>
    <dgm:cxn modelId="{64E62DE9-6118-E646-882A-B9BB74075EF9}" type="presParOf" srcId="{D71D3809-5DEF-0444-9CDE-CF0ED587F685}" destId="{3B97A4D7-A874-C245-9AB0-640D457A3A1A}" srcOrd="0" destOrd="0" presId="urn:microsoft.com/office/officeart/2005/8/layout/hierarchy1"/>
    <dgm:cxn modelId="{CD9D9070-7CF7-1F4F-9674-BDD710A47ADD}" type="presParOf" srcId="{D71D3809-5DEF-0444-9CDE-CF0ED587F685}" destId="{2BFC011F-6220-D341-BFE0-528C6EE41DC5}" srcOrd="1" destOrd="0" presId="urn:microsoft.com/office/officeart/2005/8/layout/hierarchy1"/>
    <dgm:cxn modelId="{53509950-AADF-734C-B46B-9B88A601A7CE}" type="presParOf" srcId="{64489F8E-D1AE-2642-8DD4-8CD68168C313}" destId="{43C5BC25-9229-7244-AE41-7219868AF899}" srcOrd="1" destOrd="0" presId="urn:microsoft.com/office/officeart/2005/8/layout/hierarchy1"/>
    <dgm:cxn modelId="{010581BB-0050-4882-859C-E7C7561E8EB4}" type="presParOf" srcId="{43C5BC25-9229-7244-AE41-7219868AF899}" destId="{7D5C29F1-0B5B-EB41-A28E-CE6D1C38C0D0}" srcOrd="0" destOrd="0" presId="urn:microsoft.com/office/officeart/2005/8/layout/hierarchy1"/>
    <dgm:cxn modelId="{E79C290B-4D51-4405-8D65-CCD32B96915E}" type="presParOf" srcId="{43C5BC25-9229-7244-AE41-7219868AF899}" destId="{CABE7737-0286-B744-AEF0-D9D9C425B3BC}" srcOrd="1" destOrd="0" presId="urn:microsoft.com/office/officeart/2005/8/layout/hierarchy1"/>
    <dgm:cxn modelId="{4E651827-91D8-45B6-991A-EC225E3D0324}" type="presParOf" srcId="{CABE7737-0286-B744-AEF0-D9D9C425B3BC}" destId="{965EB240-5C55-E144-88F9-A4748AEBCD7F}" srcOrd="0" destOrd="0" presId="urn:microsoft.com/office/officeart/2005/8/layout/hierarchy1"/>
    <dgm:cxn modelId="{222C6A8A-3EB2-4A65-870E-325CCA8273C0}" type="presParOf" srcId="{965EB240-5C55-E144-88F9-A4748AEBCD7F}" destId="{7E4E368B-90DD-5D48-872B-019D4C11301B}" srcOrd="0" destOrd="0" presId="urn:microsoft.com/office/officeart/2005/8/layout/hierarchy1"/>
    <dgm:cxn modelId="{F627C0DA-3C3C-469F-A13E-4DA497A3A789}" type="presParOf" srcId="{965EB240-5C55-E144-88F9-A4748AEBCD7F}" destId="{688896EB-5CAB-AE49-8100-0270623F6293}" srcOrd="1" destOrd="0" presId="urn:microsoft.com/office/officeart/2005/8/layout/hierarchy1"/>
    <dgm:cxn modelId="{2C9A40AA-2A62-4F08-B64A-4FECEACFFB46}" type="presParOf" srcId="{CABE7737-0286-B744-AEF0-D9D9C425B3BC}" destId="{95904C1F-7E26-CD4D-AE2B-5F924E5C3335}" srcOrd="1" destOrd="0" presId="urn:microsoft.com/office/officeart/2005/8/layout/hierarchy1"/>
    <dgm:cxn modelId="{F3C502B0-D243-441C-9138-C17E16C950FD}" type="presParOf" srcId="{95904C1F-7E26-CD4D-AE2B-5F924E5C3335}" destId="{72EE6D57-FD1F-40EC-9F95-3F6C83F20B70}" srcOrd="0" destOrd="0" presId="urn:microsoft.com/office/officeart/2005/8/layout/hierarchy1"/>
    <dgm:cxn modelId="{C48A13B3-F275-4429-958E-15702E2EA06F}" type="presParOf" srcId="{95904C1F-7E26-CD4D-AE2B-5F924E5C3335}" destId="{219FA626-4950-4FDF-9093-D9AB97740966}" srcOrd="1" destOrd="0" presId="urn:microsoft.com/office/officeart/2005/8/layout/hierarchy1"/>
    <dgm:cxn modelId="{84C84A5F-ADA2-4997-95C1-6480A0524303}" type="presParOf" srcId="{219FA626-4950-4FDF-9093-D9AB97740966}" destId="{3B933C35-4315-427D-8DCD-5AB80D0B5D0D}" srcOrd="0" destOrd="0" presId="urn:microsoft.com/office/officeart/2005/8/layout/hierarchy1"/>
    <dgm:cxn modelId="{B1099E22-AA4F-4B9E-8D8F-9C86147FF415}" type="presParOf" srcId="{3B933C35-4315-427D-8DCD-5AB80D0B5D0D}" destId="{470B0C71-7F36-45F0-829F-1FD450A32118}" srcOrd="0" destOrd="0" presId="urn:microsoft.com/office/officeart/2005/8/layout/hierarchy1"/>
    <dgm:cxn modelId="{42DC9B38-E3E5-447B-8EF5-8C6515112CE8}" type="presParOf" srcId="{3B933C35-4315-427D-8DCD-5AB80D0B5D0D}" destId="{270FF600-43D4-41EE-B384-7E041879091A}" srcOrd="1" destOrd="0" presId="urn:microsoft.com/office/officeart/2005/8/layout/hierarchy1"/>
    <dgm:cxn modelId="{49A07455-B936-4ABC-9056-2079F1271F89}" type="presParOf" srcId="{219FA626-4950-4FDF-9093-D9AB97740966}" destId="{E64F4790-7D04-401A-9BBA-BC7FA4C5D0C6}" srcOrd="1" destOrd="0" presId="urn:microsoft.com/office/officeart/2005/8/layout/hierarchy1"/>
  </dgm:cxnLst>
  <dgm:bg>
    <a:effectLst>
      <a:outerShdw blurRad="63500" sx="102000" sy="102000" algn="ctr"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8180898-511C-4C92-A858-E8ECDC9C2816}" type="doc">
      <dgm:prSet loTypeId="urn:microsoft.com/office/officeart/2005/8/layout/venn3" loCatId="relationship" qsTypeId="urn:microsoft.com/office/officeart/2005/8/quickstyle/simple1" qsCatId="simple" csTypeId="urn:microsoft.com/office/officeart/2005/8/colors/colorful1" csCatId="colorful" phldr="1"/>
      <dgm:spPr/>
      <dgm:t>
        <a:bodyPr/>
        <a:lstStyle/>
        <a:p>
          <a:endParaRPr lang="en-US"/>
        </a:p>
      </dgm:t>
    </dgm:pt>
    <dgm:pt modelId="{F7ADA4FA-58F8-4C19-AE66-9374E78EC5BA}">
      <dgm:prSet phldrT="[Text]"/>
      <dgm:spPr/>
      <dgm:t>
        <a:bodyPr/>
        <a:lstStyle/>
        <a:p>
          <a:r>
            <a:rPr lang="en-US"/>
            <a:t>10</a:t>
          </a:r>
        </a:p>
      </dgm:t>
    </dgm:pt>
    <dgm:pt modelId="{91A444AE-3D3E-4F51-9DFE-1C5F13DFD971}" type="parTrans" cxnId="{864CEDCC-5E10-496C-86C9-4DF8E5EBE2AF}">
      <dgm:prSet/>
      <dgm:spPr/>
      <dgm:t>
        <a:bodyPr/>
        <a:lstStyle/>
        <a:p>
          <a:endParaRPr lang="en-US"/>
        </a:p>
      </dgm:t>
    </dgm:pt>
    <dgm:pt modelId="{7D79A8FC-4BE5-4181-85C6-4B6DA6806E12}" type="sibTrans" cxnId="{864CEDCC-5E10-496C-86C9-4DF8E5EBE2AF}">
      <dgm:prSet/>
      <dgm:spPr/>
      <dgm:t>
        <a:bodyPr/>
        <a:lstStyle/>
        <a:p>
          <a:endParaRPr lang="en-US"/>
        </a:p>
      </dgm:t>
    </dgm:pt>
    <dgm:pt modelId="{03DB593D-B7EF-4F3C-9FBE-2D68395B07F6}">
      <dgm:prSet phldrT="[Text]"/>
      <dgm:spPr/>
      <dgm:t>
        <a:bodyPr/>
        <a:lstStyle/>
        <a:p>
          <a:r>
            <a:rPr lang="en-US" dirty="0"/>
            <a:t>20</a:t>
          </a:r>
        </a:p>
      </dgm:t>
    </dgm:pt>
    <dgm:pt modelId="{C503705E-5237-40A7-90E0-1379832CCC53}" type="parTrans" cxnId="{8192A79F-C620-487F-A46A-D582BB28B495}">
      <dgm:prSet/>
      <dgm:spPr/>
      <dgm:t>
        <a:bodyPr/>
        <a:lstStyle/>
        <a:p>
          <a:endParaRPr lang="en-US"/>
        </a:p>
      </dgm:t>
    </dgm:pt>
    <dgm:pt modelId="{28C2589A-83E9-444F-B02A-4CC35DE52E99}" type="sibTrans" cxnId="{8192A79F-C620-487F-A46A-D582BB28B495}">
      <dgm:prSet/>
      <dgm:spPr/>
      <dgm:t>
        <a:bodyPr/>
        <a:lstStyle/>
        <a:p>
          <a:endParaRPr lang="en-US"/>
        </a:p>
      </dgm:t>
    </dgm:pt>
    <dgm:pt modelId="{55E28737-4DC9-45B8-814E-B6D492066801}">
      <dgm:prSet phldrT="[Text]"/>
      <dgm:spPr/>
      <dgm:t>
        <a:bodyPr/>
        <a:lstStyle/>
        <a:p>
          <a:r>
            <a:rPr lang="en-US"/>
            <a:t>30</a:t>
          </a:r>
        </a:p>
      </dgm:t>
    </dgm:pt>
    <dgm:pt modelId="{FAF07473-17B1-4100-B92B-D82872D245A1}" type="parTrans" cxnId="{3E95F07F-A44A-423B-B270-31B440AE14C0}">
      <dgm:prSet/>
      <dgm:spPr/>
      <dgm:t>
        <a:bodyPr/>
        <a:lstStyle/>
        <a:p>
          <a:endParaRPr lang="en-US"/>
        </a:p>
      </dgm:t>
    </dgm:pt>
    <dgm:pt modelId="{CFCA16D1-3849-43A3-B3E7-5385F4FDFE95}" type="sibTrans" cxnId="{3E95F07F-A44A-423B-B270-31B440AE14C0}">
      <dgm:prSet/>
      <dgm:spPr/>
      <dgm:t>
        <a:bodyPr/>
        <a:lstStyle/>
        <a:p>
          <a:endParaRPr lang="en-US"/>
        </a:p>
      </dgm:t>
    </dgm:pt>
    <dgm:pt modelId="{2DDECCCE-1F71-4DA3-8ADD-F86F14504AA2}" type="pres">
      <dgm:prSet presAssocID="{C8180898-511C-4C92-A858-E8ECDC9C2816}" presName="Name0" presStyleCnt="0">
        <dgm:presLayoutVars>
          <dgm:dir/>
          <dgm:resizeHandles val="exact"/>
        </dgm:presLayoutVars>
      </dgm:prSet>
      <dgm:spPr/>
    </dgm:pt>
    <dgm:pt modelId="{AE5F6C34-1E71-4324-B000-A1B7F7756644}" type="pres">
      <dgm:prSet presAssocID="{F7ADA4FA-58F8-4C19-AE66-9374E78EC5BA}" presName="Name5" presStyleLbl="vennNode1" presStyleIdx="0" presStyleCnt="3">
        <dgm:presLayoutVars>
          <dgm:bulletEnabled val="1"/>
        </dgm:presLayoutVars>
      </dgm:prSet>
      <dgm:spPr/>
    </dgm:pt>
    <dgm:pt modelId="{648637F7-86CA-485E-87D9-D060DB4A36AD}" type="pres">
      <dgm:prSet presAssocID="{7D79A8FC-4BE5-4181-85C6-4B6DA6806E12}" presName="space" presStyleCnt="0"/>
      <dgm:spPr/>
    </dgm:pt>
    <dgm:pt modelId="{FE16EAA8-AB02-4438-A3B9-A06EDBA51B3C}" type="pres">
      <dgm:prSet presAssocID="{03DB593D-B7EF-4F3C-9FBE-2D68395B07F6}" presName="Name5" presStyleLbl="vennNode1" presStyleIdx="1" presStyleCnt="3">
        <dgm:presLayoutVars>
          <dgm:bulletEnabled val="1"/>
        </dgm:presLayoutVars>
      </dgm:prSet>
      <dgm:spPr/>
    </dgm:pt>
    <dgm:pt modelId="{01A6FCB6-98F1-4D28-9A4D-4EF7063A7B84}" type="pres">
      <dgm:prSet presAssocID="{28C2589A-83E9-444F-B02A-4CC35DE52E99}" presName="space" presStyleCnt="0"/>
      <dgm:spPr/>
    </dgm:pt>
    <dgm:pt modelId="{E8DA52E3-1C05-4B85-A54B-47537DA1C79F}" type="pres">
      <dgm:prSet presAssocID="{55E28737-4DC9-45B8-814E-B6D492066801}" presName="Name5" presStyleLbl="vennNode1" presStyleIdx="2" presStyleCnt="3">
        <dgm:presLayoutVars>
          <dgm:bulletEnabled val="1"/>
        </dgm:presLayoutVars>
      </dgm:prSet>
      <dgm:spPr/>
    </dgm:pt>
  </dgm:ptLst>
  <dgm:cxnLst>
    <dgm:cxn modelId="{3E95F07F-A44A-423B-B270-31B440AE14C0}" srcId="{C8180898-511C-4C92-A858-E8ECDC9C2816}" destId="{55E28737-4DC9-45B8-814E-B6D492066801}" srcOrd="2" destOrd="0" parTransId="{FAF07473-17B1-4100-B92B-D82872D245A1}" sibTransId="{CFCA16D1-3849-43A3-B3E7-5385F4FDFE95}"/>
    <dgm:cxn modelId="{0658EC8E-68A7-4683-A4DA-A34FF3C95D90}" type="presOf" srcId="{03DB593D-B7EF-4F3C-9FBE-2D68395B07F6}" destId="{FE16EAA8-AB02-4438-A3B9-A06EDBA51B3C}" srcOrd="0" destOrd="0" presId="urn:microsoft.com/office/officeart/2005/8/layout/venn3"/>
    <dgm:cxn modelId="{8192A79F-C620-487F-A46A-D582BB28B495}" srcId="{C8180898-511C-4C92-A858-E8ECDC9C2816}" destId="{03DB593D-B7EF-4F3C-9FBE-2D68395B07F6}" srcOrd="1" destOrd="0" parTransId="{C503705E-5237-40A7-90E0-1379832CCC53}" sibTransId="{28C2589A-83E9-444F-B02A-4CC35DE52E99}"/>
    <dgm:cxn modelId="{7750EEA1-32AC-45D1-8B31-940EF0358D4F}" type="presOf" srcId="{C8180898-511C-4C92-A858-E8ECDC9C2816}" destId="{2DDECCCE-1F71-4DA3-8ADD-F86F14504AA2}" srcOrd="0" destOrd="0" presId="urn:microsoft.com/office/officeart/2005/8/layout/venn3"/>
    <dgm:cxn modelId="{4210F3C7-5393-4D25-B724-E0BE17D0458F}" type="presOf" srcId="{55E28737-4DC9-45B8-814E-B6D492066801}" destId="{E8DA52E3-1C05-4B85-A54B-47537DA1C79F}" srcOrd="0" destOrd="0" presId="urn:microsoft.com/office/officeart/2005/8/layout/venn3"/>
    <dgm:cxn modelId="{864CEDCC-5E10-496C-86C9-4DF8E5EBE2AF}" srcId="{C8180898-511C-4C92-A858-E8ECDC9C2816}" destId="{F7ADA4FA-58F8-4C19-AE66-9374E78EC5BA}" srcOrd="0" destOrd="0" parTransId="{91A444AE-3D3E-4F51-9DFE-1C5F13DFD971}" sibTransId="{7D79A8FC-4BE5-4181-85C6-4B6DA6806E12}"/>
    <dgm:cxn modelId="{E6411CDC-D5D4-45DC-A794-30FFA15CC6C9}" type="presOf" srcId="{F7ADA4FA-58F8-4C19-AE66-9374E78EC5BA}" destId="{AE5F6C34-1E71-4324-B000-A1B7F7756644}" srcOrd="0" destOrd="0" presId="urn:microsoft.com/office/officeart/2005/8/layout/venn3"/>
    <dgm:cxn modelId="{18D484BA-895F-45A8-A443-C4B25F015D61}" type="presParOf" srcId="{2DDECCCE-1F71-4DA3-8ADD-F86F14504AA2}" destId="{AE5F6C34-1E71-4324-B000-A1B7F7756644}" srcOrd="0" destOrd="0" presId="urn:microsoft.com/office/officeart/2005/8/layout/venn3"/>
    <dgm:cxn modelId="{D101F5F4-8974-4680-95CB-1E832F1A66FD}" type="presParOf" srcId="{2DDECCCE-1F71-4DA3-8ADD-F86F14504AA2}" destId="{648637F7-86CA-485E-87D9-D060DB4A36AD}" srcOrd="1" destOrd="0" presId="urn:microsoft.com/office/officeart/2005/8/layout/venn3"/>
    <dgm:cxn modelId="{7D4645CB-1E81-4678-A3AD-496EF8CE3AEF}" type="presParOf" srcId="{2DDECCCE-1F71-4DA3-8ADD-F86F14504AA2}" destId="{FE16EAA8-AB02-4438-A3B9-A06EDBA51B3C}" srcOrd="2" destOrd="0" presId="urn:microsoft.com/office/officeart/2005/8/layout/venn3"/>
    <dgm:cxn modelId="{1CC8BF55-3128-429E-83B4-72C57734741E}" type="presParOf" srcId="{2DDECCCE-1F71-4DA3-8ADD-F86F14504AA2}" destId="{01A6FCB6-98F1-4D28-9A4D-4EF7063A7B84}" srcOrd="3" destOrd="0" presId="urn:microsoft.com/office/officeart/2005/8/layout/venn3"/>
    <dgm:cxn modelId="{4082545B-5346-457B-9408-967D31A97A5A}" type="presParOf" srcId="{2DDECCCE-1F71-4DA3-8ADD-F86F14504AA2}" destId="{E8DA52E3-1C05-4B85-A54B-47537DA1C79F}" srcOrd="4"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8180898-511C-4C92-A858-E8ECDC9C2816}" type="doc">
      <dgm:prSet loTypeId="urn:microsoft.com/office/officeart/2005/8/layout/venn3" loCatId="relationship" qsTypeId="urn:microsoft.com/office/officeart/2005/8/quickstyle/simple2" qsCatId="simple" csTypeId="urn:microsoft.com/office/officeart/2005/8/colors/accent3_2" csCatId="accent3" phldr="1"/>
      <dgm:spPr/>
      <dgm:t>
        <a:bodyPr/>
        <a:lstStyle/>
        <a:p>
          <a:endParaRPr lang="en-US"/>
        </a:p>
      </dgm:t>
    </dgm:pt>
    <dgm:pt modelId="{F7ADA4FA-58F8-4C19-AE66-9374E78EC5BA}">
      <dgm:prSet phldrT="[Text]"/>
      <dgm:spPr/>
      <dgm:t>
        <a:bodyPr/>
        <a:lstStyle/>
        <a:p>
          <a:r>
            <a:rPr lang="en-US" dirty="0"/>
            <a:t>TK</a:t>
          </a:r>
        </a:p>
      </dgm:t>
    </dgm:pt>
    <dgm:pt modelId="{91A444AE-3D3E-4F51-9DFE-1C5F13DFD971}" type="parTrans" cxnId="{864CEDCC-5E10-496C-86C9-4DF8E5EBE2AF}">
      <dgm:prSet/>
      <dgm:spPr/>
      <dgm:t>
        <a:bodyPr/>
        <a:lstStyle/>
        <a:p>
          <a:endParaRPr lang="en-US"/>
        </a:p>
      </dgm:t>
    </dgm:pt>
    <dgm:pt modelId="{7D79A8FC-4BE5-4181-85C6-4B6DA6806E12}" type="sibTrans" cxnId="{864CEDCC-5E10-496C-86C9-4DF8E5EBE2AF}">
      <dgm:prSet/>
      <dgm:spPr/>
      <dgm:t>
        <a:bodyPr/>
        <a:lstStyle/>
        <a:p>
          <a:endParaRPr lang="en-US"/>
        </a:p>
      </dgm:t>
    </dgm:pt>
    <dgm:pt modelId="{03DB593D-B7EF-4F3C-9FBE-2D68395B07F6}">
      <dgm:prSet phldrT="[Text]"/>
      <dgm:spPr/>
      <dgm:t>
        <a:bodyPr/>
        <a:lstStyle/>
        <a:p>
          <a:r>
            <a:rPr lang="en-US"/>
            <a:t>-</a:t>
          </a:r>
          <a:endParaRPr lang="en-US" dirty="0"/>
        </a:p>
      </dgm:t>
    </dgm:pt>
    <dgm:pt modelId="{C503705E-5237-40A7-90E0-1379832CCC53}" type="parTrans" cxnId="{8192A79F-C620-487F-A46A-D582BB28B495}">
      <dgm:prSet/>
      <dgm:spPr/>
      <dgm:t>
        <a:bodyPr/>
        <a:lstStyle/>
        <a:p>
          <a:endParaRPr lang="en-US"/>
        </a:p>
      </dgm:t>
    </dgm:pt>
    <dgm:pt modelId="{28C2589A-83E9-444F-B02A-4CC35DE52E99}" type="sibTrans" cxnId="{8192A79F-C620-487F-A46A-D582BB28B495}">
      <dgm:prSet/>
      <dgm:spPr/>
      <dgm:t>
        <a:bodyPr/>
        <a:lstStyle/>
        <a:p>
          <a:endParaRPr lang="en-US"/>
        </a:p>
      </dgm:t>
    </dgm:pt>
    <dgm:pt modelId="{55E28737-4DC9-45B8-814E-B6D492066801}">
      <dgm:prSet phldrT="[Text]"/>
      <dgm:spPr/>
      <dgm:t>
        <a:bodyPr/>
        <a:lstStyle/>
        <a:p>
          <a:r>
            <a:rPr lang="en-US" dirty="0"/>
            <a:t>12</a:t>
          </a:r>
        </a:p>
      </dgm:t>
    </dgm:pt>
    <dgm:pt modelId="{FAF07473-17B1-4100-B92B-D82872D245A1}" type="parTrans" cxnId="{3E95F07F-A44A-423B-B270-31B440AE14C0}">
      <dgm:prSet/>
      <dgm:spPr/>
      <dgm:t>
        <a:bodyPr/>
        <a:lstStyle/>
        <a:p>
          <a:endParaRPr lang="en-US"/>
        </a:p>
      </dgm:t>
    </dgm:pt>
    <dgm:pt modelId="{CFCA16D1-3849-43A3-B3E7-5385F4FDFE95}" type="sibTrans" cxnId="{3E95F07F-A44A-423B-B270-31B440AE14C0}">
      <dgm:prSet/>
      <dgm:spPr/>
      <dgm:t>
        <a:bodyPr/>
        <a:lstStyle/>
        <a:p>
          <a:endParaRPr lang="en-US"/>
        </a:p>
      </dgm:t>
    </dgm:pt>
    <dgm:pt modelId="{2DDECCCE-1F71-4DA3-8ADD-F86F14504AA2}" type="pres">
      <dgm:prSet presAssocID="{C8180898-511C-4C92-A858-E8ECDC9C2816}" presName="Name0" presStyleCnt="0">
        <dgm:presLayoutVars>
          <dgm:dir/>
          <dgm:resizeHandles val="exact"/>
        </dgm:presLayoutVars>
      </dgm:prSet>
      <dgm:spPr/>
    </dgm:pt>
    <dgm:pt modelId="{AE5F6C34-1E71-4324-B000-A1B7F7756644}" type="pres">
      <dgm:prSet presAssocID="{F7ADA4FA-58F8-4C19-AE66-9374E78EC5BA}" presName="Name5" presStyleLbl="vennNode1" presStyleIdx="0" presStyleCnt="3">
        <dgm:presLayoutVars>
          <dgm:bulletEnabled val="1"/>
        </dgm:presLayoutVars>
      </dgm:prSet>
      <dgm:spPr/>
    </dgm:pt>
    <dgm:pt modelId="{648637F7-86CA-485E-87D9-D060DB4A36AD}" type="pres">
      <dgm:prSet presAssocID="{7D79A8FC-4BE5-4181-85C6-4B6DA6806E12}" presName="space" presStyleCnt="0"/>
      <dgm:spPr/>
    </dgm:pt>
    <dgm:pt modelId="{FE16EAA8-AB02-4438-A3B9-A06EDBA51B3C}" type="pres">
      <dgm:prSet presAssocID="{03DB593D-B7EF-4F3C-9FBE-2D68395B07F6}" presName="Name5" presStyleLbl="vennNode1" presStyleIdx="1" presStyleCnt="3">
        <dgm:presLayoutVars>
          <dgm:bulletEnabled val="1"/>
        </dgm:presLayoutVars>
      </dgm:prSet>
      <dgm:spPr/>
    </dgm:pt>
    <dgm:pt modelId="{01A6FCB6-98F1-4D28-9A4D-4EF7063A7B84}" type="pres">
      <dgm:prSet presAssocID="{28C2589A-83E9-444F-B02A-4CC35DE52E99}" presName="space" presStyleCnt="0"/>
      <dgm:spPr/>
    </dgm:pt>
    <dgm:pt modelId="{E8DA52E3-1C05-4B85-A54B-47537DA1C79F}" type="pres">
      <dgm:prSet presAssocID="{55E28737-4DC9-45B8-814E-B6D492066801}" presName="Name5" presStyleLbl="vennNode1" presStyleIdx="2" presStyleCnt="3">
        <dgm:presLayoutVars>
          <dgm:bulletEnabled val="1"/>
        </dgm:presLayoutVars>
      </dgm:prSet>
      <dgm:spPr/>
    </dgm:pt>
  </dgm:ptLst>
  <dgm:cxnLst>
    <dgm:cxn modelId="{3E95F07F-A44A-423B-B270-31B440AE14C0}" srcId="{C8180898-511C-4C92-A858-E8ECDC9C2816}" destId="{55E28737-4DC9-45B8-814E-B6D492066801}" srcOrd="2" destOrd="0" parTransId="{FAF07473-17B1-4100-B92B-D82872D245A1}" sibTransId="{CFCA16D1-3849-43A3-B3E7-5385F4FDFE95}"/>
    <dgm:cxn modelId="{0658EC8E-68A7-4683-A4DA-A34FF3C95D90}" type="presOf" srcId="{03DB593D-B7EF-4F3C-9FBE-2D68395B07F6}" destId="{FE16EAA8-AB02-4438-A3B9-A06EDBA51B3C}" srcOrd="0" destOrd="0" presId="urn:microsoft.com/office/officeart/2005/8/layout/venn3"/>
    <dgm:cxn modelId="{8192A79F-C620-487F-A46A-D582BB28B495}" srcId="{C8180898-511C-4C92-A858-E8ECDC9C2816}" destId="{03DB593D-B7EF-4F3C-9FBE-2D68395B07F6}" srcOrd="1" destOrd="0" parTransId="{C503705E-5237-40A7-90E0-1379832CCC53}" sibTransId="{28C2589A-83E9-444F-B02A-4CC35DE52E99}"/>
    <dgm:cxn modelId="{7750EEA1-32AC-45D1-8B31-940EF0358D4F}" type="presOf" srcId="{C8180898-511C-4C92-A858-E8ECDC9C2816}" destId="{2DDECCCE-1F71-4DA3-8ADD-F86F14504AA2}" srcOrd="0" destOrd="0" presId="urn:microsoft.com/office/officeart/2005/8/layout/venn3"/>
    <dgm:cxn modelId="{4210F3C7-5393-4D25-B724-E0BE17D0458F}" type="presOf" srcId="{55E28737-4DC9-45B8-814E-B6D492066801}" destId="{E8DA52E3-1C05-4B85-A54B-47537DA1C79F}" srcOrd="0" destOrd="0" presId="urn:microsoft.com/office/officeart/2005/8/layout/venn3"/>
    <dgm:cxn modelId="{864CEDCC-5E10-496C-86C9-4DF8E5EBE2AF}" srcId="{C8180898-511C-4C92-A858-E8ECDC9C2816}" destId="{F7ADA4FA-58F8-4C19-AE66-9374E78EC5BA}" srcOrd="0" destOrd="0" parTransId="{91A444AE-3D3E-4F51-9DFE-1C5F13DFD971}" sibTransId="{7D79A8FC-4BE5-4181-85C6-4B6DA6806E12}"/>
    <dgm:cxn modelId="{E6411CDC-D5D4-45DC-A794-30FFA15CC6C9}" type="presOf" srcId="{F7ADA4FA-58F8-4C19-AE66-9374E78EC5BA}" destId="{AE5F6C34-1E71-4324-B000-A1B7F7756644}" srcOrd="0" destOrd="0" presId="urn:microsoft.com/office/officeart/2005/8/layout/venn3"/>
    <dgm:cxn modelId="{18D484BA-895F-45A8-A443-C4B25F015D61}" type="presParOf" srcId="{2DDECCCE-1F71-4DA3-8ADD-F86F14504AA2}" destId="{AE5F6C34-1E71-4324-B000-A1B7F7756644}" srcOrd="0" destOrd="0" presId="urn:microsoft.com/office/officeart/2005/8/layout/venn3"/>
    <dgm:cxn modelId="{D101F5F4-8974-4680-95CB-1E832F1A66FD}" type="presParOf" srcId="{2DDECCCE-1F71-4DA3-8ADD-F86F14504AA2}" destId="{648637F7-86CA-485E-87D9-D060DB4A36AD}" srcOrd="1" destOrd="0" presId="urn:microsoft.com/office/officeart/2005/8/layout/venn3"/>
    <dgm:cxn modelId="{7D4645CB-1E81-4678-A3AD-496EF8CE3AEF}" type="presParOf" srcId="{2DDECCCE-1F71-4DA3-8ADD-F86F14504AA2}" destId="{FE16EAA8-AB02-4438-A3B9-A06EDBA51B3C}" srcOrd="2" destOrd="0" presId="urn:microsoft.com/office/officeart/2005/8/layout/venn3"/>
    <dgm:cxn modelId="{1CC8BF55-3128-429E-83B4-72C57734741E}" type="presParOf" srcId="{2DDECCCE-1F71-4DA3-8ADD-F86F14504AA2}" destId="{01A6FCB6-98F1-4D28-9A4D-4EF7063A7B84}" srcOrd="3" destOrd="0" presId="urn:microsoft.com/office/officeart/2005/8/layout/venn3"/>
    <dgm:cxn modelId="{4082545B-5346-457B-9408-967D31A97A5A}" type="presParOf" srcId="{2DDECCCE-1F71-4DA3-8ADD-F86F14504AA2}" destId="{E8DA52E3-1C05-4B85-A54B-47537DA1C79F}" srcOrd="4" destOrd="0" presId="urn:microsoft.com/office/officeart/2005/8/layout/ven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45A7F98-8CD2-48B5-882A-D87600EAF27D}"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EFA5A525-4EC3-4562-87F6-90B7B92DF5AA}">
      <dgm:prSet phldrT="[Text]" custT="1"/>
      <dgm:spPr>
        <a:solidFill>
          <a:srgbClr val="555FAD"/>
        </a:solidFill>
        <a:ln>
          <a:solidFill>
            <a:srgbClr val="555FAD"/>
          </a:solidFill>
        </a:ln>
      </dgm:spPr>
      <dgm:t>
        <a:bodyPr/>
        <a:lstStyle/>
        <a:p>
          <a:r>
            <a:rPr lang="en-US" sz="1100" b="0" dirty="0">
              <a:solidFill>
                <a:schemeClr val="bg1"/>
              </a:solidFill>
            </a:rPr>
            <a:t>12</a:t>
          </a:r>
          <a:r>
            <a:rPr lang="en-US" sz="1100" b="0" baseline="30000" dirty="0">
              <a:solidFill>
                <a:schemeClr val="bg1"/>
              </a:solidFill>
            </a:rPr>
            <a:t>th</a:t>
          </a:r>
          <a:r>
            <a:rPr lang="en-US" sz="1100" b="0" dirty="0">
              <a:solidFill>
                <a:schemeClr val="bg1"/>
              </a:solidFill>
            </a:rPr>
            <a:t> Grade CTE Pathway completer </a:t>
          </a:r>
        </a:p>
        <a:p>
          <a:r>
            <a:rPr lang="en-US" sz="1100" b="0" dirty="0">
              <a:solidFill>
                <a:schemeClr val="bg1"/>
              </a:solidFill>
            </a:rPr>
            <a:t>(2022-23)</a:t>
          </a:r>
        </a:p>
      </dgm:t>
    </dgm:pt>
    <dgm:pt modelId="{9D8CC186-D074-4F77-958B-A64924F8E7B8}" type="parTrans" cxnId="{F4567BB2-FA12-452B-B814-3303B63B3CC9}">
      <dgm:prSet/>
      <dgm:spPr/>
      <dgm:t>
        <a:bodyPr/>
        <a:lstStyle/>
        <a:p>
          <a:endParaRPr lang="en-US" sz="1100" b="0">
            <a:solidFill>
              <a:schemeClr val="bg1"/>
            </a:solidFill>
          </a:endParaRPr>
        </a:p>
      </dgm:t>
    </dgm:pt>
    <dgm:pt modelId="{952CDBF4-2164-4CC1-82F5-A7A7457CBD9E}" type="sibTrans" cxnId="{F4567BB2-FA12-452B-B814-3303B63B3CC9}">
      <dgm:prSet/>
      <dgm:spPr/>
      <dgm:t>
        <a:bodyPr/>
        <a:lstStyle/>
        <a:p>
          <a:endParaRPr lang="en-US" sz="1100" b="0">
            <a:solidFill>
              <a:schemeClr val="bg1"/>
            </a:solidFill>
          </a:endParaRPr>
        </a:p>
      </dgm:t>
    </dgm:pt>
    <dgm:pt modelId="{6EC88E4A-1149-4984-8701-7282CD022A82}">
      <dgm:prSet phldrT="[Text]" custT="1"/>
      <dgm:spPr>
        <a:solidFill>
          <a:srgbClr val="FF745E"/>
        </a:solidFill>
        <a:ln>
          <a:solidFill>
            <a:srgbClr val="FF745E"/>
          </a:solidFill>
        </a:ln>
      </dgm:spPr>
      <dgm:t>
        <a:bodyPr/>
        <a:lstStyle/>
        <a:p>
          <a:r>
            <a:rPr lang="en-US" sz="1100" b="0" dirty="0">
              <a:solidFill>
                <a:schemeClr val="bg1"/>
              </a:solidFill>
            </a:rPr>
            <a:t>11</a:t>
          </a:r>
          <a:r>
            <a:rPr lang="en-US" sz="1100" b="0" baseline="30000" dirty="0">
              <a:solidFill>
                <a:schemeClr val="bg1"/>
              </a:solidFill>
            </a:rPr>
            <a:t>th</a:t>
          </a:r>
          <a:r>
            <a:rPr lang="en-US" sz="1100" b="0" dirty="0">
              <a:solidFill>
                <a:schemeClr val="bg1"/>
              </a:solidFill>
            </a:rPr>
            <a:t> Grade CTE Pathway completer </a:t>
          </a:r>
        </a:p>
        <a:p>
          <a:r>
            <a:rPr lang="en-US" sz="1100" b="0" dirty="0">
              <a:solidFill>
                <a:schemeClr val="bg1"/>
              </a:solidFill>
            </a:rPr>
            <a:t>(2021-22)</a:t>
          </a:r>
        </a:p>
      </dgm:t>
    </dgm:pt>
    <dgm:pt modelId="{4234FBF2-05AD-44CF-8927-6DE56EDE2E10}" type="parTrans" cxnId="{4E297D40-4A3A-459F-8633-5A9253146634}">
      <dgm:prSet/>
      <dgm:spPr/>
      <dgm:t>
        <a:bodyPr/>
        <a:lstStyle/>
        <a:p>
          <a:endParaRPr lang="en-US" sz="1100" b="0">
            <a:solidFill>
              <a:schemeClr val="bg1"/>
            </a:solidFill>
          </a:endParaRPr>
        </a:p>
      </dgm:t>
    </dgm:pt>
    <dgm:pt modelId="{A8C840C4-6520-4581-8B19-E90E67970BE8}" type="sibTrans" cxnId="{4E297D40-4A3A-459F-8633-5A9253146634}">
      <dgm:prSet/>
      <dgm:spPr/>
      <dgm:t>
        <a:bodyPr/>
        <a:lstStyle/>
        <a:p>
          <a:endParaRPr lang="en-US" sz="1100" b="0">
            <a:solidFill>
              <a:schemeClr val="bg1"/>
            </a:solidFill>
          </a:endParaRPr>
        </a:p>
      </dgm:t>
    </dgm:pt>
    <dgm:pt modelId="{104E1D48-390B-4910-B71A-990075A0688B}">
      <dgm:prSet phldrT="[Text]" custT="1"/>
      <dgm:spPr>
        <a:solidFill>
          <a:srgbClr val="50C1BD"/>
        </a:solidFill>
        <a:ln>
          <a:solidFill>
            <a:srgbClr val="50C1BD"/>
          </a:solidFill>
        </a:ln>
      </dgm:spPr>
      <dgm:t>
        <a:bodyPr/>
        <a:lstStyle/>
        <a:p>
          <a:r>
            <a:rPr lang="en-US" sz="1100" b="0" dirty="0">
              <a:solidFill>
                <a:schemeClr val="bg1"/>
              </a:solidFill>
            </a:rPr>
            <a:t>10</a:t>
          </a:r>
          <a:r>
            <a:rPr lang="en-US" sz="1100" b="0" baseline="30000" dirty="0">
              <a:solidFill>
                <a:schemeClr val="bg1"/>
              </a:solidFill>
            </a:rPr>
            <a:t>th</a:t>
          </a:r>
          <a:r>
            <a:rPr lang="en-US" sz="1100" b="0" dirty="0">
              <a:solidFill>
                <a:schemeClr val="bg1"/>
              </a:solidFill>
            </a:rPr>
            <a:t> Grade CTE Pathway completer </a:t>
          </a:r>
        </a:p>
        <a:p>
          <a:r>
            <a:rPr lang="en-US" sz="1100" b="0" dirty="0">
              <a:solidFill>
                <a:schemeClr val="bg1"/>
              </a:solidFill>
            </a:rPr>
            <a:t>(2020-21)</a:t>
          </a:r>
        </a:p>
      </dgm:t>
    </dgm:pt>
    <dgm:pt modelId="{B575A179-D02C-4E22-9571-6B8F8F7F813F}" type="parTrans" cxnId="{8B53BD83-F169-4278-9365-8020383A0155}">
      <dgm:prSet/>
      <dgm:spPr/>
      <dgm:t>
        <a:bodyPr/>
        <a:lstStyle/>
        <a:p>
          <a:endParaRPr lang="en-US" sz="1100" b="0">
            <a:solidFill>
              <a:schemeClr val="bg1"/>
            </a:solidFill>
          </a:endParaRPr>
        </a:p>
      </dgm:t>
    </dgm:pt>
    <dgm:pt modelId="{69737966-F144-453F-A24E-2009AA165C07}" type="sibTrans" cxnId="{8B53BD83-F169-4278-9365-8020383A0155}">
      <dgm:prSet/>
      <dgm:spPr/>
      <dgm:t>
        <a:bodyPr/>
        <a:lstStyle/>
        <a:p>
          <a:endParaRPr lang="en-US" sz="1100" b="0">
            <a:solidFill>
              <a:schemeClr val="bg1"/>
            </a:solidFill>
          </a:endParaRPr>
        </a:p>
      </dgm:t>
    </dgm:pt>
    <dgm:pt modelId="{BE285B33-368E-4F88-9074-C88328A7C6BA}">
      <dgm:prSet phldrT="[Text]" custT="1"/>
      <dgm:spPr>
        <a:solidFill>
          <a:srgbClr val="F4ECEF"/>
        </a:solidFill>
        <a:ln>
          <a:solidFill>
            <a:schemeClr val="accent5"/>
          </a:solidFill>
        </a:ln>
      </dgm:spPr>
      <dgm:t>
        <a:bodyPr/>
        <a:lstStyle/>
        <a:p>
          <a:endParaRPr lang="en-US" sz="1100" b="0">
            <a:solidFill>
              <a:schemeClr val="bg1"/>
            </a:solidFill>
          </a:endParaRPr>
        </a:p>
      </dgm:t>
    </dgm:pt>
    <dgm:pt modelId="{134295F2-8D0D-4FF4-8D21-8ADFBDCF21B2}" type="parTrans" cxnId="{FDC20A8E-5076-451B-947B-4ADA96F1540E}">
      <dgm:prSet/>
      <dgm:spPr/>
      <dgm:t>
        <a:bodyPr/>
        <a:lstStyle/>
        <a:p>
          <a:endParaRPr lang="en-US" sz="1100" b="0">
            <a:solidFill>
              <a:schemeClr val="bg1"/>
            </a:solidFill>
          </a:endParaRPr>
        </a:p>
      </dgm:t>
    </dgm:pt>
    <dgm:pt modelId="{3A6F124D-E7E0-4302-ADBB-495BCB267CE3}" type="sibTrans" cxnId="{FDC20A8E-5076-451B-947B-4ADA96F1540E}">
      <dgm:prSet/>
      <dgm:spPr/>
      <dgm:t>
        <a:bodyPr/>
        <a:lstStyle/>
        <a:p>
          <a:endParaRPr lang="en-US" sz="1100" b="0">
            <a:solidFill>
              <a:schemeClr val="bg1"/>
            </a:solidFill>
          </a:endParaRPr>
        </a:p>
      </dgm:t>
    </dgm:pt>
    <dgm:pt modelId="{1DFE02CE-93C6-4EFA-8C89-18569E24E2A2}" type="pres">
      <dgm:prSet presAssocID="{245A7F98-8CD2-48B5-882A-D87600EAF27D}" presName="Name0" presStyleCnt="0">
        <dgm:presLayoutVars>
          <dgm:chMax val="7"/>
          <dgm:resizeHandles val="exact"/>
        </dgm:presLayoutVars>
      </dgm:prSet>
      <dgm:spPr/>
    </dgm:pt>
    <dgm:pt modelId="{021B4759-40A4-4072-A425-99C0565E5B10}" type="pres">
      <dgm:prSet presAssocID="{245A7F98-8CD2-48B5-882A-D87600EAF27D}" presName="comp1" presStyleCnt="0"/>
      <dgm:spPr/>
    </dgm:pt>
    <dgm:pt modelId="{130D95B5-63AC-455D-9127-A6648BDFA9F9}" type="pres">
      <dgm:prSet presAssocID="{245A7F98-8CD2-48B5-882A-D87600EAF27D}" presName="circle1" presStyleLbl="node1" presStyleIdx="0" presStyleCnt="4"/>
      <dgm:spPr/>
    </dgm:pt>
    <dgm:pt modelId="{DDF7B6B3-B5C3-4D3A-960A-D0F23A6486D7}" type="pres">
      <dgm:prSet presAssocID="{245A7F98-8CD2-48B5-882A-D87600EAF27D}" presName="c1text" presStyleLbl="node1" presStyleIdx="0" presStyleCnt="4">
        <dgm:presLayoutVars>
          <dgm:bulletEnabled val="1"/>
        </dgm:presLayoutVars>
      </dgm:prSet>
      <dgm:spPr/>
    </dgm:pt>
    <dgm:pt modelId="{4FA58C6B-63A0-45A0-9B28-734F3586FA11}" type="pres">
      <dgm:prSet presAssocID="{245A7F98-8CD2-48B5-882A-D87600EAF27D}" presName="comp2" presStyleCnt="0"/>
      <dgm:spPr/>
    </dgm:pt>
    <dgm:pt modelId="{4F09B029-16BE-4A2E-81D3-A36484CAD38F}" type="pres">
      <dgm:prSet presAssocID="{245A7F98-8CD2-48B5-882A-D87600EAF27D}" presName="circle2" presStyleLbl="node1" presStyleIdx="1" presStyleCnt="4"/>
      <dgm:spPr/>
    </dgm:pt>
    <dgm:pt modelId="{48FA2CF9-6953-4145-8BA5-14D0AE4E76C7}" type="pres">
      <dgm:prSet presAssocID="{245A7F98-8CD2-48B5-882A-D87600EAF27D}" presName="c2text" presStyleLbl="node1" presStyleIdx="1" presStyleCnt="4">
        <dgm:presLayoutVars>
          <dgm:bulletEnabled val="1"/>
        </dgm:presLayoutVars>
      </dgm:prSet>
      <dgm:spPr/>
    </dgm:pt>
    <dgm:pt modelId="{1390727C-8AC6-4094-940B-35BFF1BF990A}" type="pres">
      <dgm:prSet presAssocID="{245A7F98-8CD2-48B5-882A-D87600EAF27D}" presName="comp3" presStyleCnt="0"/>
      <dgm:spPr/>
    </dgm:pt>
    <dgm:pt modelId="{89570B8B-1C44-454A-BA1F-257F77D194BB}" type="pres">
      <dgm:prSet presAssocID="{245A7F98-8CD2-48B5-882A-D87600EAF27D}" presName="circle3" presStyleLbl="node1" presStyleIdx="2" presStyleCnt="4"/>
      <dgm:spPr/>
    </dgm:pt>
    <dgm:pt modelId="{2AA5B66F-6B84-4E6A-A8A2-6CBE5B9A291E}" type="pres">
      <dgm:prSet presAssocID="{245A7F98-8CD2-48B5-882A-D87600EAF27D}" presName="c3text" presStyleLbl="node1" presStyleIdx="2" presStyleCnt="4">
        <dgm:presLayoutVars>
          <dgm:bulletEnabled val="1"/>
        </dgm:presLayoutVars>
      </dgm:prSet>
      <dgm:spPr/>
    </dgm:pt>
    <dgm:pt modelId="{597E2DD0-C109-4E0C-A53F-23D8B5C91C6D}" type="pres">
      <dgm:prSet presAssocID="{245A7F98-8CD2-48B5-882A-D87600EAF27D}" presName="comp4" presStyleCnt="0"/>
      <dgm:spPr/>
    </dgm:pt>
    <dgm:pt modelId="{4B9F8B7F-7508-45F8-911D-94E700EA15C7}" type="pres">
      <dgm:prSet presAssocID="{245A7F98-8CD2-48B5-882A-D87600EAF27D}" presName="circle4" presStyleLbl="node1" presStyleIdx="3" presStyleCnt="4"/>
      <dgm:spPr/>
    </dgm:pt>
    <dgm:pt modelId="{2CF96ADA-1258-44BE-95D3-F399E6FCC675}" type="pres">
      <dgm:prSet presAssocID="{245A7F98-8CD2-48B5-882A-D87600EAF27D}" presName="c4text" presStyleLbl="node1" presStyleIdx="3" presStyleCnt="4">
        <dgm:presLayoutVars>
          <dgm:bulletEnabled val="1"/>
        </dgm:presLayoutVars>
      </dgm:prSet>
      <dgm:spPr/>
    </dgm:pt>
  </dgm:ptLst>
  <dgm:cxnLst>
    <dgm:cxn modelId="{BDF17411-7D52-4594-8213-9B178271EE16}" type="presOf" srcId="{EFA5A525-4EC3-4562-87F6-90B7B92DF5AA}" destId="{DDF7B6B3-B5C3-4D3A-960A-D0F23A6486D7}" srcOrd="1" destOrd="0" presId="urn:microsoft.com/office/officeart/2005/8/layout/venn2"/>
    <dgm:cxn modelId="{4E297D40-4A3A-459F-8633-5A9253146634}" srcId="{245A7F98-8CD2-48B5-882A-D87600EAF27D}" destId="{6EC88E4A-1149-4984-8701-7282CD022A82}" srcOrd="1" destOrd="0" parTransId="{4234FBF2-05AD-44CF-8927-6DE56EDE2E10}" sibTransId="{A8C840C4-6520-4581-8B19-E90E67970BE8}"/>
    <dgm:cxn modelId="{4279C75B-F232-4395-A8D9-5C27D19C5915}" type="presOf" srcId="{6EC88E4A-1149-4984-8701-7282CD022A82}" destId="{48FA2CF9-6953-4145-8BA5-14D0AE4E76C7}" srcOrd="1" destOrd="0" presId="urn:microsoft.com/office/officeart/2005/8/layout/venn2"/>
    <dgm:cxn modelId="{66D62662-0694-48F4-8846-A4315517FE36}" type="presOf" srcId="{245A7F98-8CD2-48B5-882A-D87600EAF27D}" destId="{1DFE02CE-93C6-4EFA-8C89-18569E24E2A2}" srcOrd="0" destOrd="0" presId="urn:microsoft.com/office/officeart/2005/8/layout/venn2"/>
    <dgm:cxn modelId="{29F15C6D-6DBD-4EDD-9C12-6AC900CFCF63}" type="presOf" srcId="{104E1D48-390B-4910-B71A-990075A0688B}" destId="{89570B8B-1C44-454A-BA1F-257F77D194BB}" srcOrd="0" destOrd="0" presId="urn:microsoft.com/office/officeart/2005/8/layout/venn2"/>
    <dgm:cxn modelId="{8B53BD83-F169-4278-9365-8020383A0155}" srcId="{245A7F98-8CD2-48B5-882A-D87600EAF27D}" destId="{104E1D48-390B-4910-B71A-990075A0688B}" srcOrd="2" destOrd="0" parTransId="{B575A179-D02C-4E22-9571-6B8F8F7F813F}" sibTransId="{69737966-F144-453F-A24E-2009AA165C07}"/>
    <dgm:cxn modelId="{FDC20A8E-5076-451B-947B-4ADA96F1540E}" srcId="{245A7F98-8CD2-48B5-882A-D87600EAF27D}" destId="{BE285B33-368E-4F88-9074-C88328A7C6BA}" srcOrd="3" destOrd="0" parTransId="{134295F2-8D0D-4FF4-8D21-8ADFBDCF21B2}" sibTransId="{3A6F124D-E7E0-4302-ADBB-495BCB267CE3}"/>
    <dgm:cxn modelId="{A3A56293-95F2-4F7A-8877-5D9B28072C71}" type="presOf" srcId="{6EC88E4A-1149-4984-8701-7282CD022A82}" destId="{4F09B029-16BE-4A2E-81D3-A36484CAD38F}" srcOrd="0" destOrd="0" presId="urn:microsoft.com/office/officeart/2005/8/layout/venn2"/>
    <dgm:cxn modelId="{D0AFE796-F349-4BEC-B9CA-DB94B4D27F60}" type="presOf" srcId="{BE285B33-368E-4F88-9074-C88328A7C6BA}" destId="{4B9F8B7F-7508-45F8-911D-94E700EA15C7}" srcOrd="0" destOrd="0" presId="urn:microsoft.com/office/officeart/2005/8/layout/venn2"/>
    <dgm:cxn modelId="{F4567BB2-FA12-452B-B814-3303B63B3CC9}" srcId="{245A7F98-8CD2-48B5-882A-D87600EAF27D}" destId="{EFA5A525-4EC3-4562-87F6-90B7B92DF5AA}" srcOrd="0" destOrd="0" parTransId="{9D8CC186-D074-4F77-958B-A64924F8E7B8}" sibTransId="{952CDBF4-2164-4CC1-82F5-A7A7457CBD9E}"/>
    <dgm:cxn modelId="{7BF6B8BA-C031-4F13-AEBA-D8CD329F5B57}" type="presOf" srcId="{104E1D48-390B-4910-B71A-990075A0688B}" destId="{2AA5B66F-6B84-4E6A-A8A2-6CBE5B9A291E}" srcOrd="1" destOrd="0" presId="urn:microsoft.com/office/officeart/2005/8/layout/venn2"/>
    <dgm:cxn modelId="{1FA044BB-84ED-4B33-A255-33BC17F4F98D}" type="presOf" srcId="{BE285B33-368E-4F88-9074-C88328A7C6BA}" destId="{2CF96ADA-1258-44BE-95D3-F399E6FCC675}" srcOrd="1" destOrd="0" presId="urn:microsoft.com/office/officeart/2005/8/layout/venn2"/>
    <dgm:cxn modelId="{10A188D0-9185-49AC-A80D-C28D7EE4D034}" type="presOf" srcId="{EFA5A525-4EC3-4562-87F6-90B7B92DF5AA}" destId="{130D95B5-63AC-455D-9127-A6648BDFA9F9}" srcOrd="0" destOrd="0" presId="urn:microsoft.com/office/officeart/2005/8/layout/venn2"/>
    <dgm:cxn modelId="{4B44D138-0968-4AF9-8AD3-A03DECF555C4}" type="presParOf" srcId="{1DFE02CE-93C6-4EFA-8C89-18569E24E2A2}" destId="{021B4759-40A4-4072-A425-99C0565E5B10}" srcOrd="0" destOrd="0" presId="urn:microsoft.com/office/officeart/2005/8/layout/venn2"/>
    <dgm:cxn modelId="{F427A7A2-29AE-4977-AD89-06092F3B5FA9}" type="presParOf" srcId="{021B4759-40A4-4072-A425-99C0565E5B10}" destId="{130D95B5-63AC-455D-9127-A6648BDFA9F9}" srcOrd="0" destOrd="0" presId="urn:microsoft.com/office/officeart/2005/8/layout/venn2"/>
    <dgm:cxn modelId="{DCF13615-2BE8-4006-B040-4847324FFAD4}" type="presParOf" srcId="{021B4759-40A4-4072-A425-99C0565E5B10}" destId="{DDF7B6B3-B5C3-4D3A-960A-D0F23A6486D7}" srcOrd="1" destOrd="0" presId="urn:microsoft.com/office/officeart/2005/8/layout/venn2"/>
    <dgm:cxn modelId="{BCE89B2F-2DD2-4006-B056-F29C6029ED3F}" type="presParOf" srcId="{1DFE02CE-93C6-4EFA-8C89-18569E24E2A2}" destId="{4FA58C6B-63A0-45A0-9B28-734F3586FA11}" srcOrd="1" destOrd="0" presId="urn:microsoft.com/office/officeart/2005/8/layout/venn2"/>
    <dgm:cxn modelId="{037CD92B-D9D5-4A7C-9ED2-15ACB25041AD}" type="presParOf" srcId="{4FA58C6B-63A0-45A0-9B28-734F3586FA11}" destId="{4F09B029-16BE-4A2E-81D3-A36484CAD38F}" srcOrd="0" destOrd="0" presId="urn:microsoft.com/office/officeart/2005/8/layout/venn2"/>
    <dgm:cxn modelId="{AEAB6C78-DA75-4FBF-9363-E6A73672DEE7}" type="presParOf" srcId="{4FA58C6B-63A0-45A0-9B28-734F3586FA11}" destId="{48FA2CF9-6953-4145-8BA5-14D0AE4E76C7}" srcOrd="1" destOrd="0" presId="urn:microsoft.com/office/officeart/2005/8/layout/venn2"/>
    <dgm:cxn modelId="{EA0E04A4-F45B-4BB4-9C44-825372BE7DBA}" type="presParOf" srcId="{1DFE02CE-93C6-4EFA-8C89-18569E24E2A2}" destId="{1390727C-8AC6-4094-940B-35BFF1BF990A}" srcOrd="2" destOrd="0" presId="urn:microsoft.com/office/officeart/2005/8/layout/venn2"/>
    <dgm:cxn modelId="{019D1580-4435-4742-9787-20E8793C5AF2}" type="presParOf" srcId="{1390727C-8AC6-4094-940B-35BFF1BF990A}" destId="{89570B8B-1C44-454A-BA1F-257F77D194BB}" srcOrd="0" destOrd="0" presId="urn:microsoft.com/office/officeart/2005/8/layout/venn2"/>
    <dgm:cxn modelId="{8C0EC13C-A462-47BE-93D8-C03235650AE5}" type="presParOf" srcId="{1390727C-8AC6-4094-940B-35BFF1BF990A}" destId="{2AA5B66F-6B84-4E6A-A8A2-6CBE5B9A291E}" srcOrd="1" destOrd="0" presId="urn:microsoft.com/office/officeart/2005/8/layout/venn2"/>
    <dgm:cxn modelId="{5ACF09FE-D0F3-44E8-B9A6-1C046AC89597}" type="presParOf" srcId="{1DFE02CE-93C6-4EFA-8C89-18569E24E2A2}" destId="{597E2DD0-C109-4E0C-A53F-23D8B5C91C6D}" srcOrd="3" destOrd="0" presId="urn:microsoft.com/office/officeart/2005/8/layout/venn2"/>
    <dgm:cxn modelId="{C39767EA-4C8D-4A97-93E9-235F32A3EFDC}" type="presParOf" srcId="{597E2DD0-C109-4E0C-A53F-23D8B5C91C6D}" destId="{4B9F8B7F-7508-45F8-911D-94E700EA15C7}" srcOrd="0" destOrd="0" presId="urn:microsoft.com/office/officeart/2005/8/layout/venn2"/>
    <dgm:cxn modelId="{1A2FF264-468A-453C-8824-31D86E36A5AF}" type="presParOf" srcId="{597E2DD0-C109-4E0C-A53F-23D8B5C91C6D}" destId="{2CF96ADA-1258-44BE-95D3-F399E6FCC675}" srcOrd="1" destOrd="0" presId="urn:microsoft.com/office/officeart/2005/8/layout/venn2"/>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8B098E-9954-421D-8377-3762920DF14E}">
      <dsp:nvSpPr>
        <dsp:cNvPr id="0" name=""/>
        <dsp:cNvSpPr/>
      </dsp:nvSpPr>
      <dsp:spPr>
        <a:xfrm>
          <a:off x="608655" y="2817"/>
          <a:ext cx="1899980" cy="530275"/>
        </a:xfrm>
        <a:prstGeom prst="roundRect">
          <a:avLst>
            <a:gd name="adj" fmla="val 10000"/>
          </a:avLst>
        </a:prstGeom>
        <a:solidFill>
          <a:srgbClr val="7CA07C">
            <a:alpha val="8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latin typeface="Arial Black"/>
            </a:rPr>
            <a:t>Orientation</a:t>
          </a:r>
          <a:endParaRPr lang="en-US" sz="1600" kern="1200" dirty="0">
            <a:solidFill>
              <a:schemeClr val="bg1"/>
            </a:solidFill>
          </a:endParaRPr>
        </a:p>
      </dsp:txBody>
      <dsp:txXfrm>
        <a:off x="624186" y="18348"/>
        <a:ext cx="1868918" cy="499213"/>
      </dsp:txXfrm>
    </dsp:sp>
    <dsp:sp modelId="{590E7029-C9B2-481B-BA5A-2C3C0C1970E7}">
      <dsp:nvSpPr>
        <dsp:cNvPr id="0" name=""/>
        <dsp:cNvSpPr/>
      </dsp:nvSpPr>
      <dsp:spPr>
        <a:xfrm>
          <a:off x="798653" y="533093"/>
          <a:ext cx="209662" cy="439082"/>
        </a:xfrm>
        <a:custGeom>
          <a:avLst/>
          <a:gdLst/>
          <a:ahLst/>
          <a:cxnLst/>
          <a:rect l="0" t="0" r="0" b="0"/>
          <a:pathLst>
            <a:path>
              <a:moveTo>
                <a:pt x="0" y="0"/>
              </a:moveTo>
              <a:lnTo>
                <a:pt x="0" y="439082"/>
              </a:lnTo>
              <a:lnTo>
                <a:pt x="209662" y="43908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B4FA0D-A3EE-4B3C-ABD2-31ECDD2EEEF7}">
      <dsp:nvSpPr>
        <dsp:cNvPr id="0" name=""/>
        <dsp:cNvSpPr/>
      </dsp:nvSpPr>
      <dsp:spPr>
        <a:xfrm>
          <a:off x="1008316" y="708913"/>
          <a:ext cx="1391252" cy="526524"/>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rtl="0">
            <a:lnSpc>
              <a:spcPct val="90000"/>
            </a:lnSpc>
            <a:spcBef>
              <a:spcPct val="0"/>
            </a:spcBef>
            <a:spcAft>
              <a:spcPct val="35000"/>
            </a:spcAft>
            <a:buNone/>
          </a:pPr>
          <a:r>
            <a:rPr lang="en-US" altLang="en-US" sz="1100" b="0" kern="1200" dirty="0">
              <a:solidFill>
                <a:schemeClr val="tx1"/>
              </a:solidFill>
            </a:rPr>
            <a:t>Data Coordinator Orientation</a:t>
          </a:r>
          <a:endParaRPr lang="en-US" sz="1100" b="0" kern="1200" dirty="0">
            <a:solidFill>
              <a:schemeClr val="tx1"/>
            </a:solidFill>
          </a:endParaRPr>
        </a:p>
      </dsp:txBody>
      <dsp:txXfrm>
        <a:off x="1023737" y="724334"/>
        <a:ext cx="1360410" cy="495682"/>
      </dsp:txXfrm>
    </dsp:sp>
    <dsp:sp modelId="{71131542-811F-4B34-B30B-97386FCA3A31}">
      <dsp:nvSpPr>
        <dsp:cNvPr id="0" name=""/>
        <dsp:cNvSpPr/>
      </dsp:nvSpPr>
      <dsp:spPr>
        <a:xfrm>
          <a:off x="798653" y="533093"/>
          <a:ext cx="210554" cy="1066148"/>
        </a:xfrm>
        <a:custGeom>
          <a:avLst/>
          <a:gdLst/>
          <a:ahLst/>
          <a:cxnLst/>
          <a:rect l="0" t="0" r="0" b="0"/>
          <a:pathLst>
            <a:path>
              <a:moveTo>
                <a:pt x="0" y="0"/>
              </a:moveTo>
              <a:lnTo>
                <a:pt x="0" y="1066148"/>
              </a:lnTo>
              <a:lnTo>
                <a:pt x="210554" y="106614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F4A67DC-E8C6-40BD-889F-8D162005B4EC}">
      <dsp:nvSpPr>
        <dsp:cNvPr id="0" name=""/>
        <dsp:cNvSpPr/>
      </dsp:nvSpPr>
      <dsp:spPr>
        <a:xfrm>
          <a:off x="1009208" y="1328615"/>
          <a:ext cx="1408260" cy="541252"/>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b="0" kern="1200" dirty="0">
              <a:solidFill>
                <a:schemeClr val="tx1"/>
              </a:solidFill>
              <a:latin typeface="+mn-lt"/>
            </a:rPr>
            <a:t>LEA Admin </a:t>
          </a:r>
          <a:r>
            <a:rPr lang="en-US" sz="1100" b="0" kern="1200" dirty="0">
              <a:solidFill>
                <a:schemeClr val="tx1"/>
              </a:solidFill>
            </a:rPr>
            <a:t>Data Privacy</a:t>
          </a:r>
        </a:p>
      </dsp:txBody>
      <dsp:txXfrm>
        <a:off x="1025061" y="1344468"/>
        <a:ext cx="1376554" cy="509546"/>
      </dsp:txXfrm>
    </dsp:sp>
    <dsp:sp modelId="{A5D6B654-8290-439F-A62E-FAE6B33448F6}">
      <dsp:nvSpPr>
        <dsp:cNvPr id="0" name=""/>
        <dsp:cNvSpPr/>
      </dsp:nvSpPr>
      <dsp:spPr>
        <a:xfrm>
          <a:off x="798653" y="533093"/>
          <a:ext cx="210554" cy="1742713"/>
        </a:xfrm>
        <a:custGeom>
          <a:avLst/>
          <a:gdLst/>
          <a:ahLst/>
          <a:cxnLst/>
          <a:rect l="0" t="0" r="0" b="0"/>
          <a:pathLst>
            <a:path>
              <a:moveTo>
                <a:pt x="0" y="0"/>
              </a:moveTo>
              <a:lnTo>
                <a:pt x="0" y="1742713"/>
              </a:lnTo>
              <a:lnTo>
                <a:pt x="210554" y="174271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BA51BB8-723C-440F-A6CF-4E7D26DB98DC}">
      <dsp:nvSpPr>
        <dsp:cNvPr id="0" name=""/>
        <dsp:cNvSpPr/>
      </dsp:nvSpPr>
      <dsp:spPr>
        <a:xfrm>
          <a:off x="1009208" y="2005180"/>
          <a:ext cx="1378964" cy="541252"/>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a:solidFill>
                <a:prstClr val="black">
                  <a:hueOff val="0"/>
                  <a:satOff val="0"/>
                  <a:lumOff val="0"/>
                  <a:alphaOff val="0"/>
                </a:prstClr>
              </a:solidFill>
              <a:latin typeface="Tahoma"/>
              <a:ea typeface="+mn-ea"/>
              <a:cs typeface="+mn-cs"/>
            </a:rPr>
            <a:t>SELPA Data Privacy</a:t>
          </a:r>
          <a:endParaRPr lang="en-US" sz="1100" b="0" kern="1200" dirty="0">
            <a:solidFill>
              <a:schemeClr val="tx1"/>
            </a:solidFill>
          </a:endParaRPr>
        </a:p>
      </dsp:txBody>
      <dsp:txXfrm>
        <a:off x="1025061" y="2021033"/>
        <a:ext cx="1347258" cy="509546"/>
      </dsp:txXfrm>
    </dsp:sp>
    <dsp:sp modelId="{2A107175-FE0D-48E9-B1E6-F78A8861E760}">
      <dsp:nvSpPr>
        <dsp:cNvPr id="0" name=""/>
        <dsp:cNvSpPr/>
      </dsp:nvSpPr>
      <dsp:spPr>
        <a:xfrm>
          <a:off x="2799818" y="1188"/>
          <a:ext cx="1717567" cy="54125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Black"/>
            </a:rPr>
            <a:t>Basics</a:t>
          </a:r>
          <a:endParaRPr lang="en-US" sz="1600" kern="1200" dirty="0"/>
        </a:p>
      </dsp:txBody>
      <dsp:txXfrm>
        <a:off x="2815671" y="17041"/>
        <a:ext cx="1685861" cy="509546"/>
      </dsp:txXfrm>
    </dsp:sp>
    <dsp:sp modelId="{F5C8E4DE-47F2-D641-A048-18660726E6C2}">
      <dsp:nvSpPr>
        <dsp:cNvPr id="0" name=""/>
        <dsp:cNvSpPr/>
      </dsp:nvSpPr>
      <dsp:spPr>
        <a:xfrm>
          <a:off x="2971575" y="542440"/>
          <a:ext cx="171756" cy="405939"/>
        </a:xfrm>
        <a:custGeom>
          <a:avLst/>
          <a:gdLst/>
          <a:ahLst/>
          <a:cxnLst/>
          <a:rect l="0" t="0" r="0" b="0"/>
          <a:pathLst>
            <a:path>
              <a:moveTo>
                <a:pt x="0" y="0"/>
              </a:moveTo>
              <a:lnTo>
                <a:pt x="0" y="405939"/>
              </a:lnTo>
              <a:lnTo>
                <a:pt x="171756" y="40593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C00284-0FF7-6D49-8F23-04B81E99827C}">
      <dsp:nvSpPr>
        <dsp:cNvPr id="0" name=""/>
        <dsp:cNvSpPr/>
      </dsp:nvSpPr>
      <dsp:spPr>
        <a:xfrm>
          <a:off x="3143331" y="677753"/>
          <a:ext cx="1231760" cy="54125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Features &amp; Navigation</a:t>
          </a:r>
        </a:p>
      </dsp:txBody>
      <dsp:txXfrm>
        <a:off x="3159184" y="693606"/>
        <a:ext cx="1200054" cy="509546"/>
      </dsp:txXfrm>
    </dsp:sp>
    <dsp:sp modelId="{F255AB7E-78A0-436F-B7B0-712511170140}">
      <dsp:nvSpPr>
        <dsp:cNvPr id="0" name=""/>
        <dsp:cNvSpPr/>
      </dsp:nvSpPr>
      <dsp:spPr>
        <a:xfrm>
          <a:off x="2971575" y="542440"/>
          <a:ext cx="171756" cy="1082504"/>
        </a:xfrm>
        <a:custGeom>
          <a:avLst/>
          <a:gdLst/>
          <a:ahLst/>
          <a:cxnLst/>
          <a:rect l="0" t="0" r="0" b="0"/>
          <a:pathLst>
            <a:path>
              <a:moveTo>
                <a:pt x="0" y="0"/>
              </a:moveTo>
              <a:lnTo>
                <a:pt x="0" y="1082504"/>
              </a:lnTo>
              <a:lnTo>
                <a:pt x="171756" y="108250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467BD8-43EC-4E09-B997-100BF64E0513}">
      <dsp:nvSpPr>
        <dsp:cNvPr id="0" name=""/>
        <dsp:cNvSpPr/>
      </dsp:nvSpPr>
      <dsp:spPr>
        <a:xfrm>
          <a:off x="3143331" y="1354319"/>
          <a:ext cx="1274108" cy="54125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User Management</a:t>
          </a:r>
        </a:p>
      </dsp:txBody>
      <dsp:txXfrm>
        <a:off x="3159184" y="1370172"/>
        <a:ext cx="1242402" cy="509546"/>
      </dsp:txXfrm>
    </dsp:sp>
    <dsp:sp modelId="{E45BB41D-6EAC-4A94-94D1-556C5054D5D8}">
      <dsp:nvSpPr>
        <dsp:cNvPr id="0" name=""/>
        <dsp:cNvSpPr/>
      </dsp:nvSpPr>
      <dsp:spPr>
        <a:xfrm>
          <a:off x="2971575" y="542440"/>
          <a:ext cx="171756" cy="1759070"/>
        </a:xfrm>
        <a:custGeom>
          <a:avLst/>
          <a:gdLst/>
          <a:ahLst/>
          <a:cxnLst/>
          <a:rect l="0" t="0" r="0" b="0"/>
          <a:pathLst>
            <a:path>
              <a:moveTo>
                <a:pt x="0" y="0"/>
              </a:moveTo>
              <a:lnTo>
                <a:pt x="0" y="1759070"/>
              </a:lnTo>
              <a:lnTo>
                <a:pt x="171756" y="175907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0CAEDEF-0AA1-4431-B6E2-AB9287572AA4}">
      <dsp:nvSpPr>
        <dsp:cNvPr id="0" name=""/>
        <dsp:cNvSpPr/>
      </dsp:nvSpPr>
      <dsp:spPr>
        <a:xfrm>
          <a:off x="3143331" y="2030885"/>
          <a:ext cx="1260243" cy="54125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File Submission</a:t>
          </a:r>
        </a:p>
      </dsp:txBody>
      <dsp:txXfrm>
        <a:off x="3159184" y="2046738"/>
        <a:ext cx="1228537" cy="509546"/>
      </dsp:txXfrm>
    </dsp:sp>
    <dsp:sp modelId="{D57B157C-EE6A-4694-978C-F50572B9C443}">
      <dsp:nvSpPr>
        <dsp:cNvPr id="0" name=""/>
        <dsp:cNvSpPr/>
      </dsp:nvSpPr>
      <dsp:spPr>
        <a:xfrm>
          <a:off x="2971575" y="542440"/>
          <a:ext cx="171756" cy="2435635"/>
        </a:xfrm>
        <a:custGeom>
          <a:avLst/>
          <a:gdLst/>
          <a:ahLst/>
          <a:cxnLst/>
          <a:rect l="0" t="0" r="0" b="0"/>
          <a:pathLst>
            <a:path>
              <a:moveTo>
                <a:pt x="0" y="0"/>
              </a:moveTo>
              <a:lnTo>
                <a:pt x="0" y="2435635"/>
              </a:lnTo>
              <a:lnTo>
                <a:pt x="171756" y="24356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112F931-C1AE-447B-BFF5-56CAD748E35B}">
      <dsp:nvSpPr>
        <dsp:cNvPr id="0" name=""/>
        <dsp:cNvSpPr/>
      </dsp:nvSpPr>
      <dsp:spPr>
        <a:xfrm>
          <a:off x="3143331" y="2707450"/>
          <a:ext cx="1246387" cy="54125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Extracts</a:t>
          </a:r>
        </a:p>
      </dsp:txBody>
      <dsp:txXfrm>
        <a:off x="3159184" y="2723303"/>
        <a:ext cx="1214681" cy="509546"/>
      </dsp:txXfrm>
    </dsp:sp>
    <dsp:sp modelId="{7CEB8D61-6EDE-47E9-959F-879F35590075}">
      <dsp:nvSpPr>
        <dsp:cNvPr id="0" name=""/>
        <dsp:cNvSpPr/>
      </dsp:nvSpPr>
      <dsp:spPr>
        <a:xfrm>
          <a:off x="2971575" y="542440"/>
          <a:ext cx="171756" cy="3112201"/>
        </a:xfrm>
        <a:custGeom>
          <a:avLst/>
          <a:gdLst/>
          <a:ahLst/>
          <a:cxnLst/>
          <a:rect l="0" t="0" r="0" b="0"/>
          <a:pathLst>
            <a:path>
              <a:moveTo>
                <a:pt x="0" y="0"/>
              </a:moveTo>
              <a:lnTo>
                <a:pt x="0" y="3112201"/>
              </a:lnTo>
              <a:lnTo>
                <a:pt x="171756" y="311220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86AC68-B0BB-4FB5-9BDC-1B8DBBF4C279}">
      <dsp:nvSpPr>
        <dsp:cNvPr id="0" name=""/>
        <dsp:cNvSpPr/>
      </dsp:nvSpPr>
      <dsp:spPr>
        <a:xfrm>
          <a:off x="3143331" y="3384016"/>
          <a:ext cx="1226460" cy="54125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Reports</a:t>
          </a:r>
        </a:p>
      </dsp:txBody>
      <dsp:txXfrm>
        <a:off x="3159184" y="3399869"/>
        <a:ext cx="1194754" cy="509546"/>
      </dsp:txXfrm>
    </dsp:sp>
    <dsp:sp modelId="{249A4AFA-1781-4B61-B764-420DF75A3B70}">
      <dsp:nvSpPr>
        <dsp:cNvPr id="0" name=""/>
        <dsp:cNvSpPr/>
      </dsp:nvSpPr>
      <dsp:spPr>
        <a:xfrm>
          <a:off x="2971575" y="542440"/>
          <a:ext cx="171756" cy="3788767"/>
        </a:xfrm>
        <a:custGeom>
          <a:avLst/>
          <a:gdLst/>
          <a:ahLst/>
          <a:cxnLst/>
          <a:rect l="0" t="0" r="0" b="0"/>
          <a:pathLst>
            <a:path>
              <a:moveTo>
                <a:pt x="0" y="0"/>
              </a:moveTo>
              <a:lnTo>
                <a:pt x="0" y="3788767"/>
              </a:lnTo>
              <a:lnTo>
                <a:pt x="171756" y="378876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A45348-D6AC-4E79-A997-93D873C3501D}">
      <dsp:nvSpPr>
        <dsp:cNvPr id="0" name=""/>
        <dsp:cNvSpPr/>
      </dsp:nvSpPr>
      <dsp:spPr>
        <a:xfrm>
          <a:off x="3143331" y="4060581"/>
          <a:ext cx="1246378" cy="54125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Certifications</a:t>
          </a:r>
        </a:p>
      </dsp:txBody>
      <dsp:txXfrm>
        <a:off x="3159184" y="4076434"/>
        <a:ext cx="1214672" cy="509546"/>
      </dsp:txXfrm>
    </dsp:sp>
    <dsp:sp modelId="{00EF80C0-B43F-4162-835A-9F0300B27E65}">
      <dsp:nvSpPr>
        <dsp:cNvPr id="0" name=""/>
        <dsp:cNvSpPr/>
      </dsp:nvSpPr>
      <dsp:spPr>
        <a:xfrm>
          <a:off x="2971575" y="542440"/>
          <a:ext cx="171756" cy="4465332"/>
        </a:xfrm>
        <a:custGeom>
          <a:avLst/>
          <a:gdLst/>
          <a:ahLst/>
          <a:cxnLst/>
          <a:rect l="0" t="0" r="0" b="0"/>
          <a:pathLst>
            <a:path>
              <a:moveTo>
                <a:pt x="0" y="0"/>
              </a:moveTo>
              <a:lnTo>
                <a:pt x="0" y="4465332"/>
              </a:lnTo>
              <a:lnTo>
                <a:pt x="171756" y="446533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AB0FC72-5873-47A0-8C9D-1D6C2B16D069}">
      <dsp:nvSpPr>
        <dsp:cNvPr id="0" name=""/>
        <dsp:cNvSpPr/>
      </dsp:nvSpPr>
      <dsp:spPr>
        <a:xfrm>
          <a:off x="3143331" y="4737147"/>
          <a:ext cx="1254190" cy="54125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Anomalies Management</a:t>
          </a:r>
        </a:p>
      </dsp:txBody>
      <dsp:txXfrm>
        <a:off x="3159184" y="4753000"/>
        <a:ext cx="1222484" cy="509546"/>
      </dsp:txXfrm>
    </dsp:sp>
    <dsp:sp modelId="{9FE2BB90-3871-4567-AEC8-D740C8B1162E}">
      <dsp:nvSpPr>
        <dsp:cNvPr id="0" name=""/>
        <dsp:cNvSpPr/>
      </dsp:nvSpPr>
      <dsp:spPr>
        <a:xfrm>
          <a:off x="4788011" y="1188"/>
          <a:ext cx="1716105" cy="54125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Data Population</a:t>
          </a:r>
        </a:p>
      </dsp:txBody>
      <dsp:txXfrm>
        <a:off x="4803864" y="17041"/>
        <a:ext cx="1684399" cy="509546"/>
      </dsp:txXfrm>
    </dsp:sp>
    <dsp:sp modelId="{76FC1566-7BD6-408D-B551-8DE3303DCB94}">
      <dsp:nvSpPr>
        <dsp:cNvPr id="0" name=""/>
        <dsp:cNvSpPr/>
      </dsp:nvSpPr>
      <dsp:spPr>
        <a:xfrm>
          <a:off x="4959622" y="542440"/>
          <a:ext cx="171610" cy="430574"/>
        </a:xfrm>
        <a:custGeom>
          <a:avLst/>
          <a:gdLst/>
          <a:ahLst/>
          <a:cxnLst/>
          <a:rect l="0" t="0" r="0" b="0"/>
          <a:pathLst>
            <a:path>
              <a:moveTo>
                <a:pt x="0" y="0"/>
              </a:moveTo>
              <a:lnTo>
                <a:pt x="0" y="430574"/>
              </a:lnTo>
              <a:lnTo>
                <a:pt x="171610" y="43057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6ECB60-046F-4CF9-9B5E-F93F82D7EAFE}">
      <dsp:nvSpPr>
        <dsp:cNvPr id="0" name=""/>
        <dsp:cNvSpPr/>
      </dsp:nvSpPr>
      <dsp:spPr>
        <a:xfrm>
          <a:off x="5131232" y="608143"/>
          <a:ext cx="1391252" cy="729743"/>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b="0" kern="1200" dirty="0"/>
            <a:t>Fall-1 Data Population (Student Profile)</a:t>
          </a:r>
        </a:p>
      </dsp:txBody>
      <dsp:txXfrm>
        <a:off x="5152605" y="629516"/>
        <a:ext cx="1348506" cy="686997"/>
      </dsp:txXfrm>
    </dsp:sp>
    <dsp:sp modelId="{5F4FE63E-D045-4FE0-BED7-AC233FA05BC5}">
      <dsp:nvSpPr>
        <dsp:cNvPr id="0" name=""/>
        <dsp:cNvSpPr/>
      </dsp:nvSpPr>
      <dsp:spPr>
        <a:xfrm>
          <a:off x="4959622" y="542440"/>
          <a:ext cx="171610" cy="1295631"/>
        </a:xfrm>
        <a:custGeom>
          <a:avLst/>
          <a:gdLst/>
          <a:ahLst/>
          <a:cxnLst/>
          <a:rect l="0" t="0" r="0" b="0"/>
          <a:pathLst>
            <a:path>
              <a:moveTo>
                <a:pt x="0" y="0"/>
              </a:moveTo>
              <a:lnTo>
                <a:pt x="0" y="1295631"/>
              </a:lnTo>
              <a:lnTo>
                <a:pt x="171610" y="129563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27375E-E928-403A-9330-1B77E628E211}">
      <dsp:nvSpPr>
        <dsp:cNvPr id="0" name=""/>
        <dsp:cNvSpPr/>
      </dsp:nvSpPr>
      <dsp:spPr>
        <a:xfrm>
          <a:off x="5131232" y="1473200"/>
          <a:ext cx="1391252" cy="729743"/>
        </a:xfrm>
        <a:prstGeom prst="roundRect">
          <a:avLst>
            <a:gd name="adj" fmla="val 10000"/>
          </a:avLst>
        </a:prstGeom>
        <a:solidFill>
          <a:schemeClr val="accent4">
            <a:lumMod val="75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rPr>
            <a:t>Fall-2 Data Population</a:t>
          </a:r>
        </a:p>
      </dsp:txBody>
      <dsp:txXfrm>
        <a:off x="5152605" y="1494573"/>
        <a:ext cx="1348506" cy="686997"/>
      </dsp:txXfrm>
    </dsp:sp>
    <dsp:sp modelId="{9E6FFCEF-14C4-4F2A-8F10-F03942A96040}">
      <dsp:nvSpPr>
        <dsp:cNvPr id="0" name=""/>
        <dsp:cNvSpPr/>
      </dsp:nvSpPr>
      <dsp:spPr>
        <a:xfrm>
          <a:off x="4959622" y="542440"/>
          <a:ext cx="171610" cy="2182202"/>
        </a:xfrm>
        <a:custGeom>
          <a:avLst/>
          <a:gdLst/>
          <a:ahLst/>
          <a:cxnLst/>
          <a:rect l="0" t="0" r="0" b="0"/>
          <a:pathLst>
            <a:path>
              <a:moveTo>
                <a:pt x="0" y="0"/>
              </a:moveTo>
              <a:lnTo>
                <a:pt x="0" y="2182202"/>
              </a:lnTo>
              <a:lnTo>
                <a:pt x="171610" y="218220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23E360D-1A5B-4BBF-8F88-DBD5EAD88B5A}">
      <dsp:nvSpPr>
        <dsp:cNvPr id="0" name=""/>
        <dsp:cNvSpPr/>
      </dsp:nvSpPr>
      <dsp:spPr>
        <a:xfrm>
          <a:off x="5131232" y="2407867"/>
          <a:ext cx="1421718" cy="63355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a:t>EOY 1-4 Data Population</a:t>
          </a:r>
        </a:p>
      </dsp:txBody>
      <dsp:txXfrm>
        <a:off x="5149788" y="2426423"/>
        <a:ext cx="1384606" cy="596440"/>
      </dsp:txXfrm>
    </dsp:sp>
    <dsp:sp modelId="{5FE69C41-8302-4ED9-B1A7-D79F37FF95A6}">
      <dsp:nvSpPr>
        <dsp:cNvPr id="0" name=""/>
        <dsp:cNvSpPr/>
      </dsp:nvSpPr>
      <dsp:spPr>
        <a:xfrm>
          <a:off x="6774743" y="1188"/>
          <a:ext cx="1925841" cy="541252"/>
        </a:xfrm>
        <a:prstGeom prst="roundRect">
          <a:avLst>
            <a:gd name="adj" fmla="val 10000"/>
          </a:avLst>
        </a:prstGeom>
        <a:solidFill>
          <a:srgbClr val="1777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Data Collections</a:t>
          </a:r>
        </a:p>
      </dsp:txBody>
      <dsp:txXfrm>
        <a:off x="6790596" y="17041"/>
        <a:ext cx="1894135" cy="509546"/>
      </dsp:txXfrm>
    </dsp:sp>
    <dsp:sp modelId="{28202B14-6AC1-4BB3-9DAE-4338390CA4B2}">
      <dsp:nvSpPr>
        <dsp:cNvPr id="0" name=""/>
        <dsp:cNvSpPr/>
      </dsp:nvSpPr>
      <dsp:spPr>
        <a:xfrm>
          <a:off x="6967327" y="542440"/>
          <a:ext cx="192584" cy="600227"/>
        </a:xfrm>
        <a:custGeom>
          <a:avLst/>
          <a:gdLst/>
          <a:ahLst/>
          <a:cxnLst/>
          <a:rect l="0" t="0" r="0" b="0"/>
          <a:pathLst>
            <a:path>
              <a:moveTo>
                <a:pt x="0" y="0"/>
              </a:moveTo>
              <a:lnTo>
                <a:pt x="0" y="600227"/>
              </a:lnTo>
              <a:lnTo>
                <a:pt x="192584" y="60022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7A57CC-CC10-4EA0-A543-C71B877A1F73}">
      <dsp:nvSpPr>
        <dsp:cNvPr id="0" name=""/>
        <dsp:cNvSpPr/>
      </dsp:nvSpPr>
      <dsp:spPr>
        <a:xfrm>
          <a:off x="7159912" y="677753"/>
          <a:ext cx="1382462" cy="929828"/>
        </a:xfrm>
        <a:prstGeom prst="roundRect">
          <a:avLst>
            <a:gd name="adj" fmla="val 10000"/>
          </a:avLst>
        </a:prstGeom>
        <a:noFill/>
        <a:ln w="12700" cap="flat" cmpd="sng" algn="ctr">
          <a:solidFill>
            <a:srgbClr val="55C7C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t>Fall 1</a:t>
          </a:r>
        </a:p>
        <a:p>
          <a:pPr marL="114300" lvl="1" indent="-114300" algn="ctr" defTabSz="577850">
            <a:lnSpc>
              <a:spcPct val="90000"/>
            </a:lnSpc>
            <a:spcBef>
              <a:spcPct val="0"/>
            </a:spcBef>
            <a:spcAft>
              <a:spcPct val="15000"/>
            </a:spcAft>
            <a:buChar char="•"/>
          </a:pPr>
          <a:r>
            <a:rPr lang="en-US" sz="1300" kern="1200" dirty="0"/>
            <a:t>Reporting and Certification</a:t>
          </a:r>
        </a:p>
        <a:p>
          <a:pPr marL="114300" lvl="1" indent="-114300" algn="ctr" defTabSz="577850">
            <a:lnSpc>
              <a:spcPct val="90000"/>
            </a:lnSpc>
            <a:spcBef>
              <a:spcPct val="0"/>
            </a:spcBef>
            <a:spcAft>
              <a:spcPct val="15000"/>
            </a:spcAft>
            <a:buChar char="•"/>
          </a:pPr>
          <a:r>
            <a:rPr lang="en-US" sz="1300" kern="1200" dirty="0"/>
            <a:t>Advanced</a:t>
          </a:r>
        </a:p>
      </dsp:txBody>
      <dsp:txXfrm>
        <a:off x="7187146" y="704987"/>
        <a:ext cx="1327994" cy="875360"/>
      </dsp:txXfrm>
    </dsp:sp>
    <dsp:sp modelId="{A7778865-4877-4310-A7B6-119D0E6097AB}">
      <dsp:nvSpPr>
        <dsp:cNvPr id="0" name=""/>
        <dsp:cNvSpPr/>
      </dsp:nvSpPr>
      <dsp:spPr>
        <a:xfrm>
          <a:off x="6967327" y="542440"/>
          <a:ext cx="192584" cy="1695646"/>
        </a:xfrm>
        <a:custGeom>
          <a:avLst/>
          <a:gdLst/>
          <a:ahLst/>
          <a:cxnLst/>
          <a:rect l="0" t="0" r="0" b="0"/>
          <a:pathLst>
            <a:path>
              <a:moveTo>
                <a:pt x="0" y="0"/>
              </a:moveTo>
              <a:lnTo>
                <a:pt x="0" y="1695646"/>
              </a:lnTo>
              <a:lnTo>
                <a:pt x="192584" y="16956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D22A464-22B9-4142-AE2E-0C8E5A622196}">
      <dsp:nvSpPr>
        <dsp:cNvPr id="0" name=""/>
        <dsp:cNvSpPr/>
      </dsp:nvSpPr>
      <dsp:spPr>
        <a:xfrm>
          <a:off x="7159912" y="1742895"/>
          <a:ext cx="1382462" cy="99038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t>Fall 2</a:t>
          </a:r>
        </a:p>
        <a:p>
          <a:pPr marL="114300" lvl="1" indent="-114300" algn="ctr" defTabSz="577850">
            <a:lnSpc>
              <a:spcPct val="90000"/>
            </a:lnSpc>
            <a:spcBef>
              <a:spcPct val="0"/>
            </a:spcBef>
            <a:spcAft>
              <a:spcPct val="15000"/>
            </a:spcAft>
            <a:buChar char="•"/>
          </a:pPr>
          <a:r>
            <a:rPr lang="en-US" sz="1300" kern="1200" dirty="0"/>
            <a:t>Reporting and Certification</a:t>
          </a:r>
        </a:p>
        <a:p>
          <a:pPr marL="114300" lvl="1" indent="-114300" algn="ctr" defTabSz="577850">
            <a:lnSpc>
              <a:spcPct val="90000"/>
            </a:lnSpc>
            <a:spcBef>
              <a:spcPct val="0"/>
            </a:spcBef>
            <a:spcAft>
              <a:spcPct val="15000"/>
            </a:spcAft>
            <a:buChar char="•"/>
          </a:pPr>
          <a:r>
            <a:rPr lang="en-US" sz="1300" kern="1200" dirty="0"/>
            <a:t>Advanced</a:t>
          </a:r>
        </a:p>
      </dsp:txBody>
      <dsp:txXfrm>
        <a:off x="7188919" y="1771902"/>
        <a:ext cx="1324448" cy="932369"/>
      </dsp:txXfrm>
    </dsp:sp>
    <dsp:sp modelId="{DF13BE71-12D8-4C6D-98B0-E887EFA96535}">
      <dsp:nvSpPr>
        <dsp:cNvPr id="0" name=""/>
        <dsp:cNvSpPr/>
      </dsp:nvSpPr>
      <dsp:spPr>
        <a:xfrm>
          <a:off x="6967327" y="542440"/>
          <a:ext cx="192584" cy="3122350"/>
        </a:xfrm>
        <a:custGeom>
          <a:avLst/>
          <a:gdLst/>
          <a:ahLst/>
          <a:cxnLst/>
          <a:rect l="0" t="0" r="0" b="0"/>
          <a:pathLst>
            <a:path>
              <a:moveTo>
                <a:pt x="0" y="0"/>
              </a:moveTo>
              <a:lnTo>
                <a:pt x="0" y="3122350"/>
              </a:lnTo>
              <a:lnTo>
                <a:pt x="192584" y="312235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BCA7FD-4696-404B-8581-2010A10D6EAD}">
      <dsp:nvSpPr>
        <dsp:cNvPr id="0" name=""/>
        <dsp:cNvSpPr/>
      </dsp:nvSpPr>
      <dsp:spPr>
        <a:xfrm>
          <a:off x="7159912" y="2868592"/>
          <a:ext cx="1382462" cy="159239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t>EOY</a:t>
          </a:r>
        </a:p>
        <a:p>
          <a:pPr marL="114300" lvl="1" indent="-114300" algn="ctr" defTabSz="577850">
            <a:lnSpc>
              <a:spcPct val="90000"/>
            </a:lnSpc>
            <a:spcBef>
              <a:spcPct val="0"/>
            </a:spcBef>
            <a:spcAft>
              <a:spcPct val="15000"/>
            </a:spcAft>
            <a:buChar char="•"/>
          </a:pPr>
          <a:r>
            <a:rPr lang="en-US" sz="1300" kern="1200" dirty="0"/>
            <a:t>EOY 2 &amp; 3 Reporting and Certification</a:t>
          </a:r>
        </a:p>
        <a:p>
          <a:pPr marL="114300" lvl="1" indent="-114300" algn="ctr" defTabSz="577850">
            <a:lnSpc>
              <a:spcPct val="90000"/>
            </a:lnSpc>
            <a:spcBef>
              <a:spcPct val="0"/>
            </a:spcBef>
            <a:spcAft>
              <a:spcPct val="15000"/>
            </a:spcAft>
            <a:buChar char="•"/>
          </a:pPr>
          <a:r>
            <a:rPr lang="en-US" sz="1300" kern="1200" dirty="0"/>
            <a:t>EOY 1 Reporting and Certification</a:t>
          </a:r>
        </a:p>
        <a:p>
          <a:pPr marL="114300" lvl="1" indent="-114300" algn="ctr" defTabSz="577850">
            <a:lnSpc>
              <a:spcPct val="90000"/>
            </a:lnSpc>
            <a:spcBef>
              <a:spcPct val="0"/>
            </a:spcBef>
            <a:spcAft>
              <a:spcPct val="15000"/>
            </a:spcAft>
            <a:buChar char="•"/>
          </a:pPr>
          <a:r>
            <a:rPr lang="en-US" sz="1300" kern="1200" dirty="0"/>
            <a:t>EOY Advanced</a:t>
          </a:r>
        </a:p>
      </dsp:txBody>
      <dsp:txXfrm>
        <a:off x="7200403" y="2909083"/>
        <a:ext cx="1301480" cy="1511415"/>
      </dsp:txXfrm>
    </dsp:sp>
    <dsp:sp modelId="{BA2FC38C-5A59-41BB-B2FE-C9C8C019FE92}">
      <dsp:nvSpPr>
        <dsp:cNvPr id="0" name=""/>
        <dsp:cNvSpPr/>
      </dsp:nvSpPr>
      <dsp:spPr>
        <a:xfrm>
          <a:off x="8971211" y="1188"/>
          <a:ext cx="1657531" cy="541252"/>
        </a:xfrm>
        <a:prstGeom prst="roundRect">
          <a:avLst>
            <a:gd name="adj" fmla="val 10000"/>
          </a:avLst>
        </a:prstGeom>
        <a:solidFill>
          <a:srgbClr val="00898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Skill Building</a:t>
          </a:r>
        </a:p>
      </dsp:txBody>
      <dsp:txXfrm>
        <a:off x="8987064" y="17041"/>
        <a:ext cx="1625825" cy="509546"/>
      </dsp:txXfrm>
    </dsp:sp>
    <dsp:sp modelId="{BA3C272B-145C-4833-A8A5-4153CCFEF045}">
      <dsp:nvSpPr>
        <dsp:cNvPr id="0" name=""/>
        <dsp:cNvSpPr/>
      </dsp:nvSpPr>
      <dsp:spPr>
        <a:xfrm>
          <a:off x="9136964" y="542440"/>
          <a:ext cx="165753" cy="405939"/>
        </a:xfrm>
        <a:custGeom>
          <a:avLst/>
          <a:gdLst/>
          <a:ahLst/>
          <a:cxnLst/>
          <a:rect l="0" t="0" r="0" b="0"/>
          <a:pathLst>
            <a:path>
              <a:moveTo>
                <a:pt x="0" y="0"/>
              </a:moveTo>
              <a:lnTo>
                <a:pt x="0" y="405939"/>
              </a:lnTo>
              <a:lnTo>
                <a:pt x="165753" y="40593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815452-5C52-4C45-BACC-4A23F47BF82F}">
      <dsp:nvSpPr>
        <dsp:cNvPr id="0" name=""/>
        <dsp:cNvSpPr/>
      </dsp:nvSpPr>
      <dsp:spPr>
        <a:xfrm>
          <a:off x="9302717" y="677753"/>
          <a:ext cx="1408070" cy="541252"/>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rPr>
            <a:t>CALPADS System Documentation</a:t>
          </a:r>
        </a:p>
      </dsp:txBody>
      <dsp:txXfrm>
        <a:off x="9318570" y="693606"/>
        <a:ext cx="1376364" cy="509546"/>
      </dsp:txXfrm>
    </dsp:sp>
    <dsp:sp modelId="{F8CBB1BE-349E-4466-BC3E-29C3A0C28C59}">
      <dsp:nvSpPr>
        <dsp:cNvPr id="0" name=""/>
        <dsp:cNvSpPr/>
      </dsp:nvSpPr>
      <dsp:spPr>
        <a:xfrm>
          <a:off x="9136964" y="542440"/>
          <a:ext cx="165753" cy="1082504"/>
        </a:xfrm>
        <a:custGeom>
          <a:avLst/>
          <a:gdLst/>
          <a:ahLst/>
          <a:cxnLst/>
          <a:rect l="0" t="0" r="0" b="0"/>
          <a:pathLst>
            <a:path>
              <a:moveTo>
                <a:pt x="0" y="0"/>
              </a:moveTo>
              <a:lnTo>
                <a:pt x="0" y="1082504"/>
              </a:lnTo>
              <a:lnTo>
                <a:pt x="165753" y="108250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C4001A7-1BFD-46B7-A705-E8954BE5D1B0}">
      <dsp:nvSpPr>
        <dsp:cNvPr id="0" name=""/>
        <dsp:cNvSpPr/>
      </dsp:nvSpPr>
      <dsp:spPr>
        <a:xfrm>
          <a:off x="9302717" y="1354319"/>
          <a:ext cx="1408070" cy="54125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a:t>Guide to Troubleshooting CALPADS Errors</a:t>
          </a:r>
        </a:p>
      </dsp:txBody>
      <dsp:txXfrm>
        <a:off x="9318570" y="1370172"/>
        <a:ext cx="1376364" cy="5095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EE6D57-FD1F-40EC-9F95-3F6C83F20B70}">
      <dsp:nvSpPr>
        <dsp:cNvPr id="0" name=""/>
        <dsp:cNvSpPr/>
      </dsp:nvSpPr>
      <dsp:spPr>
        <a:xfrm>
          <a:off x="2263065" y="4192259"/>
          <a:ext cx="91440" cy="357272"/>
        </a:xfrm>
        <a:custGeom>
          <a:avLst/>
          <a:gdLst/>
          <a:ahLst/>
          <a:cxnLst/>
          <a:rect l="0" t="0" r="0" b="0"/>
          <a:pathLst>
            <a:path>
              <a:moveTo>
                <a:pt x="45720" y="0"/>
              </a:moveTo>
              <a:lnTo>
                <a:pt x="45720" y="357272"/>
              </a:lnTo>
            </a:path>
          </a:pathLst>
        </a:custGeom>
        <a:no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5C29F1-0B5B-EB41-A28E-CE6D1C38C0D0}">
      <dsp:nvSpPr>
        <dsp:cNvPr id="0" name=""/>
        <dsp:cNvSpPr/>
      </dsp:nvSpPr>
      <dsp:spPr>
        <a:xfrm>
          <a:off x="2263065" y="3054925"/>
          <a:ext cx="91440" cy="357272"/>
        </a:xfrm>
        <a:custGeom>
          <a:avLst/>
          <a:gdLst/>
          <a:ahLst/>
          <a:cxnLst/>
          <a:rect l="0" t="0" r="0" b="0"/>
          <a:pathLst>
            <a:path>
              <a:moveTo>
                <a:pt x="45720" y="0"/>
              </a:moveTo>
              <a:lnTo>
                <a:pt x="45720" y="357272"/>
              </a:lnTo>
            </a:path>
          </a:pathLst>
        </a:custGeom>
        <a:no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FCE110-0366-8744-9E26-4B7139C7C50A}">
      <dsp:nvSpPr>
        <dsp:cNvPr id="0" name=""/>
        <dsp:cNvSpPr/>
      </dsp:nvSpPr>
      <dsp:spPr>
        <a:xfrm>
          <a:off x="2263065" y="1917592"/>
          <a:ext cx="91440" cy="357272"/>
        </a:xfrm>
        <a:custGeom>
          <a:avLst/>
          <a:gdLst/>
          <a:ahLst/>
          <a:cxnLst/>
          <a:rect l="0" t="0" r="0" b="0"/>
          <a:pathLst>
            <a:path>
              <a:moveTo>
                <a:pt x="45720" y="0"/>
              </a:moveTo>
              <a:lnTo>
                <a:pt x="45720" y="357272"/>
              </a:lnTo>
            </a:path>
          </a:pathLst>
        </a:custGeom>
        <a:noFill/>
        <a:ln w="12700" cap="flat" cmpd="sng" algn="ctr">
          <a:solidFill>
            <a:schemeClr val="accent2">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DE4F6DD-F05D-4A45-849C-7F568B6A47B4}">
      <dsp:nvSpPr>
        <dsp:cNvPr id="0" name=""/>
        <dsp:cNvSpPr/>
      </dsp:nvSpPr>
      <dsp:spPr>
        <a:xfrm>
          <a:off x="2263065" y="780258"/>
          <a:ext cx="91440" cy="357272"/>
        </a:xfrm>
        <a:custGeom>
          <a:avLst/>
          <a:gdLst/>
          <a:ahLst/>
          <a:cxnLst/>
          <a:rect l="0" t="0" r="0" b="0"/>
          <a:pathLst>
            <a:path>
              <a:moveTo>
                <a:pt x="45720" y="0"/>
              </a:moveTo>
              <a:lnTo>
                <a:pt x="45720" y="357272"/>
              </a:lnTo>
            </a:path>
          </a:pathLst>
        </a:custGeom>
        <a:noFill/>
        <a:ln w="12700" cap="flat" cmpd="sng" algn="ctr">
          <a:solidFill>
            <a:schemeClr val="accent2">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307D02-3FA9-F64C-A238-ED44C26BC725}">
      <dsp:nvSpPr>
        <dsp:cNvPr id="0" name=""/>
        <dsp:cNvSpPr/>
      </dsp:nvSpPr>
      <dsp:spPr>
        <a:xfrm>
          <a:off x="911560" y="197"/>
          <a:ext cx="2794449" cy="780061"/>
        </a:xfrm>
        <a:prstGeom prst="roundRect">
          <a:avLst>
            <a:gd name="adj" fmla="val 10000"/>
          </a:avLst>
        </a:prstGeom>
        <a:solidFill>
          <a:srgbClr val="F8F5F9"/>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DE4B00C6-93CD-EA48-AD4C-D3FDA2F31988}">
      <dsp:nvSpPr>
        <dsp:cNvPr id="0" name=""/>
        <dsp:cNvSpPr/>
      </dsp:nvSpPr>
      <dsp:spPr>
        <a:xfrm>
          <a:off x="1048054" y="129866"/>
          <a:ext cx="2794449" cy="780061"/>
        </a:xfrm>
        <a:prstGeom prst="roundRect">
          <a:avLst>
            <a:gd name="adj" fmla="val 10000"/>
          </a:avLst>
        </a:prstGeom>
        <a:solidFill>
          <a:srgbClr val="FEC4BA"/>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latin typeface="Tahoma" panose="020B0604030504040204" pitchFamily="34" charset="0"/>
              <a:ea typeface="Tahoma" panose="020B0604030504040204" pitchFamily="34" charset="0"/>
              <a:cs typeface="Tahoma" panose="020B0604030504040204" pitchFamily="34" charset="0"/>
            </a:rPr>
            <a:t>Staff Demographic </a:t>
          </a:r>
        </a:p>
        <a:p>
          <a:pPr marL="0" lvl="0" indent="0" algn="ctr" defTabSz="711200">
            <a:lnSpc>
              <a:spcPct val="90000"/>
            </a:lnSpc>
            <a:spcBef>
              <a:spcPct val="0"/>
            </a:spcBef>
            <a:spcAft>
              <a:spcPct val="35000"/>
            </a:spcAft>
            <a:buNone/>
          </a:pPr>
          <a:r>
            <a:rPr lang="en-US" sz="1600" b="1" kern="1200">
              <a:latin typeface="Tahoma" panose="020B0604030504040204" pitchFamily="34" charset="0"/>
              <a:ea typeface="Tahoma" panose="020B0604030504040204" pitchFamily="34" charset="0"/>
              <a:cs typeface="Tahoma" panose="020B0604030504040204" pitchFamily="34" charset="0"/>
            </a:rPr>
            <a:t>(SDEM)</a:t>
          </a:r>
        </a:p>
      </dsp:txBody>
      <dsp:txXfrm>
        <a:off x="1070901" y="152713"/>
        <a:ext cx="2748755" cy="734367"/>
      </dsp:txXfrm>
    </dsp:sp>
    <dsp:sp modelId="{A3A52CAA-FF06-2B4C-A559-A8AF925AB580}">
      <dsp:nvSpPr>
        <dsp:cNvPr id="0" name=""/>
        <dsp:cNvSpPr/>
      </dsp:nvSpPr>
      <dsp:spPr>
        <a:xfrm>
          <a:off x="911560" y="1137530"/>
          <a:ext cx="2794449" cy="780061"/>
        </a:xfrm>
        <a:prstGeom prst="roundRect">
          <a:avLst>
            <a:gd name="adj" fmla="val 10000"/>
          </a:avLst>
        </a:prstGeom>
        <a:solidFill>
          <a:srgbClr val="F8F5F9"/>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166C1A5B-2F2B-6346-BBA2-918BAE37896A}">
      <dsp:nvSpPr>
        <dsp:cNvPr id="0" name=""/>
        <dsp:cNvSpPr/>
      </dsp:nvSpPr>
      <dsp:spPr>
        <a:xfrm>
          <a:off x="1048054" y="1267199"/>
          <a:ext cx="2794449" cy="780061"/>
        </a:xfrm>
        <a:prstGeom prst="roundRect">
          <a:avLst>
            <a:gd name="adj" fmla="val 10000"/>
          </a:avLst>
        </a:prstGeom>
        <a:solidFill>
          <a:srgbClr val="FEC4BA">
            <a:alpha val="90000"/>
          </a:srgbClr>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latin typeface="Tahoma" panose="020B0604030504040204" pitchFamily="34" charset="0"/>
              <a:ea typeface="Tahoma" panose="020B0604030504040204" pitchFamily="34" charset="0"/>
              <a:cs typeface="Tahoma" panose="020B0604030504040204" pitchFamily="34" charset="0"/>
            </a:rPr>
            <a:t>Staff Assignment*</a:t>
          </a:r>
        </a:p>
        <a:p>
          <a:pPr marL="0" lvl="0" indent="0" algn="ctr" defTabSz="711200">
            <a:lnSpc>
              <a:spcPct val="90000"/>
            </a:lnSpc>
            <a:spcBef>
              <a:spcPct val="0"/>
            </a:spcBef>
            <a:spcAft>
              <a:spcPct val="35000"/>
            </a:spcAft>
            <a:buNone/>
          </a:pPr>
          <a:r>
            <a:rPr lang="en-US" sz="1600" b="1" kern="1200">
              <a:latin typeface="Tahoma" panose="020B0604030504040204" pitchFamily="34" charset="0"/>
              <a:ea typeface="Tahoma" panose="020B0604030504040204" pitchFamily="34" charset="0"/>
              <a:cs typeface="Tahoma" panose="020B0604030504040204" pitchFamily="34" charset="0"/>
            </a:rPr>
            <a:t>(SASS)</a:t>
          </a:r>
        </a:p>
      </dsp:txBody>
      <dsp:txXfrm>
        <a:off x="1070901" y="1290046"/>
        <a:ext cx="2748755" cy="734367"/>
      </dsp:txXfrm>
    </dsp:sp>
    <dsp:sp modelId="{3B97A4D7-A874-C245-9AB0-640D457A3A1A}">
      <dsp:nvSpPr>
        <dsp:cNvPr id="0" name=""/>
        <dsp:cNvSpPr/>
      </dsp:nvSpPr>
      <dsp:spPr>
        <a:xfrm>
          <a:off x="911560" y="2274864"/>
          <a:ext cx="2794449" cy="780061"/>
        </a:xfrm>
        <a:prstGeom prst="roundRect">
          <a:avLst>
            <a:gd name="adj" fmla="val 10000"/>
          </a:avLst>
        </a:prstGeom>
        <a:solidFill>
          <a:srgbClr val="F8F5F9"/>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2BFC011F-6220-D341-BFE0-528C6EE41DC5}">
      <dsp:nvSpPr>
        <dsp:cNvPr id="0" name=""/>
        <dsp:cNvSpPr/>
      </dsp:nvSpPr>
      <dsp:spPr>
        <a:xfrm>
          <a:off x="1048054" y="2404533"/>
          <a:ext cx="2794449" cy="780061"/>
        </a:xfrm>
        <a:prstGeom prst="roundRect">
          <a:avLst>
            <a:gd name="adj" fmla="val 10000"/>
          </a:avLst>
        </a:prstGeom>
        <a:solidFill>
          <a:srgbClr val="FEC4BA">
            <a:alpha val="90000"/>
          </a:srgbClr>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Tahoma" panose="020B0604030504040204" pitchFamily="34" charset="0"/>
              <a:ea typeface="Tahoma" panose="020B0604030504040204" pitchFamily="34" charset="0"/>
              <a:cs typeface="Tahoma" panose="020B0604030504040204" pitchFamily="34" charset="0"/>
            </a:rPr>
            <a:t>Course Section*</a:t>
          </a:r>
        </a:p>
        <a:p>
          <a:pPr marL="0" lvl="0" indent="0" algn="ctr" defTabSz="711200">
            <a:lnSpc>
              <a:spcPct val="90000"/>
            </a:lnSpc>
            <a:spcBef>
              <a:spcPct val="0"/>
            </a:spcBef>
            <a:spcAft>
              <a:spcPct val="35000"/>
            </a:spcAft>
            <a:buNone/>
          </a:pPr>
          <a:r>
            <a:rPr lang="en-US" sz="1400" b="1" kern="1200" dirty="0">
              <a:solidFill>
                <a:srgbClr val="CC3300"/>
              </a:solidFill>
              <a:latin typeface="Tahoma" panose="020B0604030504040204" pitchFamily="34" charset="0"/>
              <a:ea typeface="Tahoma" panose="020B0604030504040204" pitchFamily="34" charset="0"/>
              <a:cs typeface="Tahoma" panose="020B0604030504040204" pitchFamily="34" charset="0"/>
            </a:rPr>
            <a:t>Enrollment</a:t>
          </a:r>
        </a:p>
        <a:p>
          <a:pPr marL="0" lvl="0" indent="0" algn="ctr" defTabSz="711200">
            <a:lnSpc>
              <a:spcPct val="90000"/>
            </a:lnSpc>
            <a:spcBef>
              <a:spcPct val="0"/>
            </a:spcBef>
            <a:spcAft>
              <a:spcPct val="35000"/>
            </a:spcAft>
            <a:buNone/>
          </a:pPr>
          <a:r>
            <a:rPr lang="en-US" sz="1600" b="1" kern="1200" dirty="0">
              <a:latin typeface="Tahoma" panose="020B0604030504040204" pitchFamily="34" charset="0"/>
              <a:ea typeface="Tahoma" panose="020B0604030504040204" pitchFamily="34" charset="0"/>
              <a:cs typeface="Tahoma" panose="020B0604030504040204" pitchFamily="34" charset="0"/>
            </a:rPr>
            <a:t>(CRSE)</a:t>
          </a:r>
        </a:p>
      </dsp:txBody>
      <dsp:txXfrm>
        <a:off x="1070901" y="2427380"/>
        <a:ext cx="2748755" cy="734367"/>
      </dsp:txXfrm>
    </dsp:sp>
    <dsp:sp modelId="{7E4E368B-90DD-5D48-872B-019D4C11301B}">
      <dsp:nvSpPr>
        <dsp:cNvPr id="0" name=""/>
        <dsp:cNvSpPr/>
      </dsp:nvSpPr>
      <dsp:spPr>
        <a:xfrm>
          <a:off x="911560" y="3412197"/>
          <a:ext cx="2794449" cy="780061"/>
        </a:xfrm>
        <a:prstGeom prst="roundRect">
          <a:avLst>
            <a:gd name="adj" fmla="val 10000"/>
          </a:avLst>
        </a:prstGeom>
        <a:solidFill>
          <a:srgbClr val="F8F5F9"/>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688896EB-5CAB-AE49-8100-0270623F6293}">
      <dsp:nvSpPr>
        <dsp:cNvPr id="0" name=""/>
        <dsp:cNvSpPr/>
      </dsp:nvSpPr>
      <dsp:spPr>
        <a:xfrm>
          <a:off x="1048054" y="3541866"/>
          <a:ext cx="2794449" cy="780061"/>
        </a:xfrm>
        <a:prstGeom prst="roundRect">
          <a:avLst>
            <a:gd name="adj" fmla="val 10000"/>
          </a:avLst>
        </a:prstGeom>
        <a:solidFill>
          <a:srgbClr val="FEC4BA">
            <a:alpha val="90000"/>
          </a:srgbClr>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Tahoma" panose="020B0604030504040204" pitchFamily="34" charset="0"/>
              <a:ea typeface="Tahoma" panose="020B0604030504040204" pitchFamily="34" charset="0"/>
              <a:cs typeface="Tahoma" panose="020B0604030504040204" pitchFamily="34" charset="0"/>
            </a:rPr>
            <a:t>Student Course Section*</a:t>
          </a:r>
        </a:p>
        <a:p>
          <a:pPr marL="0" lvl="0" indent="0" algn="ctr" defTabSz="711200">
            <a:lnSpc>
              <a:spcPct val="90000"/>
            </a:lnSpc>
            <a:spcBef>
              <a:spcPct val="0"/>
            </a:spcBef>
            <a:spcAft>
              <a:spcPct val="35000"/>
            </a:spcAft>
            <a:buNone/>
          </a:pPr>
          <a:r>
            <a:rPr lang="en-US" sz="1400" b="1" kern="1200" dirty="0">
              <a:solidFill>
                <a:srgbClr val="CC3300"/>
              </a:solidFill>
              <a:latin typeface="Tahoma" panose="020B0604030504040204" pitchFamily="34" charset="0"/>
              <a:ea typeface="Tahoma" panose="020B0604030504040204" pitchFamily="34" charset="0"/>
              <a:cs typeface="Tahoma" panose="020B0604030504040204" pitchFamily="34" charset="0"/>
            </a:rPr>
            <a:t>Enrollment</a:t>
          </a:r>
        </a:p>
        <a:p>
          <a:pPr marL="0" lvl="0" indent="0" algn="ctr" defTabSz="711200">
            <a:lnSpc>
              <a:spcPct val="90000"/>
            </a:lnSpc>
            <a:spcBef>
              <a:spcPct val="0"/>
            </a:spcBef>
            <a:spcAft>
              <a:spcPct val="35000"/>
            </a:spcAft>
            <a:buNone/>
          </a:pPr>
          <a:r>
            <a:rPr lang="en-US" sz="1600" b="1" kern="1200" dirty="0">
              <a:latin typeface="Tahoma" panose="020B0604030504040204" pitchFamily="34" charset="0"/>
              <a:ea typeface="Tahoma" panose="020B0604030504040204" pitchFamily="34" charset="0"/>
              <a:cs typeface="Tahoma" panose="020B0604030504040204" pitchFamily="34" charset="0"/>
            </a:rPr>
            <a:t>(SCSE)</a:t>
          </a:r>
        </a:p>
      </dsp:txBody>
      <dsp:txXfrm>
        <a:off x="1070901" y="3564713"/>
        <a:ext cx="2748755" cy="734367"/>
      </dsp:txXfrm>
    </dsp:sp>
    <dsp:sp modelId="{470B0C71-7F36-45F0-829F-1FD450A32118}">
      <dsp:nvSpPr>
        <dsp:cNvPr id="0" name=""/>
        <dsp:cNvSpPr/>
      </dsp:nvSpPr>
      <dsp:spPr>
        <a:xfrm>
          <a:off x="944083" y="4549531"/>
          <a:ext cx="2729403" cy="780061"/>
        </a:xfrm>
        <a:prstGeom prst="roundRect">
          <a:avLst>
            <a:gd name="adj" fmla="val 10000"/>
          </a:avLst>
        </a:prstGeom>
        <a:solidFill>
          <a:srgbClr val="F8F5F9"/>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270FF600-43D4-41EE-B384-7E041879091A}">
      <dsp:nvSpPr>
        <dsp:cNvPr id="0" name=""/>
        <dsp:cNvSpPr/>
      </dsp:nvSpPr>
      <dsp:spPr>
        <a:xfrm>
          <a:off x="1080577" y="4679200"/>
          <a:ext cx="2729403" cy="780061"/>
        </a:xfrm>
        <a:prstGeom prst="roundRect">
          <a:avLst>
            <a:gd name="adj" fmla="val 10000"/>
          </a:avLst>
        </a:prstGeom>
        <a:solidFill>
          <a:srgbClr val="FEC4BA">
            <a:alpha val="90000"/>
          </a:srgbClr>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Tahoma" panose="020B0604030504040204" pitchFamily="34" charset="0"/>
              <a:ea typeface="Tahoma" panose="020B0604030504040204" pitchFamily="34" charset="0"/>
              <a:cs typeface="Tahoma" panose="020B0604030504040204" pitchFamily="34" charset="0"/>
            </a:rPr>
            <a:t>Postsecondary Status*</a:t>
          </a:r>
        </a:p>
        <a:p>
          <a:pPr marL="0" lvl="0" indent="0" algn="ctr" defTabSz="711200">
            <a:lnSpc>
              <a:spcPct val="90000"/>
            </a:lnSpc>
            <a:spcBef>
              <a:spcPct val="0"/>
            </a:spcBef>
            <a:spcAft>
              <a:spcPct val="35000"/>
            </a:spcAft>
            <a:buNone/>
          </a:pPr>
          <a:r>
            <a:rPr lang="en-US" sz="1600" b="1" kern="1200" dirty="0">
              <a:latin typeface="Tahoma" panose="020B0604030504040204" pitchFamily="34" charset="0"/>
              <a:ea typeface="Tahoma" panose="020B0604030504040204" pitchFamily="34" charset="0"/>
              <a:cs typeface="Tahoma" panose="020B0604030504040204" pitchFamily="34" charset="0"/>
            </a:rPr>
            <a:t>(PSTS)</a:t>
          </a:r>
        </a:p>
      </dsp:txBody>
      <dsp:txXfrm>
        <a:off x="1103424" y="4702047"/>
        <a:ext cx="2683709" cy="7343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5F6C34-1E71-4324-B000-A1B7F7756644}">
      <dsp:nvSpPr>
        <dsp:cNvPr id="0" name=""/>
        <dsp:cNvSpPr/>
      </dsp:nvSpPr>
      <dsp:spPr>
        <a:xfrm>
          <a:off x="1320" y="402045"/>
          <a:ext cx="1154853" cy="1154853"/>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3555" tIns="62230" rIns="63555" bIns="62230" numCol="1" spcCol="1270" anchor="ctr" anchorCtr="0">
          <a:noAutofit/>
        </a:bodyPr>
        <a:lstStyle/>
        <a:p>
          <a:pPr marL="0" lvl="0" indent="0" algn="ctr" defTabSz="2178050">
            <a:lnSpc>
              <a:spcPct val="90000"/>
            </a:lnSpc>
            <a:spcBef>
              <a:spcPct val="0"/>
            </a:spcBef>
            <a:spcAft>
              <a:spcPct val="35000"/>
            </a:spcAft>
            <a:buNone/>
          </a:pPr>
          <a:r>
            <a:rPr lang="en-US" sz="4900" kern="1200"/>
            <a:t>10</a:t>
          </a:r>
        </a:p>
      </dsp:txBody>
      <dsp:txXfrm>
        <a:off x="170444" y="571169"/>
        <a:ext cx="816605" cy="816605"/>
      </dsp:txXfrm>
    </dsp:sp>
    <dsp:sp modelId="{FE16EAA8-AB02-4438-A3B9-A06EDBA51B3C}">
      <dsp:nvSpPr>
        <dsp:cNvPr id="0" name=""/>
        <dsp:cNvSpPr/>
      </dsp:nvSpPr>
      <dsp:spPr>
        <a:xfrm>
          <a:off x="925203" y="402045"/>
          <a:ext cx="1154853" cy="1154853"/>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3555" tIns="62230" rIns="63555" bIns="62230" numCol="1" spcCol="1270" anchor="ctr" anchorCtr="0">
          <a:noAutofit/>
        </a:bodyPr>
        <a:lstStyle/>
        <a:p>
          <a:pPr marL="0" lvl="0" indent="0" algn="ctr" defTabSz="2178050">
            <a:lnSpc>
              <a:spcPct val="90000"/>
            </a:lnSpc>
            <a:spcBef>
              <a:spcPct val="0"/>
            </a:spcBef>
            <a:spcAft>
              <a:spcPct val="35000"/>
            </a:spcAft>
            <a:buNone/>
          </a:pPr>
          <a:r>
            <a:rPr lang="en-US" sz="4900" kern="1200" dirty="0"/>
            <a:t>20</a:t>
          </a:r>
        </a:p>
      </dsp:txBody>
      <dsp:txXfrm>
        <a:off x="1094327" y="571169"/>
        <a:ext cx="816605" cy="816605"/>
      </dsp:txXfrm>
    </dsp:sp>
    <dsp:sp modelId="{E8DA52E3-1C05-4B85-A54B-47537DA1C79F}">
      <dsp:nvSpPr>
        <dsp:cNvPr id="0" name=""/>
        <dsp:cNvSpPr/>
      </dsp:nvSpPr>
      <dsp:spPr>
        <a:xfrm>
          <a:off x="1849086" y="402045"/>
          <a:ext cx="1154853" cy="1154853"/>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3555" tIns="62230" rIns="63555" bIns="62230" numCol="1" spcCol="1270" anchor="ctr" anchorCtr="0">
          <a:noAutofit/>
        </a:bodyPr>
        <a:lstStyle/>
        <a:p>
          <a:pPr marL="0" lvl="0" indent="0" algn="ctr" defTabSz="2178050">
            <a:lnSpc>
              <a:spcPct val="90000"/>
            </a:lnSpc>
            <a:spcBef>
              <a:spcPct val="0"/>
            </a:spcBef>
            <a:spcAft>
              <a:spcPct val="35000"/>
            </a:spcAft>
            <a:buNone/>
          </a:pPr>
          <a:r>
            <a:rPr lang="en-US" sz="4900" kern="1200"/>
            <a:t>30</a:t>
          </a:r>
        </a:p>
      </dsp:txBody>
      <dsp:txXfrm>
        <a:off x="2018210" y="571169"/>
        <a:ext cx="816605" cy="81660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5F6C34-1E71-4324-B000-A1B7F7756644}">
      <dsp:nvSpPr>
        <dsp:cNvPr id="0" name=""/>
        <dsp:cNvSpPr/>
      </dsp:nvSpPr>
      <dsp:spPr>
        <a:xfrm>
          <a:off x="1320" y="402045"/>
          <a:ext cx="1154853" cy="1154853"/>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63555" tIns="58420" rIns="63555" bIns="58420" numCol="1" spcCol="1270" anchor="ctr" anchorCtr="0">
          <a:noAutofit/>
        </a:bodyPr>
        <a:lstStyle/>
        <a:p>
          <a:pPr marL="0" lvl="0" indent="0" algn="ctr" defTabSz="2044700">
            <a:lnSpc>
              <a:spcPct val="90000"/>
            </a:lnSpc>
            <a:spcBef>
              <a:spcPct val="0"/>
            </a:spcBef>
            <a:spcAft>
              <a:spcPct val="35000"/>
            </a:spcAft>
            <a:buNone/>
          </a:pPr>
          <a:r>
            <a:rPr lang="en-US" sz="4600" kern="1200" dirty="0"/>
            <a:t>TK</a:t>
          </a:r>
        </a:p>
      </dsp:txBody>
      <dsp:txXfrm>
        <a:off x="170444" y="571169"/>
        <a:ext cx="816605" cy="816605"/>
      </dsp:txXfrm>
    </dsp:sp>
    <dsp:sp modelId="{FE16EAA8-AB02-4438-A3B9-A06EDBA51B3C}">
      <dsp:nvSpPr>
        <dsp:cNvPr id="0" name=""/>
        <dsp:cNvSpPr/>
      </dsp:nvSpPr>
      <dsp:spPr>
        <a:xfrm>
          <a:off x="925203" y="402045"/>
          <a:ext cx="1154853" cy="1154853"/>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63555" tIns="58420" rIns="63555" bIns="58420" numCol="1" spcCol="1270" anchor="ctr" anchorCtr="0">
          <a:noAutofit/>
        </a:bodyPr>
        <a:lstStyle/>
        <a:p>
          <a:pPr marL="0" lvl="0" indent="0" algn="ctr" defTabSz="2044700">
            <a:lnSpc>
              <a:spcPct val="90000"/>
            </a:lnSpc>
            <a:spcBef>
              <a:spcPct val="0"/>
            </a:spcBef>
            <a:spcAft>
              <a:spcPct val="35000"/>
            </a:spcAft>
            <a:buNone/>
          </a:pPr>
          <a:r>
            <a:rPr lang="en-US" sz="4600" kern="1200"/>
            <a:t>-</a:t>
          </a:r>
          <a:endParaRPr lang="en-US" sz="4600" kern="1200" dirty="0"/>
        </a:p>
      </dsp:txBody>
      <dsp:txXfrm>
        <a:off x="1094327" y="571169"/>
        <a:ext cx="816605" cy="816605"/>
      </dsp:txXfrm>
    </dsp:sp>
    <dsp:sp modelId="{E8DA52E3-1C05-4B85-A54B-47537DA1C79F}">
      <dsp:nvSpPr>
        <dsp:cNvPr id="0" name=""/>
        <dsp:cNvSpPr/>
      </dsp:nvSpPr>
      <dsp:spPr>
        <a:xfrm>
          <a:off x="1849086" y="402045"/>
          <a:ext cx="1154853" cy="1154853"/>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63555" tIns="58420" rIns="63555" bIns="58420" numCol="1" spcCol="1270" anchor="ctr" anchorCtr="0">
          <a:noAutofit/>
        </a:bodyPr>
        <a:lstStyle/>
        <a:p>
          <a:pPr marL="0" lvl="0" indent="0" algn="ctr" defTabSz="2044700">
            <a:lnSpc>
              <a:spcPct val="90000"/>
            </a:lnSpc>
            <a:spcBef>
              <a:spcPct val="0"/>
            </a:spcBef>
            <a:spcAft>
              <a:spcPct val="35000"/>
            </a:spcAft>
            <a:buNone/>
          </a:pPr>
          <a:r>
            <a:rPr lang="en-US" sz="4600" kern="1200" dirty="0"/>
            <a:t>12</a:t>
          </a:r>
        </a:p>
      </dsp:txBody>
      <dsp:txXfrm>
        <a:off x="2018210" y="571169"/>
        <a:ext cx="816605" cy="81660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0D95B5-63AC-455D-9127-A6648BDFA9F9}">
      <dsp:nvSpPr>
        <dsp:cNvPr id="0" name=""/>
        <dsp:cNvSpPr/>
      </dsp:nvSpPr>
      <dsp:spPr>
        <a:xfrm>
          <a:off x="529481" y="0"/>
          <a:ext cx="4746369" cy="4746369"/>
        </a:xfrm>
        <a:prstGeom prst="ellipse">
          <a:avLst/>
        </a:prstGeom>
        <a:solidFill>
          <a:srgbClr val="555FAD"/>
        </a:solidFill>
        <a:ln w="12700" cap="flat" cmpd="sng" algn="ctr">
          <a:solidFill>
            <a:srgbClr val="555FAD"/>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b="0" kern="1200" dirty="0">
              <a:solidFill>
                <a:schemeClr val="bg1"/>
              </a:solidFill>
            </a:rPr>
            <a:t>12</a:t>
          </a:r>
          <a:r>
            <a:rPr lang="en-US" sz="1100" b="0" kern="1200" baseline="30000" dirty="0">
              <a:solidFill>
                <a:schemeClr val="bg1"/>
              </a:solidFill>
            </a:rPr>
            <a:t>th</a:t>
          </a:r>
          <a:r>
            <a:rPr lang="en-US" sz="1100" b="0" kern="1200" dirty="0">
              <a:solidFill>
                <a:schemeClr val="bg1"/>
              </a:solidFill>
            </a:rPr>
            <a:t> Grade CTE Pathway completer </a:t>
          </a:r>
        </a:p>
        <a:p>
          <a:pPr marL="0" lvl="0" indent="0" algn="ctr" defTabSz="488950">
            <a:lnSpc>
              <a:spcPct val="90000"/>
            </a:lnSpc>
            <a:spcBef>
              <a:spcPct val="0"/>
            </a:spcBef>
            <a:spcAft>
              <a:spcPct val="35000"/>
            </a:spcAft>
            <a:buNone/>
          </a:pPr>
          <a:r>
            <a:rPr lang="en-US" sz="1100" b="0" kern="1200" dirty="0">
              <a:solidFill>
                <a:schemeClr val="bg1"/>
              </a:solidFill>
            </a:rPr>
            <a:t>(2022-23)</a:t>
          </a:r>
        </a:p>
      </dsp:txBody>
      <dsp:txXfrm>
        <a:off x="2239123" y="237318"/>
        <a:ext cx="1327084" cy="711955"/>
      </dsp:txXfrm>
    </dsp:sp>
    <dsp:sp modelId="{4F09B029-16BE-4A2E-81D3-A36484CAD38F}">
      <dsp:nvSpPr>
        <dsp:cNvPr id="0" name=""/>
        <dsp:cNvSpPr/>
      </dsp:nvSpPr>
      <dsp:spPr>
        <a:xfrm>
          <a:off x="1004118" y="949273"/>
          <a:ext cx="3797095" cy="3797095"/>
        </a:xfrm>
        <a:prstGeom prst="ellipse">
          <a:avLst/>
        </a:prstGeom>
        <a:solidFill>
          <a:srgbClr val="FF745E"/>
        </a:solidFill>
        <a:ln w="12700" cap="flat" cmpd="sng" algn="ctr">
          <a:solidFill>
            <a:srgbClr val="FF745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b="0" kern="1200" dirty="0">
              <a:solidFill>
                <a:schemeClr val="bg1"/>
              </a:solidFill>
            </a:rPr>
            <a:t>11</a:t>
          </a:r>
          <a:r>
            <a:rPr lang="en-US" sz="1100" b="0" kern="1200" baseline="30000" dirty="0">
              <a:solidFill>
                <a:schemeClr val="bg1"/>
              </a:solidFill>
            </a:rPr>
            <a:t>th</a:t>
          </a:r>
          <a:r>
            <a:rPr lang="en-US" sz="1100" b="0" kern="1200" dirty="0">
              <a:solidFill>
                <a:schemeClr val="bg1"/>
              </a:solidFill>
            </a:rPr>
            <a:t> Grade CTE Pathway completer </a:t>
          </a:r>
        </a:p>
        <a:p>
          <a:pPr marL="0" lvl="0" indent="0" algn="ctr" defTabSz="488950">
            <a:lnSpc>
              <a:spcPct val="90000"/>
            </a:lnSpc>
            <a:spcBef>
              <a:spcPct val="0"/>
            </a:spcBef>
            <a:spcAft>
              <a:spcPct val="35000"/>
            </a:spcAft>
            <a:buNone/>
          </a:pPr>
          <a:r>
            <a:rPr lang="en-US" sz="1100" b="0" kern="1200" dirty="0">
              <a:solidFill>
                <a:schemeClr val="bg1"/>
              </a:solidFill>
            </a:rPr>
            <a:t>(2021-22)</a:t>
          </a:r>
        </a:p>
      </dsp:txBody>
      <dsp:txXfrm>
        <a:off x="2239123" y="1177099"/>
        <a:ext cx="1327084" cy="683477"/>
      </dsp:txXfrm>
    </dsp:sp>
    <dsp:sp modelId="{89570B8B-1C44-454A-BA1F-257F77D194BB}">
      <dsp:nvSpPr>
        <dsp:cNvPr id="0" name=""/>
        <dsp:cNvSpPr/>
      </dsp:nvSpPr>
      <dsp:spPr>
        <a:xfrm>
          <a:off x="1478755" y="1898547"/>
          <a:ext cx="2847821" cy="2847821"/>
        </a:xfrm>
        <a:prstGeom prst="ellipse">
          <a:avLst/>
        </a:prstGeom>
        <a:solidFill>
          <a:srgbClr val="50C1BD"/>
        </a:solidFill>
        <a:ln w="12700" cap="flat" cmpd="sng" algn="ctr">
          <a:solidFill>
            <a:srgbClr val="50C1BD"/>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b="0" kern="1200" dirty="0">
              <a:solidFill>
                <a:schemeClr val="bg1"/>
              </a:solidFill>
            </a:rPr>
            <a:t>10</a:t>
          </a:r>
          <a:r>
            <a:rPr lang="en-US" sz="1100" b="0" kern="1200" baseline="30000" dirty="0">
              <a:solidFill>
                <a:schemeClr val="bg1"/>
              </a:solidFill>
            </a:rPr>
            <a:t>th</a:t>
          </a:r>
          <a:r>
            <a:rPr lang="en-US" sz="1100" b="0" kern="1200" dirty="0">
              <a:solidFill>
                <a:schemeClr val="bg1"/>
              </a:solidFill>
            </a:rPr>
            <a:t> Grade CTE Pathway completer </a:t>
          </a:r>
        </a:p>
        <a:p>
          <a:pPr marL="0" lvl="0" indent="0" algn="ctr" defTabSz="488950">
            <a:lnSpc>
              <a:spcPct val="90000"/>
            </a:lnSpc>
            <a:spcBef>
              <a:spcPct val="0"/>
            </a:spcBef>
            <a:spcAft>
              <a:spcPct val="35000"/>
            </a:spcAft>
            <a:buNone/>
          </a:pPr>
          <a:r>
            <a:rPr lang="en-US" sz="1100" b="0" kern="1200" dirty="0">
              <a:solidFill>
                <a:schemeClr val="bg1"/>
              </a:solidFill>
            </a:rPr>
            <a:t>(2020-21)</a:t>
          </a:r>
        </a:p>
      </dsp:txBody>
      <dsp:txXfrm>
        <a:off x="2239123" y="2112134"/>
        <a:ext cx="1327084" cy="640759"/>
      </dsp:txXfrm>
    </dsp:sp>
    <dsp:sp modelId="{4B9F8B7F-7508-45F8-911D-94E700EA15C7}">
      <dsp:nvSpPr>
        <dsp:cNvPr id="0" name=""/>
        <dsp:cNvSpPr/>
      </dsp:nvSpPr>
      <dsp:spPr>
        <a:xfrm>
          <a:off x="1953392" y="2847821"/>
          <a:ext cx="1898547" cy="1898547"/>
        </a:xfrm>
        <a:prstGeom prst="ellipse">
          <a:avLst/>
        </a:prstGeom>
        <a:solidFill>
          <a:srgbClr val="F4ECEF"/>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endParaRPr lang="en-US" sz="1100" b="0" kern="1200">
            <a:solidFill>
              <a:schemeClr val="bg1"/>
            </a:solidFill>
          </a:endParaRPr>
        </a:p>
      </dsp:txBody>
      <dsp:txXfrm>
        <a:off x="2231428" y="3322458"/>
        <a:ext cx="1342475" cy="94927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B09162-C507-4CE9-84ED-8ACAF1BC929A}" type="datetimeFigureOut">
              <a:rPr lang="en-US" smtClean="0"/>
              <a:t>1/12/2024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3BCE77-EA96-400B-BD4F-04D9CB5D6BBD}" type="slidenum">
              <a:rPr lang="en-US" smtClean="0"/>
              <a:t>‹#›</a:t>
            </a:fld>
            <a:endParaRPr lang="en-US"/>
          </a:p>
        </p:txBody>
      </p:sp>
    </p:spTree>
    <p:extLst>
      <p:ext uri="{BB962C8B-B14F-4D97-AF65-F5344CB8AC3E}">
        <p14:creationId xmlns:p14="http://schemas.microsoft.com/office/powerpoint/2010/main" val="3576780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88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80AD6DCF-B942-4BC3-9BE3-995B25A8A91F}" type="slidenum">
              <a:rPr lang="en-US" smtClean="0"/>
              <a:pPr eaLnBrk="1" hangingPunct="1"/>
              <a:t>10</a:t>
            </a:fld>
            <a:endParaRPr lang="en-US"/>
          </a:p>
        </p:txBody>
      </p:sp>
      <p:sp>
        <p:nvSpPr>
          <p:cNvPr id="87043" name="Rectangle 2"/>
          <p:cNvSpPr>
            <a:spLocks noGrp="1" noRot="1" noChangeAspect="1" noChangeArrowheads="1" noTextEdit="1"/>
          </p:cNvSpPr>
          <p:nvPr>
            <p:ph type="sldImg"/>
          </p:nvPr>
        </p:nvSpPr>
        <p:spPr>
          <a:xfrm>
            <a:off x="407988" y="698500"/>
            <a:ext cx="6194425" cy="3484563"/>
          </a:xfrm>
          <a:prstGeom prst="rect">
            <a:avLst/>
          </a:prstGeom>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3385432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1973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85850" lvl="1" indent="-552450" defTabSz="1828800">
              <a:lnSpc>
                <a:spcPct val="110000"/>
              </a:lnSpc>
              <a:spcBef>
                <a:spcPts val="1200"/>
              </a:spcBef>
              <a:spcAft>
                <a:spcPts val="1200"/>
              </a:spcAft>
              <a:defRPr/>
            </a:pPr>
            <a:endParaRPr lang="en-US" sz="4000" dirty="0">
              <a:solidFill>
                <a:srgbClr val="3F3F3F"/>
              </a:solidFill>
              <a:latin typeface="Tahoma"/>
            </a:endParaRPr>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3389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89738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85850" lvl="1" indent="-552450" defTabSz="1828800">
              <a:lnSpc>
                <a:spcPct val="110000"/>
              </a:lnSpc>
              <a:spcBef>
                <a:spcPts val="1200"/>
              </a:spcBef>
              <a:spcAft>
                <a:spcPts val="1200"/>
              </a:spcAft>
              <a:defRPr/>
            </a:pPr>
            <a:endParaRPr lang="en-US" sz="4000" dirty="0">
              <a:solidFill>
                <a:srgbClr val="3F3F3F"/>
              </a:solidFill>
              <a:latin typeface="Tahoma"/>
            </a:endParaRPr>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78052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a:prstGeom prst="rect">
            <a:avLst/>
          </a:prstGeo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51C285-35DE-49C7-B40E-3747DCB935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49637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0904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3BCE77-EA96-400B-BD4F-04D9CB5D6BBD}" type="slidenum">
              <a:rPr lang="en-US" smtClean="0"/>
              <a:t>17</a:t>
            </a:fld>
            <a:endParaRPr lang="en-US"/>
          </a:p>
        </p:txBody>
      </p:sp>
    </p:spTree>
    <p:extLst>
      <p:ext uri="{BB962C8B-B14F-4D97-AF65-F5344CB8AC3E}">
        <p14:creationId xmlns:p14="http://schemas.microsoft.com/office/powerpoint/2010/main" val="535162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AD51C285-35DE-49C7-B40E-3747DCB935E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58964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2862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2</a:t>
            </a:fld>
            <a:endParaRPr lang="en-US" noProof="0"/>
          </a:p>
        </p:txBody>
      </p:sp>
    </p:spTree>
    <p:extLst>
      <p:ext uri="{BB962C8B-B14F-4D97-AF65-F5344CB8AC3E}">
        <p14:creationId xmlns:p14="http://schemas.microsoft.com/office/powerpoint/2010/main" val="41358531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51C285-35DE-49C7-B40E-3747DCB935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0253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a:prstGeom prst="rect">
            <a:avLst/>
          </a:prstGeo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51C285-35DE-49C7-B40E-3747DCB935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4203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a:prstGeom prst="rect">
            <a:avLst/>
          </a:prstGeom>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51C285-35DE-49C7-B40E-3747DCB935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85686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70739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41080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51627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3BCE77-EA96-400B-BD4F-04D9CB5D6BBD}" type="slidenum">
              <a:rPr lang="en-US" smtClean="0"/>
              <a:t>26</a:t>
            </a:fld>
            <a:endParaRPr lang="en-US"/>
          </a:p>
        </p:txBody>
      </p:sp>
    </p:spTree>
    <p:extLst>
      <p:ext uri="{BB962C8B-B14F-4D97-AF65-F5344CB8AC3E}">
        <p14:creationId xmlns:p14="http://schemas.microsoft.com/office/powerpoint/2010/main" val="9789562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66398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47936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8563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a:solidFill>
                  <a:schemeClr val="tx1"/>
                </a:solidFill>
                <a:latin typeface="Arial" charset="0"/>
                <a:cs typeface="Arial" charset="0"/>
              </a:defRPr>
            </a:lvl1pPr>
            <a:lvl2pPr marL="742950" indent="-285750" defTabSz="923925" eaLnBrk="0" hangingPunct="0">
              <a:defRPr>
                <a:solidFill>
                  <a:schemeClr val="tx1"/>
                </a:solidFill>
                <a:latin typeface="Arial" charset="0"/>
                <a:cs typeface="Arial" charset="0"/>
              </a:defRPr>
            </a:lvl2pPr>
            <a:lvl3pPr marL="1143000" indent="-228600" defTabSz="923925" eaLnBrk="0" hangingPunct="0">
              <a:defRPr>
                <a:solidFill>
                  <a:schemeClr val="tx1"/>
                </a:solidFill>
                <a:latin typeface="Arial" charset="0"/>
                <a:cs typeface="Arial" charset="0"/>
              </a:defRPr>
            </a:lvl3pPr>
            <a:lvl4pPr marL="1600200" indent="-228600" defTabSz="923925" eaLnBrk="0" hangingPunct="0">
              <a:defRPr>
                <a:solidFill>
                  <a:schemeClr val="tx1"/>
                </a:solidFill>
                <a:latin typeface="Arial" charset="0"/>
                <a:cs typeface="Arial" charset="0"/>
              </a:defRPr>
            </a:lvl4pPr>
            <a:lvl5pPr marL="2057400" indent="-228600" defTabSz="923925" eaLnBrk="0" hangingPunct="0">
              <a:defRPr>
                <a:solidFill>
                  <a:schemeClr val="tx1"/>
                </a:solidFill>
                <a:latin typeface="Arial" charset="0"/>
                <a:cs typeface="Arial" charset="0"/>
              </a:defRPr>
            </a:lvl5pPr>
            <a:lvl6pPr marL="2514600" indent="-228600" defTabSz="923925" eaLnBrk="0" fontAlgn="base" hangingPunct="0">
              <a:spcBef>
                <a:spcPct val="0"/>
              </a:spcBef>
              <a:spcAft>
                <a:spcPct val="0"/>
              </a:spcAft>
              <a:defRPr>
                <a:solidFill>
                  <a:schemeClr val="tx1"/>
                </a:solidFill>
                <a:latin typeface="Arial" charset="0"/>
                <a:cs typeface="Arial" charset="0"/>
              </a:defRPr>
            </a:lvl6pPr>
            <a:lvl7pPr marL="2971800" indent="-228600" defTabSz="923925" eaLnBrk="0" fontAlgn="base" hangingPunct="0">
              <a:spcBef>
                <a:spcPct val="0"/>
              </a:spcBef>
              <a:spcAft>
                <a:spcPct val="0"/>
              </a:spcAft>
              <a:defRPr>
                <a:solidFill>
                  <a:schemeClr val="tx1"/>
                </a:solidFill>
                <a:latin typeface="Arial" charset="0"/>
                <a:cs typeface="Arial" charset="0"/>
              </a:defRPr>
            </a:lvl7pPr>
            <a:lvl8pPr marL="3429000" indent="-228600" defTabSz="923925" eaLnBrk="0" fontAlgn="base" hangingPunct="0">
              <a:spcBef>
                <a:spcPct val="0"/>
              </a:spcBef>
              <a:spcAft>
                <a:spcPct val="0"/>
              </a:spcAft>
              <a:defRPr>
                <a:solidFill>
                  <a:schemeClr val="tx1"/>
                </a:solidFill>
                <a:latin typeface="Arial" charset="0"/>
                <a:cs typeface="Arial" charset="0"/>
              </a:defRPr>
            </a:lvl8pPr>
            <a:lvl9pPr marL="3886200" indent="-228600" defTabSz="923925" eaLnBrk="0" fontAlgn="base" hangingPunct="0">
              <a:spcBef>
                <a:spcPct val="0"/>
              </a:spcBef>
              <a:spcAft>
                <a:spcPct val="0"/>
              </a:spcAft>
              <a:defRPr>
                <a:solidFill>
                  <a:schemeClr val="tx1"/>
                </a:solidFill>
                <a:latin typeface="Arial" charset="0"/>
                <a:cs typeface="Arial" charset="0"/>
              </a:defRPr>
            </a:lvl9pPr>
          </a:lstStyle>
          <a:p>
            <a:pPr marL="0" marR="0" lvl="0" indent="0" algn="r" defTabSz="92392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79875" name="Rectangle 2"/>
          <p:cNvSpPr>
            <a:spLocks noGrp="1" noRot="1" noChangeAspect="1" noChangeArrowheads="1" noTextEdit="1"/>
          </p:cNvSpPr>
          <p:nvPr>
            <p:ph type="sldImg"/>
          </p:nvPr>
        </p:nvSpPr>
        <p:spPr>
          <a:xfrm>
            <a:off x="407988" y="698500"/>
            <a:ext cx="6194425" cy="3484563"/>
          </a:xfrm>
          <a:prstGeom prst="rect">
            <a:avLst/>
          </a:prstGeom>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8018769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3BCE77-EA96-400B-BD4F-04D9CB5D6BBD}" type="slidenum">
              <a:rPr lang="en-US" smtClean="0"/>
              <a:t>30</a:t>
            </a:fld>
            <a:endParaRPr lang="en-US"/>
          </a:p>
        </p:txBody>
      </p:sp>
    </p:spTree>
    <p:extLst>
      <p:ext uri="{BB962C8B-B14F-4D97-AF65-F5344CB8AC3E}">
        <p14:creationId xmlns:p14="http://schemas.microsoft.com/office/powerpoint/2010/main" val="34759917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56924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69044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3899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00000"/>
              </a:solidFill>
              <a:effectLst/>
              <a:latin typeface="Arial" panose="020B060402020202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0493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74284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99685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27102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 marR="0" indent="0">
              <a:spcBef>
                <a:spcPts val="0"/>
              </a:spcBef>
              <a:spcAft>
                <a:spcPts val="600"/>
              </a:spcAft>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25802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3BCE77-EA96-400B-BD4F-04D9CB5D6BBD}" type="slidenum">
              <a:rPr lang="en-US" smtClean="0"/>
              <a:t>39</a:t>
            </a:fld>
            <a:endParaRPr lang="en-US"/>
          </a:p>
        </p:txBody>
      </p:sp>
    </p:spTree>
    <p:extLst>
      <p:ext uri="{BB962C8B-B14F-4D97-AF65-F5344CB8AC3E}">
        <p14:creationId xmlns:p14="http://schemas.microsoft.com/office/powerpoint/2010/main" val="1497873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62470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3BCE77-EA96-400B-BD4F-04D9CB5D6BBD}" type="slidenum">
              <a:rPr lang="en-US" smtClean="0"/>
              <a:t>40</a:t>
            </a:fld>
            <a:endParaRPr lang="en-US"/>
          </a:p>
        </p:txBody>
      </p:sp>
    </p:spTree>
    <p:extLst>
      <p:ext uri="{BB962C8B-B14F-4D97-AF65-F5344CB8AC3E}">
        <p14:creationId xmlns:p14="http://schemas.microsoft.com/office/powerpoint/2010/main" val="41671894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91384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3BCE77-EA96-400B-BD4F-04D9CB5D6BBD}" type="slidenum">
              <a:rPr lang="en-US" smtClean="0"/>
              <a:t>42</a:t>
            </a:fld>
            <a:endParaRPr lang="en-US"/>
          </a:p>
        </p:txBody>
      </p:sp>
    </p:spTree>
    <p:extLst>
      <p:ext uri="{BB962C8B-B14F-4D97-AF65-F5344CB8AC3E}">
        <p14:creationId xmlns:p14="http://schemas.microsoft.com/office/powerpoint/2010/main" val="12195432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3BCE77-EA96-400B-BD4F-04D9CB5D6BBD}" type="slidenum">
              <a:rPr lang="en-US" smtClean="0"/>
              <a:t>43</a:t>
            </a:fld>
            <a:endParaRPr lang="en-US"/>
          </a:p>
        </p:txBody>
      </p:sp>
    </p:spTree>
    <p:extLst>
      <p:ext uri="{BB962C8B-B14F-4D97-AF65-F5344CB8AC3E}">
        <p14:creationId xmlns:p14="http://schemas.microsoft.com/office/powerpoint/2010/main" val="40599030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D51C285-35DE-49C7-B40E-3747DCB935E2}" type="slidenum">
              <a:rPr lang="en-US" smtClean="0"/>
              <a:pPr>
                <a:defRPr/>
              </a:pPr>
              <a:t>44</a:t>
            </a:fld>
            <a:endParaRPr lang="en-US"/>
          </a:p>
        </p:txBody>
      </p:sp>
    </p:spTree>
    <p:extLst>
      <p:ext uri="{BB962C8B-B14F-4D97-AF65-F5344CB8AC3E}">
        <p14:creationId xmlns:p14="http://schemas.microsoft.com/office/powerpoint/2010/main" val="41842173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3BCE77-EA96-400B-BD4F-04D9CB5D6BBD}" type="slidenum">
              <a:rPr lang="en-US" smtClean="0"/>
              <a:t>45</a:t>
            </a:fld>
            <a:endParaRPr lang="en-US"/>
          </a:p>
        </p:txBody>
      </p:sp>
    </p:spTree>
    <p:extLst>
      <p:ext uri="{BB962C8B-B14F-4D97-AF65-F5344CB8AC3E}">
        <p14:creationId xmlns:p14="http://schemas.microsoft.com/office/powerpoint/2010/main" val="13625648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D51C285-35DE-49C7-B40E-3747DCB935E2}" type="slidenum">
              <a:rPr lang="en-US" smtClean="0"/>
              <a:pPr>
                <a:defRPr/>
              </a:pPr>
              <a:t>46</a:t>
            </a:fld>
            <a:endParaRPr lang="en-US"/>
          </a:p>
        </p:txBody>
      </p:sp>
    </p:spTree>
    <p:extLst>
      <p:ext uri="{BB962C8B-B14F-4D97-AF65-F5344CB8AC3E}">
        <p14:creationId xmlns:p14="http://schemas.microsoft.com/office/powerpoint/2010/main" val="31258966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97416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5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A0E66E-7A81-4C1E-95CC-E48A0AB81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09472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 marR="0" indent="0">
              <a:spcBef>
                <a:spcPts val="0"/>
              </a:spcBef>
              <a:spcAft>
                <a:spcPts val="600"/>
              </a:spcAft>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5088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41931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43BCE77-EA96-400B-BD4F-04D9CB5D6BBD}" type="slidenum">
              <a:rPr lang="en-US" smtClean="0"/>
              <a:t>50</a:t>
            </a:fld>
            <a:endParaRPr lang="en-US"/>
          </a:p>
        </p:txBody>
      </p:sp>
    </p:spTree>
    <p:extLst>
      <p:ext uri="{BB962C8B-B14F-4D97-AF65-F5344CB8AC3E}">
        <p14:creationId xmlns:p14="http://schemas.microsoft.com/office/powerpoint/2010/main" val="11495675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90590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p:txBody>
      </p:sp>
      <p:sp>
        <p:nvSpPr>
          <p:cNvPr id="4" name="Slide Number Placeholder 3"/>
          <p:cNvSpPr>
            <a:spLocks noGrp="1"/>
          </p:cNvSpPr>
          <p:nvPr>
            <p:ph type="sldNum" sz="quarter" idx="5"/>
          </p:nvPr>
        </p:nvSpPr>
        <p:spPr/>
        <p:txBody>
          <a:bodyPr/>
          <a:lstStyle/>
          <a:p>
            <a:fld id="{643BCE77-EA96-400B-BD4F-04D9CB5D6BBD}" type="slidenum">
              <a:rPr lang="en-US" smtClean="0"/>
              <a:t>52</a:t>
            </a:fld>
            <a:endParaRPr lang="en-US"/>
          </a:p>
        </p:txBody>
      </p:sp>
    </p:spTree>
    <p:extLst>
      <p:ext uri="{BB962C8B-B14F-4D97-AF65-F5344CB8AC3E}">
        <p14:creationId xmlns:p14="http://schemas.microsoft.com/office/powerpoint/2010/main" val="2749824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54613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29249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93681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 you identify these students? There are two ways of identifying students who will require a PSTS file submitted to CALPADS, and will need to be surveyed. </a:t>
            </a:r>
          </a:p>
          <a:p>
            <a:endParaRPr lang="en-US" dirty="0"/>
          </a:p>
          <a:p>
            <a:r>
              <a:rPr lang="en-US" dirty="0"/>
              <a:t>First, if you are fortunate enough to have a robust SIS and are able to query with parameters that meet the PSTS reporting requirements, you are able to get this information from your local SIS.</a:t>
            </a:r>
          </a:p>
          <a:p>
            <a:endParaRPr lang="en-US" dirty="0"/>
          </a:p>
          <a:p>
            <a:r>
              <a:rPr lang="en-US" dirty="0"/>
              <a:t>Outside of the SIS, CALPADS has a way to identify a list of students who will require the PSTS file reported. There are three reports you will need to run. </a:t>
            </a:r>
          </a:p>
          <a:p>
            <a:endParaRPr lang="en-US" dirty="0"/>
          </a:p>
          <a:p>
            <a:r>
              <a:rPr lang="en-US" dirty="0"/>
              <a:t>The first thing you will need to find out is who your completers are – this is done by running ODS Report 8.1a for AY2021-2022 – this is to determine the students who completed high school. </a:t>
            </a:r>
          </a:p>
          <a:p>
            <a:r>
              <a:rPr lang="en-US" dirty="0"/>
              <a:t>Within that set, you will need to determine who your CTE pathway completers are. This is done first by running Snapshot Report 3.20 for AY 2022-2023, AY2021-2022 and AY2020-2021 to determine which high school completers also completed a CTE pathway in their final year.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12351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visual aid helpful in generating your PSTS student list from CALPADS reports. </a:t>
            </a:r>
          </a:p>
          <a:p>
            <a:endParaRPr lang="en-US" dirty="0"/>
          </a:p>
          <a:p>
            <a:r>
              <a:rPr lang="en-US" dirty="0"/>
              <a:t>First, in order to determine your high school completers, run Fall 1 ODS Report 8.1a 2022-2023. Filter for Exit Reason Code E230 – Completer Exit, and Completion Codes of 100, 120, 250, 320, 330, and 360. And filter also for Grade Level of 11 and 12. That will cast the widest net possible for high school completers. </a:t>
            </a:r>
          </a:p>
          <a:p>
            <a:endParaRPr lang="en-US" dirty="0"/>
          </a:p>
          <a:p>
            <a:r>
              <a:rPr lang="en-US" dirty="0"/>
              <a:t>Within that completers group, you will have to determine who your CTE completers are. You do this by running Snapshot Report 3.20 and filter Perkins/CTEIG fundable to ALL. </a:t>
            </a:r>
          </a:p>
          <a:p>
            <a:endParaRPr lang="en-US" dirty="0"/>
          </a:p>
          <a:p>
            <a:r>
              <a:rPr lang="en-US" dirty="0"/>
              <a:t>You will run Snapshot Report 3.20 for AY2022-2023, filtering for 12</a:t>
            </a:r>
            <a:r>
              <a:rPr lang="en-US" baseline="30000" dirty="0"/>
              <a:t>th</a:t>
            </a:r>
            <a:r>
              <a:rPr lang="en-US" dirty="0"/>
              <a:t> grade, in order to determine which of your high school completers also completed a CTE pathway in their last AY. Run the report 2 more times, making sure to change the Academic Year and Grade filters using these pairings:</a:t>
            </a:r>
          </a:p>
          <a:p>
            <a:r>
              <a:rPr lang="en-US" dirty="0"/>
              <a:t>- AY 2022-23 &amp; Grade 12; AY 2021-22 &amp; Grade 11; AY 2020-21 &amp; Grade 10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82421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86597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you’ve determined your high school completers, you will need to determine which of them are also CTE completers. You do this first by running report 3.20 – Career Technical Education Completers – Student List. </a:t>
            </a:r>
          </a:p>
          <a:p>
            <a:endParaRPr lang="en-US" dirty="0"/>
          </a:p>
        </p:txBody>
      </p:sp>
      <p:sp>
        <p:nvSpPr>
          <p:cNvPr id="4" name="Slide Number Placeholder 3"/>
          <p:cNvSpPr>
            <a:spLocks noGrp="1"/>
          </p:cNvSpPr>
          <p:nvPr>
            <p:ph type="sldNum" sz="quarter" idx="5"/>
          </p:nvPr>
        </p:nvSpPr>
        <p:spPr/>
        <p:txBody>
          <a:bodyPr/>
          <a:lstStyle/>
          <a:p>
            <a:fld id="{643BCE77-EA96-400B-BD4F-04D9CB5D6BBD}" type="slidenum">
              <a:rPr lang="en-US" smtClean="0"/>
              <a:t>59</a:t>
            </a:fld>
            <a:endParaRPr lang="en-US"/>
          </a:p>
        </p:txBody>
      </p:sp>
    </p:spTree>
    <p:extLst>
      <p:ext uri="{BB962C8B-B14F-4D97-AF65-F5344CB8AC3E}">
        <p14:creationId xmlns:p14="http://schemas.microsoft.com/office/powerpoint/2010/main" val="3534994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38272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600"/>
              </a:spcBef>
              <a:spcAft>
                <a:spcPts val="60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14552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7995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3BCE77-EA96-400B-BD4F-04D9CB5D6BBD}" type="slidenum">
              <a:rPr lang="en-US" smtClean="0"/>
              <a:t>62</a:t>
            </a:fld>
            <a:endParaRPr lang="en-US"/>
          </a:p>
        </p:txBody>
      </p:sp>
    </p:spTree>
    <p:extLst>
      <p:ext uri="{BB962C8B-B14F-4D97-AF65-F5344CB8AC3E}">
        <p14:creationId xmlns:p14="http://schemas.microsoft.com/office/powerpoint/2010/main" val="320845500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196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5BC4C-09C9-42E4-942E-FFE47AC428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77842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65</a:t>
            </a:fld>
            <a:endParaRPr lang="en-US" noProof="0" dirty="0"/>
          </a:p>
        </p:txBody>
      </p:sp>
    </p:spTree>
    <p:extLst>
      <p:ext uri="{BB962C8B-B14F-4D97-AF65-F5344CB8AC3E}">
        <p14:creationId xmlns:p14="http://schemas.microsoft.com/office/powerpoint/2010/main" val="423420103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535202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41505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7632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2460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85082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80AD6DCF-B942-4BC3-9BE3-995B25A8A91F}" type="slidenum">
              <a:rPr lang="en-US" smtClean="0"/>
              <a:pPr eaLnBrk="1" hangingPunct="1"/>
              <a:t>9</a:t>
            </a:fld>
            <a:endParaRPr lang="en-US"/>
          </a:p>
        </p:txBody>
      </p:sp>
      <p:sp>
        <p:nvSpPr>
          <p:cNvPr id="87043" name="Rectangle 2"/>
          <p:cNvSpPr>
            <a:spLocks noGrp="1" noRot="1" noChangeAspect="1" noChangeArrowheads="1" noTextEdit="1"/>
          </p:cNvSpPr>
          <p:nvPr>
            <p:ph type="sldImg"/>
          </p:nvPr>
        </p:nvSpPr>
        <p:spPr>
          <a:xfrm>
            <a:off x="2527300" y="452438"/>
            <a:ext cx="4152900" cy="2335212"/>
          </a:xfrm>
          <a:prstGeom prst="rect">
            <a:avLst/>
          </a:prstGeom>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786932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694570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v1.2 – January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4715377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v1.2 – January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75425327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v1.2 – January 9,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355306229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v1.2 – January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41544270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Data Population - Live Training v1.2 – January 9, 2024</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39666865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Fall 2 Data Population - Live Training v1.2 – January 9, 2024</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387372380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v1.2 – January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40819354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v1.2 – January 9,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386770117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v1.2 – January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62297595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v1.2 – January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48123095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v1.2 – January 9,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898236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v1.2 – January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44343030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v1.2 – January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98116017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Fall 2 Data Population - Live Training v1.2 – January 9, 2024</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77570876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168853757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v1.2 – January 9,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68266196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v1.2 – January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165411774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63705568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Data Population - Live Training v1.2 – January 9, 2024</a:t>
            </a:r>
          </a:p>
        </p:txBody>
      </p:sp>
    </p:spTree>
    <p:extLst>
      <p:ext uri="{BB962C8B-B14F-4D97-AF65-F5344CB8AC3E}">
        <p14:creationId xmlns:p14="http://schemas.microsoft.com/office/powerpoint/2010/main" val="290441165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Data Population - Live Training v1.2 – January 9, 2024</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68239772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Data Population - Live Training v1.2 – January 9, 2024</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74648424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1"/>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1"/>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Tree>
    <p:extLst>
      <p:ext uri="{BB962C8B-B14F-4D97-AF65-F5344CB8AC3E}">
        <p14:creationId xmlns:p14="http://schemas.microsoft.com/office/powerpoint/2010/main" val="16374355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v1.2 – January 9,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115106911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1"/>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1" y="1"/>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Tree>
    <p:extLst>
      <p:ext uri="{BB962C8B-B14F-4D97-AF65-F5344CB8AC3E}">
        <p14:creationId xmlns:p14="http://schemas.microsoft.com/office/powerpoint/2010/main" val="182808050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1"/>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Data Population - Live Training v1.2 – January 9, 2024</a:t>
            </a:r>
          </a:p>
        </p:txBody>
      </p:sp>
    </p:spTree>
    <p:extLst>
      <p:ext uri="{BB962C8B-B14F-4D97-AF65-F5344CB8AC3E}">
        <p14:creationId xmlns:p14="http://schemas.microsoft.com/office/powerpoint/2010/main" val="346365504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50"/>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714747"/>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4"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1"/>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1" y="6365364"/>
            <a:ext cx="4416225" cy="412431"/>
          </a:xfrm>
        </p:spPr>
        <p:txBody>
          <a:bodyPr/>
          <a:lstStyle/>
          <a:p>
            <a:r>
              <a:rPr lang="en-US" noProof="0"/>
              <a:t>Fall 2 Data Population - Live Training v1.2 – January 9, 2024</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1"/>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0720788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v1.2 – January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1"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8"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1"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8"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99161587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600"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9" y="5657851"/>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p:spPr>
        <p:txBody>
          <a:bodyPr/>
          <a:lstStyle/>
          <a:p>
            <a:r>
              <a:rPr lang="en-US" noProof="0"/>
              <a:t>Fall 2 Data Population - Live Training v1.2 – January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1"/>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9" y="3981451"/>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52459856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600"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9" y="5657851"/>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1"/>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9" y="3981451"/>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507864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8"/>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5"/>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v1.2 – January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3963327613"/>
      </p:ext>
    </p:extLst>
  </p:cSld>
  <p:clrMapOvr>
    <a:overrideClrMapping bg1="lt1" tx1="dk1" bg2="lt2" tx2="dk2" accent1="accent1" accent2="accent2" accent3="accent3" accent4="accent4" accent5="accent5" accent6="accent6" hlink="hlink" folHlink="folHlink"/>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Data Population - Live Training v1.2 – January 9, 2024</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48146077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v1.2 – January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3" y="1722439"/>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80729208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7" y="1593151"/>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8"/>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v1.2 – January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2"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3001134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v1.2 – January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01816172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v1.2 – January 9,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351798836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v1.2 – January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427836023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Data Population - Live Training v1.2 – January 9, 2024</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422492519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Fall 2 Data Population - Live Training v1.2 – January 9, 2024</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162554402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v1.2 – January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87908705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v1.2 – January 9,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1"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80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7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600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3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9" y="2190751"/>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8"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6292192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v1.2 – January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800" y="2319682"/>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9" y="2319682"/>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6" y="2319682"/>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357205955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v1.2 – January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6014191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v1.2 – January 9,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54456212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v1.2 – January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3675732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Data Population - Live Training v1.2 – January 9, 2024</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55893774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Fall 2 Data Population - Live Training v1.2 – January 9, 2024</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69926722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1"/>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1" y="1"/>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1"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5"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304097273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8"/>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8"/>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8"/>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v1.2 – January 9,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9"/>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9"/>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9"/>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80"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2"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4"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28757568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v1.2 – January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1"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3"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6"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49748281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1"/>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Tree>
    <p:extLst>
      <p:ext uri="{BB962C8B-B14F-4D97-AF65-F5344CB8AC3E}">
        <p14:creationId xmlns:p14="http://schemas.microsoft.com/office/powerpoint/2010/main" val="408456144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Data Population - Live Training v1.2 – January 9, 2024</a:t>
            </a:r>
          </a:p>
        </p:txBody>
      </p:sp>
    </p:spTree>
    <p:extLst>
      <p:ext uri="{BB962C8B-B14F-4D97-AF65-F5344CB8AC3E}">
        <p14:creationId xmlns:p14="http://schemas.microsoft.com/office/powerpoint/2010/main" val="209203169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1" y="6365364"/>
            <a:ext cx="4416225" cy="412431"/>
          </a:xfrm>
        </p:spPr>
        <p:txBody>
          <a:bodyPr/>
          <a:lstStyle/>
          <a:p>
            <a:r>
              <a:rPr lang="en-US" noProof="0"/>
              <a:t>Fall 2 Data Population - Live Training v1.2 – January 9, 2024</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9"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1"/>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51064655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1" y="6365364"/>
            <a:ext cx="4416225" cy="412431"/>
          </a:xfrm>
        </p:spPr>
        <p:txBody>
          <a:bodyPr/>
          <a:lstStyle/>
          <a:p>
            <a:r>
              <a:rPr lang="en-US" noProof="0"/>
              <a:t>Fall 2 Data Population - Live Training v1.2 – January 9, 2024</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9"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295133429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1"/>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1"/>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Tree>
    <p:extLst>
      <p:ext uri="{BB962C8B-B14F-4D97-AF65-F5344CB8AC3E}">
        <p14:creationId xmlns:p14="http://schemas.microsoft.com/office/powerpoint/2010/main" val="336861190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1"/>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1" y="1"/>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Tree>
    <p:extLst>
      <p:ext uri="{BB962C8B-B14F-4D97-AF65-F5344CB8AC3E}">
        <p14:creationId xmlns:p14="http://schemas.microsoft.com/office/powerpoint/2010/main" val="27687109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Fall 2 Data Population - Live Training v1.2 – January 9, 2024</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404924152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1"/>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Data Population - Live Training v1.2 – January 9, 2024</a:t>
            </a:r>
          </a:p>
        </p:txBody>
      </p:sp>
    </p:spTree>
    <p:extLst>
      <p:ext uri="{BB962C8B-B14F-4D97-AF65-F5344CB8AC3E}">
        <p14:creationId xmlns:p14="http://schemas.microsoft.com/office/powerpoint/2010/main" val="270979025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50"/>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714747"/>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4"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1"/>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1" y="6365364"/>
            <a:ext cx="4416225" cy="412431"/>
          </a:xfrm>
        </p:spPr>
        <p:txBody>
          <a:bodyPr/>
          <a:lstStyle/>
          <a:p>
            <a:r>
              <a:rPr lang="en-US" noProof="0"/>
              <a:t>Fall 2 Data Population - Live Training v1.2 – January 9, 2024</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1"/>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94126800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v1.2 – January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1"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8"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1"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8"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20839330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600"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9" y="5657851"/>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p:spPr>
        <p:txBody>
          <a:bodyPr/>
          <a:lstStyle/>
          <a:p>
            <a:r>
              <a:rPr lang="en-US" noProof="0"/>
              <a:t>Fall 2 Data Population - Live Training v1.2 – January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1"/>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9" y="3981451"/>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09041173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600"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9" y="5657851"/>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1"/>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9" y="3981451"/>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36622856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8"/>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5"/>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v1.2 – January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1747360567"/>
      </p:ext>
    </p:extLst>
  </p:cSld>
  <p:clrMapOvr>
    <a:overrideClrMapping bg1="lt1" tx1="dk1" bg2="lt2" tx2="dk2" accent1="accent1" accent2="accent2" accent3="accent3" accent4="accent4" accent5="accent5" accent6="accent6" hlink="hlink" folHlink="folHlink"/>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Data Population - Live Training v1.2 – January 9, 2024</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418487784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v1.2 – January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3" y="1722439"/>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50497648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7" y="1593151"/>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8"/>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v1.2 – January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2"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56740603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v1.2 – January 9,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19018440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v1.2 – January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58518808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v1.2 – January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84305368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Data Population - Live Training v1.2 – January 9, 2024</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43818197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Fall 2 Data Population - Live Training v1.2 – January 9, 2024</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114021429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v1.2 – January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9967823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v1.2 – January 9,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1"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80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7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600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3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9" y="2190751"/>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8"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334517649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v1.2 – January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800" y="2319682"/>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9" y="2319682"/>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6" y="2319682"/>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38835865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v1.2 – January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72441338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v1.2 – January 9,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75839243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v1.2 – January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07830271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Fall 2 Data Population - Live Training v1.2 – January 9, 2024</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9238814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v1.2 – January 9,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412760543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1"/>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1" y="1"/>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1"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5"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39084789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8"/>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8"/>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8"/>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v1.2 – January 9,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9"/>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9"/>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9"/>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80"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2"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4"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94675969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v1.2 – January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1"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3"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6"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324818198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1"/>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Tree>
    <p:extLst>
      <p:ext uri="{BB962C8B-B14F-4D97-AF65-F5344CB8AC3E}">
        <p14:creationId xmlns:p14="http://schemas.microsoft.com/office/powerpoint/2010/main" val="361468208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Data Population - Live Training v1.2 – January 9, 2024</a:t>
            </a:r>
          </a:p>
        </p:txBody>
      </p:sp>
    </p:spTree>
    <p:extLst>
      <p:ext uri="{BB962C8B-B14F-4D97-AF65-F5344CB8AC3E}">
        <p14:creationId xmlns:p14="http://schemas.microsoft.com/office/powerpoint/2010/main" val="415362773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1" y="6365364"/>
            <a:ext cx="4416225" cy="412431"/>
          </a:xfrm>
        </p:spPr>
        <p:txBody>
          <a:bodyPr/>
          <a:lstStyle/>
          <a:p>
            <a:r>
              <a:rPr lang="en-US" noProof="0"/>
              <a:t>Fall 2 Data Population - Live Training v1.2 – January 9, 2024</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9"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1"/>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03856400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1" y="6365364"/>
            <a:ext cx="4416225" cy="412431"/>
          </a:xfrm>
        </p:spPr>
        <p:txBody>
          <a:bodyPr/>
          <a:lstStyle/>
          <a:p>
            <a:r>
              <a:rPr lang="en-US" noProof="0"/>
              <a:t>Fall 2 Data Population - Live Training v1.2 – January 9, 2024</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9"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252882838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03834773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19628825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Data Population - Live Training v1.2 – January 9, 2024</a:t>
            </a:r>
            <a:endParaRPr lang="en-US" noProof="0" dirty="0"/>
          </a:p>
        </p:txBody>
      </p:sp>
    </p:spTree>
    <p:extLst>
      <p:ext uri="{BB962C8B-B14F-4D97-AF65-F5344CB8AC3E}">
        <p14:creationId xmlns:p14="http://schemas.microsoft.com/office/powerpoint/2010/main" val="20911364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v1.2 – January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248487099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Data Population - Live Training v1.2 – January 9, 2024</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40607919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v1.2 – January 9,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41640644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Fall 2 Data Population - Live Training v1.2 – January 9,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84819396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96640421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v1.2 – January 9,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3219793665"/>
      </p:ext>
    </p:extLst>
  </p:cSld>
  <p:clrMapOvr>
    <a:overrideClrMapping bg1="lt1" tx1="dk1" bg2="lt2" tx2="dk2" accent1="accent1" accent2="accent2" accent3="accent3" accent4="accent4" accent5="accent5" accent6="accent6" hlink="hlink" folHlink="folHlink"/>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Data Population - Live Training v1.2 – January 9, 2024</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71650947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v1.2 – January 9,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08253043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v1.2 – January 9,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6910612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v1.2 – January 9,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301896433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v1.2 – January 9,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6380978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v1.2 – January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21217579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Data Population - Live Training v1.2 – January 9, 2024</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240652096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Fall 2 Data Population - Live Training v1.2 – January 9, 2024</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59329938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v1.2 – January 9,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5839361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v1.2 – January 9,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147101568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v1.2 – January 9,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00976271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v1.2 – January 9,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359824199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v1.2 – January 9,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77006304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v1.2 – January 9,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374065304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Fall 2 Data Population - Live Training v1.2 – January 9, 2024</a:t>
            </a:r>
            <a:endParaRPr lang="en-US" noProof="0" dirty="0"/>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3980125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2751352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7972699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v1.2 – January 9,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43628342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v1.2 – January 9,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86566633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v1.2 – January 9,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368429549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90376935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Data Population - Live Training v1.2 – January 9, 2024</a:t>
            </a:r>
            <a:endParaRPr lang="en-US" noProof="0" dirty="0"/>
          </a:p>
        </p:txBody>
      </p:sp>
    </p:spTree>
    <p:extLst>
      <p:ext uri="{BB962C8B-B14F-4D97-AF65-F5344CB8AC3E}">
        <p14:creationId xmlns:p14="http://schemas.microsoft.com/office/powerpoint/2010/main" val="265965448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Data Population - Live Training v1.2 – January 9, 2024</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66800739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Data Population - Live Training v1.2 – January 9, 2024</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11044595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v1.2 – January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4292300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Fall 2 Data Population - Live Training v1.2 – January 9, 2024</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42318826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29138767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v1.2 – January 9,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3935852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v1.2 – January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9545542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5901046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Data Population - Live Training v1.2 – January 9, 2024</a:t>
            </a:r>
          </a:p>
        </p:txBody>
      </p:sp>
    </p:spTree>
    <p:extLst>
      <p:ext uri="{BB962C8B-B14F-4D97-AF65-F5344CB8AC3E}">
        <p14:creationId xmlns:p14="http://schemas.microsoft.com/office/powerpoint/2010/main" val="34952784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Data Population - Live Training v1.2 – January 9, 2024</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619773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Data Population - Live Training v1.2 – January 9, 2024</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4051853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Data Population - Live Training v1.2 – January 9, 2024</a:t>
            </a:r>
          </a:p>
        </p:txBody>
      </p:sp>
    </p:spTree>
    <p:extLst>
      <p:ext uri="{BB962C8B-B14F-4D97-AF65-F5344CB8AC3E}">
        <p14:creationId xmlns:p14="http://schemas.microsoft.com/office/powerpoint/2010/main" val="42193199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8410771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2882867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Data Population - Live Training v1.2 – January 9, 2024</a:t>
            </a:r>
          </a:p>
        </p:txBody>
      </p:sp>
    </p:spTree>
    <p:extLst>
      <p:ext uri="{BB962C8B-B14F-4D97-AF65-F5344CB8AC3E}">
        <p14:creationId xmlns:p14="http://schemas.microsoft.com/office/powerpoint/2010/main" val="24739996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Data Population - Live Training v1.2 – January 9, 2024</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12730747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v1.2 – January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9351644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Fall 2 Data Population - Live Training v1.2 – January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7557365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045628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v1.2 – January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2808133851"/>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Data Population - Live Training v1.2 – January 9, 2024</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36578714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v1.2 – January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973701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Data Population - Live Training v1.2 – January 9, 2024</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23549590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v1.2 – January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6714124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v1.2 – January 9,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20053311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v1.2 – January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6514082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Data Population - Live Training v1.2 – January 9, 2024</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7340448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Fall 2 Data Population - Live Training v1.2 – January 9, 2024</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4589414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v1.2 – January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4167667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v1.2 – January 9,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24902893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v1.2 – January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4159553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v1.2 – January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4364061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v1.2 – January 9,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609301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v1.2 – January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1358648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v1.2 – January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9329354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Fall 2 Data Population - Live Training v1.2 – January 9, 2024</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5580426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29178493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v1.2 – January 9,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41939735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v1.2 – January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3244521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2361996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Data Population - Live Training v1.2 – January 9, 2024</a:t>
            </a:r>
          </a:p>
        </p:txBody>
      </p:sp>
    </p:spTree>
    <p:extLst>
      <p:ext uri="{BB962C8B-B14F-4D97-AF65-F5344CB8AC3E}">
        <p14:creationId xmlns:p14="http://schemas.microsoft.com/office/powerpoint/2010/main" val="35164102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Data Population - Live Training v1.2 – January 9, 2024</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5048301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Data Population - Live Training v1.2 – January 9, 2024</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18075594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65245" y="6249988"/>
            <a:ext cx="4114800" cy="365125"/>
          </a:xfrm>
        </p:spPr>
        <p:txBody>
          <a:bodyPr/>
          <a:lstStyle>
            <a:lvl1pPr algn="l">
              <a:defRPr>
                <a:solidFill>
                  <a:schemeClr val="tx1">
                    <a:lumMod val="75000"/>
                    <a:lumOff val="25000"/>
                  </a:schemeClr>
                </a:solidFill>
              </a:defRPr>
            </a:lvl1pPr>
          </a:lstStyle>
          <a:p>
            <a:r>
              <a:rPr lang="en-US"/>
              <a:t>Fall 2 Data Population - Live Training v1.2 – January 9, 2024</a:t>
            </a:r>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0"/>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normAutofit/>
          </a:bodyPr>
          <a:lstStyle>
            <a:lvl1pPr>
              <a:defRPr sz="4000">
                <a:solidFill>
                  <a:srgbClr val="174A9F"/>
                </a:solidFill>
                <a:latin typeface="Arial Black" panose="020B0A04020102020204" pitchFamily="34" charset="0"/>
              </a:defRPr>
            </a:lvl1pPr>
          </a:lstStyle>
          <a:p>
            <a:r>
              <a:rPr lang="en-US"/>
              <a:t>Click to edit Master title style</a:t>
            </a:r>
          </a:p>
        </p:txBody>
      </p:sp>
      <p:sp>
        <p:nvSpPr>
          <p:cNvPr id="11" name="Slide Number Placeholder 4">
            <a:extLst>
              <a:ext uri="{FF2B5EF4-FFF2-40B4-BE49-F238E27FC236}">
                <a16:creationId xmlns:a16="http://schemas.microsoft.com/office/drawing/2014/main" id="{7976BF92-9C28-41CC-8AE9-5633A54021EB}"/>
              </a:ext>
            </a:extLst>
          </p:cNvPr>
          <p:cNvSpPr txBox="1">
            <a:spLocks/>
          </p:cNvSpPr>
          <p:nvPr userDrawn="1"/>
        </p:nvSpPr>
        <p:spPr>
          <a:xfrm>
            <a:off x="11430000" y="6249988"/>
            <a:ext cx="450376" cy="365125"/>
          </a:xfrm>
          <a:prstGeom prst="rect">
            <a:avLst/>
          </a:prstGeom>
        </p:spPr>
        <p:txBody>
          <a:bodyPr vert="horz" lIns="45720" tIns="22860" rIns="45720" bIns="2286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C7575539-BFBE-477A-BDB6-9CA7B44D81A5}" type="slidenum">
              <a:rPr lang="en-US" sz="1200" smtClean="0">
                <a:solidFill>
                  <a:schemeClr val="tx1">
                    <a:lumMod val="75000"/>
                    <a:lumOff val="25000"/>
                  </a:schemeClr>
                </a:solidFill>
              </a:rPr>
              <a:pPr/>
              <a:t>‹#›</a:t>
            </a:fld>
            <a:endParaRPr lang="en-US" sz="1200">
              <a:solidFill>
                <a:schemeClr val="tx1">
                  <a:lumMod val="75000"/>
                  <a:lumOff val="25000"/>
                </a:schemeClr>
              </a:solidFill>
            </a:endParaRPr>
          </a:p>
        </p:txBody>
      </p:sp>
    </p:spTree>
    <p:extLst>
      <p:ext uri="{BB962C8B-B14F-4D97-AF65-F5344CB8AC3E}">
        <p14:creationId xmlns:p14="http://schemas.microsoft.com/office/powerpoint/2010/main" val="1946306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Fall 2 Data Population - Live Training v1.2 – January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7439281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1"/>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1"/>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Tree>
    <p:extLst>
      <p:ext uri="{BB962C8B-B14F-4D97-AF65-F5344CB8AC3E}">
        <p14:creationId xmlns:p14="http://schemas.microsoft.com/office/powerpoint/2010/main" val="22405512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1"/>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1" y="1"/>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Tree>
    <p:extLst>
      <p:ext uri="{BB962C8B-B14F-4D97-AF65-F5344CB8AC3E}">
        <p14:creationId xmlns:p14="http://schemas.microsoft.com/office/powerpoint/2010/main" val="18448156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1"/>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a:xfrm>
            <a:off x="432000" y="6365364"/>
            <a:ext cx="5472000" cy="412431"/>
          </a:xfrm>
          <a:prstGeom prst="rect">
            <a:avLst/>
          </a:prstGeom>
        </p:spPr>
        <p:txBody>
          <a:bodyPr/>
          <a:lstStyle/>
          <a:p>
            <a:r>
              <a:rPr lang="en-US" noProof="0"/>
              <a:t>Fall 2 Data Population - Live Training v1.2 – January 9, 2024</a:t>
            </a:r>
          </a:p>
        </p:txBody>
      </p:sp>
    </p:spTree>
    <p:extLst>
      <p:ext uri="{BB962C8B-B14F-4D97-AF65-F5344CB8AC3E}">
        <p14:creationId xmlns:p14="http://schemas.microsoft.com/office/powerpoint/2010/main" val="22737464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50"/>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714747"/>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4"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1"/>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1" y="6365364"/>
            <a:ext cx="4416225" cy="412431"/>
          </a:xfrm>
          <a:prstGeom prst="rect">
            <a:avLst/>
          </a:prstGeom>
        </p:spPr>
        <p:txBody>
          <a:bodyPr/>
          <a:lstStyle/>
          <a:p>
            <a:r>
              <a:rPr lang="en-US" noProof="0"/>
              <a:t>Fall 2 Data Population - Live Training v1.2 – January 9, 2024</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1"/>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28464100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Data Population - Live Training v1.2 – January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1"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8"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1"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8"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2330688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600"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9" y="5657851"/>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Data Population - Live Training v1.2 – January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1"/>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9" y="3981451"/>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5829152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600"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9" y="5657851"/>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1"/>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9" y="3981451"/>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0455158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8"/>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5"/>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Data Population - Live Training v1.2 – January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3045407706"/>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a:xfrm>
            <a:off x="432000" y="6365364"/>
            <a:ext cx="5472000" cy="412431"/>
          </a:xfrm>
          <a:prstGeom prst="rect">
            <a:avLst/>
          </a:prstGeom>
        </p:spPr>
        <p:txBody>
          <a:bodyPr/>
          <a:lstStyle/>
          <a:p>
            <a:r>
              <a:rPr lang="en-US" noProof="0"/>
              <a:t>Fall 2 Data Population - Live Training v1.2 – January 9, 2024</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5937839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Data Population - Live Training v1.2 – January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3" y="1722439"/>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699741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5064593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7" y="1593151"/>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8"/>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Data Population - Live Training v1.2 – January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2"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2861923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a:xfrm>
            <a:off x="432000" y="6365364"/>
            <a:ext cx="5472000" cy="412431"/>
          </a:xfrm>
          <a:prstGeom prst="rect">
            <a:avLst/>
          </a:prstGeom>
        </p:spPr>
        <p:txBody>
          <a:bodyPr/>
          <a:lstStyle/>
          <a:p>
            <a:r>
              <a:rPr lang="en-US" noProof="0"/>
              <a:t>Fall 2 Data Population - Live Training v1.2 – January 9,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24533819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Data Population - Live Training v1.2 – January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3271938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a:xfrm>
            <a:off x="432000" y="6365364"/>
            <a:ext cx="5472000" cy="412431"/>
          </a:xfrm>
          <a:prstGeom prst="rect">
            <a:avLst/>
          </a:prstGeom>
        </p:spPr>
        <p:txBody>
          <a:bodyPr/>
          <a:lstStyle/>
          <a:p>
            <a:r>
              <a:rPr lang="en-US" noProof="0"/>
              <a:t>Fall 2 Data Population - Live Training v1.2 – January 9, 2024</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9868199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a:xfrm>
            <a:off x="432000" y="6365364"/>
            <a:ext cx="5472000" cy="412431"/>
          </a:xfrm>
          <a:prstGeom prst="rect">
            <a:avLst/>
          </a:prstGeom>
        </p:spPr>
        <p:txBody>
          <a:bodyPr/>
          <a:lstStyle/>
          <a:p>
            <a:r>
              <a:rPr lang="en-US" noProof="0"/>
              <a:t>Fall 2 Data Population - Live Training v1.2 – January 9, 2024</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16413951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Data Population - Live Training v1.2 – January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2337965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a:xfrm>
            <a:off x="432000" y="6365364"/>
            <a:ext cx="5472000" cy="412431"/>
          </a:xfrm>
          <a:prstGeom prst="rect">
            <a:avLst/>
          </a:prstGeom>
        </p:spPr>
        <p:txBody>
          <a:bodyPr/>
          <a:lstStyle/>
          <a:p>
            <a:r>
              <a:rPr lang="en-US" noProof="0"/>
              <a:t>Fall 2 Data Population - Live Training v1.2 – January 9,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1"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80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7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600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3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9" y="2190751"/>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8"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67683117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Data Population - Live Training v1.2 – January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800" y="2319682"/>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9" y="2319682"/>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6" y="2319682"/>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23833700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Data Population - Live Training v1.2 – January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0767312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a:xfrm>
            <a:off x="432000" y="6365364"/>
            <a:ext cx="5472000" cy="412431"/>
          </a:xfrm>
          <a:prstGeom prst="rect">
            <a:avLst/>
          </a:prstGeom>
        </p:spPr>
        <p:txBody>
          <a:bodyPr/>
          <a:lstStyle/>
          <a:p>
            <a:r>
              <a:rPr lang="en-US" noProof="0"/>
              <a:t>Fall 2 Data Population - Live Training v1.2 – January 9,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248232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v1.2 – January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448178252"/>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Data Population - Live Training v1.2 – January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6594349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a:xfrm>
            <a:off x="432000" y="6365364"/>
            <a:ext cx="5472000" cy="412431"/>
          </a:xfrm>
          <a:prstGeom prst="rect">
            <a:avLst/>
          </a:prstGeom>
        </p:spPr>
        <p:txBody>
          <a:bodyPr/>
          <a:lstStyle/>
          <a:p>
            <a:r>
              <a:rPr lang="en-US" noProof="0"/>
              <a:t>Fall 2 Data Population - Live Training v1.2 – January 9, 2024</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86124741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1"/>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1" y="1"/>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1"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5"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33635651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8"/>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8"/>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8"/>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a:xfrm>
            <a:off x="432000" y="6365364"/>
            <a:ext cx="5472000" cy="412431"/>
          </a:xfrm>
          <a:prstGeom prst="rect">
            <a:avLst/>
          </a:prstGeom>
        </p:spPr>
        <p:txBody>
          <a:bodyPr/>
          <a:lstStyle/>
          <a:p>
            <a:r>
              <a:rPr lang="en-US" noProof="0"/>
              <a:t>Fall 2 Data Population - Live Training v1.2 – January 9,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9"/>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9"/>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9"/>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80"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2"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4"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63017438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Data Population - Live Training v1.2 – January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1"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3"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6"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337745208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1"/>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Tree>
    <p:extLst>
      <p:ext uri="{BB962C8B-B14F-4D97-AF65-F5344CB8AC3E}">
        <p14:creationId xmlns:p14="http://schemas.microsoft.com/office/powerpoint/2010/main" val="27286048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a:xfrm>
            <a:off x="432000" y="6365364"/>
            <a:ext cx="5472000" cy="412431"/>
          </a:xfrm>
          <a:prstGeom prst="rect">
            <a:avLst/>
          </a:prstGeom>
        </p:spPr>
        <p:txBody>
          <a:bodyPr/>
          <a:lstStyle/>
          <a:p>
            <a:r>
              <a:rPr lang="en-US" noProof="0"/>
              <a:t>Fall 2 Data Population - Live Training v1.2 – January 9, 2024</a:t>
            </a:r>
          </a:p>
        </p:txBody>
      </p:sp>
    </p:spTree>
    <p:extLst>
      <p:ext uri="{BB962C8B-B14F-4D97-AF65-F5344CB8AC3E}">
        <p14:creationId xmlns:p14="http://schemas.microsoft.com/office/powerpoint/2010/main" val="6713975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1" y="6365364"/>
            <a:ext cx="4416225" cy="412431"/>
          </a:xfrm>
          <a:prstGeom prst="rect">
            <a:avLst/>
          </a:prstGeom>
        </p:spPr>
        <p:txBody>
          <a:bodyPr/>
          <a:lstStyle/>
          <a:p>
            <a:r>
              <a:rPr lang="en-US" noProof="0"/>
              <a:t>Fall 2 Data Population - Live Training v1.2 – January 9, 2024</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9"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1"/>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7125939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1" y="6365364"/>
            <a:ext cx="4416225" cy="412431"/>
          </a:xfrm>
          <a:prstGeom prst="rect">
            <a:avLst/>
          </a:prstGeom>
        </p:spPr>
        <p:txBody>
          <a:bodyPr/>
          <a:lstStyle/>
          <a:p>
            <a:r>
              <a:rPr lang="en-US" noProof="0"/>
              <a:t>Fall 2 Data Population - Live Training v1.2 – January 9, 2024</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9"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6906360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100000"/>
              </a:lnSpc>
              <a:spcBef>
                <a:spcPts val="1200"/>
              </a:spcBef>
              <a:defRPr>
                <a:latin typeface="Arial" panose="020B0604020202020204" pitchFamily="34" charset="0"/>
                <a:cs typeface="Arial" panose="020B0604020202020204" pitchFamily="34" charset="0"/>
              </a:defRPr>
            </a:lvl1pPr>
            <a:lvl2pPr marL="685800" indent="-228600">
              <a:lnSpc>
                <a:spcPct val="100000"/>
              </a:lnSpc>
              <a:spcBef>
                <a:spcPts val="1200"/>
              </a:spcBef>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lnSpc>
                <a:spcPct val="100000"/>
              </a:lnSpc>
              <a:spcBef>
                <a:spcPts val="1200"/>
              </a:spcBef>
              <a:buFont typeface="Wingdings" panose="05000000000000000000" pitchFamily="2" charset="2"/>
              <a:buChar char="§"/>
              <a:defRPr>
                <a:latin typeface="Arial" panose="020B0604020202020204" pitchFamily="34" charset="0"/>
                <a:cs typeface="Arial" panose="020B0604020202020204" pitchFamily="34" charset="0"/>
              </a:defRPr>
            </a:lvl3pPr>
            <a:lvl4pPr>
              <a:lnSpc>
                <a:spcPct val="100000"/>
              </a:lnSpc>
              <a:spcBef>
                <a:spcPts val="1200"/>
              </a:spcBef>
              <a:defRPr>
                <a:latin typeface="Arial" panose="020B0604020202020204" pitchFamily="34" charset="0"/>
                <a:cs typeface="Arial" panose="020B0604020202020204" pitchFamily="34" charset="0"/>
              </a:defRPr>
            </a:lvl4pPr>
            <a:lvl5pPr>
              <a:lnSpc>
                <a:spcPct val="100000"/>
              </a:lnSpc>
              <a:spcBef>
                <a:spcPts val="1200"/>
              </a:spcBef>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t>Fall 2 Data Population - Live Training v1.2 – January 9, 2024</a:t>
            </a:r>
            <a:endParaRPr lang="en-US" dirty="0"/>
          </a:p>
        </p:txBody>
      </p:sp>
      <p:sp>
        <p:nvSpPr>
          <p:cNvPr id="6" name="Slide Number Placeholder 5"/>
          <p:cNvSpPr>
            <a:spLocks noGrp="1"/>
          </p:cNvSpPr>
          <p:nvPr>
            <p:ph type="sldNum" sz="quarter" idx="12"/>
          </p:nvPr>
        </p:nvSpPr>
        <p:spPr>
          <a:xfrm>
            <a:off x="11359055" y="6356351"/>
            <a:ext cx="434361" cy="365125"/>
          </a:xfrm>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50772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Data Population - Live Training v1.2 – January 9, 2024</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54490116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4468682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7500253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Data Population - Live Training v1.2 – January 9, 2024</a:t>
            </a:r>
          </a:p>
        </p:txBody>
      </p:sp>
    </p:spTree>
    <p:extLst>
      <p:ext uri="{BB962C8B-B14F-4D97-AF65-F5344CB8AC3E}">
        <p14:creationId xmlns:p14="http://schemas.microsoft.com/office/powerpoint/2010/main" val="77720880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Data Population - Live Training v1.2 – January 9, 2024</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258423302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v1.2 – January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9338538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Fall 2 Data Population - Live Training v1.2 – January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69377996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427871948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v1.2 – January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3231529226"/>
      </p:ext>
    </p:extLst>
  </p:cSld>
  <p:clrMapOvr>
    <a:overrideClrMapping bg1="lt1" tx1="dk1" bg2="lt2" tx2="dk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Data Population - Live Training v1.2 – January 9, 2024</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390092776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v1.2 – January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94721819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3.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34" Type="http://schemas.openxmlformats.org/officeDocument/2006/relationships/image" Target="../media/image3.svg"/><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33" Type="http://schemas.openxmlformats.org/officeDocument/2006/relationships/image" Target="../media/image2.png"/><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image" Target="../media/image1.png"/><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theme" Target="../theme/theme2.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slideLayout" Target="../slideLayouts/slideLayout59.xml"/><Relationship Id="rId8"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34" Type="http://schemas.openxmlformats.org/officeDocument/2006/relationships/image" Target="../media/image3.svg"/><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33" Type="http://schemas.openxmlformats.org/officeDocument/2006/relationships/image" Target="../media/image2.png"/><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29" Type="http://schemas.openxmlformats.org/officeDocument/2006/relationships/slideLayout" Target="../slideLayouts/slideLayout88.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32" Type="http://schemas.openxmlformats.org/officeDocument/2006/relationships/image" Target="../media/image1.png"/><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slideLayout" Target="../slideLayouts/slideLayout87.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31" Type="http://schemas.openxmlformats.org/officeDocument/2006/relationships/theme" Target="../theme/theme3.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 Id="rId30" Type="http://schemas.openxmlformats.org/officeDocument/2006/relationships/slideLayout" Target="../slideLayouts/slideLayout89.xml"/><Relationship Id="rId8" Type="http://schemas.openxmlformats.org/officeDocument/2006/relationships/slideLayout" Target="../slideLayouts/slideLayout67.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26" Type="http://schemas.openxmlformats.org/officeDocument/2006/relationships/slideLayout" Target="../slideLayouts/slideLayout115.xml"/><Relationship Id="rId3" Type="http://schemas.openxmlformats.org/officeDocument/2006/relationships/slideLayout" Target="../slideLayouts/slideLayout92.xml"/><Relationship Id="rId21" Type="http://schemas.openxmlformats.org/officeDocument/2006/relationships/slideLayout" Target="../slideLayouts/slideLayout110.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5" Type="http://schemas.openxmlformats.org/officeDocument/2006/relationships/slideLayout" Target="../slideLayouts/slideLayout114.xml"/><Relationship Id="rId33" Type="http://schemas.openxmlformats.org/officeDocument/2006/relationships/image" Target="../media/image3.svg"/><Relationship Id="rId2" Type="http://schemas.openxmlformats.org/officeDocument/2006/relationships/slideLayout" Target="../slideLayouts/slideLayout91.xml"/><Relationship Id="rId16" Type="http://schemas.openxmlformats.org/officeDocument/2006/relationships/slideLayout" Target="../slideLayouts/slideLayout105.xml"/><Relationship Id="rId20" Type="http://schemas.openxmlformats.org/officeDocument/2006/relationships/slideLayout" Target="../slideLayouts/slideLayout109.xml"/><Relationship Id="rId29" Type="http://schemas.openxmlformats.org/officeDocument/2006/relationships/slideLayout" Target="../slideLayouts/slideLayout118.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24" Type="http://schemas.openxmlformats.org/officeDocument/2006/relationships/slideLayout" Target="../slideLayouts/slideLayout113.xml"/><Relationship Id="rId32" Type="http://schemas.openxmlformats.org/officeDocument/2006/relationships/image" Target="../media/image2.png"/><Relationship Id="rId5" Type="http://schemas.openxmlformats.org/officeDocument/2006/relationships/slideLayout" Target="../slideLayouts/slideLayout94.xml"/><Relationship Id="rId15" Type="http://schemas.openxmlformats.org/officeDocument/2006/relationships/slideLayout" Target="../slideLayouts/slideLayout104.xml"/><Relationship Id="rId23" Type="http://schemas.openxmlformats.org/officeDocument/2006/relationships/slideLayout" Target="../slideLayouts/slideLayout112.xml"/><Relationship Id="rId28" Type="http://schemas.openxmlformats.org/officeDocument/2006/relationships/slideLayout" Target="../slideLayouts/slideLayout117.xml"/><Relationship Id="rId10" Type="http://schemas.openxmlformats.org/officeDocument/2006/relationships/slideLayout" Target="../slideLayouts/slideLayout99.xml"/><Relationship Id="rId19" Type="http://schemas.openxmlformats.org/officeDocument/2006/relationships/slideLayout" Target="../slideLayouts/slideLayout108.xml"/><Relationship Id="rId31" Type="http://schemas.openxmlformats.org/officeDocument/2006/relationships/image" Target="../media/image1.png"/><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 Id="rId22" Type="http://schemas.openxmlformats.org/officeDocument/2006/relationships/slideLayout" Target="../slideLayouts/slideLayout111.xml"/><Relationship Id="rId27" Type="http://schemas.openxmlformats.org/officeDocument/2006/relationships/slideLayout" Target="../slideLayouts/slideLayout116.xml"/><Relationship Id="rId30" Type="http://schemas.openxmlformats.org/officeDocument/2006/relationships/theme" Target="../theme/theme4.xml"/><Relationship Id="rId8" Type="http://schemas.openxmlformats.org/officeDocument/2006/relationships/slideLayout" Target="../slideLayouts/slideLayout97.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26" Type="http://schemas.openxmlformats.org/officeDocument/2006/relationships/slideLayout" Target="../slideLayouts/slideLayout144.xml"/><Relationship Id="rId3" Type="http://schemas.openxmlformats.org/officeDocument/2006/relationships/slideLayout" Target="../slideLayouts/slideLayout121.xml"/><Relationship Id="rId21" Type="http://schemas.openxmlformats.org/officeDocument/2006/relationships/slideLayout" Target="../slideLayouts/slideLayout139.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5" Type="http://schemas.openxmlformats.org/officeDocument/2006/relationships/slideLayout" Target="../slideLayouts/slideLayout143.xml"/><Relationship Id="rId33" Type="http://schemas.openxmlformats.org/officeDocument/2006/relationships/image" Target="../media/image3.svg"/><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0" Type="http://schemas.openxmlformats.org/officeDocument/2006/relationships/slideLayout" Target="../slideLayouts/slideLayout138.xml"/><Relationship Id="rId29" Type="http://schemas.openxmlformats.org/officeDocument/2006/relationships/slideLayout" Target="../slideLayouts/slideLayout147.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24" Type="http://schemas.openxmlformats.org/officeDocument/2006/relationships/slideLayout" Target="../slideLayouts/slideLayout142.xml"/><Relationship Id="rId32" Type="http://schemas.openxmlformats.org/officeDocument/2006/relationships/image" Target="../media/image2.png"/><Relationship Id="rId5" Type="http://schemas.openxmlformats.org/officeDocument/2006/relationships/slideLayout" Target="../slideLayouts/slideLayout123.xml"/><Relationship Id="rId15" Type="http://schemas.openxmlformats.org/officeDocument/2006/relationships/slideLayout" Target="../slideLayouts/slideLayout133.xml"/><Relationship Id="rId23" Type="http://schemas.openxmlformats.org/officeDocument/2006/relationships/slideLayout" Target="../slideLayouts/slideLayout141.xml"/><Relationship Id="rId28" Type="http://schemas.openxmlformats.org/officeDocument/2006/relationships/slideLayout" Target="../slideLayouts/slideLayout146.xml"/><Relationship Id="rId10" Type="http://schemas.openxmlformats.org/officeDocument/2006/relationships/slideLayout" Target="../slideLayouts/slideLayout128.xml"/><Relationship Id="rId19" Type="http://schemas.openxmlformats.org/officeDocument/2006/relationships/slideLayout" Target="../slideLayouts/slideLayout137.xml"/><Relationship Id="rId31" Type="http://schemas.openxmlformats.org/officeDocument/2006/relationships/image" Target="../media/image1.png"/><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 Id="rId22" Type="http://schemas.openxmlformats.org/officeDocument/2006/relationships/slideLayout" Target="../slideLayouts/slideLayout140.xml"/><Relationship Id="rId27" Type="http://schemas.openxmlformats.org/officeDocument/2006/relationships/slideLayout" Target="../slideLayouts/slideLayout145.xml"/><Relationship Id="rId30" Type="http://schemas.openxmlformats.org/officeDocument/2006/relationships/theme" Target="../theme/theme5.xml"/><Relationship Id="rId8" Type="http://schemas.openxmlformats.org/officeDocument/2006/relationships/slideLayout" Target="../slideLayouts/slideLayout126.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60.xml"/><Relationship Id="rId18" Type="http://schemas.openxmlformats.org/officeDocument/2006/relationships/slideLayout" Target="../slideLayouts/slideLayout165.xml"/><Relationship Id="rId26" Type="http://schemas.openxmlformats.org/officeDocument/2006/relationships/slideLayout" Target="../slideLayouts/slideLayout173.xml"/><Relationship Id="rId3" Type="http://schemas.openxmlformats.org/officeDocument/2006/relationships/slideLayout" Target="../slideLayouts/slideLayout150.xml"/><Relationship Id="rId21" Type="http://schemas.openxmlformats.org/officeDocument/2006/relationships/slideLayout" Target="../slideLayouts/slideLayout168.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17" Type="http://schemas.openxmlformats.org/officeDocument/2006/relationships/slideLayout" Target="../slideLayouts/slideLayout164.xml"/><Relationship Id="rId25" Type="http://schemas.openxmlformats.org/officeDocument/2006/relationships/slideLayout" Target="../slideLayouts/slideLayout172.xml"/><Relationship Id="rId33" Type="http://schemas.openxmlformats.org/officeDocument/2006/relationships/image" Target="../media/image3.svg"/><Relationship Id="rId2" Type="http://schemas.openxmlformats.org/officeDocument/2006/relationships/slideLayout" Target="../slideLayouts/slideLayout149.xml"/><Relationship Id="rId16" Type="http://schemas.openxmlformats.org/officeDocument/2006/relationships/slideLayout" Target="../slideLayouts/slideLayout163.xml"/><Relationship Id="rId20" Type="http://schemas.openxmlformats.org/officeDocument/2006/relationships/slideLayout" Target="../slideLayouts/slideLayout167.xml"/><Relationship Id="rId29" Type="http://schemas.openxmlformats.org/officeDocument/2006/relationships/slideLayout" Target="../slideLayouts/slideLayout176.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24" Type="http://schemas.openxmlformats.org/officeDocument/2006/relationships/slideLayout" Target="../slideLayouts/slideLayout171.xml"/><Relationship Id="rId32" Type="http://schemas.openxmlformats.org/officeDocument/2006/relationships/image" Target="../media/image2.png"/><Relationship Id="rId5" Type="http://schemas.openxmlformats.org/officeDocument/2006/relationships/slideLayout" Target="../slideLayouts/slideLayout152.xml"/><Relationship Id="rId15" Type="http://schemas.openxmlformats.org/officeDocument/2006/relationships/slideLayout" Target="../slideLayouts/slideLayout162.xml"/><Relationship Id="rId23" Type="http://schemas.openxmlformats.org/officeDocument/2006/relationships/slideLayout" Target="../slideLayouts/slideLayout170.xml"/><Relationship Id="rId28" Type="http://schemas.openxmlformats.org/officeDocument/2006/relationships/slideLayout" Target="../slideLayouts/slideLayout175.xml"/><Relationship Id="rId10" Type="http://schemas.openxmlformats.org/officeDocument/2006/relationships/slideLayout" Target="../slideLayouts/slideLayout157.xml"/><Relationship Id="rId19" Type="http://schemas.openxmlformats.org/officeDocument/2006/relationships/slideLayout" Target="../slideLayouts/slideLayout166.xml"/><Relationship Id="rId31" Type="http://schemas.openxmlformats.org/officeDocument/2006/relationships/image" Target="../media/image1.png"/><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slideLayout" Target="../slideLayouts/slideLayout161.xml"/><Relationship Id="rId22" Type="http://schemas.openxmlformats.org/officeDocument/2006/relationships/slideLayout" Target="../slideLayouts/slideLayout169.xml"/><Relationship Id="rId27" Type="http://schemas.openxmlformats.org/officeDocument/2006/relationships/slideLayout" Target="../slideLayouts/slideLayout174.xml"/><Relationship Id="rId30" Type="http://schemas.openxmlformats.org/officeDocument/2006/relationships/theme" Target="../theme/theme6.xml"/><Relationship Id="rId8" Type="http://schemas.openxmlformats.org/officeDocument/2006/relationships/slideLayout" Target="../slideLayouts/slideLayout155.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89.xml"/><Relationship Id="rId18" Type="http://schemas.openxmlformats.org/officeDocument/2006/relationships/slideLayout" Target="../slideLayouts/slideLayout194.xml"/><Relationship Id="rId26" Type="http://schemas.openxmlformats.org/officeDocument/2006/relationships/slideLayout" Target="../slideLayouts/slideLayout202.xml"/><Relationship Id="rId3" Type="http://schemas.openxmlformats.org/officeDocument/2006/relationships/slideLayout" Target="../slideLayouts/slideLayout179.xml"/><Relationship Id="rId21" Type="http://schemas.openxmlformats.org/officeDocument/2006/relationships/slideLayout" Target="../slideLayouts/slideLayout197.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17" Type="http://schemas.openxmlformats.org/officeDocument/2006/relationships/slideLayout" Target="../slideLayouts/slideLayout193.xml"/><Relationship Id="rId25" Type="http://schemas.openxmlformats.org/officeDocument/2006/relationships/slideLayout" Target="../slideLayouts/slideLayout201.xml"/><Relationship Id="rId33" Type="http://schemas.openxmlformats.org/officeDocument/2006/relationships/image" Target="../media/image3.svg"/><Relationship Id="rId2" Type="http://schemas.openxmlformats.org/officeDocument/2006/relationships/slideLayout" Target="../slideLayouts/slideLayout178.xml"/><Relationship Id="rId16" Type="http://schemas.openxmlformats.org/officeDocument/2006/relationships/slideLayout" Target="../slideLayouts/slideLayout192.xml"/><Relationship Id="rId20" Type="http://schemas.openxmlformats.org/officeDocument/2006/relationships/slideLayout" Target="../slideLayouts/slideLayout196.xml"/><Relationship Id="rId29" Type="http://schemas.openxmlformats.org/officeDocument/2006/relationships/slideLayout" Target="../slideLayouts/slideLayout205.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24" Type="http://schemas.openxmlformats.org/officeDocument/2006/relationships/slideLayout" Target="../slideLayouts/slideLayout200.xml"/><Relationship Id="rId32" Type="http://schemas.openxmlformats.org/officeDocument/2006/relationships/image" Target="../media/image2.png"/><Relationship Id="rId5" Type="http://schemas.openxmlformats.org/officeDocument/2006/relationships/slideLayout" Target="../slideLayouts/slideLayout181.xml"/><Relationship Id="rId15" Type="http://schemas.openxmlformats.org/officeDocument/2006/relationships/slideLayout" Target="../slideLayouts/slideLayout191.xml"/><Relationship Id="rId23" Type="http://schemas.openxmlformats.org/officeDocument/2006/relationships/slideLayout" Target="../slideLayouts/slideLayout199.xml"/><Relationship Id="rId28" Type="http://schemas.openxmlformats.org/officeDocument/2006/relationships/slideLayout" Target="../slideLayouts/slideLayout204.xml"/><Relationship Id="rId10" Type="http://schemas.openxmlformats.org/officeDocument/2006/relationships/slideLayout" Target="../slideLayouts/slideLayout186.xml"/><Relationship Id="rId19" Type="http://schemas.openxmlformats.org/officeDocument/2006/relationships/slideLayout" Target="../slideLayouts/slideLayout195.xml"/><Relationship Id="rId31" Type="http://schemas.openxmlformats.org/officeDocument/2006/relationships/image" Target="../media/image1.png"/><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slideLayout" Target="../slideLayouts/slideLayout190.xml"/><Relationship Id="rId22" Type="http://schemas.openxmlformats.org/officeDocument/2006/relationships/slideLayout" Target="../slideLayouts/slideLayout198.xml"/><Relationship Id="rId27" Type="http://schemas.openxmlformats.org/officeDocument/2006/relationships/slideLayout" Target="../slideLayouts/slideLayout203.xml"/><Relationship Id="rId30" Type="http://schemas.openxmlformats.org/officeDocument/2006/relationships/theme" Target="../theme/theme7.xml"/><Relationship Id="rId8" Type="http://schemas.openxmlformats.org/officeDocument/2006/relationships/slideLayout" Target="../slideLayouts/slideLayout1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Fall 2 Data Population - Live Training v1.2 – January 9, 2024</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267850844"/>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 id="2147483821" r:id="rId16"/>
    <p:sldLayoutId id="2147483822" r:id="rId17"/>
    <p:sldLayoutId id="2147483823" r:id="rId18"/>
    <p:sldLayoutId id="2147483824" r:id="rId19"/>
    <p:sldLayoutId id="2147483825" r:id="rId20"/>
    <p:sldLayoutId id="2147483826" r:id="rId21"/>
    <p:sldLayoutId id="2147483827" r:id="rId22"/>
    <p:sldLayoutId id="2147483828" r:id="rId23"/>
    <p:sldLayoutId id="2147483829" r:id="rId24"/>
    <p:sldLayoutId id="2147483830" r:id="rId25"/>
    <p:sldLayoutId id="2147483831" r:id="rId26"/>
    <p:sldLayoutId id="2147483832" r:id="rId27"/>
    <p:sldLayoutId id="2147483833" r:id="rId28"/>
    <p:sldLayoutId id="2147483834" r:id="rId29"/>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Fall 2 Data Population - Live Training v1.2 – January 9, 2024</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4154771731"/>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 id="2147483850" r:id="rId15"/>
    <p:sldLayoutId id="2147483851" r:id="rId16"/>
    <p:sldLayoutId id="2147483852" r:id="rId17"/>
    <p:sldLayoutId id="2147483853" r:id="rId18"/>
    <p:sldLayoutId id="2147483854" r:id="rId19"/>
    <p:sldLayoutId id="2147483855" r:id="rId20"/>
    <p:sldLayoutId id="2147483856" r:id="rId21"/>
    <p:sldLayoutId id="2147483857" r:id="rId22"/>
    <p:sldLayoutId id="2147483858" r:id="rId23"/>
    <p:sldLayoutId id="2147483859" r:id="rId24"/>
    <p:sldLayoutId id="2147483860" r:id="rId25"/>
    <p:sldLayoutId id="2147483861" r:id="rId26"/>
    <p:sldLayoutId id="2147483862" r:id="rId27"/>
    <p:sldLayoutId id="2147483863" r:id="rId28"/>
    <p:sldLayoutId id="2147483864" r:id="rId29"/>
    <p:sldLayoutId id="2147483865" r:id="rId30"/>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44196"/>
            <a:ext cx="12192000" cy="421200"/>
          </a:xfrm>
          <a:prstGeom prst="rect">
            <a:avLst/>
          </a:prstGeom>
          <a:blipFill>
            <a:blip r:embed="rId3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10247540" y="6428992"/>
            <a:ext cx="1218014" cy="336404"/>
          </a:xfrm>
          <a:prstGeom prst="rect">
            <a:avLst/>
          </a:prstGeom>
        </p:spPr>
      </p:pic>
    </p:spTree>
    <p:extLst>
      <p:ext uri="{BB962C8B-B14F-4D97-AF65-F5344CB8AC3E}">
        <p14:creationId xmlns:p14="http://schemas.microsoft.com/office/powerpoint/2010/main" val="34877022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926" r:id="rId30"/>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Fall 2 Data Population - Live Training v1.2 – January 9, 2024</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343421360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 id="2147483725" r:id="rId23"/>
    <p:sldLayoutId id="2147483726" r:id="rId24"/>
    <p:sldLayoutId id="2147483727" r:id="rId25"/>
    <p:sldLayoutId id="2147483728" r:id="rId26"/>
    <p:sldLayoutId id="2147483729" r:id="rId27"/>
    <p:sldLayoutId id="2147483730" r:id="rId28"/>
    <p:sldLayoutId id="2147483731" r:id="rId29"/>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4"/>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Fall 2 Data Population - Live Training v1.2 – January 9, 2024</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2062363035"/>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 id="2147483766" r:id="rId21"/>
    <p:sldLayoutId id="2147483767" r:id="rId22"/>
    <p:sldLayoutId id="2147483768" r:id="rId23"/>
    <p:sldLayoutId id="2147483769" r:id="rId24"/>
    <p:sldLayoutId id="2147483770" r:id="rId25"/>
    <p:sldLayoutId id="2147483771" r:id="rId26"/>
    <p:sldLayoutId id="2147483772" r:id="rId27"/>
    <p:sldLayoutId id="2147483773" r:id="rId28"/>
    <p:sldLayoutId id="2147483774" r:id="rId29"/>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4"/>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Fall 2 Data Population - Live Training v1.2 – January 9, 2024</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1933255042"/>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 id="2147483794" r:id="rId19"/>
    <p:sldLayoutId id="2147483795" r:id="rId20"/>
    <p:sldLayoutId id="2147483796" r:id="rId21"/>
    <p:sldLayoutId id="2147483797" r:id="rId22"/>
    <p:sldLayoutId id="2147483798" r:id="rId23"/>
    <p:sldLayoutId id="2147483799" r:id="rId24"/>
    <p:sldLayoutId id="2147483800" r:id="rId25"/>
    <p:sldLayoutId id="2147483801" r:id="rId26"/>
    <p:sldLayoutId id="2147483802" r:id="rId27"/>
    <p:sldLayoutId id="2147483803" r:id="rId28"/>
    <p:sldLayoutId id="2147483804" r:id="rId29"/>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dirty="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Fall 2 Data Population - Live Training v1.2 – January 9, 2024</a:t>
            </a:r>
            <a:endParaRPr lang="en-US" noProof="0" dirty="0"/>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2208650981"/>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 id="2147483908" r:id="rId12"/>
    <p:sldLayoutId id="2147483909" r:id="rId13"/>
    <p:sldLayoutId id="2147483910" r:id="rId14"/>
    <p:sldLayoutId id="2147483911" r:id="rId15"/>
    <p:sldLayoutId id="2147483912" r:id="rId16"/>
    <p:sldLayoutId id="2147483913" r:id="rId17"/>
    <p:sldLayoutId id="2147483914" r:id="rId18"/>
    <p:sldLayoutId id="2147483915" r:id="rId19"/>
    <p:sldLayoutId id="2147483916" r:id="rId20"/>
    <p:sldLayoutId id="2147483917" r:id="rId21"/>
    <p:sldLayoutId id="2147483918" r:id="rId22"/>
    <p:sldLayoutId id="2147483919" r:id="rId23"/>
    <p:sldLayoutId id="2147483920" r:id="rId24"/>
    <p:sldLayoutId id="2147483921" r:id="rId25"/>
    <p:sldLayoutId id="2147483922" r:id="rId26"/>
    <p:sldLayoutId id="2147483923" r:id="rId27"/>
    <p:sldLayoutId id="2147483924" r:id="rId28"/>
    <p:sldLayoutId id="2147483925" r:id="rId29"/>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6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2.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32.xml"/><Relationship Id="rId5" Type="http://schemas.openxmlformats.org/officeDocument/2006/relationships/image" Target="../media/image37.sv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hyperlink" Target="https://educator.ctc.ca.gov/siebel/app/esales/enu?SWECmd=GotoView&amp;SWEView=CTC+Search+View+Web" TargetMode="External"/><Relationship Id="rId3" Type="http://schemas.openxmlformats.org/officeDocument/2006/relationships/image" Target="../media/image38.png"/><Relationship Id="rId7" Type="http://schemas.openxmlformats.org/officeDocument/2006/relationships/hyperlink" Target="https://documentation.calpads.org/Training/Fall2Primer/#staff-who-should-not-be-reported-in-this-submission" TargetMode="External"/><Relationship Id="rId2" Type="http://schemas.openxmlformats.org/officeDocument/2006/relationships/notesSlide" Target="../notesSlides/notesSlide12.xml"/><Relationship Id="rId1" Type="http://schemas.openxmlformats.org/officeDocument/2006/relationships/slideLayout" Target="../slideLayouts/slideLayout80.xml"/><Relationship Id="rId6" Type="http://schemas.openxmlformats.org/officeDocument/2006/relationships/hyperlink" Target="https://documentation.calpads.org/Training/Fall2Primer/#staff-who-should-be-reported-in-this-submission" TargetMode="External"/><Relationship Id="rId5" Type="http://schemas.openxmlformats.org/officeDocument/2006/relationships/image" Target="../media/image39.svg"/><Relationship Id="rId4" Type="http://schemas.openxmlformats.org/officeDocument/2006/relationships/image" Target="../media/image2.png"/><Relationship Id="rId9" Type="http://schemas.openxmlformats.org/officeDocument/2006/relationships/image" Target="../media/image40.jpe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png"/><Relationship Id="rId7"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81.xml"/><Relationship Id="rId6" Type="http://schemas.openxmlformats.org/officeDocument/2006/relationships/image" Target="../media/image42.png"/><Relationship Id="rId5" Type="http://schemas.openxmlformats.org/officeDocument/2006/relationships/image" Target="../media/image39.svg"/><Relationship Id="rId4" Type="http://schemas.openxmlformats.org/officeDocument/2006/relationships/image" Target="../media/image2.png"/><Relationship Id="rId9" Type="http://schemas.openxmlformats.org/officeDocument/2006/relationships/image" Target="../media/image45.svg"/></Relationships>
</file>

<file path=ppt/slides/_rels/slide14.xml.rels><?xml version="1.0" encoding="UTF-8" standalone="yes"?>
<Relationships xmlns="http://schemas.openxmlformats.org/package/2006/relationships"><Relationship Id="rId3" Type="http://schemas.openxmlformats.org/officeDocument/2006/relationships/hyperlink" Target="https://www.ctc.ca.gov/credentials/apply" TargetMode="External"/><Relationship Id="rId2" Type="http://schemas.openxmlformats.org/officeDocument/2006/relationships/notesSlide" Target="../notesSlides/notesSlide14.xml"/><Relationship Id="rId1" Type="http://schemas.openxmlformats.org/officeDocument/2006/relationships/slideLayout" Target="../slideLayouts/slideLayout80.xml"/><Relationship Id="rId6" Type="http://schemas.openxmlformats.org/officeDocument/2006/relationships/image" Target="../media/image39.svg"/><Relationship Id="rId5" Type="http://schemas.openxmlformats.org/officeDocument/2006/relationships/image" Target="../media/image2.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80.xml"/><Relationship Id="rId5" Type="http://schemas.openxmlformats.org/officeDocument/2006/relationships/image" Target="../media/image42.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32.xml"/><Relationship Id="rId5" Type="http://schemas.openxmlformats.org/officeDocument/2006/relationships/image" Target="../media/image37.sv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hyperlink" Target="https://www.ctc.ca.gov/credentials/req-teaching" TargetMode="External"/><Relationship Id="rId7" Type="http://schemas.openxmlformats.org/officeDocument/2006/relationships/hyperlink" Target="https://documentation.calpads.org/Training/Fall2Primer/#how-to-report-teacher-librarians" TargetMode="External"/><Relationship Id="rId2" Type="http://schemas.openxmlformats.org/officeDocument/2006/relationships/notesSlide" Target="../notesSlides/notesSlide17.xml"/><Relationship Id="rId1" Type="http://schemas.openxmlformats.org/officeDocument/2006/relationships/slideLayout" Target="../slideLayouts/slideLayout80.xml"/><Relationship Id="rId6" Type="http://schemas.openxmlformats.org/officeDocument/2006/relationships/hyperlink" Target="https://documentation.calpads.org/Training/Fall2Primer/#how-to-report-special-education-assignments" TargetMode="External"/><Relationship Id="rId5" Type="http://schemas.openxmlformats.org/officeDocument/2006/relationships/hyperlink" Target="https://documentation.calpads.org/Training/Fall2Primer/#how-to-report-teachers" TargetMode="External"/><Relationship Id="rId4" Type="http://schemas.openxmlformats.org/officeDocument/2006/relationships/hyperlink" Target="https://www.ctc.ca.gov/credentials/req-service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8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1.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9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80.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80.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80.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80.xml"/><Relationship Id="rId5" Type="http://schemas.openxmlformats.org/officeDocument/2006/relationships/image" Target="../media/image39.sv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81.xml"/><Relationship Id="rId4" Type="http://schemas.openxmlformats.org/officeDocument/2006/relationships/image" Target="../media/image3.svg"/></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79.xml"/><Relationship Id="rId5" Type="http://schemas.openxmlformats.org/officeDocument/2006/relationships/image" Target="../media/image39.sv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80.xml"/><Relationship Id="rId4" Type="http://schemas.openxmlformats.org/officeDocument/2006/relationships/image" Target="../media/image55.jpe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80.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2.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80.xml"/><Relationship Id="rId5" Type="http://schemas.openxmlformats.org/officeDocument/2006/relationships/image" Target="../media/image60.pn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0.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80.xm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81.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80.xml"/><Relationship Id="rId5" Type="http://schemas.openxmlformats.org/officeDocument/2006/relationships/image" Target="../media/image3.sv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81.xml"/><Relationship Id="rId6" Type="http://schemas.openxmlformats.org/officeDocument/2006/relationships/image" Target="../media/image39.svg"/><Relationship Id="rId5" Type="http://schemas.openxmlformats.org/officeDocument/2006/relationships/image" Target="../media/image2.png"/><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80.xml"/><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8.xml"/><Relationship Id="rId1" Type="http://schemas.openxmlformats.org/officeDocument/2006/relationships/slideLayout" Target="../slideLayouts/slideLayout8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9.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64.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80.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1.xml"/><Relationship Id="rId1" Type="http://schemas.openxmlformats.org/officeDocument/2006/relationships/slideLayout" Target="../slideLayouts/slideLayout32.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2.xml"/><Relationship Id="rId1" Type="http://schemas.openxmlformats.org/officeDocument/2006/relationships/slideLayout" Target="../slideLayouts/slideLayout50.xml"/></Relationships>
</file>

<file path=ppt/slides/_rels/slide43.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43.xml"/><Relationship Id="rId1" Type="http://schemas.openxmlformats.org/officeDocument/2006/relationships/slideLayout" Target="../slideLayouts/slideLayout138.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4.xml"/><Relationship Id="rId1" Type="http://schemas.openxmlformats.org/officeDocument/2006/relationships/slideLayout" Target="../slideLayouts/slideLayout80.xml"/><Relationship Id="rId5" Type="http://schemas.openxmlformats.org/officeDocument/2006/relationships/image" Target="../media/image39.sv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80.xml"/><Relationship Id="rId5" Type="http://schemas.openxmlformats.org/officeDocument/2006/relationships/image" Target="../media/image69.png"/><Relationship Id="rId4" Type="http://schemas.openxmlformats.org/officeDocument/2006/relationships/image" Target="../media/image3.svg"/></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6.xml"/><Relationship Id="rId1" Type="http://schemas.openxmlformats.org/officeDocument/2006/relationships/slideLayout" Target="../slideLayouts/slideLayout79.xml"/><Relationship Id="rId5" Type="http://schemas.openxmlformats.org/officeDocument/2006/relationships/image" Target="../media/image39.sv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7.xml"/><Relationship Id="rId1" Type="http://schemas.openxmlformats.org/officeDocument/2006/relationships/slideLayout" Target="../slideLayouts/slideLayout32.xml"/></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8.xml"/><Relationship Id="rId1" Type="http://schemas.openxmlformats.org/officeDocument/2006/relationships/slideLayout" Target="../slideLayouts/slideLayout80.xml"/></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9.xml"/><Relationship Id="rId1" Type="http://schemas.openxmlformats.org/officeDocument/2006/relationships/slideLayout" Target="../slideLayouts/slideLayout81.xml"/></Relationships>
</file>

<file path=ppt/slides/_rels/slide5.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sv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66.xml"/><Relationship Id="rId6" Type="http://schemas.openxmlformats.org/officeDocument/2006/relationships/image" Target="../media/image18.svg"/><Relationship Id="rId11" Type="http://schemas.openxmlformats.org/officeDocument/2006/relationships/image" Target="../media/image23.jpeg"/><Relationship Id="rId5" Type="http://schemas.openxmlformats.org/officeDocument/2006/relationships/image" Target="../media/image17.png"/><Relationship Id="rId15" Type="http://schemas.openxmlformats.org/officeDocument/2006/relationships/image" Target="../media/image27.sv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26.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1.xml"/></Relationships>
</file>

<file path=ppt/slides/_rels/slide5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1.xml"/><Relationship Id="rId1" Type="http://schemas.openxmlformats.org/officeDocument/2006/relationships/slideLayout" Target="../slideLayouts/slideLayout32.xml"/></Relationships>
</file>

<file path=ppt/slides/_rels/slide52.xml.rels><?xml version="1.0" encoding="UTF-8" standalone="yes"?>
<Relationships xmlns="http://schemas.openxmlformats.org/package/2006/relationships"><Relationship Id="rId3" Type="http://schemas.openxmlformats.org/officeDocument/2006/relationships/hyperlink" Target="https://documentation.calpads.org/OnlineMaintenance/StudentDataMaintenance/StudentDetailsPSTS/#who-should-leas-survey-for-psts-for-fall-2" TargetMode="External"/><Relationship Id="rId7" Type="http://schemas.openxmlformats.org/officeDocument/2006/relationships/image" Target="../media/image40.jpeg"/><Relationship Id="rId2" Type="http://schemas.openxmlformats.org/officeDocument/2006/relationships/notesSlide" Target="../notesSlides/notesSlide52.xml"/><Relationship Id="rId1" Type="http://schemas.openxmlformats.org/officeDocument/2006/relationships/slideLayout" Target="../slideLayouts/slideLayout160.xml"/><Relationship Id="rId6" Type="http://schemas.openxmlformats.org/officeDocument/2006/relationships/hyperlink" Target="https://documentation.calpads.org/OnlineMaintenance/StudentDataMaintenance/StudentDetailsPSTS/#psts-survey-template-guide-for-fall-2" TargetMode="External"/><Relationship Id="rId5" Type="http://schemas.openxmlformats.org/officeDocument/2006/relationships/hyperlink" Target="https://documentation.calpads.org/Support/docs/PSTSCTEDataSurveyTEMPLATE.docx" TargetMode="External"/><Relationship Id="rId4" Type="http://schemas.openxmlformats.org/officeDocument/2006/relationships/hyperlink" Target="https://documentation.calpads.org/OnlineMaintenance/StudentDataMaintenance/StudentDetailsPSTS/#how-can-i-identify-the-students-to-survey"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3.xml"/><Relationship Id="rId1" Type="http://schemas.openxmlformats.org/officeDocument/2006/relationships/slideLayout" Target="../slideLayouts/slideLayout160.xml"/><Relationship Id="rId4" Type="http://schemas.openxmlformats.org/officeDocument/2006/relationships/image" Target="../media/image75.jpeg"/></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4.xml"/><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5.xml"/><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6.xml"/><Relationship Id="rId1" Type="http://schemas.openxmlformats.org/officeDocument/2006/relationships/slideLayout" Target="../slideLayouts/slideLayout20.xml"/><Relationship Id="rId4" Type="http://schemas.openxmlformats.org/officeDocument/2006/relationships/image" Target="../media/image79.png"/></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7.xml"/><Relationship Id="rId1" Type="http://schemas.openxmlformats.org/officeDocument/2006/relationships/slideLayout" Target="../slideLayouts/slideLayout2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32.xml"/><Relationship Id="rId5" Type="http://schemas.openxmlformats.org/officeDocument/2006/relationships/image" Target="../media/image30.svg"/><Relationship Id="rId4" Type="http://schemas.openxmlformats.org/officeDocument/2006/relationships/image" Target="../media/image29.png"/></Relationships>
</file>

<file path=ppt/slides/_rels/slide60.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12" Type="http://schemas.openxmlformats.org/officeDocument/2006/relationships/image" Target="../media/image91.png"/><Relationship Id="rId2" Type="http://schemas.openxmlformats.org/officeDocument/2006/relationships/notesSlide" Target="../notesSlides/notesSlide60.xml"/><Relationship Id="rId1" Type="http://schemas.openxmlformats.org/officeDocument/2006/relationships/slideLayout" Target="../slideLayouts/slideLayout20.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png"/></Relationships>
</file>

<file path=ppt/slides/_rels/slide6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1.xml"/><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2.xml"/><Relationship Id="rId1" Type="http://schemas.openxmlformats.org/officeDocument/2006/relationships/slideLayout" Target="../slideLayouts/slideLayout20.xml"/><Relationship Id="rId4" Type="http://schemas.openxmlformats.org/officeDocument/2006/relationships/image" Target="../media/image94.png"/></Relationships>
</file>

<file path=ppt/slides/_rels/slide6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3.xml"/><Relationship Id="rId1" Type="http://schemas.openxmlformats.org/officeDocument/2006/relationships/slideLayout" Target="../slideLayouts/slideLayout92.xm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81.xml"/><Relationship Id="rId6" Type="http://schemas.openxmlformats.org/officeDocument/2006/relationships/image" Target="../media/image96.jpeg"/><Relationship Id="rId5" Type="http://schemas.openxmlformats.org/officeDocument/2006/relationships/image" Target="../media/image3.svg"/><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8" Type="http://schemas.openxmlformats.org/officeDocument/2006/relationships/image" Target="../media/image102.sv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65.xml"/><Relationship Id="rId1" Type="http://schemas.openxmlformats.org/officeDocument/2006/relationships/slideLayout" Target="../slideLayouts/slideLayout96.xml"/><Relationship Id="rId6" Type="http://schemas.openxmlformats.org/officeDocument/2006/relationships/image" Target="../media/image100.svg"/><Relationship Id="rId11" Type="http://schemas.openxmlformats.org/officeDocument/2006/relationships/image" Target="../media/image105.jpg"/><Relationship Id="rId5" Type="http://schemas.openxmlformats.org/officeDocument/2006/relationships/image" Target="../media/image99.png"/><Relationship Id="rId10" Type="http://schemas.openxmlformats.org/officeDocument/2006/relationships/image" Target="../media/image104.svg"/><Relationship Id="rId4" Type="http://schemas.openxmlformats.org/officeDocument/2006/relationships/image" Target="../media/image98.svg"/><Relationship Id="rId9" Type="http://schemas.openxmlformats.org/officeDocument/2006/relationships/image" Target="../media/image103.png"/></Relationships>
</file>

<file path=ppt/slides/_rels/slide66.xml.rels><?xml version="1.0" encoding="UTF-8" standalone="yes"?>
<Relationships xmlns="http://schemas.openxmlformats.org/package/2006/relationships"><Relationship Id="rId8" Type="http://schemas.openxmlformats.org/officeDocument/2006/relationships/hyperlink" Target="https://learn.fcmat.org/" TargetMode="External"/><Relationship Id="rId13" Type="http://schemas.openxmlformats.org/officeDocument/2006/relationships/hyperlink" Target="https://www.ctc.ca.gov/" TargetMode="External"/><Relationship Id="rId3" Type="http://schemas.openxmlformats.org/officeDocument/2006/relationships/image" Target="../media/image106.png"/><Relationship Id="rId7" Type="http://schemas.openxmlformats.org/officeDocument/2006/relationships/hyperlink" Target="https://documentation.calpads.org/Support/References" TargetMode="External"/><Relationship Id="rId12" Type="http://schemas.openxmlformats.org/officeDocument/2006/relationships/image" Target="../media/image109.png"/><Relationship Id="rId2" Type="http://schemas.openxmlformats.org/officeDocument/2006/relationships/notesSlide" Target="../notesSlides/notesSlide66.xml"/><Relationship Id="rId1" Type="http://schemas.openxmlformats.org/officeDocument/2006/relationships/slideLayout" Target="../slideLayouts/slideLayout97.xml"/><Relationship Id="rId6" Type="http://schemas.openxmlformats.org/officeDocument/2006/relationships/image" Target="../media/image3.svg"/><Relationship Id="rId11" Type="http://schemas.openxmlformats.org/officeDocument/2006/relationships/image" Target="../media/image108.png"/><Relationship Id="rId5" Type="http://schemas.openxmlformats.org/officeDocument/2006/relationships/image" Target="../media/image2.png"/><Relationship Id="rId15" Type="http://schemas.openxmlformats.org/officeDocument/2006/relationships/image" Target="../media/image110.png"/><Relationship Id="rId10" Type="http://schemas.openxmlformats.org/officeDocument/2006/relationships/image" Target="../media/image107.png"/><Relationship Id="rId4" Type="http://schemas.openxmlformats.org/officeDocument/2006/relationships/hyperlink" Target="https://www.youtube.com/channel/UCA9oRTiyVECCCzOxpmJheZw" TargetMode="External"/><Relationship Id="rId9" Type="http://schemas.openxmlformats.org/officeDocument/2006/relationships/hyperlink" Target="http://www.cde.ca.gov/ds/sp/cl/systemdocs.asp" TargetMode="External"/><Relationship Id="rId14" Type="http://schemas.openxmlformats.org/officeDocument/2006/relationships/hyperlink" Target="https://padlet.com/bjauregu/assignmentmonitoring"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bit.ly/2MXsECg" TargetMode="External"/><Relationship Id="rId2" Type="http://schemas.openxmlformats.org/officeDocument/2006/relationships/notesSlide" Target="../notesSlides/notesSlide67.xml"/><Relationship Id="rId1" Type="http://schemas.openxmlformats.org/officeDocument/2006/relationships/slideLayout" Target="../slideLayouts/slideLayout114.xml"/></Relationships>
</file>

<file path=ppt/slides/_rels/slide68.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20.png"/><Relationship Id="rId3" Type="http://schemas.openxmlformats.org/officeDocument/2006/relationships/image" Target="../media/image111.png"/><Relationship Id="rId7" Type="http://schemas.openxmlformats.org/officeDocument/2006/relationships/image" Target="../media/image115.svg"/><Relationship Id="rId12" Type="http://schemas.openxmlformats.org/officeDocument/2006/relationships/hyperlink" Target="https://csis.fcmat.org/" TargetMode="External"/><Relationship Id="rId2" Type="http://schemas.openxmlformats.org/officeDocument/2006/relationships/notesSlide" Target="../notesSlides/notesSlide68.xml"/><Relationship Id="rId1" Type="http://schemas.openxmlformats.org/officeDocument/2006/relationships/slideLayout" Target="../slideLayouts/slideLayout112.xml"/><Relationship Id="rId6" Type="http://schemas.openxmlformats.org/officeDocument/2006/relationships/image" Target="../media/image114.png"/><Relationship Id="rId11" Type="http://schemas.openxmlformats.org/officeDocument/2006/relationships/image" Target="../media/image119.svg"/><Relationship Id="rId5" Type="http://schemas.openxmlformats.org/officeDocument/2006/relationships/image" Target="../media/image113.svg"/><Relationship Id="rId10" Type="http://schemas.openxmlformats.org/officeDocument/2006/relationships/image" Target="../media/image118.png"/><Relationship Id="rId4" Type="http://schemas.openxmlformats.org/officeDocument/2006/relationships/image" Target="../media/image112.png"/><Relationship Id="rId9" Type="http://schemas.openxmlformats.org/officeDocument/2006/relationships/image" Target="../media/image117.svg"/><Relationship Id="rId14" Type="http://schemas.openxmlformats.org/officeDocument/2006/relationships/image" Target="../media/image121.svg"/></Relationships>
</file>

<file path=ppt/slides/_rels/slide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xml"/><Relationship Id="rId1" Type="http://schemas.openxmlformats.org/officeDocument/2006/relationships/slideLayout" Target="../slideLayouts/slideLayout81.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8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7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93CFE69-79B0-440B-949E-DA17AD834A10}"/>
              </a:ext>
              <a:ext uri="{C183D7F6-B498-43B3-948B-1728B52AA6E4}">
                <adec:decorative xmlns:adec="http://schemas.microsoft.com/office/drawing/2017/decorative" val="1"/>
              </a:ext>
            </a:extLst>
          </p:cNvPr>
          <p:cNvSpPr/>
          <p:nvPr/>
        </p:nvSpPr>
        <p:spPr>
          <a:xfrm>
            <a:off x="6335999" y="0"/>
            <a:ext cx="3979575" cy="6805480"/>
          </a:xfrm>
          <a:prstGeom prst="rect">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CFCFC"/>
              </a:solidFill>
              <a:latin typeface="Tahoma"/>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504893" y="2908977"/>
            <a:ext cx="3571782" cy="1725977"/>
          </a:xfrm>
          <a:ln>
            <a:noFill/>
          </a:ln>
        </p:spPr>
        <p:txBody>
          <a:bodyPr/>
          <a:lstStyle/>
          <a:p>
            <a:r>
              <a:rPr lang="en-US" sz="4000">
                <a:solidFill>
                  <a:srgbClr val="555FAD"/>
                </a:solidFill>
              </a:rPr>
              <a:t>Fall 2 Data Population</a:t>
            </a:r>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6" y="4876800"/>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539896" y="4962524"/>
            <a:ext cx="3571782" cy="1515387"/>
          </a:xfrm>
        </p:spPr>
        <p:txBody>
          <a:bodyPr/>
          <a:lstStyle/>
          <a:p>
            <a:pPr>
              <a:spcBef>
                <a:spcPts val="0"/>
              </a:spcBef>
              <a:spcAft>
                <a:spcPts val="0"/>
              </a:spcAft>
            </a:pPr>
            <a:r>
              <a:rPr lang="en-US">
                <a:solidFill>
                  <a:srgbClr val="FF7171"/>
                </a:solidFill>
              </a:rPr>
              <a:t>Record Types</a:t>
            </a:r>
          </a:p>
          <a:p>
            <a:pPr>
              <a:spcBef>
                <a:spcPts val="0"/>
              </a:spcBef>
              <a:spcAft>
                <a:spcPts val="0"/>
              </a:spcAft>
            </a:pPr>
            <a:r>
              <a:rPr lang="en-US">
                <a:solidFill>
                  <a:srgbClr val="FF7171"/>
                </a:solidFill>
              </a:rPr>
              <a:t>Record Relationships</a:t>
            </a:r>
          </a:p>
          <a:p>
            <a:pPr>
              <a:spcBef>
                <a:spcPts val="0"/>
              </a:spcBef>
              <a:spcAft>
                <a:spcPts val="0"/>
              </a:spcAft>
            </a:pPr>
            <a:r>
              <a:rPr lang="en-US">
                <a:solidFill>
                  <a:srgbClr val="FF7171"/>
                </a:solidFill>
              </a:rPr>
              <a:t>Submission Sequence</a:t>
            </a:r>
          </a:p>
          <a:p>
            <a:pPr>
              <a:spcBef>
                <a:spcPts val="0"/>
              </a:spcBef>
              <a:spcAft>
                <a:spcPts val="0"/>
              </a:spcAft>
            </a:pPr>
            <a:r>
              <a:rPr lang="en-US">
                <a:solidFill>
                  <a:srgbClr val="FF7171"/>
                </a:solidFill>
              </a:rPr>
              <a:t>Key Data Elements</a:t>
            </a:r>
          </a:p>
        </p:txBody>
      </p:sp>
      <p:pic>
        <p:nvPicPr>
          <p:cNvPr id="5" name="Picture 4" descr="A close up of a sign&#10;&#10;Description generated with very high confidence">
            <a:extLst>
              <a:ext uri="{FF2B5EF4-FFF2-40B4-BE49-F238E27FC236}">
                <a16:creationId xmlns:a16="http://schemas.microsoft.com/office/drawing/2014/main" id="{D4B44E78-37BE-44B0-BED7-00ADEEB999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9746" y="922070"/>
            <a:ext cx="798351" cy="798351"/>
          </a:xfrm>
          <a:prstGeom prst="rect">
            <a:avLst/>
          </a:prstGeom>
        </p:spPr>
      </p:pic>
      <p:grpSp>
        <p:nvGrpSpPr>
          <p:cNvPr id="6" name="Group 5">
            <a:extLst>
              <a:ext uri="{FF2B5EF4-FFF2-40B4-BE49-F238E27FC236}">
                <a16:creationId xmlns:a16="http://schemas.microsoft.com/office/drawing/2014/main" id="{C61BF7C3-1F0C-4094-A0DD-3B1E0C2608F0}"/>
              </a:ext>
            </a:extLst>
          </p:cNvPr>
          <p:cNvGrpSpPr/>
          <p:nvPr/>
        </p:nvGrpSpPr>
        <p:grpSpPr>
          <a:xfrm>
            <a:off x="7861662" y="175679"/>
            <a:ext cx="2250016" cy="638978"/>
            <a:chOff x="2105321" y="1784734"/>
            <a:chExt cx="2250016" cy="638978"/>
          </a:xfrm>
        </p:grpSpPr>
        <p:sp>
          <p:nvSpPr>
            <p:cNvPr id="4" name="Rectangle 3">
              <a:extLst>
                <a:ext uri="{FF2B5EF4-FFF2-40B4-BE49-F238E27FC236}">
                  <a16:creationId xmlns:a16="http://schemas.microsoft.com/office/drawing/2014/main" id="{A6B1BD56-97FF-4C8E-A1D4-C0531D6C8870}"/>
                </a:ext>
              </a:extLst>
            </p:cNvPr>
            <p:cNvSpPr/>
            <p:nvPr/>
          </p:nvSpPr>
          <p:spPr>
            <a:xfrm>
              <a:off x="2105321" y="1784734"/>
              <a:ext cx="2237516" cy="6389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102CDE1C-BF23-47E6-BCC7-8494CEFD0D8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17821" y="1837270"/>
              <a:ext cx="2237516" cy="533906"/>
            </a:xfrm>
            <a:prstGeom prst="rect">
              <a:avLst/>
            </a:prstGeom>
          </p:spPr>
        </p:pic>
      </p:grpSp>
    </p:spTree>
    <p:extLst>
      <p:ext uri="{BB962C8B-B14F-4D97-AF65-F5344CB8AC3E}">
        <p14:creationId xmlns:p14="http://schemas.microsoft.com/office/powerpoint/2010/main" val="17320408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AutoShape 2"/>
          <p:cNvSpPr>
            <a:spLocks noGrp="1" noChangeArrowheads="1"/>
          </p:cNvSpPr>
          <p:nvPr>
            <p:ph type="title"/>
          </p:nvPr>
        </p:nvSpPr>
        <p:spPr>
          <a:xfrm>
            <a:off x="525152" y="379595"/>
            <a:ext cx="11340000" cy="432000"/>
          </a:xfrm>
        </p:spPr>
        <p:txBody>
          <a:bodyPr/>
          <a:lstStyle/>
          <a:p>
            <a:pPr eaLnBrk="1" hangingPunct="1"/>
            <a:r>
              <a:rPr lang="en-US"/>
              <a:t>Fall 2 Data Submission</a:t>
            </a:r>
          </a:p>
        </p:txBody>
      </p:sp>
      <p:sp>
        <p:nvSpPr>
          <p:cNvPr id="12292" name="Slide Number Placeholder 5"/>
          <p:cNvSpPr txBox="1">
            <a:spLocks noGrp="1"/>
          </p:cNvSpPr>
          <p:nvPr/>
        </p:nvSpPr>
        <p:spPr bwMode="auto">
          <a:xfrm>
            <a:off x="1671639" y="6492875"/>
            <a:ext cx="587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sz="1400" b="1"/>
          </a:p>
        </p:txBody>
      </p:sp>
      <p:sp>
        <p:nvSpPr>
          <p:cNvPr id="32" name="TextBox 31"/>
          <p:cNvSpPr txBox="1"/>
          <p:nvPr/>
        </p:nvSpPr>
        <p:spPr bwMode="auto">
          <a:xfrm>
            <a:off x="4665699" y="4390817"/>
            <a:ext cx="2076867" cy="408623"/>
          </a:xfrm>
          <a:prstGeom prst="roundRect">
            <a:avLst/>
          </a:prstGeom>
          <a:noFill/>
          <a:ln w="25400">
            <a:solidFill>
              <a:srgbClr val="FFC000"/>
            </a:solidFill>
            <a:prstDash val="sysDot"/>
          </a:ln>
          <a:effectLst>
            <a:outerShdw blurRad="635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a:spAutoFit/>
          </a:bodyPr>
          <a:lstStyle/>
          <a:p>
            <a:pPr>
              <a:defRPr/>
            </a:pPr>
            <a:r>
              <a:rPr lang="en-US"/>
              <a:t>Course Section ID</a:t>
            </a:r>
          </a:p>
        </p:txBody>
      </p:sp>
      <p:sp>
        <p:nvSpPr>
          <p:cNvPr id="33" name="TextBox 32"/>
          <p:cNvSpPr txBox="1"/>
          <p:nvPr/>
        </p:nvSpPr>
        <p:spPr bwMode="auto">
          <a:xfrm>
            <a:off x="4586975" y="2219117"/>
            <a:ext cx="758825" cy="409575"/>
          </a:xfrm>
          <a:prstGeom prst="roundRect">
            <a:avLst/>
          </a:prstGeom>
          <a:noFill/>
          <a:ln w="25400">
            <a:solidFill>
              <a:srgbClr val="616DC4"/>
            </a:solidFill>
            <a:prstDash val="sysDot"/>
          </a:ln>
          <a:effectLst>
            <a:outerShdw blurRad="635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a:spAutoFit/>
          </a:bodyPr>
          <a:lstStyle/>
          <a:p>
            <a:pPr>
              <a:defRPr/>
            </a:pPr>
            <a:r>
              <a:rPr lang="en-US"/>
              <a:t>SEID</a:t>
            </a:r>
          </a:p>
        </p:txBody>
      </p:sp>
      <p:sp>
        <p:nvSpPr>
          <p:cNvPr id="34" name="Rounded Rectangle 33"/>
          <p:cNvSpPr/>
          <p:nvPr/>
        </p:nvSpPr>
        <p:spPr bwMode="auto">
          <a:xfrm>
            <a:off x="3623312" y="1043401"/>
            <a:ext cx="2322563" cy="783193"/>
          </a:xfrm>
          <a:prstGeom prst="roundRect">
            <a:avLst/>
          </a:prstGeom>
          <a:solidFill>
            <a:srgbClr val="616DC4"/>
          </a:solidFill>
          <a:ln w="28575">
            <a:no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nchor="ctr">
            <a:spAutoFit/>
          </a:bodyPr>
          <a:lstStyle/>
          <a:p>
            <a:pPr algn="ctr" eaLnBrk="0" hangingPunct="0">
              <a:defRPr/>
            </a:pPr>
            <a:r>
              <a:rPr lang="en-US" sz="2000">
                <a:solidFill>
                  <a:schemeClr val="bg1"/>
                </a:solidFill>
                <a:cs typeface="Arial" charset="0"/>
              </a:rPr>
              <a:t>Staff Demographics</a:t>
            </a:r>
          </a:p>
        </p:txBody>
      </p:sp>
      <p:sp>
        <p:nvSpPr>
          <p:cNvPr id="35" name="Rounded Rectangle 34"/>
          <p:cNvSpPr/>
          <p:nvPr/>
        </p:nvSpPr>
        <p:spPr bwMode="auto">
          <a:xfrm>
            <a:off x="2897458" y="3024601"/>
            <a:ext cx="2076867" cy="783193"/>
          </a:xfrm>
          <a:prstGeom prst="roundRect">
            <a:avLst/>
          </a:prstGeom>
          <a:solidFill>
            <a:srgbClr val="FF7560"/>
          </a:solidFill>
          <a:ln w="28575">
            <a:no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nchor="ctr">
            <a:spAutoFit/>
          </a:bodyPr>
          <a:lstStyle/>
          <a:p>
            <a:pPr algn="ctr" eaLnBrk="0" hangingPunct="0">
              <a:defRPr/>
            </a:pPr>
            <a:r>
              <a:rPr lang="en-US" sz="2000">
                <a:solidFill>
                  <a:schemeClr val="bg1"/>
                </a:solidFill>
                <a:cs typeface="Arial" charset="0"/>
              </a:rPr>
              <a:t>Staff Assignments</a:t>
            </a:r>
          </a:p>
        </p:txBody>
      </p:sp>
      <p:sp>
        <p:nvSpPr>
          <p:cNvPr id="36" name="Rounded Rectangle 35"/>
          <p:cNvSpPr/>
          <p:nvPr/>
        </p:nvSpPr>
        <p:spPr bwMode="auto">
          <a:xfrm>
            <a:off x="5150538" y="3038267"/>
            <a:ext cx="1108075" cy="783193"/>
          </a:xfrm>
          <a:prstGeom prst="roundRect">
            <a:avLst/>
          </a:prstGeom>
          <a:solidFill>
            <a:srgbClr val="FF7560"/>
          </a:solidFill>
          <a:ln w="28575">
            <a:no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nchor="ctr">
            <a:spAutoFit/>
          </a:bodyPr>
          <a:lstStyle/>
          <a:p>
            <a:pPr algn="ctr" eaLnBrk="0" hangingPunct="0">
              <a:defRPr/>
            </a:pPr>
            <a:r>
              <a:rPr lang="en-US" sz="2000">
                <a:solidFill>
                  <a:schemeClr val="bg1"/>
                </a:solidFill>
                <a:cs typeface="Arial" charset="0"/>
              </a:rPr>
              <a:t>Course Section</a:t>
            </a:r>
          </a:p>
        </p:txBody>
      </p:sp>
      <p:cxnSp>
        <p:nvCxnSpPr>
          <p:cNvPr id="37" name="Elbow Connector 5"/>
          <p:cNvCxnSpPr>
            <a:cxnSpLocks noChangeShapeType="1"/>
            <a:stCxn id="34" idx="2"/>
          </p:cNvCxnSpPr>
          <p:nvPr/>
        </p:nvCxnSpPr>
        <p:spPr bwMode="auto">
          <a:xfrm rot="16200000" flipH="1">
            <a:off x="4679230" y="1931958"/>
            <a:ext cx="398870" cy="188142"/>
          </a:xfrm>
          <a:prstGeom prst="bentConnector3">
            <a:avLst>
              <a:gd name="adj1" fmla="val 50000"/>
            </a:avLst>
          </a:prstGeom>
          <a:noFill/>
          <a:ln w="9525" algn="ctr">
            <a:solidFill>
              <a:schemeClr val="tx1"/>
            </a:solidFill>
            <a:round/>
            <a:headEnd/>
            <a:tailEnd type="arrow" w="med" len="med"/>
          </a:ln>
          <a:effectLst>
            <a:outerShdw blurRad="63500" algn="ctr" rotWithShape="0">
              <a:prstClr val="black">
                <a:alpha val="40000"/>
              </a:prstClr>
            </a:outerShdw>
          </a:effectLst>
          <a:extLst>
            <a:ext uri="{909E8E84-426E-40DD-AFC4-6F175D3DCCD1}">
              <a14:hiddenFill xmlns:a14="http://schemas.microsoft.com/office/drawing/2010/main">
                <a:noFill/>
              </a14:hiddenFill>
            </a:ext>
          </a:extLst>
        </p:spPr>
      </p:cxnSp>
      <p:cxnSp>
        <p:nvCxnSpPr>
          <p:cNvPr id="38" name="Elbow Connector 19"/>
          <p:cNvCxnSpPr>
            <a:cxnSpLocks noChangeShapeType="1"/>
            <a:stCxn id="33" idx="2"/>
            <a:endCxn id="35" idx="0"/>
          </p:cNvCxnSpPr>
          <p:nvPr/>
        </p:nvCxnSpPr>
        <p:spPr bwMode="auto">
          <a:xfrm rot="5400000">
            <a:off x="4253186" y="2311398"/>
            <a:ext cx="395909" cy="1030496"/>
          </a:xfrm>
          <a:prstGeom prst="bentConnector3">
            <a:avLst>
              <a:gd name="adj1" fmla="val 50000"/>
            </a:avLst>
          </a:prstGeom>
          <a:noFill/>
          <a:ln w="9525" algn="ctr">
            <a:solidFill>
              <a:schemeClr val="tx1"/>
            </a:solidFill>
            <a:round/>
            <a:headEnd/>
            <a:tailEnd type="arrow" w="med" len="med"/>
          </a:ln>
          <a:effectLst>
            <a:outerShdw blurRad="63500" algn="ctr" rotWithShape="0">
              <a:prstClr val="black">
                <a:alpha val="40000"/>
              </a:prstClr>
            </a:outerShdw>
          </a:effectLst>
          <a:extLst>
            <a:ext uri="{909E8E84-426E-40DD-AFC4-6F175D3DCCD1}">
              <a14:hiddenFill xmlns:a14="http://schemas.microsoft.com/office/drawing/2010/main">
                <a:noFill/>
              </a14:hiddenFill>
            </a:ext>
          </a:extLst>
        </p:spPr>
      </p:cxnSp>
      <p:cxnSp>
        <p:nvCxnSpPr>
          <p:cNvPr id="39" name="Elbow Connector 22"/>
          <p:cNvCxnSpPr>
            <a:cxnSpLocks noChangeShapeType="1"/>
            <a:stCxn id="33" idx="2"/>
            <a:endCxn id="36" idx="0"/>
          </p:cNvCxnSpPr>
          <p:nvPr/>
        </p:nvCxnSpPr>
        <p:spPr bwMode="auto">
          <a:xfrm rot="16200000" flipH="1">
            <a:off x="5130695" y="2464384"/>
            <a:ext cx="409575" cy="738188"/>
          </a:xfrm>
          <a:prstGeom prst="bentConnector3">
            <a:avLst>
              <a:gd name="adj1" fmla="val 47698"/>
            </a:avLst>
          </a:prstGeom>
          <a:noFill/>
          <a:ln w="9525" algn="ctr">
            <a:solidFill>
              <a:schemeClr val="tx1"/>
            </a:solidFill>
            <a:round/>
            <a:headEnd/>
            <a:tailEnd type="arrow" w="med" len="med"/>
          </a:ln>
          <a:effectLst>
            <a:outerShdw blurRad="63500" algn="ctr" rotWithShape="0">
              <a:prstClr val="black">
                <a:alpha val="40000"/>
              </a:prstClr>
            </a:outerShdw>
          </a:effectLst>
          <a:extLst>
            <a:ext uri="{909E8E84-426E-40DD-AFC4-6F175D3DCCD1}">
              <a14:hiddenFill xmlns:a14="http://schemas.microsoft.com/office/drawing/2010/main">
                <a:noFill/>
              </a14:hiddenFill>
            </a:ext>
          </a:extLst>
        </p:spPr>
      </p:cxnSp>
      <p:sp>
        <p:nvSpPr>
          <p:cNvPr id="40" name="TextBox 39"/>
          <p:cNvSpPr txBox="1"/>
          <p:nvPr/>
        </p:nvSpPr>
        <p:spPr bwMode="auto">
          <a:xfrm>
            <a:off x="9319275" y="3079222"/>
            <a:ext cx="758825" cy="409575"/>
          </a:xfrm>
          <a:prstGeom prst="roundRect">
            <a:avLst/>
          </a:prstGeom>
          <a:noFill/>
          <a:ln w="25400">
            <a:solidFill>
              <a:srgbClr val="616DC4"/>
            </a:solidFill>
            <a:prstDash val="sysDot"/>
          </a:ln>
          <a:effectLst>
            <a:outerShdw blurRad="635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a:spAutoFit/>
          </a:bodyPr>
          <a:lstStyle/>
          <a:p>
            <a:pPr>
              <a:defRPr/>
            </a:pPr>
            <a:r>
              <a:rPr lang="en-US"/>
              <a:t>SSID</a:t>
            </a:r>
          </a:p>
        </p:txBody>
      </p:sp>
      <p:sp>
        <p:nvSpPr>
          <p:cNvPr id="41" name="Rounded Rectangle 40"/>
          <p:cNvSpPr/>
          <p:nvPr/>
        </p:nvSpPr>
        <p:spPr bwMode="auto">
          <a:xfrm>
            <a:off x="8593899" y="890169"/>
            <a:ext cx="2047441" cy="1123712"/>
          </a:xfrm>
          <a:prstGeom prst="roundRect">
            <a:avLst/>
          </a:prstGeom>
          <a:solidFill>
            <a:srgbClr val="616DC4"/>
          </a:solidFill>
          <a:ln w="28575">
            <a:no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nchor="ctr">
            <a:spAutoFit/>
          </a:bodyPr>
          <a:lstStyle/>
          <a:p>
            <a:pPr algn="ctr" eaLnBrk="0" hangingPunct="0">
              <a:defRPr/>
            </a:pPr>
            <a:r>
              <a:rPr lang="en-US" sz="2000">
                <a:solidFill>
                  <a:schemeClr val="bg1"/>
                </a:solidFill>
                <a:cs typeface="Arial" charset="0"/>
              </a:rPr>
              <a:t>SSID Enrollment</a:t>
            </a:r>
          </a:p>
          <a:p>
            <a:pPr algn="ctr" eaLnBrk="0" hangingPunct="0">
              <a:defRPr/>
            </a:pPr>
            <a:r>
              <a:rPr lang="en-US" sz="2000">
                <a:solidFill>
                  <a:schemeClr val="bg1"/>
                </a:solidFill>
                <a:cs typeface="Arial" charset="0"/>
              </a:rPr>
              <a:t>(Census Day)</a:t>
            </a:r>
          </a:p>
        </p:txBody>
      </p:sp>
      <p:sp>
        <p:nvSpPr>
          <p:cNvPr id="42" name="Rounded Rectangle 41"/>
          <p:cNvSpPr/>
          <p:nvPr/>
        </p:nvSpPr>
        <p:spPr bwMode="auto">
          <a:xfrm>
            <a:off x="7047599" y="4129225"/>
            <a:ext cx="1600200" cy="783193"/>
          </a:xfrm>
          <a:prstGeom prst="roundRect">
            <a:avLst/>
          </a:prstGeom>
          <a:solidFill>
            <a:srgbClr val="F0EBF4"/>
          </a:solidFill>
          <a:ln w="28575">
            <a:no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nchor="ctr">
            <a:spAutoFit/>
          </a:bodyPr>
          <a:lstStyle/>
          <a:p>
            <a:pPr algn="ctr" eaLnBrk="0" hangingPunct="0">
              <a:defRPr/>
            </a:pPr>
            <a:r>
              <a:rPr lang="en-US" sz="2000">
                <a:solidFill>
                  <a:schemeClr val="tx1"/>
                </a:solidFill>
                <a:cs typeface="Arial" charset="0"/>
              </a:rPr>
              <a:t>Student Information</a:t>
            </a:r>
          </a:p>
        </p:txBody>
      </p:sp>
      <p:sp>
        <p:nvSpPr>
          <p:cNvPr id="43" name="Rounded Rectangle 42"/>
          <p:cNvSpPr/>
          <p:nvPr/>
        </p:nvSpPr>
        <p:spPr bwMode="auto">
          <a:xfrm>
            <a:off x="5223632" y="5350364"/>
            <a:ext cx="2095103" cy="783193"/>
          </a:xfrm>
          <a:prstGeom prst="roundRect">
            <a:avLst/>
          </a:prstGeom>
          <a:solidFill>
            <a:srgbClr val="FF7560"/>
          </a:solidFill>
          <a:ln w="28575">
            <a:no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nchor="ctr">
            <a:spAutoFit/>
          </a:bodyPr>
          <a:lstStyle/>
          <a:p>
            <a:pPr algn="ctr" eaLnBrk="0" hangingPunct="0">
              <a:defRPr/>
            </a:pPr>
            <a:r>
              <a:rPr lang="en-US" sz="2000">
                <a:solidFill>
                  <a:schemeClr val="bg1"/>
                </a:solidFill>
                <a:cs typeface="Arial" charset="0"/>
              </a:rPr>
              <a:t>Student Course Section</a:t>
            </a:r>
          </a:p>
        </p:txBody>
      </p:sp>
      <p:cxnSp>
        <p:nvCxnSpPr>
          <p:cNvPr id="44" name="Elbow Connector 30"/>
          <p:cNvCxnSpPr>
            <a:cxnSpLocks noChangeShapeType="1"/>
            <a:stCxn id="40" idx="2"/>
            <a:endCxn id="42" idx="0"/>
          </p:cNvCxnSpPr>
          <p:nvPr/>
        </p:nvCxnSpPr>
        <p:spPr bwMode="auto">
          <a:xfrm rot="5400000">
            <a:off x="8452979" y="2883516"/>
            <a:ext cx="640428" cy="1850988"/>
          </a:xfrm>
          <a:prstGeom prst="bentConnector3">
            <a:avLst>
              <a:gd name="adj1" fmla="val 50000"/>
            </a:avLst>
          </a:prstGeom>
          <a:noFill/>
          <a:ln w="9525" algn="ctr">
            <a:solidFill>
              <a:schemeClr val="tx1"/>
            </a:solidFill>
            <a:round/>
            <a:headEnd/>
            <a:tailEnd type="arrow" w="med" len="med"/>
          </a:ln>
          <a:effectLst>
            <a:outerShdw blurRad="63500" algn="ctr" rotWithShape="0">
              <a:prstClr val="black">
                <a:alpha val="40000"/>
              </a:prstClr>
            </a:outerShdw>
          </a:effectLst>
          <a:extLst>
            <a:ext uri="{909E8E84-426E-40DD-AFC4-6F175D3DCCD1}">
              <a14:hiddenFill xmlns:a14="http://schemas.microsoft.com/office/drawing/2010/main">
                <a:noFill/>
              </a14:hiddenFill>
            </a:ext>
          </a:extLst>
        </p:spPr>
      </p:cxnSp>
      <p:cxnSp>
        <p:nvCxnSpPr>
          <p:cNvPr id="51" name="Elbow Connector 74"/>
          <p:cNvCxnSpPr>
            <a:cxnSpLocks noChangeShapeType="1"/>
            <a:stCxn id="41" idx="2"/>
          </p:cNvCxnSpPr>
          <p:nvPr/>
        </p:nvCxnSpPr>
        <p:spPr bwMode="auto">
          <a:xfrm rot="16200000" flipH="1">
            <a:off x="9112845" y="2518656"/>
            <a:ext cx="1070566" cy="61016"/>
          </a:xfrm>
          <a:prstGeom prst="bentConnector3">
            <a:avLst>
              <a:gd name="adj1" fmla="val 50000"/>
            </a:avLst>
          </a:prstGeom>
          <a:noFill/>
          <a:ln w="9525" algn="ctr">
            <a:solidFill>
              <a:schemeClr val="tx1"/>
            </a:solidFill>
            <a:round/>
            <a:headEnd/>
            <a:tailEnd type="arrow" w="med" len="med"/>
          </a:ln>
          <a:effectLst>
            <a:outerShdw blurRad="63500" algn="ctr" rotWithShape="0">
              <a:prstClr val="black">
                <a:alpha val="40000"/>
              </a:prstClr>
            </a:outerShdw>
          </a:effectLst>
          <a:extLst>
            <a:ext uri="{909E8E84-426E-40DD-AFC4-6F175D3DCCD1}">
              <a14:hiddenFill xmlns:a14="http://schemas.microsoft.com/office/drawing/2010/main">
                <a:noFill/>
              </a14:hiddenFill>
            </a:ext>
          </a:extLst>
        </p:spPr>
      </p:cxnSp>
      <p:sp>
        <p:nvSpPr>
          <p:cNvPr id="53" name="Rounded Rectangle 52"/>
          <p:cNvSpPr/>
          <p:nvPr/>
        </p:nvSpPr>
        <p:spPr bwMode="auto">
          <a:xfrm>
            <a:off x="8724000" y="4114592"/>
            <a:ext cx="1360489" cy="783193"/>
          </a:xfrm>
          <a:prstGeom prst="roundRect">
            <a:avLst/>
          </a:prstGeom>
          <a:solidFill>
            <a:srgbClr val="F0EBF4"/>
          </a:solidFill>
          <a:ln w="28575">
            <a:no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nchor="ctr">
            <a:spAutoFit/>
          </a:bodyPr>
          <a:lstStyle/>
          <a:p>
            <a:pPr algn="ctr" eaLnBrk="0" hangingPunct="0">
              <a:defRPr/>
            </a:pPr>
            <a:r>
              <a:rPr lang="en-US" sz="2000">
                <a:solidFill>
                  <a:schemeClr val="tx1"/>
                </a:solidFill>
                <a:cs typeface="Arial" charset="0"/>
              </a:rPr>
              <a:t>Student Program</a:t>
            </a:r>
          </a:p>
        </p:txBody>
      </p:sp>
      <p:sp>
        <p:nvSpPr>
          <p:cNvPr id="47" name="Rounded Rectangle 46"/>
          <p:cNvSpPr/>
          <p:nvPr/>
        </p:nvSpPr>
        <p:spPr bwMode="auto">
          <a:xfrm>
            <a:off x="10169460" y="4075178"/>
            <a:ext cx="1602540" cy="1464231"/>
          </a:xfrm>
          <a:prstGeom prst="roundRect">
            <a:avLst/>
          </a:prstGeom>
          <a:solidFill>
            <a:srgbClr val="F0EBF4"/>
          </a:solidFill>
          <a:ln w="28575">
            <a:no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nchor="ctr">
            <a:spAutoFit/>
          </a:bodyPr>
          <a:lstStyle/>
          <a:p>
            <a:pPr algn="ctr" eaLnBrk="0" hangingPunct="0">
              <a:defRPr/>
            </a:pPr>
            <a:r>
              <a:rPr lang="en-US" sz="2000">
                <a:solidFill>
                  <a:schemeClr val="tx1"/>
                </a:solidFill>
                <a:cs typeface="Arial" charset="0"/>
              </a:rPr>
              <a:t>Student English Language Acquisition</a:t>
            </a:r>
          </a:p>
        </p:txBody>
      </p:sp>
      <p:cxnSp>
        <p:nvCxnSpPr>
          <p:cNvPr id="56" name="Elbow Connector 55"/>
          <p:cNvCxnSpPr>
            <a:stCxn id="36" idx="2"/>
            <a:endCxn id="32" idx="0"/>
          </p:cNvCxnSpPr>
          <p:nvPr/>
        </p:nvCxnSpPr>
        <p:spPr bwMode="auto">
          <a:xfrm rot="5400000">
            <a:off x="5419677" y="4105917"/>
            <a:ext cx="569357" cy="443"/>
          </a:xfrm>
          <a:prstGeom prst="bentConnector3">
            <a:avLst>
              <a:gd name="adj1" fmla="val 50000"/>
            </a:avLst>
          </a:prstGeom>
          <a:noFill/>
          <a:ln w="9525" algn="ctr">
            <a:solidFill>
              <a:schemeClr val="tx1"/>
            </a:solidFill>
            <a:round/>
            <a:headEnd/>
            <a:tailEnd type="arrow" w="med" len="med"/>
          </a:ln>
          <a:effectLst>
            <a:outerShdw blurRad="63500" algn="ctr" rotWithShape="0">
              <a:prstClr val="black">
                <a:alpha val="40000"/>
              </a:prstClr>
            </a:outerShdw>
          </a:effectLst>
          <a:extLst>
            <a:ext uri="{909E8E84-426E-40DD-AFC4-6F175D3DCCD1}">
              <a14:hiddenFill xmlns:a14="http://schemas.microsoft.com/office/drawing/2010/main">
                <a:noFill/>
              </a14:hiddenFill>
            </a:ext>
          </a:extLst>
        </p:spPr>
      </p:cxnSp>
      <p:cxnSp>
        <p:nvCxnSpPr>
          <p:cNvPr id="63" name="Elbow Connector 30"/>
          <p:cNvCxnSpPr>
            <a:cxnSpLocks noChangeShapeType="1"/>
            <a:stCxn id="40" idx="2"/>
            <a:endCxn id="53" idx="0"/>
          </p:cNvCxnSpPr>
          <p:nvPr/>
        </p:nvCxnSpPr>
        <p:spPr bwMode="auto">
          <a:xfrm rot="5400000">
            <a:off x="9238570" y="3654473"/>
            <a:ext cx="625795" cy="294443"/>
          </a:xfrm>
          <a:prstGeom prst="bentConnector3">
            <a:avLst>
              <a:gd name="adj1" fmla="val 51015"/>
            </a:avLst>
          </a:prstGeom>
          <a:noFill/>
          <a:ln w="9525" algn="ctr">
            <a:solidFill>
              <a:schemeClr val="tx1"/>
            </a:solidFill>
            <a:round/>
            <a:headEnd/>
            <a:tailEnd type="arrow" w="med" len="med"/>
          </a:ln>
          <a:effectLst>
            <a:outerShdw blurRad="63500" algn="ctr" rotWithShape="0">
              <a:prstClr val="black">
                <a:alpha val="40000"/>
              </a:prstClr>
            </a:outerShdw>
          </a:effectLst>
          <a:extLst>
            <a:ext uri="{909E8E84-426E-40DD-AFC4-6F175D3DCCD1}">
              <a14:hiddenFill xmlns:a14="http://schemas.microsoft.com/office/drawing/2010/main">
                <a:noFill/>
              </a14:hiddenFill>
            </a:ext>
          </a:extLst>
        </p:spPr>
      </p:cxnSp>
      <p:cxnSp>
        <p:nvCxnSpPr>
          <p:cNvPr id="66" name="Elbow Connector 30"/>
          <p:cNvCxnSpPr>
            <a:cxnSpLocks noChangeShapeType="1"/>
            <a:stCxn id="40" idx="2"/>
            <a:endCxn id="47" idx="0"/>
          </p:cNvCxnSpPr>
          <p:nvPr/>
        </p:nvCxnSpPr>
        <p:spPr bwMode="auto">
          <a:xfrm rot="16200000" flipH="1">
            <a:off x="10041519" y="3145965"/>
            <a:ext cx="586381" cy="1272043"/>
          </a:xfrm>
          <a:prstGeom prst="bentConnector3">
            <a:avLst>
              <a:gd name="adj1" fmla="val 54215"/>
            </a:avLst>
          </a:prstGeom>
          <a:noFill/>
          <a:ln w="9525" algn="ctr">
            <a:solidFill>
              <a:schemeClr val="tx1"/>
            </a:solidFill>
            <a:round/>
            <a:headEnd/>
            <a:tailEnd type="arrow" w="med" len="med"/>
          </a:ln>
          <a:effectLst>
            <a:outerShdw blurRad="63500" algn="ctr" rotWithShape="0">
              <a:prstClr val="black">
                <a:alpha val="40000"/>
              </a:prstClr>
            </a:outerShdw>
          </a:effectLst>
          <a:extLst>
            <a:ext uri="{909E8E84-426E-40DD-AFC4-6F175D3DCCD1}">
              <a14:hiddenFill xmlns:a14="http://schemas.microsoft.com/office/drawing/2010/main">
                <a:noFill/>
              </a14:hiddenFill>
            </a:ext>
          </a:extLst>
        </p:spPr>
      </p:cxnSp>
      <p:cxnSp>
        <p:nvCxnSpPr>
          <p:cNvPr id="45" name="Elbow Connector 51"/>
          <p:cNvCxnSpPr>
            <a:cxnSpLocks noChangeShapeType="1"/>
          </p:cNvCxnSpPr>
          <p:nvPr/>
        </p:nvCxnSpPr>
        <p:spPr bwMode="auto">
          <a:xfrm rot="5400000">
            <a:off x="7394274" y="3045948"/>
            <a:ext cx="1861567" cy="2747262"/>
          </a:xfrm>
          <a:prstGeom prst="bentConnector3">
            <a:avLst>
              <a:gd name="adj1" fmla="val 8437"/>
            </a:avLst>
          </a:prstGeom>
          <a:noFill/>
          <a:ln w="9525" algn="ctr">
            <a:solidFill>
              <a:schemeClr val="tx1"/>
            </a:solidFill>
            <a:round/>
            <a:headEnd/>
            <a:tailEnd type="arrow" w="med" len="med"/>
          </a:ln>
          <a:effectLst>
            <a:outerShdw blurRad="63500" algn="ctr" rotWithShape="0">
              <a:prstClr val="black">
                <a:alpha val="40000"/>
              </a:prstClr>
            </a:outerShdw>
          </a:effectLst>
          <a:extLst>
            <a:ext uri="{909E8E84-426E-40DD-AFC4-6F175D3DCCD1}">
              <a14:hiddenFill xmlns:a14="http://schemas.microsoft.com/office/drawing/2010/main">
                <a:noFill/>
              </a14:hiddenFill>
            </a:ext>
          </a:extLst>
        </p:spPr>
      </p:cxnSp>
      <p:cxnSp>
        <p:nvCxnSpPr>
          <p:cNvPr id="17" name="Straight Arrow Connector 16"/>
          <p:cNvCxnSpPr>
            <a:stCxn id="32" idx="2"/>
          </p:cNvCxnSpPr>
          <p:nvPr/>
        </p:nvCxnSpPr>
        <p:spPr bwMode="auto">
          <a:xfrm flipH="1">
            <a:off x="5703924" y="4799440"/>
            <a:ext cx="209" cy="531303"/>
          </a:xfrm>
          <a:prstGeom prst="straightConnector1">
            <a:avLst/>
          </a:prstGeom>
          <a:solidFill>
            <a:schemeClr val="accent1"/>
          </a:solidFill>
          <a:ln w="9525" cap="flat" cmpd="sng" algn="ctr">
            <a:solidFill>
              <a:schemeClr val="tx1"/>
            </a:solidFill>
            <a:prstDash val="solid"/>
            <a:round/>
            <a:headEnd type="none" w="med" len="med"/>
            <a:tailEnd type="arrow"/>
          </a:ln>
          <a:effectLst>
            <a:outerShdw blurRad="63500" algn="ctr" rotWithShape="0">
              <a:prstClr val="black">
                <a:alpha val="40000"/>
              </a:prstClr>
            </a:outerShdw>
          </a:effectLst>
        </p:spPr>
      </p:cxnSp>
      <p:sp>
        <p:nvSpPr>
          <p:cNvPr id="3" name="Slide Number Placeholder 2">
            <a:extLst>
              <a:ext uri="{FF2B5EF4-FFF2-40B4-BE49-F238E27FC236}">
                <a16:creationId xmlns:a16="http://schemas.microsoft.com/office/drawing/2014/main" id="{BAF4D6BA-680F-4D7D-85A5-AFD040861BA1}"/>
              </a:ext>
            </a:extLst>
          </p:cNvPr>
          <p:cNvSpPr>
            <a:spLocks noGrp="1"/>
          </p:cNvSpPr>
          <p:nvPr>
            <p:ph type="sldNum" sz="quarter" idx="11"/>
          </p:nvPr>
        </p:nvSpPr>
        <p:spPr/>
        <p:txBody>
          <a:bodyPr/>
          <a:lstStyle/>
          <a:p>
            <a:fld id="{4B73C415-D670-4716-A5EC-CC4D52CA2BAC}" type="slidenum">
              <a:rPr lang="en-US" noProof="0" smtClean="0"/>
              <a:pPr/>
              <a:t>10</a:t>
            </a:fld>
            <a:endParaRPr lang="en-US" noProof="0"/>
          </a:p>
        </p:txBody>
      </p:sp>
      <p:sp>
        <p:nvSpPr>
          <p:cNvPr id="28" name="Rounded Rectangle 42">
            <a:extLst>
              <a:ext uri="{FF2B5EF4-FFF2-40B4-BE49-F238E27FC236}">
                <a16:creationId xmlns:a16="http://schemas.microsoft.com/office/drawing/2014/main" id="{AD83BB5A-D28C-451A-845F-C497B63D7E8F}"/>
              </a:ext>
            </a:extLst>
          </p:cNvPr>
          <p:cNvSpPr/>
          <p:nvPr/>
        </p:nvSpPr>
        <p:spPr bwMode="auto">
          <a:xfrm>
            <a:off x="514117" y="3981692"/>
            <a:ext cx="2174481" cy="783193"/>
          </a:xfrm>
          <a:prstGeom prst="roundRect">
            <a:avLst/>
          </a:prstGeom>
          <a:solidFill>
            <a:schemeClr val="accent1"/>
          </a:solidFill>
          <a:ln w="28575">
            <a:no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nchor="ctr">
            <a:spAutoFit/>
          </a:bodyPr>
          <a:lstStyle/>
          <a:p>
            <a:pPr algn="ctr" eaLnBrk="0" hangingPunct="0">
              <a:defRPr/>
            </a:pPr>
            <a:r>
              <a:rPr lang="en-US" sz="2000">
                <a:solidFill>
                  <a:schemeClr val="bg1"/>
                </a:solidFill>
                <a:cs typeface="Arial" charset="0"/>
              </a:rPr>
              <a:t>Postsecondary Status</a:t>
            </a:r>
          </a:p>
        </p:txBody>
      </p:sp>
      <p:sp>
        <p:nvSpPr>
          <p:cNvPr id="29" name="Rounded Rectangle 40">
            <a:extLst>
              <a:ext uri="{FF2B5EF4-FFF2-40B4-BE49-F238E27FC236}">
                <a16:creationId xmlns:a16="http://schemas.microsoft.com/office/drawing/2014/main" id="{D474A641-E362-4CAB-BC8A-274FDF2A272D}"/>
              </a:ext>
            </a:extLst>
          </p:cNvPr>
          <p:cNvSpPr/>
          <p:nvPr/>
        </p:nvSpPr>
        <p:spPr bwMode="auto">
          <a:xfrm>
            <a:off x="578387" y="1343180"/>
            <a:ext cx="2047456" cy="1123712"/>
          </a:xfrm>
          <a:prstGeom prst="roundRect">
            <a:avLst/>
          </a:prstGeom>
          <a:solidFill>
            <a:srgbClr val="616DC4"/>
          </a:solidFill>
          <a:ln w="28575">
            <a:no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nchor="ctr">
            <a:spAutoFit/>
          </a:bodyPr>
          <a:lstStyle/>
          <a:p>
            <a:pPr algn="ctr" eaLnBrk="0" hangingPunct="0">
              <a:defRPr/>
            </a:pPr>
            <a:r>
              <a:rPr lang="en-US" sz="2000">
                <a:solidFill>
                  <a:schemeClr val="bg1"/>
                </a:solidFill>
                <a:cs typeface="Arial" charset="0"/>
              </a:rPr>
              <a:t>SSID Enrollment</a:t>
            </a:r>
          </a:p>
          <a:p>
            <a:pPr algn="ctr" eaLnBrk="0" hangingPunct="0">
              <a:defRPr/>
            </a:pPr>
            <a:r>
              <a:rPr lang="en-US" sz="2000">
                <a:solidFill>
                  <a:schemeClr val="bg1"/>
                </a:solidFill>
                <a:cs typeface="Arial" charset="0"/>
              </a:rPr>
              <a:t>(Prior Year )</a:t>
            </a:r>
          </a:p>
        </p:txBody>
      </p:sp>
      <p:sp>
        <p:nvSpPr>
          <p:cNvPr id="46" name="TextBox 45">
            <a:extLst>
              <a:ext uri="{FF2B5EF4-FFF2-40B4-BE49-F238E27FC236}">
                <a16:creationId xmlns:a16="http://schemas.microsoft.com/office/drawing/2014/main" id="{80ECF6B1-E775-4F49-8630-C08B6C0CDFC3}"/>
              </a:ext>
            </a:extLst>
          </p:cNvPr>
          <p:cNvSpPr txBox="1"/>
          <p:nvPr/>
        </p:nvSpPr>
        <p:spPr bwMode="auto">
          <a:xfrm>
            <a:off x="1222702" y="2925500"/>
            <a:ext cx="758825" cy="409575"/>
          </a:xfrm>
          <a:prstGeom prst="roundRect">
            <a:avLst/>
          </a:prstGeom>
          <a:noFill/>
          <a:ln w="25400">
            <a:solidFill>
              <a:srgbClr val="616DC4"/>
            </a:solidFill>
            <a:prstDash val="sysDot"/>
          </a:ln>
          <a:effectLst>
            <a:outerShdw blurRad="635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a:spAutoFit/>
          </a:bodyPr>
          <a:lstStyle/>
          <a:p>
            <a:pPr>
              <a:defRPr/>
            </a:pPr>
            <a:r>
              <a:rPr lang="en-US"/>
              <a:t>SSID</a:t>
            </a:r>
          </a:p>
        </p:txBody>
      </p:sp>
      <p:cxnSp>
        <p:nvCxnSpPr>
          <p:cNvPr id="7" name="Straight Arrow Connector 6">
            <a:extLst>
              <a:ext uri="{FF2B5EF4-FFF2-40B4-BE49-F238E27FC236}">
                <a16:creationId xmlns:a16="http://schemas.microsoft.com/office/drawing/2014/main" id="{02588A5A-036F-4270-85E7-822B21F2ED80}"/>
              </a:ext>
            </a:extLst>
          </p:cNvPr>
          <p:cNvCxnSpPr>
            <a:cxnSpLocks/>
            <a:stCxn id="29" idx="2"/>
            <a:endCxn id="46" idx="0"/>
          </p:cNvCxnSpPr>
          <p:nvPr/>
        </p:nvCxnSpPr>
        <p:spPr>
          <a:xfrm>
            <a:off x="1602115" y="2466892"/>
            <a:ext cx="0" cy="45860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EEADE0C0-FA44-40F1-80C2-41CD9EC963CB}"/>
              </a:ext>
            </a:extLst>
          </p:cNvPr>
          <p:cNvCxnSpPr>
            <a:cxnSpLocks/>
            <a:stCxn id="46" idx="2"/>
            <a:endCxn id="28" idx="0"/>
          </p:cNvCxnSpPr>
          <p:nvPr/>
        </p:nvCxnSpPr>
        <p:spPr>
          <a:xfrm flipH="1">
            <a:off x="1601358" y="3335075"/>
            <a:ext cx="757" cy="64661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74F49316-BD80-2A68-867F-509B855F3E49}"/>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2024</a:t>
            </a:r>
          </a:p>
        </p:txBody>
      </p:sp>
    </p:spTree>
    <p:extLst>
      <p:ext uri="{BB962C8B-B14F-4D97-AF65-F5344CB8AC3E}">
        <p14:creationId xmlns:p14="http://schemas.microsoft.com/office/powerpoint/2010/main" val="8612414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2675" y="0"/>
            <a:ext cx="11739325" cy="6365363"/>
          </a:xfrm>
          <a:prstGeom prst="rect">
            <a:avLst/>
          </a:prstGeom>
          <a:gradFill>
            <a:gsLst>
              <a:gs pos="34000">
                <a:schemeClr val="bg1">
                  <a:lumMod val="100000"/>
                  <a:alpha val="60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710967"/>
            <a:ext cx="6299682" cy="839607"/>
          </a:xfrm>
        </p:spPr>
        <p:txBody>
          <a:bodyPr/>
          <a:lstStyle/>
          <a:p>
            <a:r>
              <a:rPr lang="en-US">
                <a:solidFill>
                  <a:srgbClr val="FF725C"/>
                </a:solidFill>
              </a:rPr>
              <a:t>Staff Demographics</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984614"/>
            <a:ext cx="5434406" cy="385483"/>
          </a:xfrm>
          <a:noFill/>
          <a:effectLst/>
        </p:spPr>
        <p:txBody>
          <a:bodyPr/>
          <a:lstStyle/>
          <a:p>
            <a:r>
              <a:rPr lang="en-US">
                <a:solidFill>
                  <a:srgbClr val="002060"/>
                </a:solidFill>
              </a:rPr>
              <a:t>Discuss key SDEM data elements</a:t>
            </a:r>
          </a:p>
        </p:txBody>
      </p:sp>
      <p:pic>
        <p:nvPicPr>
          <p:cNvPr id="5" name="Graphic 4" descr="World">
            <a:extLst>
              <a:ext uri="{FF2B5EF4-FFF2-40B4-BE49-F238E27FC236}">
                <a16:creationId xmlns:a16="http://schemas.microsoft.com/office/drawing/2014/main" id="{5A17BF87-87BC-44A3-A7BF-DD96D6F59B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68478" y="3783133"/>
            <a:ext cx="914400" cy="914400"/>
          </a:xfrm>
          <a:prstGeom prst="rect">
            <a:avLst/>
          </a:prstGeom>
        </p:spPr>
      </p:pic>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6" name="Slide Number Placeholder 5">
            <a:extLst>
              <a:ext uri="{FF2B5EF4-FFF2-40B4-BE49-F238E27FC236}">
                <a16:creationId xmlns:a16="http://schemas.microsoft.com/office/drawing/2014/main" id="{39A12802-1122-4841-A0E3-90964CFA916E}"/>
              </a:ext>
            </a:extLst>
          </p:cNvPr>
          <p:cNvSpPr>
            <a:spLocks noGrp="1"/>
          </p:cNvSpPr>
          <p:nvPr>
            <p:ph type="sldNum" sz="quarter" idx="12"/>
          </p:nvPr>
        </p:nvSpPr>
        <p:spPr/>
        <p:txBody>
          <a:bodyPr/>
          <a:lstStyle/>
          <a:p>
            <a:fld id="{4B73C415-D670-4716-A5EC-CC4D52CA2BAC}" type="slidenum">
              <a:rPr lang="en-US" noProof="0" smtClean="0"/>
              <a:pPr/>
              <a:t>11</a:t>
            </a:fld>
            <a:endParaRPr lang="en-US" noProof="0"/>
          </a:p>
        </p:txBody>
      </p:sp>
      <p:sp>
        <p:nvSpPr>
          <p:cNvPr id="4" name="Footer Placeholder 3">
            <a:extLst>
              <a:ext uri="{FF2B5EF4-FFF2-40B4-BE49-F238E27FC236}">
                <a16:creationId xmlns:a16="http://schemas.microsoft.com/office/drawing/2014/main" id="{60C75715-F24B-36A4-AF39-102B035F6286}"/>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2024</a:t>
            </a:r>
          </a:p>
        </p:txBody>
      </p:sp>
    </p:spTree>
    <p:extLst>
      <p:ext uri="{BB962C8B-B14F-4D97-AF65-F5344CB8AC3E}">
        <p14:creationId xmlns:p14="http://schemas.microsoft.com/office/powerpoint/2010/main" val="2540617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DD22A8-D1EC-4A80-A0A5-736E5DC458F7}"/>
              </a:ext>
            </a:extLst>
          </p:cNvPr>
          <p:cNvSpPr>
            <a:spLocks noGrp="1"/>
          </p:cNvSpPr>
          <p:nvPr>
            <p:ph type="title"/>
          </p:nvPr>
        </p:nvSpPr>
        <p:spPr>
          <a:xfrm>
            <a:off x="371093" y="292199"/>
            <a:ext cx="11340000" cy="43200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Autofit/>
          </a:bodyPr>
          <a:lstStyle/>
          <a:p>
            <a:pPr>
              <a:defRPr/>
            </a:pPr>
            <a:r>
              <a:rPr lang="en-US" spc="0" dirty="0">
                <a:latin typeface="Arial Black" panose="020B0A04020102020204" pitchFamily="34" charset="0"/>
              </a:rPr>
              <a:t>SDEM Notable Points</a:t>
            </a:r>
          </a:p>
        </p:txBody>
      </p:sp>
      <p:sp>
        <p:nvSpPr>
          <p:cNvPr id="9" name="Slide Number Placeholder 8">
            <a:extLst>
              <a:ext uri="{FF2B5EF4-FFF2-40B4-BE49-F238E27FC236}">
                <a16:creationId xmlns:a16="http://schemas.microsoft.com/office/drawing/2014/main" id="{EDA26862-4410-4A60-BE34-3097FC82DA2B}"/>
              </a:ext>
            </a:extLst>
          </p:cNvPr>
          <p:cNvSpPr>
            <a:spLocks noGrp="1"/>
          </p:cNvSpPr>
          <p:nvPr>
            <p:ph type="sldNum" sz="quarter" idx="11"/>
          </p:nvPr>
        </p:nvSpPr>
        <p:spPr/>
        <p:txBody>
          <a:bodyPr vert="horz" lIns="91440" tIns="45720" rIns="91440" bIns="45720" rtlCol="0" anchor="ctr">
            <a:normAutofit/>
          </a:bodyPr>
          <a:lstStyle/>
          <a:p>
            <a:pPr>
              <a:spcAft>
                <a:spcPts val="600"/>
              </a:spcAft>
              <a:defRPr/>
            </a:pPr>
            <a:fld id="{4B73C415-D670-4716-A5EC-CC4D52CA2BAC}" type="slidenum">
              <a:rPr lang="en-US">
                <a:solidFill>
                  <a:schemeClr val="bg1"/>
                </a:solidFill>
                <a:latin typeface="Calibri" panose="020F0502020204030204"/>
              </a:rPr>
              <a:pPr>
                <a:spcAft>
                  <a:spcPts val="600"/>
                </a:spcAft>
                <a:defRPr/>
              </a:pPr>
              <a:t>12</a:t>
            </a:fld>
            <a:endParaRPr lang="en-US">
              <a:solidFill>
                <a:schemeClr val="bg1"/>
              </a:solidFill>
              <a:latin typeface="Calibri" panose="020F0502020204030204"/>
            </a:endParaRPr>
          </a:p>
        </p:txBody>
      </p:sp>
      <p:pic>
        <p:nvPicPr>
          <p:cNvPr id="6" name="Grid" hidden="1">
            <a:extLst>
              <a:ext uri="{FF2B5EF4-FFF2-40B4-BE49-F238E27FC236}">
                <a16:creationId xmlns:a16="http://schemas.microsoft.com/office/drawing/2014/main" id="{DCC1F84B-3DC0-4BE8-80EE-CF4C006437F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5462"/>
            <a:ext cx="12192000" cy="6863462"/>
          </a:xfrm>
          <a:prstGeom prst="rect">
            <a:avLst/>
          </a:prstGeom>
        </p:spPr>
      </p:pic>
      <p:sp>
        <p:nvSpPr>
          <p:cNvPr id="17" name="Slide Number Placeholder 5">
            <a:extLst>
              <a:ext uri="{FF2B5EF4-FFF2-40B4-BE49-F238E27FC236}">
                <a16:creationId xmlns:a16="http://schemas.microsoft.com/office/drawing/2014/main" id="{F70AEFBB-DFBB-4CDE-9D04-BAE72BB02079}"/>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12</a:t>
            </a:fld>
            <a:endParaRPr lang="en-US"/>
          </a:p>
        </p:txBody>
      </p:sp>
      <p:sp>
        <p:nvSpPr>
          <p:cNvPr id="18" name="Rectangle 17">
            <a:extLst>
              <a:ext uri="{FF2B5EF4-FFF2-40B4-BE49-F238E27FC236}">
                <a16:creationId xmlns:a16="http://schemas.microsoft.com/office/drawing/2014/main" id="{32ED0CB3-CE87-4B42-9137-B18FDED0E4D2}"/>
              </a:ext>
            </a:extLst>
          </p:cNvPr>
          <p:cNvSpPr/>
          <p:nvPr/>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0" name="Rectangle 19">
            <a:extLst>
              <a:ext uri="{FF2B5EF4-FFF2-40B4-BE49-F238E27FC236}">
                <a16:creationId xmlns:a16="http://schemas.microsoft.com/office/drawing/2014/main" id="{2884C5E9-44E6-4110-B83D-77CA46410A44}"/>
              </a:ext>
            </a:extLst>
          </p:cNvPr>
          <p:cNvSpPr/>
          <p:nvPr/>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pic>
        <p:nvPicPr>
          <p:cNvPr id="22" name="Graphic 21">
            <a:extLst>
              <a:ext uri="{FF2B5EF4-FFF2-40B4-BE49-F238E27FC236}">
                <a16:creationId xmlns:a16="http://schemas.microsoft.com/office/drawing/2014/main" id="{FA19766F-C781-41C1-A604-BDC2BE85942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47540" y="6428992"/>
            <a:ext cx="1218014" cy="336404"/>
          </a:xfrm>
          <a:prstGeom prst="rect">
            <a:avLst/>
          </a:prstGeom>
        </p:spPr>
      </p:pic>
      <p:sp>
        <p:nvSpPr>
          <p:cNvPr id="13" name="Rectangle: Rounded Corners 12">
            <a:extLst>
              <a:ext uri="{FF2B5EF4-FFF2-40B4-BE49-F238E27FC236}">
                <a16:creationId xmlns:a16="http://schemas.microsoft.com/office/drawing/2014/main" id="{3F58FE10-CDD3-4605-A67B-41F998BFC6D6}"/>
              </a:ext>
            </a:extLst>
          </p:cNvPr>
          <p:cNvSpPr/>
          <p:nvPr/>
        </p:nvSpPr>
        <p:spPr>
          <a:xfrm>
            <a:off x="666743" y="828592"/>
            <a:ext cx="10858514" cy="5200816"/>
          </a:xfrm>
          <a:prstGeom prst="roundRect">
            <a:avLst>
              <a:gd name="adj" fmla="val 1691"/>
            </a:avLst>
          </a:prstGeom>
          <a:solidFill>
            <a:srgbClr val="F9F5F7"/>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Know who to involve in this collection</a:t>
            </a:r>
          </a:p>
          <a:p>
            <a:pPr marL="742950" lvl="1" indent="-285750" defTabSz="18288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Human Resource</a:t>
            </a:r>
          </a:p>
          <a:p>
            <a:pPr marL="742950" lvl="1" indent="-285750" defTabSz="1828800">
              <a:buFont typeface="Arial" panose="020B0604020202020204" pitchFamily="34" charset="0"/>
              <a:buChar char="•"/>
              <a:defRPr/>
            </a:pPr>
            <a:r>
              <a:rPr kumimoji="0" lang="en-US" sz="140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Site staff</a:t>
            </a:r>
          </a:p>
          <a:p>
            <a:pPr marL="0" marR="0" lvl="0" indent="0" algn="l" defTabSz="1828800" rtl="0" eaLnBrk="1" fontAlgn="auto" latinLnBrk="0" hangingPunct="1">
              <a:lnSpc>
                <a:spcPct val="100000"/>
              </a:lnSpc>
              <a:spcBef>
                <a:spcPts val="0"/>
              </a:spcBef>
              <a:spcAft>
                <a:spcPts val="0"/>
              </a:spcAft>
              <a:buClrTx/>
              <a:buSzTx/>
              <a:buFontTx/>
              <a:buNone/>
              <a:tabLst/>
              <a:defRPr/>
            </a:pPr>
            <a:endParaRPr lang="en-US" sz="1600" b="1" dirty="0">
              <a:solidFill>
                <a:srgbClr val="344563"/>
              </a:solidFill>
              <a:latin typeface="Arial"/>
              <a:ea typeface="Calibri" panose="020F0502020204030204" pitchFamily="34" charset="0"/>
              <a:cs typeface="Arial"/>
            </a:endParaRPr>
          </a:p>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Start with some housekeeping.</a:t>
            </a:r>
          </a:p>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Identify the staff members who are no longer employed by your LEA. </a:t>
            </a: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Properly exit their SDEM record.</a:t>
            </a:r>
          </a:p>
          <a:p>
            <a:pPr marL="800100" indent="-342900">
              <a:buFont typeface="Arial" panose="020B0604020202020204" pitchFamily="34" charset="0"/>
              <a:buChar char="•"/>
              <a:defRPr/>
            </a:pPr>
            <a:endParaRPr kumimoji="0" lang="en-US" sz="160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a:defRPr/>
            </a:pPr>
            <a:r>
              <a:rPr kumimoji="0" lang="en-US" sz="16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Identify your reportable staff members</a:t>
            </a:r>
          </a:p>
          <a:p>
            <a:pPr>
              <a:defRPr/>
            </a:pPr>
            <a:endParaRPr kumimoji="0" lang="en-US" sz="16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Who </a:t>
            </a:r>
            <a:r>
              <a:rPr lang="en-US" sz="1400" dirty="0">
                <a:solidFill>
                  <a:srgbClr val="344563"/>
                </a:solidFill>
                <a:latin typeface="Arial"/>
                <a:ea typeface="Calibri" panose="020F0502020204030204" pitchFamily="34" charset="0"/>
                <a:cs typeface="Arial"/>
                <a:hlinkClick r:id="rId6"/>
              </a:rPr>
              <a:t>should</a:t>
            </a:r>
            <a:r>
              <a:rPr lang="en-US" sz="1400" dirty="0">
                <a:solidFill>
                  <a:srgbClr val="344563"/>
                </a:solidFill>
                <a:latin typeface="Arial"/>
                <a:ea typeface="Calibri" panose="020F0502020204030204" pitchFamily="34" charset="0"/>
                <a:cs typeface="Arial"/>
              </a:rPr>
              <a:t> and </a:t>
            </a:r>
            <a:r>
              <a:rPr lang="en-US" sz="1400" dirty="0">
                <a:solidFill>
                  <a:srgbClr val="344563"/>
                </a:solidFill>
                <a:latin typeface="Arial"/>
                <a:ea typeface="Calibri" panose="020F0502020204030204" pitchFamily="34" charset="0"/>
                <a:cs typeface="Arial"/>
                <a:hlinkClick r:id="rId7"/>
              </a:rPr>
              <a:t>should not </a:t>
            </a:r>
            <a:r>
              <a:rPr lang="en-US" sz="1400" dirty="0">
                <a:solidFill>
                  <a:srgbClr val="344563"/>
                </a:solidFill>
                <a:latin typeface="Arial"/>
                <a:ea typeface="Calibri" panose="020F0502020204030204" pitchFamily="34" charset="0"/>
                <a:cs typeface="Arial"/>
              </a:rPr>
              <a:t>be reported in CALPADS. </a:t>
            </a: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Are they directly employed by your LEA?</a:t>
            </a: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Are they employed by third party organizations ( i.e. COE, Colleges, Online Education)? </a:t>
            </a: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Do they have a SEID? Do you know </a:t>
            </a:r>
            <a:r>
              <a:rPr lang="en-US" sz="1400" dirty="0">
                <a:solidFill>
                  <a:srgbClr val="344563"/>
                </a:solidFill>
                <a:latin typeface="Arial"/>
                <a:ea typeface="Calibri" panose="020F0502020204030204" pitchFamily="34" charset="0"/>
                <a:cs typeface="Arial"/>
                <a:hlinkClick r:id="rId8"/>
              </a:rPr>
              <a:t>how and where to search/acquire for their SEID</a:t>
            </a:r>
            <a:r>
              <a:rPr lang="en-US" sz="1400" dirty="0">
                <a:solidFill>
                  <a:srgbClr val="344563"/>
                </a:solidFill>
                <a:latin typeface="Arial"/>
                <a:ea typeface="Calibri" panose="020F0502020204030204" pitchFamily="34" charset="0"/>
                <a:cs typeface="Arial"/>
              </a:rPr>
              <a:t>?</a:t>
            </a: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Are their credentials appropriate to their work assignments?</a:t>
            </a:r>
          </a:p>
          <a:p>
            <a:pPr lvl="1">
              <a:defRPr/>
            </a:pPr>
            <a:endParaRPr lang="en-US" sz="1600" dirty="0">
              <a:solidFill>
                <a:srgbClr val="344563"/>
              </a:solidFill>
              <a:latin typeface="Arial"/>
              <a:ea typeface="Calibri" panose="020F0502020204030204" pitchFamily="34" charset="0"/>
              <a:cs typeface="Arial"/>
            </a:endParaRPr>
          </a:p>
          <a:p>
            <a:pPr marL="0" marR="0" lvl="0" indent="0" algn="l" defTabSz="1828800" rtl="0" eaLnBrk="1" fontAlgn="auto" latinLnBrk="0" hangingPunct="1">
              <a:lnSpc>
                <a:spcPct val="100000"/>
              </a:lnSpc>
              <a:spcBef>
                <a:spcPts val="0"/>
              </a:spcBef>
              <a:spcAft>
                <a:spcPts val="0"/>
              </a:spcAft>
              <a:buClrTx/>
              <a:buSzTx/>
              <a:buFontTx/>
              <a:buNone/>
              <a:tabLst/>
              <a:defRPr/>
            </a:pPr>
            <a:r>
              <a:rPr lang="en-US" sz="1600" b="1" dirty="0">
                <a:solidFill>
                  <a:srgbClr val="344563"/>
                </a:solidFill>
                <a:latin typeface="Arial"/>
                <a:ea typeface="Calibri" panose="020F0502020204030204" pitchFamily="34" charset="0"/>
                <a:cs typeface="Arial"/>
              </a:rPr>
              <a:t>Properly report Staff Service Years LEA and Staff Service Years Total</a:t>
            </a:r>
          </a:p>
          <a:p>
            <a:pPr marL="0" marR="0" lvl="0" indent="0" algn="l" defTabSz="1828800" rtl="0" eaLnBrk="1" fontAlgn="auto" latinLnBrk="0" hangingPunct="1">
              <a:lnSpc>
                <a:spcPct val="100000"/>
              </a:lnSpc>
              <a:spcBef>
                <a:spcPts val="0"/>
              </a:spcBef>
              <a:spcAft>
                <a:spcPts val="0"/>
              </a:spcAft>
              <a:buClrTx/>
              <a:buSzTx/>
              <a:buFontTx/>
              <a:buNone/>
              <a:tabLst/>
              <a:defRPr/>
            </a:pPr>
            <a:endParaRPr lang="en-US" sz="1600" b="1" dirty="0">
              <a:solidFill>
                <a:srgbClr val="344563"/>
              </a:solidFill>
              <a:latin typeface="Arial"/>
              <a:ea typeface="Calibri" panose="020F0502020204030204" pitchFamily="34" charset="0"/>
              <a:cs typeface="Arial"/>
            </a:endParaRP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Annually update staff service years count.</a:t>
            </a: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Used to determined inexperienced teachers for the ESSA. Teacher with 2 years or less of experience are considered inexperienced</a:t>
            </a:r>
            <a:endParaRPr kumimoji="0" lang="en-US" sz="1600" b="0" i="0" u="none" strike="noStrike" kern="1200" cap="none" spc="0" normalizeH="0" baseline="0" noProof="0" dirty="0">
              <a:ln>
                <a:noFill/>
              </a:ln>
              <a:solidFill>
                <a:srgbClr val="344563"/>
              </a:solidFill>
              <a:effectLst/>
              <a:uLnTx/>
              <a:uFillTx/>
              <a:latin typeface="Arial" panose="020B0604020202020204" pitchFamily="34" charset="0"/>
              <a:ea typeface="+mn-ea"/>
              <a:cs typeface="Arial" panose="020B0604020202020204" pitchFamily="34" charset="0"/>
            </a:endParaRPr>
          </a:p>
        </p:txBody>
      </p:sp>
      <p:pic>
        <p:nvPicPr>
          <p:cNvPr id="1028" name="Picture 4" descr="Man shows gesture of a great idea Free Vector">
            <a:extLst>
              <a:ext uri="{FF2B5EF4-FFF2-40B4-BE49-F238E27FC236}">
                <a16:creationId xmlns:a16="http://schemas.microsoft.com/office/drawing/2014/main" id="{CBD657DB-7B6B-4F7A-A6B2-348016A688F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56274" y="576636"/>
            <a:ext cx="1854819" cy="1854819"/>
          </a:xfrm>
          <a:prstGeom prst="rect">
            <a:avLst/>
          </a:prstGeom>
          <a:noFill/>
          <a:effectLst>
            <a:outerShdw blurRad="635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Footer Placeholder 3">
            <a:extLst>
              <a:ext uri="{FF2B5EF4-FFF2-40B4-BE49-F238E27FC236}">
                <a16:creationId xmlns:a16="http://schemas.microsoft.com/office/drawing/2014/main" id="{31F2FD96-35C8-20C3-1818-E9622ED73166}"/>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2024</a:t>
            </a:r>
          </a:p>
        </p:txBody>
      </p:sp>
    </p:spTree>
    <p:extLst>
      <p:ext uri="{BB962C8B-B14F-4D97-AF65-F5344CB8AC3E}">
        <p14:creationId xmlns:p14="http://schemas.microsoft.com/office/powerpoint/2010/main" val="3842882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8B8CCF1-2345-490A-BB6D-42B34C1C98CA}"/>
              </a:ext>
            </a:extLst>
          </p:cNvPr>
          <p:cNvPicPr>
            <a:picLocks noChangeAspect="1"/>
          </p:cNvPicPr>
          <p:nvPr/>
        </p:nvPicPr>
        <p:blipFill>
          <a:blip r:embed="rId3"/>
          <a:stretch>
            <a:fillRect/>
          </a:stretch>
        </p:blipFill>
        <p:spPr>
          <a:xfrm>
            <a:off x="7378026" y="293858"/>
            <a:ext cx="4393972" cy="3522896"/>
          </a:xfrm>
          <a:prstGeom prst="rect">
            <a:avLst/>
          </a:prstGeom>
          <a:ln>
            <a:noFill/>
          </a:ln>
          <a:effectLst>
            <a:outerShdw blurRad="63500" algn="ctr" rotWithShape="0">
              <a:prstClr val="black">
                <a:alpha val="40000"/>
              </a:prstClr>
            </a:outerShdw>
          </a:effectLst>
        </p:spPr>
      </p:pic>
      <p:sp>
        <p:nvSpPr>
          <p:cNvPr id="12" name="Footer Placeholder 2">
            <a:extLst>
              <a:ext uri="{FF2B5EF4-FFF2-40B4-BE49-F238E27FC236}">
                <a16:creationId xmlns:a16="http://schemas.microsoft.com/office/drawing/2014/main" id="{D66D9A2B-1E02-4DE9-BD71-5C622418C510}"/>
              </a:ext>
            </a:extLst>
          </p:cNvPr>
          <p:cNvSpPr txBox="1">
            <a:spLocks/>
          </p:cNvSpPr>
          <p:nvPr/>
        </p:nvSpPr>
        <p:spPr>
          <a:xfrm>
            <a:off x="4038600" y="6356351"/>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white">
                    <a:tint val="75000"/>
                  </a:prstClr>
                </a:solidFill>
                <a:latin typeface="Calibri"/>
              </a:rPr>
              <a:t>Fall 2 Data Population AY 2020-21</a:t>
            </a:r>
          </a:p>
        </p:txBody>
      </p:sp>
      <p:sp>
        <p:nvSpPr>
          <p:cNvPr id="13" name="Slide Number Placeholder 4">
            <a:extLst>
              <a:ext uri="{FF2B5EF4-FFF2-40B4-BE49-F238E27FC236}">
                <a16:creationId xmlns:a16="http://schemas.microsoft.com/office/drawing/2014/main" id="{58E1A403-389E-4753-A105-73EA21024C1B}"/>
              </a:ext>
            </a:extLst>
          </p:cNvPr>
          <p:cNvSpPr txBox="1">
            <a:spLocks/>
          </p:cNvSpPr>
          <p:nvPr/>
        </p:nvSpPr>
        <p:spPr>
          <a:xfrm>
            <a:off x="8610600" y="635635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575539-BFBE-477A-BDB6-9CA7B44D81A5}" type="slidenum">
              <a:rPr lang="en-US" smtClean="0">
                <a:solidFill>
                  <a:prstClr val="white">
                    <a:tint val="75000"/>
                  </a:prstClr>
                </a:solidFill>
                <a:latin typeface="Calibri"/>
              </a:rPr>
              <a:pPr/>
              <a:t>13</a:t>
            </a:fld>
            <a:endParaRPr lang="en-US">
              <a:solidFill>
                <a:prstClr val="white">
                  <a:tint val="75000"/>
                </a:prstClr>
              </a:solidFill>
              <a:latin typeface="Calibri"/>
            </a:endParaRPr>
          </a:p>
        </p:txBody>
      </p:sp>
      <p:sp>
        <p:nvSpPr>
          <p:cNvPr id="15" name="Slide Number Placeholder 5">
            <a:extLst>
              <a:ext uri="{FF2B5EF4-FFF2-40B4-BE49-F238E27FC236}">
                <a16:creationId xmlns:a16="http://schemas.microsoft.com/office/drawing/2014/main" id="{6D930FCF-17F4-4B81-8B87-64832A33146E}"/>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13</a:t>
            </a:fld>
            <a:endParaRPr lang="en-US"/>
          </a:p>
        </p:txBody>
      </p:sp>
      <p:sp>
        <p:nvSpPr>
          <p:cNvPr id="16" name="Rectangle 15">
            <a:extLst>
              <a:ext uri="{FF2B5EF4-FFF2-40B4-BE49-F238E27FC236}">
                <a16:creationId xmlns:a16="http://schemas.microsoft.com/office/drawing/2014/main" id="{B1D85451-C849-42C7-96A4-C66E3B26494E}"/>
              </a:ext>
            </a:extLst>
          </p:cNvPr>
          <p:cNvSpPr/>
          <p:nvPr/>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7" name="Rectangle 16">
            <a:extLst>
              <a:ext uri="{FF2B5EF4-FFF2-40B4-BE49-F238E27FC236}">
                <a16:creationId xmlns:a16="http://schemas.microsoft.com/office/drawing/2014/main" id="{22E02B35-0231-435E-912F-289BB1FACB6A}"/>
              </a:ext>
            </a:extLst>
          </p:cNvPr>
          <p:cNvSpPr/>
          <p:nvPr/>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pic>
        <p:nvPicPr>
          <p:cNvPr id="18" name="Graphic 17">
            <a:extLst>
              <a:ext uri="{FF2B5EF4-FFF2-40B4-BE49-F238E27FC236}">
                <a16:creationId xmlns:a16="http://schemas.microsoft.com/office/drawing/2014/main" id="{0983B74B-7731-40FD-B634-0A93FB5E1B1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47540" y="6428992"/>
            <a:ext cx="1218014" cy="336404"/>
          </a:xfrm>
          <a:prstGeom prst="rect">
            <a:avLst/>
          </a:prstGeom>
        </p:spPr>
      </p:pic>
      <p:sp>
        <p:nvSpPr>
          <p:cNvPr id="5" name="Slide Number Placeholder 4">
            <a:extLst>
              <a:ext uri="{FF2B5EF4-FFF2-40B4-BE49-F238E27FC236}">
                <a16:creationId xmlns:a16="http://schemas.microsoft.com/office/drawing/2014/main" id="{3C88DAEA-E429-447D-8E6A-AA2839D23DC7}"/>
              </a:ext>
            </a:extLst>
          </p:cNvPr>
          <p:cNvSpPr>
            <a:spLocks noGrp="1"/>
          </p:cNvSpPr>
          <p:nvPr>
            <p:ph type="sldNum" sz="quarter" idx="11"/>
          </p:nvPr>
        </p:nvSpPr>
        <p:spPr/>
        <p:txBody>
          <a:bodyPr vert="horz" lIns="91440" tIns="45720" rIns="91440" bIns="45720" rtlCol="0" anchor="ctr">
            <a:normAutofit/>
          </a:bodyPr>
          <a:lstStyle/>
          <a:p>
            <a:pPr>
              <a:spcAft>
                <a:spcPts val="600"/>
              </a:spcAft>
              <a:defRPr/>
            </a:pPr>
            <a:fld id="{C7575539-BFBE-477A-BDB6-9CA7B44D81A5}" type="slidenum">
              <a:rPr lang="en-US">
                <a:solidFill>
                  <a:schemeClr val="tx1">
                    <a:lumMod val="50000"/>
                    <a:lumOff val="50000"/>
                  </a:schemeClr>
                </a:solidFill>
                <a:latin typeface="Calibri" panose="020F0502020204030204"/>
              </a:rPr>
              <a:pPr>
                <a:spcAft>
                  <a:spcPts val="600"/>
                </a:spcAft>
                <a:defRPr/>
              </a:pPr>
              <a:t>13</a:t>
            </a:fld>
            <a:endParaRPr lang="en-US">
              <a:solidFill>
                <a:schemeClr val="tx1">
                  <a:lumMod val="50000"/>
                  <a:lumOff val="50000"/>
                </a:schemeClr>
              </a:solidFill>
              <a:latin typeface="Calibri" panose="020F0502020204030204"/>
            </a:endParaRPr>
          </a:p>
        </p:txBody>
      </p:sp>
      <p:sp>
        <p:nvSpPr>
          <p:cNvPr id="2" name="Title 1">
            <a:extLst>
              <a:ext uri="{FF2B5EF4-FFF2-40B4-BE49-F238E27FC236}">
                <a16:creationId xmlns:a16="http://schemas.microsoft.com/office/drawing/2014/main" id="{75A24D27-C2D7-4352-B821-90BA74EC6E01}"/>
              </a:ext>
            </a:extLst>
          </p:cNvPr>
          <p:cNvSpPr>
            <a:spLocks noGrp="1"/>
          </p:cNvSpPr>
          <p:nvPr>
            <p:ph type="title" idx="4294967295"/>
          </p:nvPr>
        </p:nvSpPr>
        <p:spPr>
          <a:xfrm>
            <a:off x="504824" y="197746"/>
            <a:ext cx="3670011" cy="664778"/>
          </a:xfrm>
        </p:spPr>
        <p:txBody>
          <a:bodyPr vert="horz" lIns="91440" tIns="45720" rIns="91440" bIns="45720" rtlCol="0" anchor="ctr">
            <a:normAutofit/>
          </a:bodyPr>
          <a:lstStyle/>
          <a:p>
            <a:r>
              <a:rPr lang="en-US" sz="3200" dirty="0">
                <a:latin typeface="Arial Black" panose="020B0A04020102020204" pitchFamily="34" charset="0"/>
              </a:rPr>
              <a:t>Closing SDEM</a:t>
            </a:r>
          </a:p>
        </p:txBody>
      </p:sp>
      <p:pic>
        <p:nvPicPr>
          <p:cNvPr id="20" name="Picture 19">
            <a:extLst>
              <a:ext uri="{FF2B5EF4-FFF2-40B4-BE49-F238E27FC236}">
                <a16:creationId xmlns:a16="http://schemas.microsoft.com/office/drawing/2014/main" id="{CE47670B-F6F0-4A16-8CD0-68979F0D82C8}"/>
              </a:ext>
            </a:extLst>
          </p:cNvPr>
          <p:cNvPicPr>
            <a:picLocks noChangeAspect="1"/>
          </p:cNvPicPr>
          <p:nvPr/>
        </p:nvPicPr>
        <p:blipFill>
          <a:blip r:embed="rId6"/>
          <a:stretch>
            <a:fillRect/>
          </a:stretch>
        </p:blipFill>
        <p:spPr>
          <a:xfrm>
            <a:off x="7378026" y="3923156"/>
            <a:ext cx="4393972" cy="2329468"/>
          </a:xfrm>
          <a:prstGeom prst="rect">
            <a:avLst/>
          </a:prstGeom>
          <a:ln>
            <a:noFill/>
          </a:ln>
          <a:effectLst>
            <a:outerShdw blurRad="63500" algn="ctr" rotWithShape="0">
              <a:prstClr val="black">
                <a:alpha val="40000"/>
              </a:prstClr>
            </a:outerShdw>
          </a:effectLst>
        </p:spPr>
      </p:pic>
      <p:sp>
        <p:nvSpPr>
          <p:cNvPr id="22" name="Oval 21">
            <a:extLst>
              <a:ext uri="{FF2B5EF4-FFF2-40B4-BE49-F238E27FC236}">
                <a16:creationId xmlns:a16="http://schemas.microsoft.com/office/drawing/2014/main" id="{3F1DE30F-3F3D-458E-8FE6-777005D937A5}"/>
              </a:ext>
            </a:extLst>
          </p:cNvPr>
          <p:cNvSpPr/>
          <p:nvPr/>
        </p:nvSpPr>
        <p:spPr>
          <a:xfrm>
            <a:off x="10971114" y="1389844"/>
            <a:ext cx="313939" cy="295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CFCFC"/>
                </a:solidFill>
                <a:latin typeface="Tahoma"/>
              </a:rPr>
              <a:t>X</a:t>
            </a:r>
          </a:p>
        </p:txBody>
      </p:sp>
      <p:sp>
        <p:nvSpPr>
          <p:cNvPr id="25" name="Rectangle: Rounded Corners 24">
            <a:extLst>
              <a:ext uri="{FF2B5EF4-FFF2-40B4-BE49-F238E27FC236}">
                <a16:creationId xmlns:a16="http://schemas.microsoft.com/office/drawing/2014/main" id="{B3BF35B4-4CA1-4C36-AE03-B050458BC262}"/>
              </a:ext>
            </a:extLst>
          </p:cNvPr>
          <p:cNvSpPr/>
          <p:nvPr/>
        </p:nvSpPr>
        <p:spPr>
          <a:xfrm>
            <a:off x="9575011" y="4560902"/>
            <a:ext cx="2045489" cy="483538"/>
          </a:xfrm>
          <a:prstGeom prst="round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B8E6729-991F-40B7-AD15-E86497DD1501}"/>
              </a:ext>
            </a:extLst>
          </p:cNvPr>
          <p:cNvSpPr/>
          <p:nvPr/>
        </p:nvSpPr>
        <p:spPr>
          <a:xfrm>
            <a:off x="504824" y="1446372"/>
            <a:ext cx="6132196" cy="4161948"/>
          </a:xfrm>
          <a:prstGeom prst="rect">
            <a:avLst/>
          </a:prstGeom>
          <a:solidFill>
            <a:schemeClr val="bg1"/>
          </a:solidFill>
          <a:ln>
            <a:solidFill>
              <a:schemeClr val="bg1">
                <a:lumMod val="50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400">
              <a:spcAft>
                <a:spcPts val="600"/>
              </a:spcAft>
            </a:pPr>
            <a:endParaRPr lang="en-US" sz="1600" dirty="0">
              <a:solidFill>
                <a:schemeClr val="tx1">
                  <a:lumMod val="95000"/>
                  <a:lumOff val="5000"/>
                </a:schemeClr>
              </a:solidFill>
              <a:latin typeface="Arial Black" panose="020B0A04020102020204" pitchFamily="34" charset="0"/>
            </a:endParaRPr>
          </a:p>
          <a:p>
            <a:pPr defTabSz="914400">
              <a:spcAft>
                <a:spcPts val="600"/>
              </a:spcAft>
            </a:pPr>
            <a:endParaRPr lang="en-US" sz="1600" dirty="0">
              <a:solidFill>
                <a:schemeClr val="tx1">
                  <a:lumMod val="95000"/>
                  <a:lumOff val="5000"/>
                </a:schemeClr>
              </a:solidFill>
              <a:latin typeface="Arial Black" panose="020B0A04020102020204" pitchFamily="34" charset="0"/>
            </a:endParaRPr>
          </a:p>
          <a:p>
            <a:pPr marL="457200" indent="-457200" defTabSz="914400">
              <a:spcAft>
                <a:spcPts val="600"/>
              </a:spcAft>
              <a:buFont typeface="Arial" panose="020B0604020202020204" pitchFamily="34" charset="0"/>
              <a:buChar char="•"/>
            </a:pPr>
            <a:r>
              <a:rPr lang="en-US" sz="1600" dirty="0">
                <a:solidFill>
                  <a:schemeClr val="bg1">
                    <a:lumMod val="25000"/>
                  </a:schemeClr>
                </a:solidFill>
                <a:latin typeface="Arial" panose="020B0604020202020204" pitchFamily="34" charset="0"/>
                <a:cs typeface="Arial" panose="020B0604020202020204" pitchFamily="34" charset="0"/>
              </a:rPr>
              <a:t>Staff who should no longer be reported should have the </a:t>
            </a:r>
            <a:r>
              <a:rPr lang="en-US" sz="1600" dirty="0">
                <a:solidFill>
                  <a:srgbClr val="00B050"/>
                </a:solidFill>
                <a:latin typeface="Arial" panose="020B0604020202020204" pitchFamily="34" charset="0"/>
                <a:cs typeface="Arial" panose="020B0604020202020204" pitchFamily="34" charset="0"/>
              </a:rPr>
              <a:t>employment end date populated</a:t>
            </a:r>
            <a:r>
              <a:rPr lang="en-US" sz="1600" dirty="0">
                <a:solidFill>
                  <a:schemeClr val="bg1">
                    <a:lumMod val="25000"/>
                  </a:schemeClr>
                </a:solidFill>
                <a:latin typeface="Arial" panose="020B0604020202020204" pitchFamily="34" charset="0"/>
                <a:cs typeface="Arial" panose="020B0604020202020204" pitchFamily="34" charset="0"/>
              </a:rPr>
              <a:t> in the SDEM record with last date that a given staff member was employed by the LEA</a:t>
            </a:r>
          </a:p>
          <a:p>
            <a:pPr marL="457200" indent="-457200" defTabSz="914400">
              <a:spcAft>
                <a:spcPts val="600"/>
              </a:spcAft>
              <a:buFont typeface="Arial" panose="020B0604020202020204" pitchFamily="34" charset="0"/>
              <a:buChar char="•"/>
            </a:pPr>
            <a:r>
              <a:rPr lang="en-US" sz="1600" b="1" dirty="0">
                <a:solidFill>
                  <a:srgbClr val="FF0000"/>
                </a:solidFill>
                <a:latin typeface="Arial" panose="020B0604020202020204" pitchFamily="34" charset="0"/>
                <a:cs typeface="Arial" panose="020B0604020202020204" pitchFamily="34" charset="0"/>
              </a:rPr>
              <a:t>Do not populate the Effective End Date</a:t>
            </a:r>
            <a:r>
              <a:rPr lang="en-US" sz="1600" dirty="0">
                <a:solidFill>
                  <a:schemeClr val="bg1">
                    <a:lumMod val="25000"/>
                  </a:schemeClr>
                </a:solidFill>
                <a:latin typeface="Arial" panose="020B0604020202020204" pitchFamily="34" charset="0"/>
                <a:cs typeface="Arial" panose="020B0604020202020204" pitchFamily="34" charset="0"/>
              </a:rPr>
              <a:t>, this automatically generates a new SDEM record making the Employment End Date invalid</a:t>
            </a:r>
          </a:p>
          <a:p>
            <a:pPr marL="457200" indent="-457200" defTabSz="914400">
              <a:spcAft>
                <a:spcPts val="600"/>
              </a:spcAft>
              <a:buFont typeface="Arial" panose="020B0604020202020204" pitchFamily="34" charset="0"/>
              <a:buChar char="•"/>
            </a:pPr>
            <a:r>
              <a:rPr lang="en-US" sz="1600" dirty="0">
                <a:solidFill>
                  <a:schemeClr val="tx1">
                    <a:lumMod val="95000"/>
                    <a:lumOff val="5000"/>
                  </a:schemeClr>
                </a:solidFill>
                <a:latin typeface="Arial" panose="020B0604020202020204" pitchFamily="34" charset="0"/>
                <a:cs typeface="Arial" panose="020B0604020202020204" pitchFamily="34" charset="0"/>
              </a:rPr>
              <a:t>The Effective End Date should only be populated for demographic changes (i.e. Name, Gender) where a subsequent demographic record will be reported</a:t>
            </a:r>
            <a:endParaRPr lang="en-US" sz="1600" dirty="0">
              <a:solidFill>
                <a:schemeClr val="tx1">
                  <a:lumMod val="95000"/>
                  <a:lumOff val="5000"/>
                </a:schemeClr>
              </a:solidFill>
              <a:latin typeface="Arial Black" panose="020B0A04020102020204" pitchFamily="34" charset="0"/>
            </a:endParaRPr>
          </a:p>
          <a:p>
            <a:pPr defTabSz="914400">
              <a:spcAft>
                <a:spcPts val="600"/>
              </a:spcAft>
            </a:pPr>
            <a:endParaRPr lang="en-US" sz="1600" dirty="0">
              <a:solidFill>
                <a:schemeClr val="tx1">
                  <a:lumMod val="95000"/>
                  <a:lumOff val="5000"/>
                </a:schemeClr>
              </a:solidFill>
              <a:latin typeface="Arial Black" panose="020B0A04020102020204" pitchFamily="34" charset="0"/>
            </a:endParaRPr>
          </a:p>
        </p:txBody>
      </p:sp>
      <p:pic>
        <p:nvPicPr>
          <p:cNvPr id="27" name="Picture 2" descr="Teacher Shortage Sends Retired Teachers Back to the Classroom | NEA">
            <a:extLst>
              <a:ext uri="{FF2B5EF4-FFF2-40B4-BE49-F238E27FC236}">
                <a16:creationId xmlns:a16="http://schemas.microsoft.com/office/drawing/2014/main" id="{52FEB994-6981-4ED5-AF8E-F56979AC814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380" r="32018"/>
          <a:stretch/>
        </p:blipFill>
        <p:spPr bwMode="auto">
          <a:xfrm>
            <a:off x="5066838" y="860642"/>
            <a:ext cx="1419185" cy="1171459"/>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84C6C1D6-2CE0-46B3-BF3A-AD6D359F975C}"/>
              </a:ext>
            </a:extLst>
          </p:cNvPr>
          <p:cNvGrpSpPr/>
          <p:nvPr/>
        </p:nvGrpSpPr>
        <p:grpSpPr>
          <a:xfrm>
            <a:off x="11073855" y="4441189"/>
            <a:ext cx="319890" cy="295946"/>
            <a:chOff x="10724463" y="4531540"/>
            <a:chExt cx="319890" cy="295946"/>
          </a:xfrm>
        </p:grpSpPr>
        <p:sp>
          <p:nvSpPr>
            <p:cNvPr id="24" name="Oval 23">
              <a:extLst>
                <a:ext uri="{FF2B5EF4-FFF2-40B4-BE49-F238E27FC236}">
                  <a16:creationId xmlns:a16="http://schemas.microsoft.com/office/drawing/2014/main" id="{5248D084-3C44-4232-88F2-1A897ADCFFC6}"/>
                </a:ext>
              </a:extLst>
            </p:cNvPr>
            <p:cNvSpPr/>
            <p:nvPr/>
          </p:nvSpPr>
          <p:spPr>
            <a:xfrm>
              <a:off x="10724463" y="4531540"/>
              <a:ext cx="319890" cy="29594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rgbClr val="FCFCFC"/>
                </a:solidFill>
                <a:latin typeface="Tahoma"/>
              </a:endParaRPr>
            </a:p>
          </p:txBody>
        </p:sp>
        <p:pic>
          <p:nvPicPr>
            <p:cNvPr id="7" name="Graphic 6" descr="Checkmark with solid fill">
              <a:extLst>
                <a:ext uri="{FF2B5EF4-FFF2-40B4-BE49-F238E27FC236}">
                  <a16:creationId xmlns:a16="http://schemas.microsoft.com/office/drawing/2014/main" id="{56097D3B-2463-41FD-942B-FA1A1520436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779586" y="4576642"/>
              <a:ext cx="209641" cy="205741"/>
            </a:xfrm>
            <a:prstGeom prst="rect">
              <a:avLst/>
            </a:prstGeom>
          </p:spPr>
        </p:pic>
      </p:grpSp>
      <p:sp>
        <p:nvSpPr>
          <p:cNvPr id="6" name="Footer Placeholder 3">
            <a:extLst>
              <a:ext uri="{FF2B5EF4-FFF2-40B4-BE49-F238E27FC236}">
                <a16:creationId xmlns:a16="http://schemas.microsoft.com/office/drawing/2014/main" id="{50FB74AC-D41E-50B5-5C75-5FC26CAC0B81}"/>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2024</a:t>
            </a:r>
          </a:p>
        </p:txBody>
      </p:sp>
    </p:spTree>
    <p:extLst>
      <p:ext uri="{BB962C8B-B14F-4D97-AF65-F5344CB8AC3E}">
        <p14:creationId xmlns:p14="http://schemas.microsoft.com/office/powerpoint/2010/main" val="27031532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DD22A8-D1EC-4A80-A0A5-736E5DC458F7}"/>
              </a:ext>
            </a:extLst>
          </p:cNvPr>
          <p:cNvSpPr>
            <a:spLocks noGrp="1"/>
          </p:cNvSpPr>
          <p:nvPr>
            <p:ph type="title"/>
          </p:nvPr>
        </p:nvSpPr>
        <p:spPr>
          <a:xfrm>
            <a:off x="352805" y="276635"/>
            <a:ext cx="11340000" cy="43200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fontScale="90000"/>
          </a:bodyPr>
          <a:lstStyle/>
          <a:p>
            <a:pPr>
              <a:defRPr/>
            </a:pPr>
            <a:r>
              <a:rPr lang="en-US" sz="3200" spc="0" dirty="0">
                <a:latin typeface="Arial Black" panose="020B0A04020102020204" pitchFamily="34" charset="0"/>
              </a:rPr>
              <a:t>Reportable Staff</a:t>
            </a:r>
          </a:p>
        </p:txBody>
      </p:sp>
      <p:sp>
        <p:nvSpPr>
          <p:cNvPr id="9" name="Slide Number Placeholder 8">
            <a:extLst>
              <a:ext uri="{FF2B5EF4-FFF2-40B4-BE49-F238E27FC236}">
                <a16:creationId xmlns:a16="http://schemas.microsoft.com/office/drawing/2014/main" id="{EDA26862-4410-4A60-BE34-3097FC82DA2B}"/>
              </a:ext>
            </a:extLst>
          </p:cNvPr>
          <p:cNvSpPr>
            <a:spLocks noGrp="1"/>
          </p:cNvSpPr>
          <p:nvPr>
            <p:ph type="sldNum" sz="quarter" idx="11"/>
          </p:nvPr>
        </p:nvSpPr>
        <p:spPr/>
        <p:txBody>
          <a:bodyPr vert="horz" lIns="91440" tIns="45720" rIns="91440" bIns="45720" rtlCol="0" anchor="ctr">
            <a:normAutofit/>
          </a:bodyPr>
          <a:lstStyle/>
          <a:p>
            <a:pPr>
              <a:spcAft>
                <a:spcPts val="600"/>
              </a:spcAft>
              <a:defRPr/>
            </a:pPr>
            <a:fld id="{4B73C415-D670-4716-A5EC-CC4D52CA2BAC}" type="slidenum">
              <a:rPr lang="en-US">
                <a:solidFill>
                  <a:schemeClr val="bg1"/>
                </a:solidFill>
                <a:latin typeface="Calibri" panose="020F0502020204030204"/>
              </a:rPr>
              <a:pPr>
                <a:spcAft>
                  <a:spcPts val="600"/>
                </a:spcAft>
                <a:defRPr/>
              </a:pPr>
              <a:t>14</a:t>
            </a:fld>
            <a:endParaRPr lang="en-US">
              <a:solidFill>
                <a:schemeClr val="bg1"/>
              </a:solidFill>
              <a:latin typeface="Calibri" panose="020F0502020204030204"/>
            </a:endParaRPr>
          </a:p>
        </p:txBody>
      </p:sp>
      <p:sp>
        <p:nvSpPr>
          <p:cNvPr id="2" name="Content Placeholder 2">
            <a:extLst>
              <a:ext uri="{FF2B5EF4-FFF2-40B4-BE49-F238E27FC236}">
                <a16:creationId xmlns:a16="http://schemas.microsoft.com/office/drawing/2014/main" id="{56C24F3B-3EED-4D2F-B5C0-8C4DEE63186E}"/>
              </a:ext>
            </a:extLst>
          </p:cNvPr>
          <p:cNvSpPr txBox="1">
            <a:spLocks/>
          </p:cNvSpPr>
          <p:nvPr/>
        </p:nvSpPr>
        <p:spPr>
          <a:xfrm>
            <a:off x="808141" y="1135219"/>
            <a:ext cx="10429328" cy="4816130"/>
          </a:xfrm>
          <a:prstGeom prst="rect">
            <a:avLst/>
          </a:prstGeom>
        </p:spPr>
        <p:txBody>
          <a:bodyPr vert="horz" lIns="91440" tIns="45720" rIns="91440" bIns="45720" rtlCol="0" anchor="t">
            <a:noAutofit/>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28600">
              <a:lnSpc>
                <a:spcPct val="90000"/>
              </a:lnSpc>
              <a:spcBef>
                <a:spcPts val="600"/>
              </a:spcBef>
              <a:spcAft>
                <a:spcPts val="600"/>
              </a:spcAft>
              <a:buClr>
                <a:srgbClr val="3DC1BD"/>
              </a:buClr>
              <a:buFont typeface="Arial" panose="020B0604020202020204" pitchFamily="34" charset="0"/>
              <a:buChar char="•"/>
              <a:defRPr/>
            </a:pPr>
            <a:r>
              <a:rPr lang="en-US" sz="2000" dirty="0">
                <a:solidFill>
                  <a:schemeClr val="tx1"/>
                </a:solidFill>
              </a:rPr>
              <a:t>Report certificated staff (Do not report classified staff)</a:t>
            </a:r>
          </a:p>
          <a:p>
            <a:pPr indent="-228600">
              <a:lnSpc>
                <a:spcPct val="90000"/>
              </a:lnSpc>
              <a:spcBef>
                <a:spcPts val="600"/>
              </a:spcBef>
              <a:spcAft>
                <a:spcPts val="600"/>
              </a:spcAft>
              <a:buClr>
                <a:srgbClr val="3DC1BD"/>
              </a:buClr>
              <a:buFont typeface="Arial" panose="020B0604020202020204" pitchFamily="34" charset="0"/>
              <a:buChar char="•"/>
              <a:defRPr/>
            </a:pPr>
            <a:r>
              <a:rPr lang="en-US" sz="2000" dirty="0"/>
              <a:t>University interns or district interns authorized by the Commission on Teacher Credentialing and employed in certificated positions</a:t>
            </a:r>
            <a:endParaRPr lang="en-US" sz="2000" dirty="0">
              <a:solidFill>
                <a:schemeClr val="tx1"/>
              </a:solidFill>
            </a:endParaRPr>
          </a:p>
          <a:p>
            <a:pPr indent="-228600">
              <a:lnSpc>
                <a:spcPct val="90000"/>
              </a:lnSpc>
              <a:spcBef>
                <a:spcPts val="600"/>
              </a:spcBef>
              <a:spcAft>
                <a:spcPts val="600"/>
              </a:spcAft>
              <a:buClr>
                <a:srgbClr val="3DC1BD"/>
              </a:buClr>
              <a:buFont typeface="Arial" panose="020B0604020202020204" pitchFamily="34" charset="0"/>
              <a:buChar char="•"/>
              <a:defRPr/>
            </a:pPr>
            <a:r>
              <a:rPr lang="en-US" sz="2000" dirty="0">
                <a:solidFill>
                  <a:schemeClr val="tx1"/>
                </a:solidFill>
              </a:rPr>
              <a:t>Non-certificated teachers and administrators who obtain a </a:t>
            </a:r>
            <a:r>
              <a:rPr lang="en-US" sz="2000" dirty="0">
                <a:solidFill>
                  <a:schemeClr val="tx1"/>
                </a:solidFill>
                <a:hlinkClick r:id="rId3"/>
              </a:rPr>
              <a:t>certificate of clearance </a:t>
            </a:r>
            <a:r>
              <a:rPr lang="en-US" sz="2000" dirty="0">
                <a:solidFill>
                  <a:schemeClr val="tx1"/>
                </a:solidFill>
              </a:rPr>
              <a:t>and were issued SEIDs</a:t>
            </a:r>
          </a:p>
          <a:p>
            <a:pPr marL="285750" indent="-285750">
              <a:buFont typeface="Arial" panose="020B0604020202020204" pitchFamily="34" charset="0"/>
              <a:buChar char="•"/>
            </a:pPr>
            <a:r>
              <a:rPr lang="en-US" sz="2000" dirty="0"/>
              <a:t>Substitute teachers (long-term and short-term) as defined by the individual districts.</a:t>
            </a:r>
          </a:p>
          <a:p>
            <a:pPr marL="285750" indent="-285750">
              <a:buFont typeface="Arial" panose="020B0604020202020204" pitchFamily="34" charset="0"/>
              <a:buChar char="•"/>
            </a:pPr>
            <a:r>
              <a:rPr lang="en-US" sz="2000" dirty="0"/>
              <a:t>Itinerant teachers teaching at multiple sites within a district. Itinerant teachers may or may not be in the master schedule at a site.</a:t>
            </a:r>
          </a:p>
          <a:p>
            <a:pPr marL="285750" indent="-285750">
              <a:buFont typeface="Arial" panose="020B0604020202020204" pitchFamily="34" charset="0"/>
              <a:buChar char="•"/>
            </a:pPr>
            <a:r>
              <a:rPr lang="en-US" sz="2000" dirty="0"/>
              <a:t>“Pull-out/push-in” teachers, also known as “resource teachers,” teaching at multiple sites or at one site. Generally, these teachers are not in the master schedule.</a:t>
            </a:r>
          </a:p>
          <a:p>
            <a:pPr marL="285750" indent="-285750">
              <a:buFont typeface="Arial" panose="020B0604020202020204" pitchFamily="34" charset="0"/>
              <a:buChar char="•"/>
            </a:pPr>
            <a:r>
              <a:rPr lang="en-US" sz="2000" dirty="0"/>
              <a:t>Individuals on provisional internship permits, short-term staff permits, or teacher/emergency permits.</a:t>
            </a:r>
          </a:p>
        </p:txBody>
      </p:sp>
      <p:pic>
        <p:nvPicPr>
          <p:cNvPr id="6" name="Grid" hidden="1">
            <a:extLst>
              <a:ext uri="{FF2B5EF4-FFF2-40B4-BE49-F238E27FC236}">
                <a16:creationId xmlns:a16="http://schemas.microsoft.com/office/drawing/2014/main" id="{DCC1F84B-3DC0-4BE8-80EE-CF4C006437F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5462"/>
            <a:ext cx="12192000" cy="6863462"/>
          </a:xfrm>
          <a:prstGeom prst="rect">
            <a:avLst/>
          </a:prstGeom>
        </p:spPr>
      </p:pic>
      <p:sp>
        <p:nvSpPr>
          <p:cNvPr id="17" name="Slide Number Placeholder 5">
            <a:extLst>
              <a:ext uri="{FF2B5EF4-FFF2-40B4-BE49-F238E27FC236}">
                <a16:creationId xmlns:a16="http://schemas.microsoft.com/office/drawing/2014/main" id="{F70AEFBB-DFBB-4CDE-9D04-BAE72BB02079}"/>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14</a:t>
            </a:fld>
            <a:endParaRPr lang="en-US"/>
          </a:p>
        </p:txBody>
      </p:sp>
      <p:sp>
        <p:nvSpPr>
          <p:cNvPr id="18" name="Rectangle 17">
            <a:extLst>
              <a:ext uri="{FF2B5EF4-FFF2-40B4-BE49-F238E27FC236}">
                <a16:creationId xmlns:a16="http://schemas.microsoft.com/office/drawing/2014/main" id="{32ED0CB3-CE87-4B42-9137-B18FDED0E4D2}"/>
              </a:ext>
            </a:extLst>
          </p:cNvPr>
          <p:cNvSpPr/>
          <p:nvPr/>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0" name="Rectangle 19">
            <a:extLst>
              <a:ext uri="{FF2B5EF4-FFF2-40B4-BE49-F238E27FC236}">
                <a16:creationId xmlns:a16="http://schemas.microsoft.com/office/drawing/2014/main" id="{2884C5E9-44E6-4110-B83D-77CA46410A44}"/>
              </a:ext>
            </a:extLst>
          </p:cNvPr>
          <p:cNvSpPr/>
          <p:nvPr/>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pic>
        <p:nvPicPr>
          <p:cNvPr id="22" name="Graphic 21">
            <a:extLst>
              <a:ext uri="{FF2B5EF4-FFF2-40B4-BE49-F238E27FC236}">
                <a16:creationId xmlns:a16="http://schemas.microsoft.com/office/drawing/2014/main" id="{FA19766F-C781-41C1-A604-BDC2BE85942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47540" y="6428992"/>
            <a:ext cx="1218014" cy="336404"/>
          </a:xfrm>
          <a:prstGeom prst="rect">
            <a:avLst/>
          </a:prstGeom>
        </p:spPr>
      </p:pic>
      <p:sp>
        <p:nvSpPr>
          <p:cNvPr id="5" name="Footer Placeholder 3">
            <a:extLst>
              <a:ext uri="{FF2B5EF4-FFF2-40B4-BE49-F238E27FC236}">
                <a16:creationId xmlns:a16="http://schemas.microsoft.com/office/drawing/2014/main" id="{50084E9E-D87D-65DF-D65D-9EDF3DE3F714}"/>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2024</a:t>
            </a:r>
          </a:p>
        </p:txBody>
      </p:sp>
    </p:spTree>
    <p:extLst>
      <p:ext uri="{BB962C8B-B14F-4D97-AF65-F5344CB8AC3E}">
        <p14:creationId xmlns:p14="http://schemas.microsoft.com/office/powerpoint/2010/main" val="1385833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039" y="230161"/>
            <a:ext cx="11340000" cy="432000"/>
          </a:xfrm>
        </p:spPr>
        <p:txBody>
          <a:bodyPr>
            <a:noAutofit/>
          </a:bodyPr>
          <a:lstStyle/>
          <a:p>
            <a:r>
              <a:rPr lang="en-US">
                <a:latin typeface="Arial Black" panose="020B0A04020102020204" pitchFamily="34" charset="0"/>
              </a:rPr>
              <a:t>Staff Demographics</a:t>
            </a:r>
          </a:p>
        </p:txBody>
      </p:sp>
      <p:sp>
        <p:nvSpPr>
          <p:cNvPr id="8" name="Slide Number Placeholder 7">
            <a:extLst>
              <a:ext uri="{FF2B5EF4-FFF2-40B4-BE49-F238E27FC236}">
                <a16:creationId xmlns:a16="http://schemas.microsoft.com/office/drawing/2014/main" id="{D84EDF0A-BC37-41D0-AFBE-9A471163EF70}"/>
              </a:ext>
            </a:extLst>
          </p:cNvPr>
          <p:cNvSpPr>
            <a:spLocks noGrp="1"/>
          </p:cNvSpPr>
          <p:nvPr>
            <p:ph type="sldNum" sz="quarter" idx="11"/>
          </p:nvPr>
        </p:nvSpPr>
        <p:spPr/>
        <p:txBody>
          <a:bodyPr/>
          <a:lstStyle/>
          <a:p>
            <a:fld id="{C7575539-BFBE-477A-BDB6-9CA7B44D81A5}" type="slidenum">
              <a:rPr lang="en-US">
                <a:solidFill>
                  <a:prstClr val="black">
                    <a:lumMod val="65000"/>
                    <a:lumOff val="35000"/>
                  </a:prstClr>
                </a:solidFill>
                <a:latin typeface="Tahoma"/>
              </a:rPr>
              <a:pPr/>
              <a:t>15</a:t>
            </a:fld>
            <a:endParaRPr lang="en-US">
              <a:solidFill>
                <a:prstClr val="black">
                  <a:lumMod val="65000"/>
                  <a:lumOff val="35000"/>
                </a:prstClr>
              </a:solidFill>
              <a:latin typeface="Tahoma"/>
            </a:endParaRPr>
          </a:p>
        </p:txBody>
      </p:sp>
      <p:pic>
        <p:nvPicPr>
          <p:cNvPr id="22" name="Picture 21">
            <a:extLst>
              <a:ext uri="{FF2B5EF4-FFF2-40B4-BE49-F238E27FC236}">
                <a16:creationId xmlns:a16="http://schemas.microsoft.com/office/drawing/2014/main" id="{D84D2D13-9ECC-4EA2-821D-906A684857CB}"/>
              </a:ext>
            </a:extLst>
          </p:cNvPr>
          <p:cNvPicPr>
            <a:picLocks noChangeAspect="1"/>
          </p:cNvPicPr>
          <p:nvPr/>
        </p:nvPicPr>
        <p:blipFill>
          <a:blip r:embed="rId3"/>
          <a:stretch>
            <a:fillRect/>
          </a:stretch>
        </p:blipFill>
        <p:spPr>
          <a:xfrm>
            <a:off x="346039" y="996145"/>
            <a:ext cx="3795238" cy="3042857"/>
          </a:xfrm>
          <a:prstGeom prst="rect">
            <a:avLst/>
          </a:prstGeom>
          <a:ln>
            <a:noFill/>
          </a:ln>
          <a:effectLst>
            <a:outerShdw blurRad="190500" algn="tl" rotWithShape="0">
              <a:srgbClr val="000000">
                <a:alpha val="70000"/>
              </a:srgbClr>
            </a:outerShdw>
          </a:effectLst>
        </p:spPr>
      </p:pic>
      <p:pic>
        <p:nvPicPr>
          <p:cNvPr id="23" name="Picture 22">
            <a:extLst>
              <a:ext uri="{FF2B5EF4-FFF2-40B4-BE49-F238E27FC236}">
                <a16:creationId xmlns:a16="http://schemas.microsoft.com/office/drawing/2014/main" id="{F6698D81-577F-4798-9239-3D805F0E4318}"/>
              </a:ext>
            </a:extLst>
          </p:cNvPr>
          <p:cNvPicPr>
            <a:picLocks noChangeAspect="1"/>
          </p:cNvPicPr>
          <p:nvPr/>
        </p:nvPicPr>
        <p:blipFill>
          <a:blip r:embed="rId4"/>
          <a:stretch>
            <a:fillRect/>
          </a:stretch>
        </p:blipFill>
        <p:spPr>
          <a:xfrm>
            <a:off x="4344908" y="1041802"/>
            <a:ext cx="3790476" cy="2690476"/>
          </a:xfrm>
          <a:prstGeom prst="rect">
            <a:avLst/>
          </a:prstGeom>
          <a:ln>
            <a:noFill/>
          </a:ln>
          <a:effectLst>
            <a:outerShdw blurRad="190500" algn="tl" rotWithShape="0">
              <a:srgbClr val="000000">
                <a:alpha val="70000"/>
              </a:srgbClr>
            </a:outerShdw>
          </a:effectLst>
        </p:spPr>
      </p:pic>
      <p:pic>
        <p:nvPicPr>
          <p:cNvPr id="24" name="Picture 23">
            <a:extLst>
              <a:ext uri="{FF2B5EF4-FFF2-40B4-BE49-F238E27FC236}">
                <a16:creationId xmlns:a16="http://schemas.microsoft.com/office/drawing/2014/main" id="{7EEF9E77-89EB-4265-AB9A-6BCEFE1C6274}"/>
              </a:ext>
            </a:extLst>
          </p:cNvPr>
          <p:cNvPicPr>
            <a:picLocks noChangeAspect="1"/>
          </p:cNvPicPr>
          <p:nvPr/>
        </p:nvPicPr>
        <p:blipFill>
          <a:blip r:embed="rId5"/>
          <a:stretch>
            <a:fillRect/>
          </a:stretch>
        </p:blipFill>
        <p:spPr>
          <a:xfrm>
            <a:off x="8214227" y="1041802"/>
            <a:ext cx="3790476" cy="2009524"/>
          </a:xfrm>
          <a:prstGeom prst="rect">
            <a:avLst/>
          </a:prstGeom>
          <a:ln>
            <a:noFill/>
          </a:ln>
          <a:effectLst>
            <a:outerShdw blurRad="190500" algn="tl" rotWithShape="0">
              <a:srgbClr val="000000">
                <a:alpha val="70000"/>
              </a:srgbClr>
            </a:outerShdw>
          </a:effectLst>
        </p:spPr>
      </p:pic>
      <p:grpSp>
        <p:nvGrpSpPr>
          <p:cNvPr id="38" name="Group 37">
            <a:extLst>
              <a:ext uri="{FF2B5EF4-FFF2-40B4-BE49-F238E27FC236}">
                <a16:creationId xmlns:a16="http://schemas.microsoft.com/office/drawing/2014/main" id="{135BD39E-BF67-4364-B49E-A08880F9D9FF}"/>
              </a:ext>
            </a:extLst>
          </p:cNvPr>
          <p:cNvGrpSpPr>
            <a:grpSpLocks noChangeAspect="1"/>
          </p:cNvGrpSpPr>
          <p:nvPr/>
        </p:nvGrpSpPr>
        <p:grpSpPr>
          <a:xfrm>
            <a:off x="3543693" y="1904478"/>
            <a:ext cx="228600" cy="263442"/>
            <a:chOff x="9202881" y="1077237"/>
            <a:chExt cx="249573" cy="319216"/>
          </a:xfrm>
        </p:grpSpPr>
        <p:sp>
          <p:nvSpPr>
            <p:cNvPr id="39" name="Oval 38">
              <a:extLst>
                <a:ext uri="{FF2B5EF4-FFF2-40B4-BE49-F238E27FC236}">
                  <a16:creationId xmlns:a16="http://schemas.microsoft.com/office/drawing/2014/main" id="{745544E1-A992-40E5-B88D-B6F317E62719}"/>
                </a:ext>
              </a:extLst>
            </p:cNvPr>
            <p:cNvSpPr/>
            <p:nvPr/>
          </p:nvSpPr>
          <p:spPr>
            <a:xfrm>
              <a:off x="9202881" y="1077237"/>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CFCFC"/>
                </a:solidFill>
                <a:latin typeface="Tahoma"/>
              </a:endParaRPr>
            </a:p>
          </p:txBody>
        </p:sp>
        <p:sp>
          <p:nvSpPr>
            <p:cNvPr id="40" name="TextBox 39">
              <a:extLst>
                <a:ext uri="{FF2B5EF4-FFF2-40B4-BE49-F238E27FC236}">
                  <a16:creationId xmlns:a16="http://schemas.microsoft.com/office/drawing/2014/main" id="{2776E822-E35A-4B4E-B43A-E06904EC4790}"/>
                </a:ext>
              </a:extLst>
            </p:cNvPr>
            <p:cNvSpPr txBox="1"/>
            <p:nvPr/>
          </p:nvSpPr>
          <p:spPr>
            <a:xfrm>
              <a:off x="9204804" y="1088779"/>
              <a:ext cx="247650" cy="307674"/>
            </a:xfrm>
            <a:prstGeom prst="rect">
              <a:avLst/>
            </a:prstGeom>
            <a:noFill/>
          </p:spPr>
          <p:txBody>
            <a:bodyPr wrap="square" rtlCol="0">
              <a:spAutoFit/>
            </a:bodyPr>
            <a:lstStyle/>
            <a:p>
              <a:pPr algn="ctr"/>
              <a:r>
                <a:rPr lang="en-US" sz="1050" b="1">
                  <a:solidFill>
                    <a:srgbClr val="FCFCFC"/>
                  </a:solidFill>
                  <a:latin typeface="Tahoma"/>
                </a:rPr>
                <a:t>B</a:t>
              </a:r>
            </a:p>
          </p:txBody>
        </p:sp>
      </p:grpSp>
      <p:grpSp>
        <p:nvGrpSpPr>
          <p:cNvPr id="41" name="Group 40">
            <a:extLst>
              <a:ext uri="{FF2B5EF4-FFF2-40B4-BE49-F238E27FC236}">
                <a16:creationId xmlns:a16="http://schemas.microsoft.com/office/drawing/2014/main" id="{3B27063B-6CC4-469E-9A86-318AC756A41C}"/>
              </a:ext>
            </a:extLst>
          </p:cNvPr>
          <p:cNvGrpSpPr>
            <a:grpSpLocks noChangeAspect="1"/>
          </p:cNvGrpSpPr>
          <p:nvPr/>
        </p:nvGrpSpPr>
        <p:grpSpPr>
          <a:xfrm>
            <a:off x="1794242" y="1923529"/>
            <a:ext cx="228600" cy="263442"/>
            <a:chOff x="9202881" y="1077237"/>
            <a:chExt cx="249573" cy="319216"/>
          </a:xfrm>
        </p:grpSpPr>
        <p:sp>
          <p:nvSpPr>
            <p:cNvPr id="42" name="Oval 41">
              <a:extLst>
                <a:ext uri="{FF2B5EF4-FFF2-40B4-BE49-F238E27FC236}">
                  <a16:creationId xmlns:a16="http://schemas.microsoft.com/office/drawing/2014/main" id="{DC65511A-587A-4FB2-B8C2-8C52BA233833}"/>
                </a:ext>
              </a:extLst>
            </p:cNvPr>
            <p:cNvSpPr/>
            <p:nvPr/>
          </p:nvSpPr>
          <p:spPr>
            <a:xfrm>
              <a:off x="9202881" y="1077237"/>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CFCFC"/>
                </a:solidFill>
                <a:latin typeface="Tahoma"/>
              </a:endParaRPr>
            </a:p>
          </p:txBody>
        </p:sp>
        <p:sp>
          <p:nvSpPr>
            <p:cNvPr id="43" name="TextBox 42">
              <a:extLst>
                <a:ext uri="{FF2B5EF4-FFF2-40B4-BE49-F238E27FC236}">
                  <a16:creationId xmlns:a16="http://schemas.microsoft.com/office/drawing/2014/main" id="{B913C7AA-3A45-4EDE-BEA1-314CAAD0CA8E}"/>
                </a:ext>
              </a:extLst>
            </p:cNvPr>
            <p:cNvSpPr txBox="1"/>
            <p:nvPr/>
          </p:nvSpPr>
          <p:spPr>
            <a:xfrm>
              <a:off x="9204804" y="1088779"/>
              <a:ext cx="247650" cy="307674"/>
            </a:xfrm>
            <a:prstGeom prst="rect">
              <a:avLst/>
            </a:prstGeom>
            <a:noFill/>
          </p:spPr>
          <p:txBody>
            <a:bodyPr wrap="square" rtlCol="0" anchor="ctr">
              <a:spAutoFit/>
            </a:bodyPr>
            <a:lstStyle/>
            <a:p>
              <a:pPr algn="ctr"/>
              <a:r>
                <a:rPr lang="en-US" sz="1050" b="1">
                  <a:solidFill>
                    <a:srgbClr val="FCFCFC"/>
                  </a:solidFill>
                  <a:latin typeface="Tahoma"/>
                </a:rPr>
                <a:t>A</a:t>
              </a:r>
            </a:p>
          </p:txBody>
        </p:sp>
      </p:grpSp>
      <p:grpSp>
        <p:nvGrpSpPr>
          <p:cNvPr id="44" name="Group 43">
            <a:extLst>
              <a:ext uri="{FF2B5EF4-FFF2-40B4-BE49-F238E27FC236}">
                <a16:creationId xmlns:a16="http://schemas.microsoft.com/office/drawing/2014/main" id="{3C3CA8CD-FCFF-419B-B6D0-571AFA1787D8}"/>
              </a:ext>
            </a:extLst>
          </p:cNvPr>
          <p:cNvGrpSpPr>
            <a:grpSpLocks noChangeAspect="1"/>
          </p:cNvGrpSpPr>
          <p:nvPr/>
        </p:nvGrpSpPr>
        <p:grpSpPr>
          <a:xfrm>
            <a:off x="5830378" y="1211838"/>
            <a:ext cx="228600" cy="263442"/>
            <a:chOff x="9202881" y="1077237"/>
            <a:chExt cx="249573" cy="319216"/>
          </a:xfrm>
        </p:grpSpPr>
        <p:sp>
          <p:nvSpPr>
            <p:cNvPr id="45" name="Oval 44">
              <a:extLst>
                <a:ext uri="{FF2B5EF4-FFF2-40B4-BE49-F238E27FC236}">
                  <a16:creationId xmlns:a16="http://schemas.microsoft.com/office/drawing/2014/main" id="{EA94E870-B857-4637-B260-030D59F636FD}"/>
                </a:ext>
              </a:extLst>
            </p:cNvPr>
            <p:cNvSpPr/>
            <p:nvPr/>
          </p:nvSpPr>
          <p:spPr>
            <a:xfrm>
              <a:off x="9202881" y="1077237"/>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CFCFC"/>
                </a:solidFill>
                <a:latin typeface="Tahoma"/>
              </a:endParaRPr>
            </a:p>
          </p:txBody>
        </p:sp>
        <p:sp>
          <p:nvSpPr>
            <p:cNvPr id="47" name="TextBox 46">
              <a:extLst>
                <a:ext uri="{FF2B5EF4-FFF2-40B4-BE49-F238E27FC236}">
                  <a16:creationId xmlns:a16="http://schemas.microsoft.com/office/drawing/2014/main" id="{063A5FBC-FB17-43FD-B68C-052655856BF9}"/>
                </a:ext>
              </a:extLst>
            </p:cNvPr>
            <p:cNvSpPr txBox="1"/>
            <p:nvPr/>
          </p:nvSpPr>
          <p:spPr>
            <a:xfrm>
              <a:off x="9204804" y="1088779"/>
              <a:ext cx="247650" cy="307674"/>
            </a:xfrm>
            <a:prstGeom prst="rect">
              <a:avLst/>
            </a:prstGeom>
            <a:noFill/>
          </p:spPr>
          <p:txBody>
            <a:bodyPr wrap="square" rtlCol="0">
              <a:spAutoFit/>
            </a:bodyPr>
            <a:lstStyle/>
            <a:p>
              <a:pPr algn="ctr"/>
              <a:r>
                <a:rPr lang="en-US" sz="1050" b="1">
                  <a:solidFill>
                    <a:srgbClr val="FCFCFC"/>
                  </a:solidFill>
                  <a:latin typeface="Tahoma"/>
                </a:rPr>
                <a:t>C</a:t>
              </a:r>
            </a:p>
          </p:txBody>
        </p:sp>
      </p:grpSp>
      <p:grpSp>
        <p:nvGrpSpPr>
          <p:cNvPr id="48" name="Group 47">
            <a:extLst>
              <a:ext uri="{FF2B5EF4-FFF2-40B4-BE49-F238E27FC236}">
                <a16:creationId xmlns:a16="http://schemas.microsoft.com/office/drawing/2014/main" id="{2F18A7AC-B101-4927-A4F8-E11E29EFE24B}"/>
              </a:ext>
            </a:extLst>
          </p:cNvPr>
          <p:cNvGrpSpPr>
            <a:grpSpLocks noChangeAspect="1"/>
          </p:cNvGrpSpPr>
          <p:nvPr/>
        </p:nvGrpSpPr>
        <p:grpSpPr>
          <a:xfrm>
            <a:off x="9726544" y="1201533"/>
            <a:ext cx="228600" cy="263442"/>
            <a:chOff x="9202881" y="1077237"/>
            <a:chExt cx="249573" cy="319216"/>
          </a:xfrm>
        </p:grpSpPr>
        <p:sp>
          <p:nvSpPr>
            <p:cNvPr id="49" name="Oval 48">
              <a:extLst>
                <a:ext uri="{FF2B5EF4-FFF2-40B4-BE49-F238E27FC236}">
                  <a16:creationId xmlns:a16="http://schemas.microsoft.com/office/drawing/2014/main" id="{74D30225-C23E-4D22-9E1D-7847E59D3F4F}"/>
                </a:ext>
              </a:extLst>
            </p:cNvPr>
            <p:cNvSpPr/>
            <p:nvPr/>
          </p:nvSpPr>
          <p:spPr>
            <a:xfrm>
              <a:off x="9202881" y="1077237"/>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CFCFC"/>
                </a:solidFill>
                <a:latin typeface="Tahoma"/>
              </a:endParaRPr>
            </a:p>
          </p:txBody>
        </p:sp>
        <p:sp>
          <p:nvSpPr>
            <p:cNvPr id="50" name="TextBox 49">
              <a:extLst>
                <a:ext uri="{FF2B5EF4-FFF2-40B4-BE49-F238E27FC236}">
                  <a16:creationId xmlns:a16="http://schemas.microsoft.com/office/drawing/2014/main" id="{AA761ED6-BFB5-4C54-81E8-1CB72A97400E}"/>
                </a:ext>
              </a:extLst>
            </p:cNvPr>
            <p:cNvSpPr txBox="1"/>
            <p:nvPr/>
          </p:nvSpPr>
          <p:spPr>
            <a:xfrm>
              <a:off x="9204804" y="1088779"/>
              <a:ext cx="247650" cy="307674"/>
            </a:xfrm>
            <a:prstGeom prst="rect">
              <a:avLst/>
            </a:prstGeom>
            <a:noFill/>
          </p:spPr>
          <p:txBody>
            <a:bodyPr wrap="square" rtlCol="0">
              <a:spAutoFit/>
            </a:bodyPr>
            <a:lstStyle/>
            <a:p>
              <a:pPr algn="ctr"/>
              <a:r>
                <a:rPr lang="en-US" sz="1050" b="1">
                  <a:solidFill>
                    <a:srgbClr val="FCFCFC"/>
                  </a:solidFill>
                  <a:latin typeface="Tahoma"/>
                </a:rPr>
                <a:t>D</a:t>
              </a:r>
            </a:p>
          </p:txBody>
        </p:sp>
      </p:grpSp>
      <p:grpSp>
        <p:nvGrpSpPr>
          <p:cNvPr id="51" name="Group 50">
            <a:extLst>
              <a:ext uri="{FF2B5EF4-FFF2-40B4-BE49-F238E27FC236}">
                <a16:creationId xmlns:a16="http://schemas.microsoft.com/office/drawing/2014/main" id="{37E242EE-4518-44F3-B1CB-CF3F27103019}"/>
              </a:ext>
            </a:extLst>
          </p:cNvPr>
          <p:cNvGrpSpPr>
            <a:grpSpLocks noChangeAspect="1"/>
          </p:cNvGrpSpPr>
          <p:nvPr/>
        </p:nvGrpSpPr>
        <p:grpSpPr>
          <a:xfrm>
            <a:off x="11473895" y="1201533"/>
            <a:ext cx="228600" cy="263442"/>
            <a:chOff x="9202881" y="1077237"/>
            <a:chExt cx="249573" cy="319216"/>
          </a:xfrm>
        </p:grpSpPr>
        <p:sp>
          <p:nvSpPr>
            <p:cNvPr id="52" name="Oval 51">
              <a:extLst>
                <a:ext uri="{FF2B5EF4-FFF2-40B4-BE49-F238E27FC236}">
                  <a16:creationId xmlns:a16="http://schemas.microsoft.com/office/drawing/2014/main" id="{D2683A5F-8ECF-444B-9F4D-C97887963758}"/>
                </a:ext>
              </a:extLst>
            </p:cNvPr>
            <p:cNvSpPr/>
            <p:nvPr/>
          </p:nvSpPr>
          <p:spPr>
            <a:xfrm>
              <a:off x="9202881" y="1077237"/>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CFCFC"/>
                </a:solidFill>
                <a:latin typeface="Tahoma"/>
              </a:endParaRPr>
            </a:p>
          </p:txBody>
        </p:sp>
        <p:sp>
          <p:nvSpPr>
            <p:cNvPr id="53" name="TextBox 52">
              <a:extLst>
                <a:ext uri="{FF2B5EF4-FFF2-40B4-BE49-F238E27FC236}">
                  <a16:creationId xmlns:a16="http://schemas.microsoft.com/office/drawing/2014/main" id="{64BFE909-79DD-41E9-AFC9-0C16A50DC757}"/>
                </a:ext>
              </a:extLst>
            </p:cNvPr>
            <p:cNvSpPr txBox="1"/>
            <p:nvPr/>
          </p:nvSpPr>
          <p:spPr>
            <a:xfrm>
              <a:off x="9204804" y="1088779"/>
              <a:ext cx="247650" cy="307674"/>
            </a:xfrm>
            <a:prstGeom prst="rect">
              <a:avLst/>
            </a:prstGeom>
            <a:noFill/>
          </p:spPr>
          <p:txBody>
            <a:bodyPr wrap="square" rtlCol="0">
              <a:spAutoFit/>
            </a:bodyPr>
            <a:lstStyle/>
            <a:p>
              <a:pPr algn="ctr"/>
              <a:r>
                <a:rPr lang="en-US" sz="1050" b="1">
                  <a:solidFill>
                    <a:srgbClr val="FCFCFC"/>
                  </a:solidFill>
                  <a:latin typeface="Tahoma"/>
                </a:rPr>
                <a:t>E</a:t>
              </a:r>
            </a:p>
          </p:txBody>
        </p:sp>
      </p:grpSp>
      <p:grpSp>
        <p:nvGrpSpPr>
          <p:cNvPr id="60" name="Group 59">
            <a:extLst>
              <a:ext uri="{FF2B5EF4-FFF2-40B4-BE49-F238E27FC236}">
                <a16:creationId xmlns:a16="http://schemas.microsoft.com/office/drawing/2014/main" id="{22D5AB9C-B00C-4740-B52A-CE418A9DF3E9}"/>
              </a:ext>
            </a:extLst>
          </p:cNvPr>
          <p:cNvGrpSpPr>
            <a:grpSpLocks noChangeAspect="1"/>
          </p:cNvGrpSpPr>
          <p:nvPr/>
        </p:nvGrpSpPr>
        <p:grpSpPr>
          <a:xfrm>
            <a:off x="9724782" y="1590153"/>
            <a:ext cx="228600" cy="263442"/>
            <a:chOff x="9202881" y="1077237"/>
            <a:chExt cx="249573" cy="319216"/>
          </a:xfrm>
        </p:grpSpPr>
        <p:sp>
          <p:nvSpPr>
            <p:cNvPr id="61" name="Oval 60">
              <a:extLst>
                <a:ext uri="{FF2B5EF4-FFF2-40B4-BE49-F238E27FC236}">
                  <a16:creationId xmlns:a16="http://schemas.microsoft.com/office/drawing/2014/main" id="{70E67B0A-6C16-492A-8C31-3AD84DFBFC0A}"/>
                </a:ext>
              </a:extLst>
            </p:cNvPr>
            <p:cNvSpPr/>
            <p:nvPr/>
          </p:nvSpPr>
          <p:spPr>
            <a:xfrm>
              <a:off x="9202881" y="1077237"/>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CFCFC"/>
                </a:solidFill>
                <a:latin typeface="Tahoma"/>
              </a:endParaRPr>
            </a:p>
          </p:txBody>
        </p:sp>
        <p:sp>
          <p:nvSpPr>
            <p:cNvPr id="62" name="TextBox 61">
              <a:extLst>
                <a:ext uri="{FF2B5EF4-FFF2-40B4-BE49-F238E27FC236}">
                  <a16:creationId xmlns:a16="http://schemas.microsoft.com/office/drawing/2014/main" id="{9E04972E-8EE7-41E8-9BB9-25D08A9EA803}"/>
                </a:ext>
              </a:extLst>
            </p:cNvPr>
            <p:cNvSpPr txBox="1"/>
            <p:nvPr/>
          </p:nvSpPr>
          <p:spPr>
            <a:xfrm>
              <a:off x="9204804" y="1088779"/>
              <a:ext cx="247650" cy="307674"/>
            </a:xfrm>
            <a:prstGeom prst="rect">
              <a:avLst/>
            </a:prstGeom>
            <a:noFill/>
          </p:spPr>
          <p:txBody>
            <a:bodyPr wrap="square" rtlCol="0">
              <a:spAutoFit/>
            </a:bodyPr>
            <a:lstStyle/>
            <a:p>
              <a:pPr algn="ctr"/>
              <a:r>
                <a:rPr lang="en-US" sz="1050" b="1">
                  <a:solidFill>
                    <a:srgbClr val="FCFCFC"/>
                  </a:solidFill>
                  <a:latin typeface="Tahoma"/>
                </a:rPr>
                <a:t>F</a:t>
              </a:r>
            </a:p>
          </p:txBody>
        </p:sp>
      </p:grpSp>
      <p:grpSp>
        <p:nvGrpSpPr>
          <p:cNvPr id="63" name="Group 62">
            <a:extLst>
              <a:ext uri="{FF2B5EF4-FFF2-40B4-BE49-F238E27FC236}">
                <a16:creationId xmlns:a16="http://schemas.microsoft.com/office/drawing/2014/main" id="{10C16A2D-CE13-46A4-9C61-332C606A6C45}"/>
              </a:ext>
            </a:extLst>
          </p:cNvPr>
          <p:cNvGrpSpPr>
            <a:grpSpLocks noChangeAspect="1"/>
          </p:cNvGrpSpPr>
          <p:nvPr/>
        </p:nvGrpSpPr>
        <p:grpSpPr>
          <a:xfrm>
            <a:off x="11475672" y="1597684"/>
            <a:ext cx="228600" cy="263442"/>
            <a:chOff x="9202881" y="1077237"/>
            <a:chExt cx="249573" cy="319216"/>
          </a:xfrm>
        </p:grpSpPr>
        <p:sp>
          <p:nvSpPr>
            <p:cNvPr id="64" name="Oval 63">
              <a:extLst>
                <a:ext uri="{FF2B5EF4-FFF2-40B4-BE49-F238E27FC236}">
                  <a16:creationId xmlns:a16="http://schemas.microsoft.com/office/drawing/2014/main" id="{2B1514EF-F9A5-4F62-9369-55B75E48290C}"/>
                </a:ext>
              </a:extLst>
            </p:cNvPr>
            <p:cNvSpPr/>
            <p:nvPr/>
          </p:nvSpPr>
          <p:spPr>
            <a:xfrm>
              <a:off x="9202881" y="1077237"/>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CFCFC"/>
                </a:solidFill>
                <a:latin typeface="Tahoma"/>
              </a:endParaRPr>
            </a:p>
          </p:txBody>
        </p:sp>
        <p:sp>
          <p:nvSpPr>
            <p:cNvPr id="65" name="TextBox 64">
              <a:extLst>
                <a:ext uri="{FF2B5EF4-FFF2-40B4-BE49-F238E27FC236}">
                  <a16:creationId xmlns:a16="http://schemas.microsoft.com/office/drawing/2014/main" id="{0579EEE8-9285-48D9-87CD-BA90CF308B68}"/>
                </a:ext>
              </a:extLst>
            </p:cNvPr>
            <p:cNvSpPr txBox="1"/>
            <p:nvPr/>
          </p:nvSpPr>
          <p:spPr>
            <a:xfrm>
              <a:off x="9204804" y="1088779"/>
              <a:ext cx="247650" cy="307674"/>
            </a:xfrm>
            <a:prstGeom prst="rect">
              <a:avLst/>
            </a:prstGeom>
            <a:noFill/>
          </p:spPr>
          <p:txBody>
            <a:bodyPr wrap="square" rtlCol="0">
              <a:spAutoFit/>
            </a:bodyPr>
            <a:lstStyle/>
            <a:p>
              <a:pPr algn="ctr"/>
              <a:r>
                <a:rPr lang="en-US" sz="1050" b="1">
                  <a:solidFill>
                    <a:srgbClr val="FCFCFC"/>
                  </a:solidFill>
                  <a:latin typeface="Tahoma"/>
                </a:rPr>
                <a:t>G</a:t>
              </a:r>
            </a:p>
          </p:txBody>
        </p:sp>
      </p:grpSp>
      <p:grpSp>
        <p:nvGrpSpPr>
          <p:cNvPr id="6" name="Group 5">
            <a:extLst>
              <a:ext uri="{FF2B5EF4-FFF2-40B4-BE49-F238E27FC236}">
                <a16:creationId xmlns:a16="http://schemas.microsoft.com/office/drawing/2014/main" id="{E119174C-E3EC-4515-B370-5F400C3FDE52}"/>
              </a:ext>
            </a:extLst>
          </p:cNvPr>
          <p:cNvGrpSpPr/>
          <p:nvPr/>
        </p:nvGrpSpPr>
        <p:grpSpPr>
          <a:xfrm>
            <a:off x="998896" y="4197421"/>
            <a:ext cx="10059542" cy="2009524"/>
            <a:chOff x="1997792" y="8394842"/>
            <a:chExt cx="20119084" cy="4019048"/>
          </a:xfrm>
        </p:grpSpPr>
        <p:sp>
          <p:nvSpPr>
            <p:cNvPr id="90" name="Rectangle: Rounded Corners 89">
              <a:extLst>
                <a:ext uri="{FF2B5EF4-FFF2-40B4-BE49-F238E27FC236}">
                  <a16:creationId xmlns:a16="http://schemas.microsoft.com/office/drawing/2014/main" id="{D6F23EF1-9FCF-43B7-BC3A-2BB1268B9A62}"/>
                </a:ext>
              </a:extLst>
            </p:cNvPr>
            <p:cNvSpPr/>
            <p:nvPr/>
          </p:nvSpPr>
          <p:spPr>
            <a:xfrm>
              <a:off x="1997792" y="8394842"/>
              <a:ext cx="20119084" cy="4019048"/>
            </a:xfrm>
            <a:prstGeom prst="roundRect">
              <a:avLst>
                <a:gd name="adj" fmla="val 3140"/>
              </a:avLst>
            </a:prstGeom>
            <a:gradFill flip="none" rotWithShape="1">
              <a:gsLst>
                <a:gs pos="86000">
                  <a:srgbClr val="F9F5F7"/>
                </a:gs>
                <a:gs pos="100000">
                  <a:srgbClr val="FCFCFC"/>
                </a:gs>
              </a:gsLst>
              <a:path path="circle">
                <a:fillToRect l="50000" t="50000" r="50000" b="50000"/>
              </a:path>
              <a:tileRect/>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CFCFC"/>
                </a:solidFill>
                <a:latin typeface="Tahoma"/>
              </a:endParaRPr>
            </a:p>
          </p:txBody>
        </p:sp>
        <p:sp>
          <p:nvSpPr>
            <p:cNvPr id="3" name="TextBox 2">
              <a:extLst>
                <a:ext uri="{FF2B5EF4-FFF2-40B4-BE49-F238E27FC236}">
                  <a16:creationId xmlns:a16="http://schemas.microsoft.com/office/drawing/2014/main" id="{D7E69909-687A-406A-9CA4-09EAAF03BB0D}"/>
                </a:ext>
              </a:extLst>
            </p:cNvPr>
            <p:cNvSpPr txBox="1"/>
            <p:nvPr/>
          </p:nvSpPr>
          <p:spPr>
            <a:xfrm>
              <a:off x="2267124" y="8702702"/>
              <a:ext cx="19659600" cy="3508652"/>
            </a:xfrm>
            <a:prstGeom prst="rect">
              <a:avLst/>
            </a:prstGeom>
            <a:noFill/>
          </p:spPr>
          <p:txBody>
            <a:bodyPr wrap="square" rtlCol="0">
              <a:spAutoFit/>
            </a:bodyPr>
            <a:lstStyle/>
            <a:p>
              <a:r>
                <a:rPr lang="en-US" sz="1200" b="1" dirty="0">
                  <a:solidFill>
                    <a:srgbClr val="002060"/>
                  </a:solidFill>
                  <a:latin typeface="Calibri" panose="020F0502020204030204" pitchFamily="34" charset="0"/>
                  <a:cs typeface="Calibri" panose="020F0502020204030204" pitchFamily="34" charset="0"/>
                </a:rPr>
                <a:t>A. </a:t>
              </a:r>
              <a:r>
                <a:rPr lang="en-US" sz="1200" dirty="0">
                  <a:solidFill>
                    <a:srgbClr val="002060"/>
                  </a:solidFill>
                  <a:latin typeface="Calibri" panose="020F0502020204030204" pitchFamily="34" charset="0"/>
                  <a:cs typeface="Calibri" panose="020F0502020204030204" pitchFamily="34" charset="0"/>
                </a:rPr>
                <a:t>The </a:t>
              </a:r>
              <a:r>
                <a:rPr lang="en-US" sz="1200" b="1" dirty="0">
                  <a:solidFill>
                    <a:srgbClr val="002060"/>
                  </a:solidFill>
                  <a:latin typeface="Calibri" panose="020F0502020204030204" pitchFamily="34" charset="0"/>
                  <a:cs typeface="Calibri" panose="020F0502020204030204" pitchFamily="34" charset="0"/>
                </a:rPr>
                <a:t>Effective Start Date</a:t>
              </a:r>
              <a:r>
                <a:rPr lang="en-US" sz="1200" dirty="0">
                  <a:solidFill>
                    <a:srgbClr val="002060"/>
                  </a:solidFill>
                  <a:latin typeface="Calibri" panose="020F0502020204030204" pitchFamily="34" charset="0"/>
                  <a:cs typeface="Calibri" panose="020F0502020204030204" pitchFamily="34" charset="0"/>
                </a:rPr>
                <a:t> represents when the data in the record became effective for the current academic year.</a:t>
              </a:r>
            </a:p>
            <a:p>
              <a:r>
                <a:rPr lang="en-US" sz="1200" b="1" dirty="0">
                  <a:solidFill>
                    <a:srgbClr val="002060"/>
                  </a:solidFill>
                  <a:latin typeface="Calibri" panose="020F0502020204030204" pitchFamily="34" charset="0"/>
                  <a:cs typeface="Calibri" panose="020F0502020204030204" pitchFamily="34" charset="0"/>
                </a:rPr>
                <a:t>B. </a:t>
              </a:r>
              <a:r>
                <a:rPr lang="en-US" sz="1200" dirty="0">
                  <a:solidFill>
                    <a:srgbClr val="002060"/>
                  </a:solidFill>
                  <a:latin typeface="Calibri" panose="020F0502020204030204" pitchFamily="34" charset="0"/>
                  <a:cs typeface="Calibri" panose="020F0502020204030204" pitchFamily="34" charset="0"/>
                </a:rPr>
                <a:t>The </a:t>
              </a:r>
              <a:r>
                <a:rPr lang="en-US" sz="1200" b="1" dirty="0">
                  <a:solidFill>
                    <a:srgbClr val="002060"/>
                  </a:solidFill>
                  <a:latin typeface="Calibri" panose="020F0502020204030204" pitchFamily="34" charset="0"/>
                  <a:cs typeface="Calibri" panose="020F0502020204030204" pitchFamily="34" charset="0"/>
                </a:rPr>
                <a:t>Effective End Date </a:t>
              </a:r>
              <a:r>
                <a:rPr lang="en-US" sz="1200" dirty="0">
                  <a:solidFill>
                    <a:srgbClr val="002060"/>
                  </a:solidFill>
                  <a:latin typeface="Calibri" panose="020F0502020204030204" pitchFamily="34" charset="0"/>
                  <a:cs typeface="Calibri" panose="020F0502020204030204" pitchFamily="34" charset="0"/>
                </a:rPr>
                <a:t>should never be populated. Populating the Effective End Date results in an auto-generated record that often triggers errors.</a:t>
              </a:r>
            </a:p>
            <a:p>
              <a:r>
                <a:rPr lang="en-US" sz="1200" b="1" dirty="0">
                  <a:solidFill>
                    <a:srgbClr val="002060"/>
                  </a:solidFill>
                  <a:latin typeface="Calibri" panose="020F0502020204030204" pitchFamily="34" charset="0"/>
                  <a:cs typeface="Calibri" panose="020F0502020204030204" pitchFamily="34" charset="0"/>
                </a:rPr>
                <a:t>C. </a:t>
              </a:r>
              <a:r>
                <a:rPr lang="en-US" sz="1200" dirty="0">
                  <a:solidFill>
                    <a:srgbClr val="002060"/>
                  </a:solidFill>
                  <a:latin typeface="Calibri" panose="020F0502020204030204" pitchFamily="34" charset="0"/>
                  <a:cs typeface="Calibri" panose="020F0502020204030204" pitchFamily="34" charset="0"/>
                </a:rPr>
                <a:t>Must contain a valid SEID as verified with the CTC. </a:t>
              </a:r>
              <a:r>
                <a:rPr lang="en-US" sz="1200" b="1" dirty="0">
                  <a:solidFill>
                    <a:srgbClr val="002060"/>
                  </a:solidFill>
                  <a:latin typeface="Calibri" panose="020F0502020204030204" pitchFamily="34" charset="0"/>
                  <a:cs typeface="Calibri" panose="020F0502020204030204" pitchFamily="34" charset="0"/>
                </a:rPr>
                <a:t>SEID 999999999 should not be used on a SDEM record.</a:t>
              </a:r>
            </a:p>
            <a:p>
              <a:r>
                <a:rPr lang="en-US" sz="1200" b="1" dirty="0">
                  <a:solidFill>
                    <a:srgbClr val="002060"/>
                  </a:solidFill>
                  <a:latin typeface="Calibri" panose="020F0502020204030204" pitchFamily="34" charset="0"/>
                  <a:cs typeface="Calibri" panose="020F0502020204030204" pitchFamily="34" charset="0"/>
                </a:rPr>
                <a:t>D. </a:t>
              </a:r>
              <a:r>
                <a:rPr lang="en-US" sz="1200" dirty="0">
                  <a:solidFill>
                    <a:srgbClr val="002060"/>
                  </a:solidFill>
                  <a:latin typeface="Calibri" panose="020F0502020204030204" pitchFamily="34" charset="0"/>
                  <a:cs typeface="Calibri" panose="020F0502020204030204" pitchFamily="34" charset="0"/>
                </a:rPr>
                <a:t>The Degree Status Code represents the highest academic degree a given staff member has earned. </a:t>
              </a:r>
            </a:p>
            <a:p>
              <a:r>
                <a:rPr lang="en-US" sz="1200" b="1" dirty="0">
                  <a:solidFill>
                    <a:srgbClr val="002060"/>
                  </a:solidFill>
                  <a:latin typeface="Calibri" panose="020F0502020204030204" pitchFamily="34" charset="0"/>
                  <a:cs typeface="Calibri" panose="020F0502020204030204" pitchFamily="34" charset="0"/>
                </a:rPr>
                <a:t>E. </a:t>
              </a:r>
              <a:r>
                <a:rPr lang="en-US" sz="1200" dirty="0">
                  <a:solidFill>
                    <a:srgbClr val="002060"/>
                  </a:solidFill>
                  <a:latin typeface="Calibri" panose="020F0502020204030204" pitchFamily="34" charset="0"/>
                  <a:cs typeface="Calibri" panose="020F0502020204030204" pitchFamily="34" charset="0"/>
                </a:rPr>
                <a:t>The </a:t>
              </a:r>
              <a:r>
                <a:rPr lang="en-US" sz="1200" b="1" dirty="0">
                  <a:solidFill>
                    <a:srgbClr val="002060"/>
                  </a:solidFill>
                  <a:latin typeface="Calibri" panose="020F0502020204030204" pitchFamily="34" charset="0"/>
                  <a:cs typeface="Calibri" panose="020F0502020204030204" pitchFamily="34" charset="0"/>
                </a:rPr>
                <a:t>Employment Status Code </a:t>
              </a:r>
              <a:r>
                <a:rPr lang="en-US" sz="1200" dirty="0">
                  <a:solidFill>
                    <a:srgbClr val="002060"/>
                  </a:solidFill>
                  <a:latin typeface="Calibri" panose="020F0502020204030204" pitchFamily="34" charset="0"/>
                  <a:cs typeface="Calibri" panose="020F0502020204030204" pitchFamily="34" charset="0"/>
                </a:rPr>
                <a:t>is required for all teachers. Optional for Administrator and Pupil Service job classifications.</a:t>
              </a:r>
            </a:p>
            <a:p>
              <a:r>
                <a:rPr lang="en-US" sz="1200" b="1" dirty="0">
                  <a:solidFill>
                    <a:srgbClr val="002060"/>
                  </a:solidFill>
                  <a:latin typeface="Calibri" panose="020F0502020204030204" pitchFamily="34" charset="0"/>
                  <a:cs typeface="Calibri" panose="020F0502020204030204" pitchFamily="34" charset="0"/>
                </a:rPr>
                <a:t>F. </a:t>
              </a:r>
              <a:r>
                <a:rPr lang="en-US" sz="1200" dirty="0">
                  <a:solidFill>
                    <a:srgbClr val="002060"/>
                  </a:solidFill>
                  <a:latin typeface="Calibri" panose="020F0502020204030204" pitchFamily="34" charset="0"/>
                  <a:cs typeface="Calibri" panose="020F0502020204030204" pitchFamily="34" charset="0"/>
                </a:rPr>
                <a:t>Represents the first date that a given staff member was employed by the LEA.</a:t>
              </a:r>
              <a:endParaRPr lang="en-US" sz="1200" b="1" dirty="0">
                <a:solidFill>
                  <a:srgbClr val="002060"/>
                </a:solidFill>
                <a:latin typeface="Calibri" panose="020F0502020204030204" pitchFamily="34" charset="0"/>
                <a:cs typeface="Calibri" panose="020F0502020204030204" pitchFamily="34" charset="0"/>
              </a:endParaRPr>
            </a:p>
            <a:p>
              <a:r>
                <a:rPr lang="en-US" sz="1200" b="1" dirty="0">
                  <a:solidFill>
                    <a:srgbClr val="002060"/>
                  </a:solidFill>
                  <a:latin typeface="Calibri" panose="020F0502020204030204" pitchFamily="34" charset="0"/>
                  <a:cs typeface="Calibri" panose="020F0502020204030204" pitchFamily="34" charset="0"/>
                </a:rPr>
                <a:t>G. </a:t>
              </a:r>
              <a:r>
                <a:rPr lang="en-US" sz="1200" dirty="0">
                  <a:solidFill>
                    <a:srgbClr val="002060"/>
                  </a:solidFill>
                  <a:latin typeface="Calibri" panose="020F0502020204030204" pitchFamily="34" charset="0"/>
                  <a:cs typeface="Calibri" panose="020F0502020204030204" pitchFamily="34" charset="0"/>
                </a:rPr>
                <a:t>The</a:t>
              </a:r>
              <a:r>
                <a:rPr lang="en-US" sz="1200" b="1" dirty="0">
                  <a:solidFill>
                    <a:srgbClr val="002060"/>
                  </a:solidFill>
                  <a:latin typeface="Calibri" panose="020F0502020204030204" pitchFamily="34" charset="0"/>
                  <a:cs typeface="Calibri" panose="020F0502020204030204" pitchFamily="34" charset="0"/>
                </a:rPr>
                <a:t> Employment End Date </a:t>
              </a:r>
              <a:r>
                <a:rPr lang="en-US" sz="1200" dirty="0">
                  <a:solidFill>
                    <a:srgbClr val="002060"/>
                  </a:solidFill>
                  <a:latin typeface="Calibri" panose="020F0502020204030204" pitchFamily="34" charset="0"/>
                  <a:cs typeface="Calibri" panose="020F0502020204030204" pitchFamily="34" charset="0"/>
                </a:rPr>
                <a:t>is required for staff who is no longer employed by the LEA to exclude them from the Fall 2 data submission.</a:t>
              </a:r>
            </a:p>
            <a:p>
              <a:r>
                <a:rPr lang="en-US" sz="1200" b="1" dirty="0">
                  <a:solidFill>
                    <a:srgbClr val="002060"/>
                  </a:solidFill>
                  <a:latin typeface="Calibri" panose="020F0502020204030204" pitchFamily="34" charset="0"/>
                  <a:cs typeface="Calibri" panose="020F0502020204030204" pitchFamily="34" charset="0"/>
                </a:rPr>
                <a:t>H. </a:t>
              </a:r>
              <a:r>
                <a:rPr lang="en-US" sz="1200" dirty="0">
                  <a:solidFill>
                    <a:srgbClr val="002060"/>
                  </a:solidFill>
                  <a:latin typeface="Calibri" panose="020F0502020204030204" pitchFamily="34" charset="0"/>
                  <a:cs typeface="Calibri" panose="020F0502020204030204" pitchFamily="34" charset="0"/>
                </a:rPr>
                <a:t>The </a:t>
              </a:r>
              <a:r>
                <a:rPr lang="en-US" sz="1200" b="1" dirty="0">
                  <a:solidFill>
                    <a:srgbClr val="002060"/>
                  </a:solidFill>
                  <a:latin typeface="Calibri" panose="020F0502020204030204" pitchFamily="34" charset="0"/>
                  <a:cs typeface="Calibri" panose="020F0502020204030204" pitchFamily="34" charset="0"/>
                </a:rPr>
                <a:t>LEA Service Years and Total Service Years </a:t>
              </a:r>
              <a:r>
                <a:rPr lang="en-US" sz="1200" dirty="0">
                  <a:solidFill>
                    <a:srgbClr val="002060"/>
                  </a:solidFill>
                  <a:latin typeface="Calibri" panose="020F0502020204030204" pitchFamily="34" charset="0"/>
                  <a:cs typeface="Calibri" panose="020F0502020204030204" pitchFamily="34" charset="0"/>
                </a:rPr>
                <a:t>should be updated every year because CALPADS does not have sufficient information to calculate them. It</a:t>
              </a:r>
              <a:r>
                <a:rPr lang="en-US" sz="1200" b="1" dirty="0">
                  <a:solidFill>
                    <a:srgbClr val="002060"/>
                  </a:solidFill>
                  <a:latin typeface="Calibri" panose="020F0502020204030204" pitchFamily="34" charset="0"/>
                  <a:cs typeface="Calibri" panose="020F0502020204030204" pitchFamily="34" charset="0"/>
                </a:rPr>
                <a:t> </a:t>
              </a:r>
              <a:r>
                <a:rPr lang="en-US" sz="1200" dirty="0">
                  <a:solidFill>
                    <a:srgbClr val="002060"/>
                  </a:solidFill>
                  <a:latin typeface="Calibri" panose="020F0502020204030204" pitchFamily="34" charset="0"/>
                  <a:cs typeface="Calibri" panose="020F0502020204030204" pitchFamily="34" charset="0"/>
                </a:rPr>
                <a:t>is used to determine inexperienced teachers and calculated for the California School Dashboard.</a:t>
              </a:r>
            </a:p>
          </p:txBody>
        </p:sp>
      </p:grpSp>
      <p:sp>
        <p:nvSpPr>
          <p:cNvPr id="4" name="Rectangle: Rounded Corners 3">
            <a:extLst>
              <a:ext uri="{FF2B5EF4-FFF2-40B4-BE49-F238E27FC236}">
                <a16:creationId xmlns:a16="http://schemas.microsoft.com/office/drawing/2014/main" id="{C62CEB86-14AA-45C8-8A44-79E5CC224081}"/>
              </a:ext>
            </a:extLst>
          </p:cNvPr>
          <p:cNvSpPr/>
          <p:nvPr/>
        </p:nvSpPr>
        <p:spPr>
          <a:xfrm>
            <a:off x="8269098" y="1990202"/>
            <a:ext cx="3665689" cy="401486"/>
          </a:xfrm>
          <a:prstGeom prst="roundRect">
            <a:avLst/>
          </a:prstGeom>
          <a:noFill/>
          <a:ln w="38100">
            <a:solidFill>
              <a:srgbClr val="2B33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latin typeface="Tahoma"/>
            </a:endParaRPr>
          </a:p>
        </p:txBody>
      </p:sp>
      <p:grpSp>
        <p:nvGrpSpPr>
          <p:cNvPr id="46" name="Group 45">
            <a:extLst>
              <a:ext uri="{FF2B5EF4-FFF2-40B4-BE49-F238E27FC236}">
                <a16:creationId xmlns:a16="http://schemas.microsoft.com/office/drawing/2014/main" id="{5BA3A23D-85CA-47DA-BAE3-7C230DB15954}"/>
              </a:ext>
            </a:extLst>
          </p:cNvPr>
          <p:cNvGrpSpPr>
            <a:grpSpLocks noChangeAspect="1"/>
          </p:cNvGrpSpPr>
          <p:nvPr/>
        </p:nvGrpSpPr>
        <p:grpSpPr>
          <a:xfrm>
            <a:off x="9995165" y="2272742"/>
            <a:ext cx="228600" cy="263442"/>
            <a:chOff x="9202881" y="1077237"/>
            <a:chExt cx="249573" cy="319216"/>
          </a:xfrm>
        </p:grpSpPr>
        <p:sp>
          <p:nvSpPr>
            <p:cNvPr id="54" name="Oval 53">
              <a:extLst>
                <a:ext uri="{FF2B5EF4-FFF2-40B4-BE49-F238E27FC236}">
                  <a16:creationId xmlns:a16="http://schemas.microsoft.com/office/drawing/2014/main" id="{A2F7FC8A-47C4-40C1-9AB8-FA32562D8497}"/>
                </a:ext>
              </a:extLst>
            </p:cNvPr>
            <p:cNvSpPr/>
            <p:nvPr/>
          </p:nvSpPr>
          <p:spPr>
            <a:xfrm>
              <a:off x="9202881" y="1077237"/>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CFCFC"/>
                </a:solidFill>
                <a:latin typeface="Tahoma"/>
              </a:endParaRPr>
            </a:p>
          </p:txBody>
        </p:sp>
        <p:sp>
          <p:nvSpPr>
            <p:cNvPr id="55" name="TextBox 54">
              <a:extLst>
                <a:ext uri="{FF2B5EF4-FFF2-40B4-BE49-F238E27FC236}">
                  <a16:creationId xmlns:a16="http://schemas.microsoft.com/office/drawing/2014/main" id="{C0F5AE79-ED1E-401F-9FE5-4F6A8851C7DE}"/>
                </a:ext>
              </a:extLst>
            </p:cNvPr>
            <p:cNvSpPr txBox="1"/>
            <p:nvPr/>
          </p:nvSpPr>
          <p:spPr>
            <a:xfrm>
              <a:off x="9204804" y="1088779"/>
              <a:ext cx="247650" cy="307674"/>
            </a:xfrm>
            <a:prstGeom prst="rect">
              <a:avLst/>
            </a:prstGeom>
            <a:noFill/>
          </p:spPr>
          <p:txBody>
            <a:bodyPr wrap="square" rtlCol="0">
              <a:spAutoFit/>
            </a:bodyPr>
            <a:lstStyle/>
            <a:p>
              <a:pPr algn="ctr"/>
              <a:r>
                <a:rPr lang="en-US" sz="1050" b="1">
                  <a:solidFill>
                    <a:srgbClr val="FCFCFC"/>
                  </a:solidFill>
                  <a:latin typeface="Tahoma"/>
                </a:rPr>
                <a:t>H</a:t>
              </a:r>
            </a:p>
          </p:txBody>
        </p:sp>
      </p:grpSp>
      <p:sp>
        <p:nvSpPr>
          <p:cNvPr id="7" name="Footer Placeholder 3">
            <a:extLst>
              <a:ext uri="{FF2B5EF4-FFF2-40B4-BE49-F238E27FC236}">
                <a16:creationId xmlns:a16="http://schemas.microsoft.com/office/drawing/2014/main" id="{572CA327-49C4-B9CB-D9E3-E80454DCCBFB}"/>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2024</a:t>
            </a:r>
          </a:p>
        </p:txBody>
      </p:sp>
    </p:spTree>
    <p:extLst>
      <p:ext uri="{BB962C8B-B14F-4D97-AF65-F5344CB8AC3E}">
        <p14:creationId xmlns:p14="http://schemas.microsoft.com/office/powerpoint/2010/main" val="23931380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2675" y="0"/>
            <a:ext cx="11739325" cy="6365363"/>
          </a:xfrm>
          <a:prstGeom prst="rect">
            <a:avLst/>
          </a:prstGeom>
          <a:gradFill>
            <a:gsLst>
              <a:gs pos="34000">
                <a:schemeClr val="bg1">
                  <a:lumMod val="100000"/>
                  <a:alpha val="60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710967"/>
            <a:ext cx="6299682" cy="839607"/>
          </a:xfrm>
        </p:spPr>
        <p:txBody>
          <a:bodyPr/>
          <a:lstStyle/>
          <a:p>
            <a:r>
              <a:rPr lang="en-US">
                <a:solidFill>
                  <a:srgbClr val="FF725C"/>
                </a:solidFill>
              </a:rPr>
              <a:t>Staff Assignment</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984614"/>
            <a:ext cx="5434406" cy="385483"/>
          </a:xfrm>
          <a:noFill/>
          <a:effectLst/>
        </p:spPr>
        <p:txBody>
          <a:bodyPr/>
          <a:lstStyle/>
          <a:p>
            <a:r>
              <a:rPr lang="en-US">
                <a:solidFill>
                  <a:srgbClr val="002060"/>
                </a:solidFill>
              </a:rPr>
              <a:t>Discuss key SASS data elements</a:t>
            </a:r>
          </a:p>
        </p:txBody>
      </p:sp>
      <p:pic>
        <p:nvPicPr>
          <p:cNvPr id="5" name="Graphic 4" descr="World">
            <a:extLst>
              <a:ext uri="{FF2B5EF4-FFF2-40B4-BE49-F238E27FC236}">
                <a16:creationId xmlns:a16="http://schemas.microsoft.com/office/drawing/2014/main" id="{5A17BF87-87BC-44A3-A7BF-DD96D6F59B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68478" y="3783133"/>
            <a:ext cx="914400" cy="914400"/>
          </a:xfrm>
          <a:prstGeom prst="rect">
            <a:avLst/>
          </a:prstGeom>
        </p:spPr>
      </p:pic>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6" name="Slide Number Placeholder 5">
            <a:extLst>
              <a:ext uri="{FF2B5EF4-FFF2-40B4-BE49-F238E27FC236}">
                <a16:creationId xmlns:a16="http://schemas.microsoft.com/office/drawing/2014/main" id="{8F2ABF66-7BB2-4770-ADE5-4B82ACE8CF7E}"/>
              </a:ext>
            </a:extLst>
          </p:cNvPr>
          <p:cNvSpPr>
            <a:spLocks noGrp="1"/>
          </p:cNvSpPr>
          <p:nvPr>
            <p:ph type="sldNum" sz="quarter" idx="12"/>
          </p:nvPr>
        </p:nvSpPr>
        <p:spPr/>
        <p:txBody>
          <a:bodyPr/>
          <a:lstStyle/>
          <a:p>
            <a:fld id="{4B73C415-D670-4716-A5EC-CC4D52CA2BAC}" type="slidenum">
              <a:rPr lang="en-US" noProof="0" smtClean="0"/>
              <a:pPr/>
              <a:t>16</a:t>
            </a:fld>
            <a:endParaRPr lang="en-US" noProof="0"/>
          </a:p>
        </p:txBody>
      </p:sp>
      <p:sp>
        <p:nvSpPr>
          <p:cNvPr id="4" name="Footer Placeholder 3">
            <a:extLst>
              <a:ext uri="{FF2B5EF4-FFF2-40B4-BE49-F238E27FC236}">
                <a16:creationId xmlns:a16="http://schemas.microsoft.com/office/drawing/2014/main" id="{8B2270A0-7B58-734B-E268-2E6C97C0848B}"/>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2024</a:t>
            </a:r>
          </a:p>
        </p:txBody>
      </p:sp>
    </p:spTree>
    <p:extLst>
      <p:ext uri="{BB962C8B-B14F-4D97-AF65-F5344CB8AC3E}">
        <p14:creationId xmlns:p14="http://schemas.microsoft.com/office/powerpoint/2010/main" val="2130771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541D3-6147-4655-99F5-357322F7AF37}"/>
              </a:ext>
            </a:extLst>
          </p:cNvPr>
          <p:cNvSpPr>
            <a:spLocks noGrp="1"/>
          </p:cNvSpPr>
          <p:nvPr>
            <p:ph type="title"/>
          </p:nvPr>
        </p:nvSpPr>
        <p:spPr>
          <a:xfrm>
            <a:off x="317700" y="191065"/>
            <a:ext cx="11340000" cy="432000"/>
          </a:xfrm>
        </p:spPr>
        <p:txBody>
          <a:bodyPr/>
          <a:lstStyle/>
          <a:p>
            <a:r>
              <a:rPr lang="en-US" dirty="0"/>
              <a:t>SASS </a:t>
            </a:r>
            <a:r>
              <a:rPr lang="en-US" spc="0" dirty="0">
                <a:latin typeface="Arial Black" panose="020B0A04020102020204" pitchFamily="34" charset="0"/>
              </a:rPr>
              <a:t>Notable Points</a:t>
            </a:r>
            <a:endParaRPr lang="en-US" dirty="0"/>
          </a:p>
        </p:txBody>
      </p:sp>
      <p:sp>
        <p:nvSpPr>
          <p:cNvPr id="4" name="Slide Number Placeholder 3">
            <a:extLst>
              <a:ext uri="{FF2B5EF4-FFF2-40B4-BE49-F238E27FC236}">
                <a16:creationId xmlns:a16="http://schemas.microsoft.com/office/drawing/2014/main" id="{49F3FAE6-3B25-47A8-8F1E-F2B61AC74690}"/>
              </a:ext>
            </a:extLst>
          </p:cNvPr>
          <p:cNvSpPr>
            <a:spLocks noGrp="1"/>
          </p:cNvSpPr>
          <p:nvPr>
            <p:ph type="sldNum" sz="quarter" idx="11"/>
          </p:nvPr>
        </p:nvSpPr>
        <p:spPr/>
        <p:txBody>
          <a:bodyPr/>
          <a:lstStyle/>
          <a:p>
            <a:fld id="{4B73C415-D670-4716-A5EC-CC4D52CA2BAC}" type="slidenum">
              <a:rPr lang="en-US" noProof="0" smtClean="0"/>
              <a:pPr/>
              <a:t>17</a:t>
            </a:fld>
            <a:endParaRPr lang="en-US" noProof="0"/>
          </a:p>
        </p:txBody>
      </p:sp>
      <p:sp>
        <p:nvSpPr>
          <p:cNvPr id="5" name="Rectangle: Rounded Corners 4">
            <a:extLst>
              <a:ext uri="{FF2B5EF4-FFF2-40B4-BE49-F238E27FC236}">
                <a16:creationId xmlns:a16="http://schemas.microsoft.com/office/drawing/2014/main" id="{05F6EF5E-3413-4585-9F1D-A738C73226F7}"/>
              </a:ext>
            </a:extLst>
          </p:cNvPr>
          <p:cNvSpPr/>
          <p:nvPr/>
        </p:nvSpPr>
        <p:spPr>
          <a:xfrm>
            <a:off x="1195961" y="1226589"/>
            <a:ext cx="9800078" cy="4567109"/>
          </a:xfrm>
          <a:prstGeom prst="roundRect">
            <a:avLst>
              <a:gd name="adj" fmla="val 1691"/>
            </a:avLst>
          </a:prstGeom>
          <a:solidFill>
            <a:srgbClr val="F9F5F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Know who to involve in this collection</a:t>
            </a:r>
          </a:p>
          <a:p>
            <a:pPr marL="742950" lvl="1" indent="-285750" defTabSz="18288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Human Resource, </a:t>
            </a:r>
            <a:r>
              <a:rPr kumimoji="0" lang="en-US" sz="140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Site staff</a:t>
            </a:r>
          </a:p>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Only report staff with SEID</a:t>
            </a: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Do not report a SASS for Staff with no SEID</a:t>
            </a: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Do not use of SEID 9999999999 in SDEM and SASS. Only use it in the CRSE for courses taught by teachers not employed by the LEA.</a:t>
            </a:r>
          </a:p>
          <a:p>
            <a:pPr marL="1257300" lvl="1" indent="-342900">
              <a:buFont typeface="Arial" panose="020B0604020202020204" pitchFamily="34" charset="0"/>
              <a:buChar char="•"/>
              <a:defRPr/>
            </a:pPr>
            <a:endParaRPr kumimoji="0" lang="en-US" sz="140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a:defRPr/>
            </a:pPr>
            <a:r>
              <a:rPr kumimoji="0" lang="en-US" sz="14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What are their Job classifications?</a:t>
            </a: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What are they credentialed for? </a:t>
            </a:r>
            <a:r>
              <a:rPr lang="en-US" sz="1400" b="1" dirty="0">
                <a:solidFill>
                  <a:srgbClr val="344563"/>
                </a:solidFill>
                <a:latin typeface="Arial"/>
                <a:ea typeface="Calibri" panose="020F0502020204030204" pitchFamily="34" charset="0"/>
                <a:cs typeface="Arial"/>
                <a:hlinkClick r:id="rId3"/>
              </a:rPr>
              <a:t>Teaching</a:t>
            </a:r>
            <a:r>
              <a:rPr lang="en-US" sz="1400" dirty="0">
                <a:solidFill>
                  <a:srgbClr val="344563"/>
                </a:solidFill>
                <a:latin typeface="Arial"/>
                <a:ea typeface="Calibri" panose="020F0502020204030204" pitchFamily="34" charset="0"/>
                <a:cs typeface="Arial"/>
              </a:rPr>
              <a:t>? </a:t>
            </a:r>
            <a:r>
              <a:rPr lang="en-US" sz="1400" b="1" dirty="0">
                <a:solidFill>
                  <a:srgbClr val="344563"/>
                </a:solidFill>
                <a:latin typeface="Arial"/>
                <a:ea typeface="Calibri" panose="020F0502020204030204" pitchFamily="34" charset="0"/>
                <a:cs typeface="Arial"/>
                <a:hlinkClick r:id="rId4"/>
              </a:rPr>
              <a:t>Or Admin/Pupil Services? </a:t>
            </a:r>
            <a:endParaRPr lang="en-US" sz="1400" b="1" dirty="0">
              <a:solidFill>
                <a:srgbClr val="344563"/>
              </a:solidFill>
              <a:latin typeface="Arial"/>
              <a:ea typeface="Calibri" panose="020F0502020204030204" pitchFamily="34" charset="0"/>
              <a:cs typeface="Arial"/>
            </a:endParaRP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Contrasting classroom-based vs non-classroom-based job classification reporting</a:t>
            </a:r>
          </a:p>
          <a:p>
            <a:pPr marL="457200">
              <a:defRPr/>
            </a:pPr>
            <a:endParaRPr lang="en-US" sz="1400" dirty="0">
              <a:solidFill>
                <a:srgbClr val="344563"/>
              </a:solidFill>
              <a:latin typeface="Arial"/>
              <a:ea typeface="Calibri" panose="020F0502020204030204" pitchFamily="34" charset="0"/>
              <a:cs typeface="Arial"/>
            </a:endParaRPr>
          </a:p>
          <a:p>
            <a:pPr marL="1257300" lvl="1" indent="-342900">
              <a:buFont typeface="Arial" panose="020B0604020202020204" pitchFamily="34" charset="0"/>
              <a:buChar char="•"/>
              <a:defRPr/>
            </a:pPr>
            <a:endParaRPr kumimoji="0" lang="en-US" sz="140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a:defRPr/>
            </a:pPr>
            <a:r>
              <a:rPr kumimoji="0" lang="en-US" sz="14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Reporting Assignments</a:t>
            </a: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Know who is the teacher to report.</a:t>
            </a: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Know how to report </a:t>
            </a:r>
            <a:r>
              <a:rPr lang="en-US" sz="1400" b="1" dirty="0">
                <a:solidFill>
                  <a:srgbClr val="344563"/>
                </a:solidFill>
                <a:latin typeface="Arial"/>
                <a:ea typeface="Calibri" panose="020F0502020204030204" pitchFamily="34" charset="0"/>
                <a:cs typeface="Arial"/>
                <a:hlinkClick r:id="rId5"/>
              </a:rPr>
              <a:t>teachers</a:t>
            </a:r>
            <a:r>
              <a:rPr lang="en-US" sz="1400" dirty="0">
                <a:solidFill>
                  <a:srgbClr val="344563"/>
                </a:solidFill>
                <a:latin typeface="Arial"/>
                <a:ea typeface="Calibri" panose="020F0502020204030204" pitchFamily="34" charset="0"/>
                <a:cs typeface="Arial"/>
              </a:rPr>
              <a:t> in different assignment scenarios.</a:t>
            </a: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Know how to report </a:t>
            </a:r>
            <a:r>
              <a:rPr lang="en-US" sz="1400" b="1" dirty="0">
                <a:solidFill>
                  <a:srgbClr val="344563"/>
                </a:solidFill>
                <a:latin typeface="Arial"/>
                <a:ea typeface="Calibri" panose="020F0502020204030204" pitchFamily="34" charset="0"/>
                <a:cs typeface="Arial"/>
                <a:hlinkClick r:id="rId6"/>
              </a:rPr>
              <a:t>Special Education Assignments </a:t>
            </a:r>
            <a:r>
              <a:rPr lang="en-US" sz="1400" dirty="0">
                <a:solidFill>
                  <a:srgbClr val="344563"/>
                </a:solidFill>
                <a:latin typeface="Arial"/>
                <a:ea typeface="Calibri" panose="020F0502020204030204" pitchFamily="34" charset="0"/>
                <a:cs typeface="Arial"/>
              </a:rPr>
              <a:t>in classroom vs non-classroom setting.</a:t>
            </a: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Reporting </a:t>
            </a:r>
            <a:r>
              <a:rPr lang="en-US" sz="1400" b="1" dirty="0">
                <a:solidFill>
                  <a:srgbClr val="344563"/>
                </a:solidFill>
                <a:latin typeface="Arial"/>
                <a:ea typeface="Calibri" panose="020F0502020204030204" pitchFamily="34" charset="0"/>
                <a:cs typeface="Arial"/>
                <a:hlinkClick r:id="rId7"/>
              </a:rPr>
              <a:t>Librarian Assignments</a:t>
            </a:r>
            <a:endParaRPr lang="en-US" sz="1400" b="1" dirty="0">
              <a:solidFill>
                <a:srgbClr val="344563"/>
              </a:solidFill>
              <a:latin typeface="Arial"/>
              <a:ea typeface="Calibri" panose="020F0502020204030204" pitchFamily="34" charset="0"/>
              <a:cs typeface="Arial"/>
            </a:endParaRP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Reporting Admins and pupil service staff</a:t>
            </a:r>
            <a:endParaRPr lang="en-US" sz="1400" b="1" dirty="0">
              <a:solidFill>
                <a:srgbClr val="344563"/>
              </a:solidFill>
              <a:latin typeface="Arial"/>
              <a:ea typeface="Calibri" panose="020F0502020204030204" pitchFamily="34" charset="0"/>
              <a:cs typeface="Arial"/>
            </a:endParaRP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Determining and Reporting Staff FTE%, </a:t>
            </a: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Assigning staff to one or multiple sites (School of Assignment)</a:t>
            </a:r>
          </a:p>
          <a:p>
            <a:pPr marL="457200">
              <a:defRPr/>
            </a:pPr>
            <a:endParaRPr kumimoji="0" lang="en-US" sz="1400" b="0" i="0" u="none" strike="noStrike" kern="1200" cap="none" spc="0" normalizeH="0" baseline="0" noProof="0" dirty="0">
              <a:ln>
                <a:noFill/>
              </a:ln>
              <a:solidFill>
                <a:srgbClr val="344563"/>
              </a:solidFill>
              <a:effectLst/>
              <a:uLnTx/>
              <a:uFillTx/>
              <a:latin typeface="Arial" panose="020B0604020202020204" pitchFamily="34" charset="0"/>
              <a:ea typeface="+mn-ea"/>
              <a:cs typeface="Arial" panose="020B0604020202020204" pitchFamily="34" charset="0"/>
            </a:endParaRPr>
          </a:p>
        </p:txBody>
      </p:sp>
      <p:pic>
        <p:nvPicPr>
          <p:cNvPr id="7" name="Picture 4" descr="Man shows gesture of a great idea Free Vector">
            <a:extLst>
              <a:ext uri="{FF2B5EF4-FFF2-40B4-BE49-F238E27FC236}">
                <a16:creationId xmlns:a16="http://schemas.microsoft.com/office/drawing/2014/main" id="{AE069C85-FB78-4A0A-B294-52E615D96A7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40605" y="407065"/>
            <a:ext cx="1854819" cy="1854819"/>
          </a:xfrm>
          <a:prstGeom prst="rect">
            <a:avLst/>
          </a:prstGeom>
          <a:noFill/>
          <a:effectLst>
            <a:outerShdw blurRad="635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Footer Placeholder 3">
            <a:extLst>
              <a:ext uri="{FF2B5EF4-FFF2-40B4-BE49-F238E27FC236}">
                <a16:creationId xmlns:a16="http://schemas.microsoft.com/office/drawing/2014/main" id="{2F6469A2-3B79-C385-8589-A5D6C3A44D1A}"/>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2024</a:t>
            </a:r>
          </a:p>
        </p:txBody>
      </p:sp>
    </p:spTree>
    <p:extLst>
      <p:ext uri="{BB962C8B-B14F-4D97-AF65-F5344CB8AC3E}">
        <p14:creationId xmlns:p14="http://schemas.microsoft.com/office/powerpoint/2010/main" val="3045081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377" y="273975"/>
            <a:ext cx="11340000" cy="432000"/>
          </a:xfrm>
        </p:spPr>
        <p:txBody>
          <a:bodyPr>
            <a:noAutofit/>
          </a:bodyPr>
          <a:lstStyle/>
          <a:p>
            <a:r>
              <a:rPr lang="en-US">
                <a:latin typeface="Arial Black" panose="020B0A04020102020204" pitchFamily="34" charset="0"/>
              </a:rPr>
              <a:t>Staff Assignment</a:t>
            </a:r>
          </a:p>
        </p:txBody>
      </p:sp>
      <p:sp>
        <p:nvSpPr>
          <p:cNvPr id="8" name="Slide Number Placeholder 7">
            <a:extLst>
              <a:ext uri="{FF2B5EF4-FFF2-40B4-BE49-F238E27FC236}">
                <a16:creationId xmlns:a16="http://schemas.microsoft.com/office/drawing/2014/main" id="{2352A84A-1938-4750-9B72-C21AE3E040FB}"/>
              </a:ext>
            </a:extLst>
          </p:cNvPr>
          <p:cNvSpPr>
            <a:spLocks noGrp="1"/>
          </p:cNvSpPr>
          <p:nvPr>
            <p:ph type="sldNum" sz="quarter" idx="11"/>
          </p:nvPr>
        </p:nvSpPr>
        <p:spPr/>
        <p:txBody>
          <a:bodyPr/>
          <a:lstStyle/>
          <a:p>
            <a:fld id="{C7575539-BFBE-477A-BDB6-9CA7B44D81A5}" type="slidenum">
              <a:rPr lang="en-US">
                <a:solidFill>
                  <a:prstClr val="black">
                    <a:lumMod val="65000"/>
                    <a:lumOff val="35000"/>
                  </a:prstClr>
                </a:solidFill>
                <a:latin typeface="Tahoma"/>
              </a:rPr>
              <a:pPr/>
              <a:t>18</a:t>
            </a:fld>
            <a:endParaRPr lang="en-US">
              <a:solidFill>
                <a:prstClr val="black">
                  <a:lumMod val="65000"/>
                  <a:lumOff val="35000"/>
                </a:prstClr>
              </a:solidFill>
              <a:latin typeface="Tahoma"/>
            </a:endParaRPr>
          </a:p>
        </p:txBody>
      </p:sp>
      <p:pic>
        <p:nvPicPr>
          <p:cNvPr id="13" name="Picture 12">
            <a:extLst>
              <a:ext uri="{FF2B5EF4-FFF2-40B4-BE49-F238E27FC236}">
                <a16:creationId xmlns:a16="http://schemas.microsoft.com/office/drawing/2014/main" id="{E22696B1-408C-4976-A551-C5E19849D5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6675" y="1188018"/>
            <a:ext cx="4736719" cy="4867633"/>
          </a:xfrm>
          <a:prstGeom prst="rect">
            <a:avLst/>
          </a:prstGeom>
          <a:ln>
            <a:noFill/>
          </a:ln>
          <a:effectLst>
            <a:outerShdw blurRad="190500" algn="tl" rotWithShape="0">
              <a:srgbClr val="000000">
                <a:alpha val="70000"/>
              </a:srgbClr>
            </a:outerShdw>
          </a:effectLst>
        </p:spPr>
      </p:pic>
      <p:grpSp>
        <p:nvGrpSpPr>
          <p:cNvPr id="113" name="Group 112">
            <a:extLst>
              <a:ext uri="{FF2B5EF4-FFF2-40B4-BE49-F238E27FC236}">
                <a16:creationId xmlns:a16="http://schemas.microsoft.com/office/drawing/2014/main" id="{0BDFDE39-76BA-481F-BF92-5836F832633E}"/>
              </a:ext>
            </a:extLst>
          </p:cNvPr>
          <p:cNvGrpSpPr/>
          <p:nvPr/>
        </p:nvGrpSpPr>
        <p:grpSpPr>
          <a:xfrm>
            <a:off x="6113378" y="849113"/>
            <a:ext cx="4747421" cy="1899981"/>
            <a:chOff x="6904879" y="955787"/>
            <a:chExt cx="4747421" cy="1899981"/>
          </a:xfrm>
        </p:grpSpPr>
        <p:grpSp>
          <p:nvGrpSpPr>
            <p:cNvPr id="82" name="Group 81">
              <a:extLst>
                <a:ext uri="{FF2B5EF4-FFF2-40B4-BE49-F238E27FC236}">
                  <a16:creationId xmlns:a16="http://schemas.microsoft.com/office/drawing/2014/main" id="{4AB5342A-3EDA-4E7F-B83D-A02C831C6C78}"/>
                </a:ext>
              </a:extLst>
            </p:cNvPr>
            <p:cNvGrpSpPr/>
            <p:nvPr/>
          </p:nvGrpSpPr>
          <p:grpSpPr>
            <a:xfrm>
              <a:off x="7025603" y="1136471"/>
              <a:ext cx="4626697" cy="1719297"/>
              <a:chOff x="9043604" y="1513162"/>
              <a:chExt cx="2730564" cy="1625263"/>
            </a:xfrm>
          </p:grpSpPr>
          <p:sp>
            <p:nvSpPr>
              <p:cNvPr id="83" name="Rectangle: Rounded Corners 82">
                <a:extLst>
                  <a:ext uri="{FF2B5EF4-FFF2-40B4-BE49-F238E27FC236}">
                    <a16:creationId xmlns:a16="http://schemas.microsoft.com/office/drawing/2014/main" id="{ECFA679C-2E9D-4CD8-A2F7-52A05D2324C1}"/>
                  </a:ext>
                </a:extLst>
              </p:cNvPr>
              <p:cNvSpPr/>
              <p:nvPr/>
            </p:nvSpPr>
            <p:spPr>
              <a:xfrm>
                <a:off x="9043604" y="1513162"/>
                <a:ext cx="2615289" cy="1625263"/>
              </a:xfrm>
              <a:prstGeom prst="roundRect">
                <a:avLst>
                  <a:gd name="adj" fmla="val 3140"/>
                </a:avLst>
              </a:prstGeom>
              <a:gradFill flip="none" rotWithShape="1">
                <a:gsLst>
                  <a:gs pos="86000">
                    <a:schemeClr val="accent1">
                      <a:lumMod val="5000"/>
                      <a:lumOff val="95000"/>
                    </a:schemeClr>
                  </a:gs>
                  <a:gs pos="100000">
                    <a:schemeClr val="bg1">
                      <a:lumMod val="95000"/>
                    </a:schemeClr>
                  </a:gs>
                </a:gsLst>
                <a:path path="circle">
                  <a:fillToRect l="50000" t="50000" r="50000" b="50000"/>
                </a:path>
                <a:tileRect/>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FCFCFC"/>
                  </a:solidFill>
                  <a:latin typeface="Tahoma"/>
                </a:endParaRPr>
              </a:p>
            </p:txBody>
          </p:sp>
          <p:sp>
            <p:nvSpPr>
              <p:cNvPr id="84" name="TextBox 83">
                <a:extLst>
                  <a:ext uri="{FF2B5EF4-FFF2-40B4-BE49-F238E27FC236}">
                    <a16:creationId xmlns:a16="http://schemas.microsoft.com/office/drawing/2014/main" id="{F8C8BE1B-BDDC-4498-9BE7-760EEBB247AA}"/>
                  </a:ext>
                </a:extLst>
              </p:cNvPr>
              <p:cNvSpPr txBox="1"/>
              <p:nvPr/>
            </p:nvSpPr>
            <p:spPr>
              <a:xfrm>
                <a:off x="9059964" y="1580025"/>
                <a:ext cx="2714204" cy="1483810"/>
              </a:xfrm>
              <a:prstGeom prst="rect">
                <a:avLst/>
              </a:prstGeom>
              <a:noFill/>
            </p:spPr>
            <p:txBody>
              <a:bodyPr wrap="square" rtlCol="0">
                <a:spAutoFit/>
              </a:bodyPr>
              <a:lstStyle/>
              <a:p>
                <a:pPr eaLnBrk="0" hangingPunct="0"/>
                <a:r>
                  <a:rPr lang="en-US" sz="1200" b="1">
                    <a:solidFill>
                      <a:prstClr val="black"/>
                    </a:solidFill>
                    <a:latin typeface="Calibri" panose="020F0502020204030204" pitchFamily="34" charset="0"/>
                    <a:cs typeface="Calibri" panose="020F0502020204030204" pitchFamily="34" charset="0"/>
                  </a:rPr>
                  <a:t>Populate the Job Classification code based on the staff members Credentials.</a:t>
                </a:r>
              </a:p>
              <a:p>
                <a:pPr eaLnBrk="0" hangingPunct="0"/>
                <a:endParaRPr lang="en-US" sz="1200" b="1">
                  <a:solidFill>
                    <a:prstClr val="black"/>
                  </a:solidFill>
                  <a:latin typeface="Calibri" panose="020F0502020204030204" pitchFamily="34" charset="0"/>
                  <a:cs typeface="Calibri" panose="020F0502020204030204" pitchFamily="34" charset="0"/>
                </a:endParaRPr>
              </a:p>
              <a:p>
                <a:pPr eaLnBrk="0" hangingPunct="0"/>
                <a:r>
                  <a:rPr lang="en-US" sz="1200">
                    <a:solidFill>
                      <a:prstClr val="black"/>
                    </a:solidFill>
                    <a:latin typeface="Calibri" panose="020F0502020204030204" pitchFamily="34" charset="0"/>
                    <a:cs typeface="Calibri" panose="020F0502020204030204" pitchFamily="34" charset="0"/>
                  </a:rPr>
                  <a:t>10- Admin</a:t>
                </a:r>
              </a:p>
              <a:p>
                <a:pPr eaLnBrk="0" hangingPunct="0"/>
                <a:r>
                  <a:rPr lang="en-US" sz="1200">
                    <a:solidFill>
                      <a:prstClr val="black"/>
                    </a:solidFill>
                    <a:latin typeface="Calibri" panose="020F0502020204030204" pitchFamily="34" charset="0"/>
                    <a:cs typeface="Calibri" panose="020F0502020204030204" pitchFamily="34" charset="0"/>
                  </a:rPr>
                  <a:t>11-Pupil Services</a:t>
                </a:r>
              </a:p>
              <a:p>
                <a:pPr eaLnBrk="0" hangingPunct="0"/>
                <a:r>
                  <a:rPr lang="en-US" sz="1200">
                    <a:solidFill>
                      <a:prstClr val="black"/>
                    </a:solidFill>
                    <a:latin typeface="Calibri" panose="020F0502020204030204" pitchFamily="34" charset="0"/>
                    <a:cs typeface="Calibri" panose="020F0502020204030204" pitchFamily="34" charset="0"/>
                  </a:rPr>
                  <a:t>12- Teacher</a:t>
                </a:r>
              </a:p>
              <a:p>
                <a:pPr eaLnBrk="0" hangingPunct="0"/>
                <a:r>
                  <a:rPr lang="en-US" sz="1200">
                    <a:solidFill>
                      <a:prstClr val="black"/>
                    </a:solidFill>
                    <a:latin typeface="Calibri" panose="020F0502020204030204" pitchFamily="34" charset="0"/>
                    <a:cs typeface="Calibri" panose="020F0502020204030204" pitchFamily="34" charset="0"/>
                  </a:rPr>
                  <a:t>26- Non certificated Charter School Teacher</a:t>
                </a:r>
              </a:p>
              <a:p>
                <a:pPr eaLnBrk="0" hangingPunct="0"/>
                <a:r>
                  <a:rPr lang="en-US" sz="1200">
                    <a:solidFill>
                      <a:prstClr val="black"/>
                    </a:solidFill>
                    <a:latin typeface="Calibri" panose="020F0502020204030204" pitchFamily="34" charset="0"/>
                    <a:cs typeface="Calibri" panose="020F0502020204030204" pitchFamily="34" charset="0"/>
                  </a:rPr>
                  <a:t>27- Itinerant Teacher</a:t>
                </a:r>
              </a:p>
            </p:txBody>
          </p:sp>
        </p:grpSp>
        <p:sp>
          <p:nvSpPr>
            <p:cNvPr id="101" name="Oval 100">
              <a:extLst>
                <a:ext uri="{FF2B5EF4-FFF2-40B4-BE49-F238E27FC236}">
                  <a16:creationId xmlns:a16="http://schemas.microsoft.com/office/drawing/2014/main" id="{FE337D97-F064-45FE-A80B-E9D3F154246D}"/>
                </a:ext>
              </a:extLst>
            </p:cNvPr>
            <p:cNvSpPr/>
            <p:nvPr/>
          </p:nvSpPr>
          <p:spPr>
            <a:xfrm>
              <a:off x="6904879" y="955787"/>
              <a:ext cx="269105"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rgbClr val="FCFCFC"/>
                  </a:solidFill>
                  <a:latin typeface="Tahoma"/>
                </a:rPr>
                <a:t>1</a:t>
              </a:r>
            </a:p>
          </p:txBody>
        </p:sp>
      </p:grpSp>
      <p:grpSp>
        <p:nvGrpSpPr>
          <p:cNvPr id="114" name="Group 113">
            <a:extLst>
              <a:ext uri="{FF2B5EF4-FFF2-40B4-BE49-F238E27FC236}">
                <a16:creationId xmlns:a16="http://schemas.microsoft.com/office/drawing/2014/main" id="{814587FC-DC1A-4CE9-820A-A84A18516DC3}"/>
              </a:ext>
            </a:extLst>
          </p:cNvPr>
          <p:cNvGrpSpPr/>
          <p:nvPr/>
        </p:nvGrpSpPr>
        <p:grpSpPr>
          <a:xfrm>
            <a:off x="6113377" y="2772095"/>
            <a:ext cx="4579785" cy="1337851"/>
            <a:chOff x="6904910" y="2799707"/>
            <a:chExt cx="4579785" cy="1337851"/>
          </a:xfrm>
        </p:grpSpPr>
        <p:grpSp>
          <p:nvGrpSpPr>
            <p:cNvPr id="76" name="Group 75">
              <a:extLst>
                <a:ext uri="{FF2B5EF4-FFF2-40B4-BE49-F238E27FC236}">
                  <a16:creationId xmlns:a16="http://schemas.microsoft.com/office/drawing/2014/main" id="{824B883F-2639-43E9-AD24-1C9AD038DCC5}"/>
                </a:ext>
              </a:extLst>
            </p:cNvPr>
            <p:cNvGrpSpPr/>
            <p:nvPr/>
          </p:nvGrpSpPr>
          <p:grpSpPr>
            <a:xfrm>
              <a:off x="7025603" y="3014367"/>
              <a:ext cx="4459092" cy="1123191"/>
              <a:chOff x="8952869" y="1665913"/>
              <a:chExt cx="2631648" cy="1061761"/>
            </a:xfrm>
          </p:grpSpPr>
          <p:sp>
            <p:nvSpPr>
              <p:cNvPr id="77" name="Rectangle: Rounded Corners 76">
                <a:extLst>
                  <a:ext uri="{FF2B5EF4-FFF2-40B4-BE49-F238E27FC236}">
                    <a16:creationId xmlns:a16="http://schemas.microsoft.com/office/drawing/2014/main" id="{CEBFF317-8685-421A-96DA-5B6928C413C0}"/>
                  </a:ext>
                </a:extLst>
              </p:cNvPr>
              <p:cNvSpPr/>
              <p:nvPr/>
            </p:nvSpPr>
            <p:spPr>
              <a:xfrm>
                <a:off x="8952869" y="1665913"/>
                <a:ext cx="2615289" cy="1061761"/>
              </a:xfrm>
              <a:prstGeom prst="roundRect">
                <a:avLst>
                  <a:gd name="adj" fmla="val 3140"/>
                </a:avLst>
              </a:prstGeom>
              <a:gradFill flip="none" rotWithShape="1">
                <a:gsLst>
                  <a:gs pos="86000">
                    <a:schemeClr val="accent1">
                      <a:lumMod val="5000"/>
                      <a:lumOff val="95000"/>
                    </a:schemeClr>
                  </a:gs>
                  <a:gs pos="100000">
                    <a:schemeClr val="bg1">
                      <a:lumMod val="95000"/>
                    </a:schemeClr>
                  </a:gs>
                </a:gsLst>
                <a:path path="circle">
                  <a:fillToRect l="50000" t="50000" r="50000" b="50000"/>
                </a:path>
                <a:tileRect/>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FCFCFC"/>
                  </a:solidFill>
                  <a:latin typeface="Tahoma"/>
                </a:endParaRPr>
              </a:p>
            </p:txBody>
          </p:sp>
          <p:sp>
            <p:nvSpPr>
              <p:cNvPr id="78" name="TextBox 77">
                <a:extLst>
                  <a:ext uri="{FF2B5EF4-FFF2-40B4-BE49-F238E27FC236}">
                    <a16:creationId xmlns:a16="http://schemas.microsoft.com/office/drawing/2014/main" id="{16E2BB9A-694B-44C8-B022-7246D3A74209}"/>
                  </a:ext>
                </a:extLst>
              </p:cNvPr>
              <p:cNvSpPr txBox="1"/>
              <p:nvPr/>
            </p:nvSpPr>
            <p:spPr>
              <a:xfrm>
                <a:off x="8969228" y="1699680"/>
                <a:ext cx="2615289" cy="960114"/>
              </a:xfrm>
              <a:prstGeom prst="rect">
                <a:avLst/>
              </a:prstGeom>
              <a:noFill/>
            </p:spPr>
            <p:txBody>
              <a:bodyPr wrap="square" rtlCol="0">
                <a:spAutoFit/>
              </a:bodyPr>
              <a:lstStyle/>
              <a:p>
                <a:r>
                  <a:rPr lang="en-US" sz="1200" dirty="0">
                    <a:solidFill>
                      <a:prstClr val="black"/>
                    </a:solidFill>
                    <a:latin typeface="Calibri" panose="020F0502020204030204" pitchFamily="34" charset="0"/>
                    <a:cs typeface="Calibri" panose="020F0502020204030204" pitchFamily="34" charset="0"/>
                  </a:rPr>
                  <a:t>The FTE percentage should be between 5% and 200%</a:t>
                </a:r>
              </a:p>
              <a:p>
                <a:endParaRPr lang="en-US" sz="1200" dirty="0">
                  <a:solidFill>
                    <a:prstClr val="black"/>
                  </a:solidFill>
                  <a:latin typeface="Calibri" panose="020F0502020204030204" pitchFamily="34" charset="0"/>
                  <a:cs typeface="Calibri" panose="020F0502020204030204" pitchFamily="34" charset="0"/>
                </a:endParaRPr>
              </a:p>
              <a:p>
                <a:r>
                  <a:rPr lang="en-US" sz="1200" dirty="0">
                    <a:solidFill>
                      <a:prstClr val="black"/>
                    </a:solidFill>
                    <a:latin typeface="Calibri" panose="020F0502020204030204" pitchFamily="34" charset="0"/>
                    <a:cs typeface="Calibri" panose="020F0502020204030204" pitchFamily="34" charset="0"/>
                  </a:rPr>
                  <a:t>FTE can only be reported at 0% if the staff member is on leave. All staff members on leave and inactive on census day should have an FTE of 0% and a Non-Classroom Based Job Assignment code</a:t>
                </a:r>
              </a:p>
            </p:txBody>
          </p:sp>
        </p:grpSp>
        <p:sp>
          <p:nvSpPr>
            <p:cNvPr id="104" name="Oval 103">
              <a:extLst>
                <a:ext uri="{FF2B5EF4-FFF2-40B4-BE49-F238E27FC236}">
                  <a16:creationId xmlns:a16="http://schemas.microsoft.com/office/drawing/2014/main" id="{F1DDBF1B-3FBE-4845-8620-D3F2D2D22C61}"/>
                </a:ext>
              </a:extLst>
            </p:cNvPr>
            <p:cNvSpPr/>
            <p:nvPr/>
          </p:nvSpPr>
          <p:spPr>
            <a:xfrm>
              <a:off x="6904910" y="2799707"/>
              <a:ext cx="269106"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rgbClr val="FCFCFC"/>
                  </a:solidFill>
                  <a:latin typeface="Tahoma"/>
                </a:rPr>
                <a:t>2</a:t>
              </a:r>
            </a:p>
          </p:txBody>
        </p:sp>
      </p:grpSp>
      <p:grpSp>
        <p:nvGrpSpPr>
          <p:cNvPr id="115" name="Group 114">
            <a:extLst>
              <a:ext uri="{FF2B5EF4-FFF2-40B4-BE49-F238E27FC236}">
                <a16:creationId xmlns:a16="http://schemas.microsoft.com/office/drawing/2014/main" id="{4931BB02-E8D4-47DF-A120-CB1C104D2293}"/>
              </a:ext>
            </a:extLst>
          </p:cNvPr>
          <p:cNvGrpSpPr/>
          <p:nvPr/>
        </p:nvGrpSpPr>
        <p:grpSpPr>
          <a:xfrm>
            <a:off x="6096000" y="4264455"/>
            <a:ext cx="4564881" cy="958380"/>
            <a:chOff x="6919814" y="4104735"/>
            <a:chExt cx="4564881" cy="958380"/>
          </a:xfrm>
        </p:grpSpPr>
        <p:grpSp>
          <p:nvGrpSpPr>
            <p:cNvPr id="79" name="Group 78">
              <a:extLst>
                <a:ext uri="{FF2B5EF4-FFF2-40B4-BE49-F238E27FC236}">
                  <a16:creationId xmlns:a16="http://schemas.microsoft.com/office/drawing/2014/main" id="{454F5377-DC56-49B9-B0E9-2479CBE50442}"/>
                </a:ext>
              </a:extLst>
            </p:cNvPr>
            <p:cNvGrpSpPr/>
            <p:nvPr/>
          </p:nvGrpSpPr>
          <p:grpSpPr>
            <a:xfrm>
              <a:off x="7025603" y="4309811"/>
              <a:ext cx="4459092" cy="753304"/>
              <a:chOff x="8952869" y="1665914"/>
              <a:chExt cx="2631648" cy="712104"/>
            </a:xfrm>
          </p:grpSpPr>
          <p:sp>
            <p:nvSpPr>
              <p:cNvPr id="80" name="Rectangle: Rounded Corners 79">
                <a:extLst>
                  <a:ext uri="{FF2B5EF4-FFF2-40B4-BE49-F238E27FC236}">
                    <a16:creationId xmlns:a16="http://schemas.microsoft.com/office/drawing/2014/main" id="{965D7D0C-DBCF-41F8-BF3C-B4DE95335666}"/>
                  </a:ext>
                </a:extLst>
              </p:cNvPr>
              <p:cNvSpPr/>
              <p:nvPr/>
            </p:nvSpPr>
            <p:spPr>
              <a:xfrm>
                <a:off x="8952869" y="1665914"/>
                <a:ext cx="2615289" cy="712104"/>
              </a:xfrm>
              <a:prstGeom prst="roundRect">
                <a:avLst>
                  <a:gd name="adj" fmla="val 3140"/>
                </a:avLst>
              </a:prstGeom>
              <a:gradFill flip="none" rotWithShape="1">
                <a:gsLst>
                  <a:gs pos="86000">
                    <a:schemeClr val="accent1">
                      <a:lumMod val="5000"/>
                      <a:lumOff val="95000"/>
                    </a:schemeClr>
                  </a:gs>
                  <a:gs pos="100000">
                    <a:schemeClr val="bg1">
                      <a:lumMod val="95000"/>
                    </a:schemeClr>
                  </a:gs>
                </a:gsLst>
                <a:path path="circle">
                  <a:fillToRect l="50000" t="50000" r="50000" b="50000"/>
                </a:path>
                <a:tileRect/>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FCFCFC"/>
                  </a:solidFill>
                  <a:latin typeface="Tahoma"/>
                </a:endParaRPr>
              </a:p>
            </p:txBody>
          </p:sp>
          <p:sp>
            <p:nvSpPr>
              <p:cNvPr id="81" name="TextBox 80">
                <a:extLst>
                  <a:ext uri="{FF2B5EF4-FFF2-40B4-BE49-F238E27FC236}">
                    <a16:creationId xmlns:a16="http://schemas.microsoft.com/office/drawing/2014/main" id="{73D1F8FD-06CC-439A-A454-1B16F959BAD6}"/>
                  </a:ext>
                </a:extLst>
              </p:cNvPr>
              <p:cNvSpPr txBox="1"/>
              <p:nvPr/>
            </p:nvSpPr>
            <p:spPr>
              <a:xfrm>
                <a:off x="8969228" y="1699680"/>
                <a:ext cx="2615289" cy="610982"/>
              </a:xfrm>
              <a:prstGeom prst="rect">
                <a:avLst/>
              </a:prstGeom>
              <a:noFill/>
            </p:spPr>
            <p:txBody>
              <a:bodyPr wrap="square" rtlCol="0">
                <a:spAutoFit/>
              </a:bodyPr>
              <a:lstStyle/>
              <a:p>
                <a:r>
                  <a:rPr lang="en-US" sz="1200" dirty="0">
                    <a:solidFill>
                      <a:prstClr val="black"/>
                    </a:solidFill>
                    <a:latin typeface="Calibri" panose="020F0502020204030204" pitchFamily="34" charset="0"/>
                    <a:cs typeface="Calibri" panose="020F0502020204030204" pitchFamily="34" charset="0"/>
                  </a:rPr>
                  <a:t>Non-Classroom Based Job Assignment is required for Job Classification Code = 10, 11 or 25. Course records associated with SEIDs are “teaching assignments”</a:t>
                </a:r>
              </a:p>
            </p:txBody>
          </p:sp>
        </p:grpSp>
        <p:sp>
          <p:nvSpPr>
            <p:cNvPr id="107" name="Oval 106">
              <a:extLst>
                <a:ext uri="{FF2B5EF4-FFF2-40B4-BE49-F238E27FC236}">
                  <a16:creationId xmlns:a16="http://schemas.microsoft.com/office/drawing/2014/main" id="{7F1E8A5A-B697-40B0-B8A8-AF511D5691A1}"/>
                </a:ext>
              </a:extLst>
            </p:cNvPr>
            <p:cNvSpPr/>
            <p:nvPr/>
          </p:nvSpPr>
          <p:spPr>
            <a:xfrm>
              <a:off x="6919814" y="4104735"/>
              <a:ext cx="269106"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rgbClr val="FCFCFC"/>
                  </a:solidFill>
                  <a:latin typeface="Tahoma"/>
                </a:rPr>
                <a:t>3</a:t>
              </a:r>
            </a:p>
          </p:txBody>
        </p:sp>
      </p:grpSp>
      <p:sp>
        <p:nvSpPr>
          <p:cNvPr id="3" name="Oval 2">
            <a:extLst>
              <a:ext uri="{FF2B5EF4-FFF2-40B4-BE49-F238E27FC236}">
                <a16:creationId xmlns:a16="http://schemas.microsoft.com/office/drawing/2014/main" id="{143D747A-1EC6-4FAD-AB24-79DEE1DD5ED2}"/>
              </a:ext>
            </a:extLst>
          </p:cNvPr>
          <p:cNvSpPr/>
          <p:nvPr/>
        </p:nvSpPr>
        <p:spPr>
          <a:xfrm>
            <a:off x="4608188" y="2832100"/>
            <a:ext cx="269105"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rgbClr val="FCFCFC"/>
                </a:solidFill>
                <a:latin typeface="Tahoma"/>
              </a:rPr>
              <a:t>1</a:t>
            </a:r>
          </a:p>
        </p:txBody>
      </p:sp>
      <p:sp>
        <p:nvSpPr>
          <p:cNvPr id="4" name="Oval 3">
            <a:extLst>
              <a:ext uri="{FF2B5EF4-FFF2-40B4-BE49-F238E27FC236}">
                <a16:creationId xmlns:a16="http://schemas.microsoft.com/office/drawing/2014/main" id="{5185C9FE-7D10-4C1C-B02F-F32ED56E6C07}"/>
              </a:ext>
            </a:extLst>
          </p:cNvPr>
          <p:cNvSpPr/>
          <p:nvPr/>
        </p:nvSpPr>
        <p:spPr>
          <a:xfrm>
            <a:off x="2087238" y="3313793"/>
            <a:ext cx="269106"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rgbClr val="FCFCFC"/>
                </a:solidFill>
                <a:latin typeface="Tahoma"/>
              </a:rPr>
              <a:t>2</a:t>
            </a:r>
          </a:p>
        </p:txBody>
      </p:sp>
      <p:sp>
        <p:nvSpPr>
          <p:cNvPr id="5" name="Oval 4">
            <a:extLst>
              <a:ext uri="{FF2B5EF4-FFF2-40B4-BE49-F238E27FC236}">
                <a16:creationId xmlns:a16="http://schemas.microsoft.com/office/drawing/2014/main" id="{4327DCB5-7E06-42CE-9674-C4FB479EF565}"/>
              </a:ext>
            </a:extLst>
          </p:cNvPr>
          <p:cNvSpPr/>
          <p:nvPr/>
        </p:nvSpPr>
        <p:spPr>
          <a:xfrm>
            <a:off x="4623293" y="3321840"/>
            <a:ext cx="269106"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rgbClr val="FCFCFC"/>
                </a:solidFill>
                <a:latin typeface="Tahoma"/>
              </a:rPr>
              <a:t>3</a:t>
            </a:r>
          </a:p>
        </p:txBody>
      </p:sp>
      <p:sp>
        <p:nvSpPr>
          <p:cNvPr id="7" name="Footer Placeholder 3">
            <a:extLst>
              <a:ext uri="{FF2B5EF4-FFF2-40B4-BE49-F238E27FC236}">
                <a16:creationId xmlns:a16="http://schemas.microsoft.com/office/drawing/2014/main" id="{004319B4-C894-0660-43B3-C2F5E01519F4}"/>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2024</a:t>
            </a:r>
          </a:p>
        </p:txBody>
      </p:sp>
    </p:spTree>
    <p:extLst>
      <p:ext uri="{BB962C8B-B14F-4D97-AF65-F5344CB8AC3E}">
        <p14:creationId xmlns:p14="http://schemas.microsoft.com/office/powerpoint/2010/main" val="36817123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32C7043-3BF0-4F0F-AE6F-1B764594784C}"/>
              </a:ext>
            </a:extLst>
          </p:cNvPr>
          <p:cNvSpPr>
            <a:spLocks noGrp="1"/>
          </p:cNvSpPr>
          <p:nvPr>
            <p:ph type="sldNum" sz="quarter" idx="11"/>
          </p:nvPr>
        </p:nvSpPr>
        <p:spPr/>
        <p:txBody>
          <a:bodyPr/>
          <a:lstStyle/>
          <a:p>
            <a:fld id="{C7575539-BFBE-477A-BDB6-9CA7B44D81A5}" type="slidenum">
              <a:rPr lang="en-US">
                <a:solidFill>
                  <a:prstClr val="black">
                    <a:lumMod val="65000"/>
                    <a:lumOff val="35000"/>
                  </a:prstClr>
                </a:solidFill>
                <a:latin typeface="Tahoma"/>
              </a:rPr>
              <a:pPr/>
              <a:t>19</a:t>
            </a:fld>
            <a:endParaRPr lang="en-US">
              <a:solidFill>
                <a:prstClr val="black">
                  <a:lumMod val="65000"/>
                  <a:lumOff val="35000"/>
                </a:prstClr>
              </a:solidFill>
              <a:latin typeface="Tahoma"/>
            </a:endParaRPr>
          </a:p>
        </p:txBody>
      </p:sp>
      <p:sp>
        <p:nvSpPr>
          <p:cNvPr id="2" name="Title 1">
            <a:extLst>
              <a:ext uri="{FF2B5EF4-FFF2-40B4-BE49-F238E27FC236}">
                <a16:creationId xmlns:a16="http://schemas.microsoft.com/office/drawing/2014/main" id="{C56878CA-BD24-42E3-B6FF-097410255AA7}"/>
              </a:ext>
            </a:extLst>
          </p:cNvPr>
          <p:cNvSpPr>
            <a:spLocks noGrp="1"/>
          </p:cNvSpPr>
          <p:nvPr>
            <p:ph type="title" idx="4294967295"/>
          </p:nvPr>
        </p:nvSpPr>
        <p:spPr>
          <a:xfrm>
            <a:off x="432000" y="311190"/>
            <a:ext cx="10515600" cy="728663"/>
          </a:xfrm>
        </p:spPr>
        <p:txBody>
          <a:bodyPr>
            <a:noAutofit/>
          </a:bodyPr>
          <a:lstStyle/>
          <a:p>
            <a:r>
              <a:rPr lang="en-US" altLang="en-US" b="1">
                <a:latin typeface="Arial Black" panose="020B0A04020102020204" pitchFamily="34" charset="0"/>
                <a:ea typeface="Calibri" panose="020F0502020204030204" pitchFamily="34" charset="0"/>
                <a:cs typeface="Arial" panose="020B0604020202020204" pitchFamily="34" charset="0"/>
              </a:rPr>
              <a:t>Job Classification FTE Percentage</a:t>
            </a:r>
            <a:br>
              <a:rPr lang="en-US" altLang="en-US">
                <a:latin typeface="Arial Black" panose="020B0A04020102020204" pitchFamily="34" charset="0"/>
              </a:rPr>
            </a:br>
            <a:endParaRPr lang="en-US">
              <a:latin typeface="Arial Black" panose="020B0A04020102020204" pitchFamily="34" charset="0"/>
            </a:endParaRPr>
          </a:p>
        </p:txBody>
      </p:sp>
      <p:graphicFrame>
        <p:nvGraphicFramePr>
          <p:cNvPr id="4" name="Content Placeholder 3">
            <a:extLst>
              <a:ext uri="{FF2B5EF4-FFF2-40B4-BE49-F238E27FC236}">
                <a16:creationId xmlns:a16="http://schemas.microsoft.com/office/drawing/2014/main" id="{9A5CCD22-72D7-4EEB-A810-DFF06667DB12}"/>
              </a:ext>
            </a:extLst>
          </p:cNvPr>
          <p:cNvGraphicFramePr>
            <a:graphicFrameLocks noGrp="1"/>
          </p:cNvGraphicFramePr>
          <p:nvPr>
            <p:ph idx="4294967295"/>
            <p:extLst>
              <p:ext uri="{D42A27DB-BD31-4B8C-83A1-F6EECF244321}">
                <p14:modId xmlns:p14="http://schemas.microsoft.com/office/powerpoint/2010/main" val="2542410538"/>
              </p:ext>
            </p:extLst>
          </p:nvPr>
        </p:nvGraphicFramePr>
        <p:xfrm>
          <a:off x="2039815" y="2359301"/>
          <a:ext cx="8112369" cy="3656111"/>
        </p:xfrm>
        <a:graphic>
          <a:graphicData uri="http://schemas.openxmlformats.org/drawingml/2006/table">
            <a:tbl>
              <a:tblPr firstRow="1" firstCol="1" lastRow="1" lastCol="1" bandRow="1" bandCol="1">
                <a:tableStyleId>{5C22544A-7EE6-4342-B048-85BDC9FD1C3A}</a:tableStyleId>
              </a:tblPr>
              <a:tblGrid>
                <a:gridCol w="4019656">
                  <a:extLst>
                    <a:ext uri="{9D8B030D-6E8A-4147-A177-3AD203B41FA5}">
                      <a16:colId xmlns:a16="http://schemas.microsoft.com/office/drawing/2014/main" val="1307476157"/>
                    </a:ext>
                  </a:extLst>
                </a:gridCol>
                <a:gridCol w="4092713">
                  <a:extLst>
                    <a:ext uri="{9D8B030D-6E8A-4147-A177-3AD203B41FA5}">
                      <a16:colId xmlns:a16="http://schemas.microsoft.com/office/drawing/2014/main" val="383157200"/>
                    </a:ext>
                  </a:extLst>
                </a:gridCol>
              </a:tblGrid>
              <a:tr h="421601">
                <a:tc>
                  <a:txBody>
                    <a:bodyPr/>
                    <a:lstStyle/>
                    <a:p>
                      <a:pPr marL="0" marR="0" algn="l">
                        <a:spcBef>
                          <a:spcPts val="0"/>
                        </a:spcBef>
                        <a:spcAft>
                          <a:spcPts val="0"/>
                        </a:spcAft>
                      </a:pPr>
                      <a:r>
                        <a:rPr lang="en-US" sz="2200">
                          <a:effectLst/>
                        </a:rPr>
                        <a:t>If ...</a:t>
                      </a:r>
                      <a:endParaRPr lang="en-US" sz="22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9208" marR="9208" marT="9208" marB="9208"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1">
                        <a:lumMod val="50000"/>
                      </a:schemeClr>
                    </a:solidFill>
                  </a:tcPr>
                </a:tc>
                <a:tc>
                  <a:txBody>
                    <a:bodyPr/>
                    <a:lstStyle/>
                    <a:p>
                      <a:pPr marL="0" marR="0" algn="l">
                        <a:spcBef>
                          <a:spcPts val="0"/>
                        </a:spcBef>
                        <a:spcAft>
                          <a:spcPts val="0"/>
                        </a:spcAft>
                      </a:pPr>
                      <a:r>
                        <a:rPr lang="en-US" sz="2200">
                          <a:effectLst/>
                        </a:rPr>
                        <a:t>Then ...</a:t>
                      </a:r>
                      <a:endParaRPr lang="en-US" sz="22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9208" marR="9208" marT="9208" marB="9208"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1">
                        <a:lumMod val="50000"/>
                      </a:schemeClr>
                    </a:solidFill>
                  </a:tcPr>
                </a:tc>
                <a:extLst>
                  <a:ext uri="{0D108BD9-81ED-4DB2-BD59-A6C34878D82A}">
                    <a16:rowId xmlns:a16="http://schemas.microsoft.com/office/drawing/2014/main" val="1268616453"/>
                  </a:ext>
                </a:extLst>
              </a:tr>
              <a:tr h="772529">
                <a:tc>
                  <a:txBody>
                    <a:bodyPr/>
                    <a:lstStyle/>
                    <a:p>
                      <a:pPr marL="342900" marR="0" lvl="0" indent="-342900">
                        <a:spcBef>
                          <a:spcPts val="0"/>
                        </a:spcBef>
                        <a:spcAft>
                          <a:spcPts val="600"/>
                        </a:spcAft>
                        <a:buSzPts val="1100"/>
                        <a:buFont typeface="Symbol" panose="05050102010706020507" pitchFamily="18" charset="2"/>
                        <a:buChar char=""/>
                        <a:tabLst>
                          <a:tab pos="228600" algn="l"/>
                        </a:tabLst>
                      </a:pPr>
                      <a:r>
                        <a:rPr lang="en-US" sz="1800" b="0" dirty="0">
                          <a:solidFill>
                            <a:schemeClr val="tx1"/>
                          </a:solidFill>
                          <a:effectLst/>
                        </a:rPr>
                        <a:t>All of the staff member’s time is devoted to the job classification of “Administrator,”</a:t>
                      </a:r>
                      <a:endParaRPr lang="en-US" sz="18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9208" marR="9208" marT="9208" marB="9208">
                    <a:lnL w="12700" cap="flat" cmpd="sng" algn="ctr">
                      <a:solidFill>
                        <a:schemeClr val="tx1"/>
                      </a:solidFill>
                      <a:prstDash val="solid"/>
                      <a:round/>
                      <a:headEnd type="none" w="med" len="med"/>
                      <a:tailEnd type="none" w="med" len="med"/>
                    </a:lnL>
                    <a:solidFill>
                      <a:schemeClr val="accent1">
                        <a:lumMod val="40000"/>
                        <a:lumOff val="60000"/>
                      </a:schemeClr>
                    </a:solidFill>
                  </a:tcPr>
                </a:tc>
                <a:tc>
                  <a:txBody>
                    <a:bodyPr/>
                    <a:lstStyle/>
                    <a:p>
                      <a:pPr marL="342900" marR="0" lvl="0" indent="-342900">
                        <a:spcBef>
                          <a:spcPts val="0"/>
                        </a:spcBef>
                        <a:spcAft>
                          <a:spcPts val="600"/>
                        </a:spcAft>
                        <a:buSzPts val="1100"/>
                        <a:buFont typeface="Symbol" panose="05050102010706020507" pitchFamily="18" charset="2"/>
                        <a:buChar char=""/>
                        <a:tabLst>
                          <a:tab pos="228600" algn="l"/>
                        </a:tabLst>
                      </a:pPr>
                      <a:r>
                        <a:rPr lang="en-US" sz="1800" b="0">
                          <a:solidFill>
                            <a:schemeClr val="tx1"/>
                          </a:solidFill>
                          <a:effectLst/>
                        </a:rPr>
                        <a:t>Report 100% to the job classification of “Administrator.”</a:t>
                      </a:r>
                      <a:endParaRPr lang="en-US" sz="1800" b="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9208" marR="9208" marT="9208" marB="9208">
                    <a:lnR w="12700" cap="flat" cmpd="sng" algn="ctr">
                      <a:solidFill>
                        <a:schemeClr val="tx1"/>
                      </a:solidFill>
                      <a:prstDash val="solid"/>
                      <a:round/>
                      <a:headEnd type="none" w="med" len="med"/>
                      <a:tailEnd type="none" w="med" len="med"/>
                    </a:lnR>
                    <a:solidFill>
                      <a:schemeClr val="accent1">
                        <a:lumMod val="40000"/>
                        <a:lumOff val="60000"/>
                      </a:schemeClr>
                    </a:solidFill>
                  </a:tcPr>
                </a:tc>
                <a:extLst>
                  <a:ext uri="{0D108BD9-81ED-4DB2-BD59-A6C34878D82A}">
                    <a16:rowId xmlns:a16="http://schemas.microsoft.com/office/drawing/2014/main" val="3835077943"/>
                  </a:ext>
                </a:extLst>
              </a:tr>
              <a:tr h="772529">
                <a:tc>
                  <a:txBody>
                    <a:bodyPr/>
                    <a:lstStyle/>
                    <a:p>
                      <a:pPr marL="342900" marR="0" lvl="0" indent="-342900">
                        <a:spcBef>
                          <a:spcPts val="0"/>
                        </a:spcBef>
                        <a:spcAft>
                          <a:spcPts val="600"/>
                        </a:spcAft>
                        <a:buSzPts val="1100"/>
                        <a:buFont typeface="Symbol" panose="05050102010706020507" pitchFamily="18" charset="2"/>
                        <a:buChar char=""/>
                        <a:tabLst>
                          <a:tab pos="228600" algn="l"/>
                        </a:tabLst>
                      </a:pPr>
                      <a:r>
                        <a:rPr lang="en-US" sz="1800" b="0" dirty="0">
                          <a:solidFill>
                            <a:schemeClr val="tx1"/>
                          </a:solidFill>
                          <a:effectLst/>
                        </a:rPr>
                        <a:t>All of the staff member’s time is devoted to teaching,</a:t>
                      </a:r>
                      <a:endParaRPr lang="en-US" sz="18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9208" marR="9208" marT="9208" marB="9208">
                    <a:lnL w="12700" cap="flat" cmpd="sng" algn="ctr">
                      <a:solidFill>
                        <a:schemeClr val="tx1"/>
                      </a:solidFill>
                      <a:prstDash val="solid"/>
                      <a:round/>
                      <a:headEnd type="none" w="med" len="med"/>
                      <a:tailEnd type="none" w="med" len="med"/>
                    </a:lnL>
                    <a:solidFill>
                      <a:schemeClr val="accent1">
                        <a:lumMod val="40000"/>
                        <a:lumOff val="60000"/>
                      </a:schemeClr>
                    </a:solidFill>
                  </a:tcPr>
                </a:tc>
                <a:tc>
                  <a:txBody>
                    <a:bodyPr/>
                    <a:lstStyle/>
                    <a:p>
                      <a:pPr marL="342900" marR="0" lvl="0" indent="-342900">
                        <a:spcBef>
                          <a:spcPts val="0"/>
                        </a:spcBef>
                        <a:spcAft>
                          <a:spcPts val="600"/>
                        </a:spcAft>
                        <a:buSzPts val="1100"/>
                        <a:buFont typeface="Symbol" panose="05050102010706020507" pitchFamily="18" charset="2"/>
                        <a:buChar char=""/>
                        <a:tabLst>
                          <a:tab pos="228600" algn="l"/>
                        </a:tabLst>
                      </a:pPr>
                      <a:r>
                        <a:rPr lang="en-US" sz="1800" b="0">
                          <a:solidFill>
                            <a:schemeClr val="tx1"/>
                          </a:solidFill>
                          <a:effectLst/>
                        </a:rPr>
                        <a:t>Report 100% to the job classification of “Teacher.”</a:t>
                      </a:r>
                      <a:endParaRPr lang="en-US" sz="1800" b="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9208" marR="9208" marT="9208" marB="9208">
                    <a:lnR w="12700" cap="flat" cmpd="sng" algn="ctr">
                      <a:solidFill>
                        <a:schemeClr val="tx1"/>
                      </a:solidFill>
                      <a:prstDash val="solid"/>
                      <a:round/>
                      <a:headEnd type="none" w="med" len="med"/>
                      <a:tailEnd type="none" w="med" len="med"/>
                    </a:lnR>
                    <a:solidFill>
                      <a:schemeClr val="accent1">
                        <a:lumMod val="40000"/>
                        <a:lumOff val="60000"/>
                      </a:schemeClr>
                    </a:solidFill>
                  </a:tcPr>
                </a:tc>
                <a:extLst>
                  <a:ext uri="{0D108BD9-81ED-4DB2-BD59-A6C34878D82A}">
                    <a16:rowId xmlns:a16="http://schemas.microsoft.com/office/drawing/2014/main" val="2484146135"/>
                  </a:ext>
                </a:extLst>
              </a:tr>
              <a:tr h="1620605">
                <a:tc>
                  <a:txBody>
                    <a:bodyPr/>
                    <a:lstStyle/>
                    <a:p>
                      <a:pPr marL="342900" marR="0" lvl="0" indent="-342900">
                        <a:spcBef>
                          <a:spcPts val="0"/>
                        </a:spcBef>
                        <a:spcAft>
                          <a:spcPts val="600"/>
                        </a:spcAft>
                        <a:buSzPts val="1100"/>
                        <a:buFont typeface="Symbol" panose="05050102010706020507" pitchFamily="18" charset="2"/>
                        <a:buChar char=""/>
                        <a:tabLst>
                          <a:tab pos="228600" algn="l"/>
                        </a:tabLst>
                      </a:pPr>
                      <a:r>
                        <a:rPr lang="en-US" sz="1800" b="0" dirty="0">
                          <a:solidFill>
                            <a:schemeClr val="tx1"/>
                          </a:solidFill>
                          <a:effectLst/>
                        </a:rPr>
                        <a:t>Half of the staff time is devoted to administration, and:</a:t>
                      </a:r>
                    </a:p>
                    <a:p>
                      <a:pPr marL="342900" marR="0" lvl="0" indent="-342900">
                        <a:spcBef>
                          <a:spcPts val="0"/>
                        </a:spcBef>
                        <a:spcAft>
                          <a:spcPts val="600"/>
                        </a:spcAft>
                        <a:buSzPts val="1100"/>
                        <a:buFont typeface="Symbol" panose="05050102010706020507" pitchFamily="18" charset="2"/>
                        <a:buChar char=""/>
                        <a:tabLst>
                          <a:tab pos="228600" algn="l"/>
                        </a:tabLst>
                      </a:pPr>
                      <a:r>
                        <a:rPr lang="en-US" sz="1800" b="0" dirty="0">
                          <a:solidFill>
                            <a:schemeClr val="tx1"/>
                          </a:solidFill>
                          <a:effectLst/>
                        </a:rPr>
                        <a:t>The other half of the time is devoted to teaching,</a:t>
                      </a:r>
                      <a:endParaRPr lang="en-US" sz="18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9208" marR="9208" marT="9208" marB="9208">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342900" marR="0" lvl="0" indent="-342900">
                        <a:spcBef>
                          <a:spcPts val="0"/>
                        </a:spcBef>
                        <a:spcAft>
                          <a:spcPts val="600"/>
                        </a:spcAft>
                        <a:buSzPts val="1100"/>
                        <a:buFont typeface="Symbol" panose="05050102010706020507" pitchFamily="18" charset="2"/>
                        <a:buChar char=""/>
                        <a:tabLst>
                          <a:tab pos="228600" algn="l"/>
                        </a:tabLst>
                      </a:pPr>
                      <a:r>
                        <a:rPr lang="en-US" sz="1800" b="0" dirty="0">
                          <a:solidFill>
                            <a:schemeClr val="tx1"/>
                          </a:solidFill>
                          <a:effectLst/>
                        </a:rPr>
                        <a:t>Report 50% to the job classification of “Administrator” and 50% to the job classification of “Teacher.”</a:t>
                      </a:r>
                      <a:endParaRPr lang="en-US" sz="18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9208" marR="9208" marT="9208" marB="9208">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161971079"/>
                  </a:ext>
                </a:extLst>
              </a:tr>
            </a:tbl>
          </a:graphicData>
        </a:graphic>
      </p:graphicFrame>
      <p:sp>
        <p:nvSpPr>
          <p:cNvPr id="5" name="Rectangle 1">
            <a:extLst>
              <a:ext uri="{FF2B5EF4-FFF2-40B4-BE49-F238E27FC236}">
                <a16:creationId xmlns:a16="http://schemas.microsoft.com/office/drawing/2014/main" id="{0407EAEB-AAE7-4711-9E0F-BF0464D41C83}"/>
              </a:ext>
            </a:extLst>
          </p:cNvPr>
          <p:cNvSpPr>
            <a:spLocks noChangeArrowheads="1"/>
          </p:cNvSpPr>
          <p:nvPr/>
        </p:nvSpPr>
        <p:spPr bwMode="auto">
          <a:xfrm>
            <a:off x="1270453" y="1039853"/>
            <a:ext cx="9267093" cy="969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20" tIns="22860" rIns="45720" bIns="22860" numCol="1" anchor="ctr" anchorCtr="0" compatLnSpc="1">
            <a:prstTxWarp prst="textNoShape">
              <a:avLst/>
            </a:prstTxWarp>
            <a:spAutoFit/>
          </a:bodyPr>
          <a:lstStyle>
            <a:lvl1pPr eaLnBrk="0" fontAlgn="base" hangingPunct="0">
              <a:spcBef>
                <a:spcPct val="0"/>
              </a:spcBef>
              <a:spcAft>
                <a:spcPct val="0"/>
              </a:spcAft>
              <a:tabLst>
                <a:tab pos="228600" algn="l"/>
              </a:tabLst>
              <a:defRPr>
                <a:solidFill>
                  <a:schemeClr val="tx1"/>
                </a:solidFill>
                <a:latin typeface="Arial" panose="020B0604020202020204" pitchFamily="34" charset="0"/>
              </a:defRPr>
            </a:lvl1pPr>
            <a:lvl2pPr marL="457200" eaLnBrk="0" fontAlgn="base" hangingPunct="0">
              <a:spcBef>
                <a:spcPct val="0"/>
              </a:spcBef>
              <a:spcAft>
                <a:spcPct val="0"/>
              </a:spcAft>
              <a:tabLst>
                <a:tab pos="228600" algn="l"/>
              </a:tabLst>
              <a:defRPr>
                <a:solidFill>
                  <a:schemeClr val="tx1"/>
                </a:solidFill>
                <a:latin typeface="Arial" panose="020B0604020202020204" pitchFamily="34" charset="0"/>
              </a:defRPr>
            </a:lvl2pPr>
            <a:lvl3pPr marL="914400" eaLnBrk="0" fontAlgn="base" hangingPunct="0">
              <a:spcBef>
                <a:spcPct val="0"/>
              </a:spcBef>
              <a:spcAft>
                <a:spcPct val="0"/>
              </a:spcAft>
              <a:tabLst>
                <a:tab pos="228600" algn="l"/>
              </a:tabLst>
              <a:defRPr>
                <a:solidFill>
                  <a:schemeClr val="tx1"/>
                </a:solidFill>
                <a:latin typeface="Arial" panose="020B0604020202020204" pitchFamily="34" charset="0"/>
              </a:defRPr>
            </a:lvl3pPr>
            <a:lvl4pPr marL="1371600" eaLnBrk="0" fontAlgn="base" hangingPunct="0">
              <a:spcBef>
                <a:spcPct val="0"/>
              </a:spcBef>
              <a:spcAft>
                <a:spcPct val="0"/>
              </a:spcAft>
              <a:tabLst>
                <a:tab pos="228600" algn="l"/>
              </a:tabLst>
              <a:defRPr>
                <a:solidFill>
                  <a:schemeClr val="tx1"/>
                </a:solidFill>
                <a:latin typeface="Arial" panose="020B0604020202020204" pitchFamily="34" charset="0"/>
              </a:defRPr>
            </a:lvl4pPr>
            <a:lvl5pPr marL="1828800" eaLnBrk="0" fontAlgn="base" hangingPunct="0">
              <a:spcBef>
                <a:spcPct val="0"/>
              </a:spcBef>
              <a:spcAft>
                <a:spcPct val="0"/>
              </a:spcAft>
              <a:tabLst>
                <a:tab pos="228600" algn="l"/>
              </a:tabLst>
              <a:defRPr>
                <a:solidFill>
                  <a:schemeClr val="tx1"/>
                </a:solidFill>
                <a:latin typeface="Arial" panose="020B0604020202020204" pitchFamily="34" charset="0"/>
              </a:defRPr>
            </a:lvl5pPr>
            <a:lvl6pPr marL="2286000" eaLnBrk="0" fontAlgn="base" hangingPunct="0">
              <a:spcBef>
                <a:spcPct val="0"/>
              </a:spcBef>
              <a:spcAft>
                <a:spcPct val="0"/>
              </a:spcAft>
              <a:tabLst>
                <a:tab pos="228600" algn="l"/>
              </a:tabLst>
              <a:defRPr>
                <a:solidFill>
                  <a:schemeClr val="tx1"/>
                </a:solidFill>
                <a:latin typeface="Arial" panose="020B0604020202020204" pitchFamily="34" charset="0"/>
              </a:defRPr>
            </a:lvl6pPr>
            <a:lvl7pPr marL="2743200" eaLnBrk="0" fontAlgn="base" hangingPunct="0">
              <a:spcBef>
                <a:spcPct val="0"/>
              </a:spcBef>
              <a:spcAft>
                <a:spcPct val="0"/>
              </a:spcAft>
              <a:tabLst>
                <a:tab pos="228600" algn="l"/>
              </a:tabLst>
              <a:defRPr>
                <a:solidFill>
                  <a:schemeClr val="tx1"/>
                </a:solidFill>
                <a:latin typeface="Arial" panose="020B0604020202020204" pitchFamily="34" charset="0"/>
              </a:defRPr>
            </a:lvl7pPr>
            <a:lvl8pPr marL="3200400" eaLnBrk="0" fontAlgn="base" hangingPunct="0">
              <a:spcBef>
                <a:spcPct val="0"/>
              </a:spcBef>
              <a:spcAft>
                <a:spcPct val="0"/>
              </a:spcAft>
              <a:tabLst>
                <a:tab pos="228600" algn="l"/>
              </a:tabLst>
              <a:defRPr>
                <a:solidFill>
                  <a:schemeClr val="tx1"/>
                </a:solidFill>
                <a:latin typeface="Arial" panose="020B0604020202020204" pitchFamily="34" charset="0"/>
              </a:defRPr>
            </a:lvl8pPr>
            <a:lvl9pPr marL="3657600"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defTabSz="457200">
              <a:tabLst>
                <a:tab pos="114300" algn="l"/>
              </a:tabLst>
            </a:pPr>
            <a:r>
              <a:rPr lang="en-US" altLang="en-US" sz="2000">
                <a:solidFill>
                  <a:prstClr val="black"/>
                </a:solidFill>
                <a:ea typeface="Calibri" panose="020F0502020204030204" pitchFamily="34" charset="0"/>
                <a:cs typeface="Arial" panose="020B0604020202020204" pitchFamily="34" charset="0"/>
              </a:rPr>
              <a:t>The reporting of FTE by classification is and by school of assignment, not by assignment. In addition, the sum of the FTE percentage by job classification for each staff member cannot exceed 200% or be less than 5% total.</a:t>
            </a:r>
            <a:endParaRPr lang="en-US" altLang="en-US" sz="2000">
              <a:solidFill>
                <a:prstClr val="black"/>
              </a:solidFill>
            </a:endParaRPr>
          </a:p>
        </p:txBody>
      </p:sp>
      <p:sp>
        <p:nvSpPr>
          <p:cNvPr id="6" name="Footer Placeholder 3">
            <a:extLst>
              <a:ext uri="{FF2B5EF4-FFF2-40B4-BE49-F238E27FC236}">
                <a16:creationId xmlns:a16="http://schemas.microsoft.com/office/drawing/2014/main" id="{5FE76C1C-25E2-5C76-64D2-3F90FC04486C}"/>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2024</a:t>
            </a:r>
          </a:p>
        </p:txBody>
      </p:sp>
    </p:spTree>
    <p:extLst>
      <p:ext uri="{BB962C8B-B14F-4D97-AF65-F5344CB8AC3E}">
        <p14:creationId xmlns:p14="http://schemas.microsoft.com/office/powerpoint/2010/main" val="3782255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FC752-8839-4E09-BF0D-CFD2F234BA41}"/>
              </a:ext>
            </a:extLst>
          </p:cNvPr>
          <p:cNvSpPr>
            <a:spLocks noGrp="1"/>
          </p:cNvSpPr>
          <p:nvPr>
            <p:ph type="title"/>
          </p:nvPr>
        </p:nvSpPr>
        <p:spPr/>
        <p:txBody>
          <a:bodyPr/>
          <a:lstStyle/>
          <a:p>
            <a:r>
              <a:rPr lang="en-US" dirty="0"/>
              <a:t>CALPADS Training Sequence</a:t>
            </a:r>
          </a:p>
        </p:txBody>
      </p:sp>
      <p:sp>
        <p:nvSpPr>
          <p:cNvPr id="4" name="Slide Number Placeholder 3">
            <a:extLst>
              <a:ext uri="{FF2B5EF4-FFF2-40B4-BE49-F238E27FC236}">
                <a16:creationId xmlns:a16="http://schemas.microsoft.com/office/drawing/2014/main" id="{F8805412-EA67-4A35-9025-AD252BF73C02}"/>
              </a:ext>
            </a:extLst>
          </p:cNvPr>
          <p:cNvSpPr>
            <a:spLocks noGrp="1"/>
          </p:cNvSpPr>
          <p:nvPr>
            <p:ph type="sldNum" sz="quarter" idx="11"/>
          </p:nvPr>
        </p:nvSpPr>
        <p:spPr/>
        <p:txBody>
          <a:bodyPr/>
          <a:lstStyle/>
          <a:p>
            <a:fld id="{BB4C87F9-946B-4B3C-9482-D9DBAFCB5320}" type="slidenum">
              <a:rPr lang="en-US" smtClean="0"/>
              <a:pPr/>
              <a:t>2</a:t>
            </a:fld>
            <a:endParaRPr lang="en-US"/>
          </a:p>
        </p:txBody>
      </p:sp>
      <p:graphicFrame>
        <p:nvGraphicFramePr>
          <p:cNvPr id="5" name="Diagram 4" descr="Wireframe diagram of the Sequence of CALPADS training courses.">
            <a:extLst>
              <a:ext uri="{FF2B5EF4-FFF2-40B4-BE49-F238E27FC236}">
                <a16:creationId xmlns:a16="http://schemas.microsoft.com/office/drawing/2014/main" id="{49136E88-6286-4AC2-BFCD-9EFC7965D54A}"/>
              </a:ext>
            </a:extLst>
          </p:cNvPr>
          <p:cNvGraphicFramePr/>
          <p:nvPr>
            <p:extLst>
              <p:ext uri="{D42A27DB-BD31-4B8C-83A1-F6EECF244321}">
                <p14:modId xmlns:p14="http://schemas.microsoft.com/office/powerpoint/2010/main" val="220690356"/>
              </p:ext>
            </p:extLst>
          </p:nvPr>
        </p:nvGraphicFramePr>
        <p:xfrm>
          <a:off x="426000" y="974887"/>
          <a:ext cx="11340000" cy="5279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Footer Placeholder 3">
            <a:extLst>
              <a:ext uri="{FF2B5EF4-FFF2-40B4-BE49-F238E27FC236}">
                <a16:creationId xmlns:a16="http://schemas.microsoft.com/office/drawing/2014/main" id="{3D7BC45B-D040-4374-87E1-6ED4EC93D88E}"/>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2024</a:t>
            </a:r>
          </a:p>
        </p:txBody>
      </p:sp>
    </p:spTree>
    <p:extLst>
      <p:ext uri="{BB962C8B-B14F-4D97-AF65-F5344CB8AC3E}">
        <p14:creationId xmlns:p14="http://schemas.microsoft.com/office/powerpoint/2010/main" val="6900147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D9E25C7-8BE5-4493-9AE5-C2795EF9C2ED}"/>
              </a:ext>
            </a:extLst>
          </p:cNvPr>
          <p:cNvPicPr>
            <a:picLocks noChangeAspect="1"/>
          </p:cNvPicPr>
          <p:nvPr/>
        </p:nvPicPr>
        <p:blipFill>
          <a:blip r:embed="rId3"/>
          <a:stretch>
            <a:fillRect/>
          </a:stretch>
        </p:blipFill>
        <p:spPr>
          <a:xfrm>
            <a:off x="343095" y="4406665"/>
            <a:ext cx="9144000" cy="1770905"/>
          </a:xfrm>
          <a:prstGeom prst="rect">
            <a:avLst/>
          </a:prstGeom>
          <a:ln>
            <a:noFill/>
          </a:ln>
          <a:effectLst>
            <a:outerShdw blurRad="63500" algn="ctr" rotWithShape="0">
              <a:prstClr val="black">
                <a:alpha val="40000"/>
              </a:prstClr>
            </a:outerShdw>
          </a:effectLst>
        </p:spPr>
      </p:pic>
      <p:pic>
        <p:nvPicPr>
          <p:cNvPr id="14" name="Picture 13">
            <a:extLst>
              <a:ext uri="{FF2B5EF4-FFF2-40B4-BE49-F238E27FC236}">
                <a16:creationId xmlns:a16="http://schemas.microsoft.com/office/drawing/2014/main" id="{36179EC4-7A40-49EB-A7E9-E7CA6ABDD9A6}"/>
              </a:ext>
            </a:extLst>
          </p:cNvPr>
          <p:cNvPicPr>
            <a:picLocks noChangeAspect="1"/>
          </p:cNvPicPr>
          <p:nvPr/>
        </p:nvPicPr>
        <p:blipFill>
          <a:blip r:embed="rId4"/>
          <a:stretch>
            <a:fillRect/>
          </a:stretch>
        </p:blipFill>
        <p:spPr>
          <a:xfrm>
            <a:off x="343095" y="900622"/>
            <a:ext cx="9144000" cy="3409146"/>
          </a:xfrm>
          <a:prstGeom prst="rect">
            <a:avLst/>
          </a:prstGeom>
          <a:ln>
            <a:noFill/>
          </a:ln>
          <a:effectLst>
            <a:outerShdw blurRad="63500" algn="ctr" rotWithShape="0">
              <a:prstClr val="black">
                <a:alpha val="40000"/>
              </a:prstClr>
            </a:outerShdw>
          </a:effectLst>
        </p:spPr>
      </p:pic>
      <p:sp>
        <p:nvSpPr>
          <p:cNvPr id="2" name="Title 1"/>
          <p:cNvSpPr>
            <a:spLocks noGrp="1"/>
          </p:cNvSpPr>
          <p:nvPr>
            <p:ph type="title"/>
          </p:nvPr>
        </p:nvSpPr>
        <p:spPr>
          <a:xfrm>
            <a:off x="426000" y="280829"/>
            <a:ext cx="11340000" cy="432000"/>
          </a:xfrm>
        </p:spPr>
        <p:txBody>
          <a:bodyPr>
            <a:noAutofit/>
          </a:bodyPr>
          <a:lstStyle/>
          <a:p>
            <a:r>
              <a:rPr lang="en-US" b="1">
                <a:latin typeface="Arial Black" panose="020B0A04020102020204" pitchFamily="34" charset="0"/>
              </a:rPr>
              <a:t>Teacher Assignment </a:t>
            </a:r>
          </a:p>
        </p:txBody>
      </p:sp>
      <p:sp>
        <p:nvSpPr>
          <p:cNvPr id="5" name="Slide Number Placeholder 4">
            <a:extLst>
              <a:ext uri="{FF2B5EF4-FFF2-40B4-BE49-F238E27FC236}">
                <a16:creationId xmlns:a16="http://schemas.microsoft.com/office/drawing/2014/main" id="{F27B3BA8-5646-4139-9568-66C3175F98E0}"/>
              </a:ext>
            </a:extLst>
          </p:cNvPr>
          <p:cNvSpPr>
            <a:spLocks noGrp="1"/>
          </p:cNvSpPr>
          <p:nvPr>
            <p:ph type="sldNum" sz="quarter" idx="11"/>
          </p:nvPr>
        </p:nvSpPr>
        <p:spPr/>
        <p:txBody>
          <a:bodyPr/>
          <a:lstStyle/>
          <a:p>
            <a:fld id="{C7575539-BFBE-477A-BDB6-9CA7B44D81A5}" type="slidenum">
              <a:rPr lang="en-US">
                <a:solidFill>
                  <a:prstClr val="black">
                    <a:lumMod val="65000"/>
                    <a:lumOff val="35000"/>
                  </a:prstClr>
                </a:solidFill>
                <a:latin typeface="Tahoma"/>
              </a:rPr>
              <a:pPr/>
              <a:t>20</a:t>
            </a:fld>
            <a:endParaRPr lang="en-US">
              <a:solidFill>
                <a:prstClr val="black">
                  <a:lumMod val="65000"/>
                  <a:lumOff val="35000"/>
                </a:prstClr>
              </a:solidFill>
              <a:latin typeface="Tahoma"/>
            </a:endParaRPr>
          </a:p>
        </p:txBody>
      </p:sp>
      <p:sp>
        <p:nvSpPr>
          <p:cNvPr id="10" name="Rounded Rectangle 9"/>
          <p:cNvSpPr/>
          <p:nvPr/>
        </p:nvSpPr>
        <p:spPr bwMode="auto">
          <a:xfrm>
            <a:off x="2092899" y="3113165"/>
            <a:ext cx="2260600" cy="890937"/>
          </a:xfrm>
          <a:prstGeom prst="roundRect">
            <a:avLst>
              <a:gd name="adj" fmla="val 5898"/>
            </a:avLst>
          </a:prstGeom>
          <a:noFill/>
          <a:ln w="19050" cap="flat" cmpd="sng" algn="ctr">
            <a:solidFill>
              <a:srgbClr val="0052A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prstClr val="black"/>
              </a:solidFill>
              <a:latin typeface="Tahoma"/>
            </a:endParaRPr>
          </a:p>
        </p:txBody>
      </p:sp>
      <p:grpSp>
        <p:nvGrpSpPr>
          <p:cNvPr id="16" name="Group 15">
            <a:extLst>
              <a:ext uri="{FF2B5EF4-FFF2-40B4-BE49-F238E27FC236}">
                <a16:creationId xmlns:a16="http://schemas.microsoft.com/office/drawing/2014/main" id="{3B04FC14-DBC7-42ED-A9E1-5FDB07DC6147}"/>
              </a:ext>
            </a:extLst>
          </p:cNvPr>
          <p:cNvGrpSpPr/>
          <p:nvPr/>
        </p:nvGrpSpPr>
        <p:grpSpPr>
          <a:xfrm>
            <a:off x="9701726" y="1389303"/>
            <a:ext cx="2215748" cy="671041"/>
            <a:chOff x="8952869" y="1665915"/>
            <a:chExt cx="2615289" cy="916969"/>
          </a:xfrm>
        </p:grpSpPr>
        <p:sp>
          <p:nvSpPr>
            <p:cNvPr id="20" name="Rectangle: Rounded Corners 19">
              <a:extLst>
                <a:ext uri="{FF2B5EF4-FFF2-40B4-BE49-F238E27FC236}">
                  <a16:creationId xmlns:a16="http://schemas.microsoft.com/office/drawing/2014/main" id="{4A6008C4-142E-4818-B0B8-8B3AA646517A}"/>
                </a:ext>
              </a:extLst>
            </p:cNvPr>
            <p:cNvSpPr/>
            <p:nvPr/>
          </p:nvSpPr>
          <p:spPr>
            <a:xfrm>
              <a:off x="8952869" y="1665915"/>
              <a:ext cx="2615289" cy="902381"/>
            </a:xfrm>
            <a:prstGeom prst="roundRect">
              <a:avLst>
                <a:gd name="adj" fmla="val 3140"/>
              </a:avLst>
            </a:prstGeom>
            <a:gradFill flip="none" rotWithShape="1">
              <a:gsLst>
                <a:gs pos="86000">
                  <a:srgbClr val="F9F5F7"/>
                </a:gs>
                <a:gs pos="100000">
                  <a:srgbClr val="FCFCFC"/>
                </a:gs>
              </a:gsLst>
              <a:path path="circle">
                <a:fillToRect l="50000" t="50000" r="50000" b="50000"/>
              </a:path>
              <a:tileRect/>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latin typeface="Tahoma"/>
              </a:endParaRPr>
            </a:p>
          </p:txBody>
        </p:sp>
        <p:sp>
          <p:nvSpPr>
            <p:cNvPr id="21" name="TextBox 20">
              <a:extLst>
                <a:ext uri="{FF2B5EF4-FFF2-40B4-BE49-F238E27FC236}">
                  <a16:creationId xmlns:a16="http://schemas.microsoft.com/office/drawing/2014/main" id="{3F566A0A-DE6F-44C6-80E1-7E04BF502B9E}"/>
                </a:ext>
              </a:extLst>
            </p:cNvPr>
            <p:cNvSpPr txBox="1"/>
            <p:nvPr/>
          </p:nvSpPr>
          <p:spPr>
            <a:xfrm>
              <a:off x="8969228" y="1699680"/>
              <a:ext cx="2517995" cy="883204"/>
            </a:xfrm>
            <a:prstGeom prst="rect">
              <a:avLst/>
            </a:prstGeom>
            <a:noFill/>
          </p:spPr>
          <p:txBody>
            <a:bodyPr wrap="square" rtlCol="0">
              <a:spAutoFit/>
            </a:bodyPr>
            <a:lstStyle/>
            <a:p>
              <a:pPr algn="ctr" eaLnBrk="0" hangingPunct="0"/>
              <a:r>
                <a:rPr lang="en-US" sz="1200">
                  <a:solidFill>
                    <a:prstClr val="black"/>
                  </a:solidFill>
                  <a:latin typeface="Tahoma"/>
                </a:rPr>
                <a:t>Itinerant Teacher with assignments at multiple schools </a:t>
              </a:r>
            </a:p>
          </p:txBody>
        </p:sp>
      </p:grpSp>
      <p:grpSp>
        <p:nvGrpSpPr>
          <p:cNvPr id="22" name="Group 21">
            <a:extLst>
              <a:ext uri="{FF2B5EF4-FFF2-40B4-BE49-F238E27FC236}">
                <a16:creationId xmlns:a16="http://schemas.microsoft.com/office/drawing/2014/main" id="{07EC7DB7-F7FE-4E33-A793-62D219AF75F4}"/>
              </a:ext>
            </a:extLst>
          </p:cNvPr>
          <p:cNvGrpSpPr/>
          <p:nvPr/>
        </p:nvGrpSpPr>
        <p:grpSpPr>
          <a:xfrm>
            <a:off x="9701728" y="4717671"/>
            <a:ext cx="2229607" cy="1015663"/>
            <a:chOff x="8936510" y="1665915"/>
            <a:chExt cx="2631648" cy="1436861"/>
          </a:xfrm>
        </p:grpSpPr>
        <p:sp>
          <p:nvSpPr>
            <p:cNvPr id="23" name="Rectangle: Rounded Corners 22">
              <a:extLst>
                <a:ext uri="{FF2B5EF4-FFF2-40B4-BE49-F238E27FC236}">
                  <a16:creationId xmlns:a16="http://schemas.microsoft.com/office/drawing/2014/main" id="{E94C419C-51B7-4E05-B1A6-F5F4EB02FFDF}"/>
                </a:ext>
              </a:extLst>
            </p:cNvPr>
            <p:cNvSpPr/>
            <p:nvPr/>
          </p:nvSpPr>
          <p:spPr>
            <a:xfrm>
              <a:off x="8952869" y="1665915"/>
              <a:ext cx="2615289" cy="1436861"/>
            </a:xfrm>
            <a:prstGeom prst="roundRect">
              <a:avLst>
                <a:gd name="adj" fmla="val 3140"/>
              </a:avLst>
            </a:prstGeom>
            <a:gradFill flip="none" rotWithShape="1">
              <a:gsLst>
                <a:gs pos="86000">
                  <a:srgbClr val="F9F5F7"/>
                </a:gs>
                <a:gs pos="100000">
                  <a:schemeClr val="bg1">
                    <a:lumMod val="95000"/>
                  </a:schemeClr>
                </a:gs>
              </a:gsLst>
              <a:path path="circle">
                <a:fillToRect l="50000" t="50000" r="50000" b="50000"/>
              </a:path>
              <a:tileRect/>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latin typeface="Tahoma"/>
              </a:endParaRPr>
            </a:p>
          </p:txBody>
        </p:sp>
        <p:sp>
          <p:nvSpPr>
            <p:cNvPr id="24" name="TextBox 23">
              <a:extLst>
                <a:ext uri="{FF2B5EF4-FFF2-40B4-BE49-F238E27FC236}">
                  <a16:creationId xmlns:a16="http://schemas.microsoft.com/office/drawing/2014/main" id="{3929D82A-1241-481A-9F22-CB50020B7003}"/>
                </a:ext>
              </a:extLst>
            </p:cNvPr>
            <p:cNvSpPr txBox="1"/>
            <p:nvPr/>
          </p:nvSpPr>
          <p:spPr>
            <a:xfrm>
              <a:off x="8936510" y="1776351"/>
              <a:ext cx="2615289" cy="1110301"/>
            </a:xfrm>
            <a:prstGeom prst="rect">
              <a:avLst/>
            </a:prstGeom>
            <a:noFill/>
          </p:spPr>
          <p:txBody>
            <a:bodyPr wrap="square" lIns="45720" tIns="22860" rIns="45720" bIns="22860" rtlCol="0" anchor="t">
              <a:spAutoFit/>
            </a:bodyPr>
            <a:lstStyle/>
            <a:p>
              <a:pPr algn="ctr" eaLnBrk="0" hangingPunct="0"/>
              <a:r>
                <a:rPr lang="en-US" sz="1200">
                  <a:solidFill>
                    <a:prstClr val="black"/>
                  </a:solidFill>
                  <a:latin typeface="Tahoma"/>
                </a:rPr>
                <a:t>Teacher with an FTE percentage for an additional teaching assignment exceeding 100 percent FTE </a:t>
              </a:r>
            </a:p>
          </p:txBody>
        </p:sp>
      </p:grpSp>
      <p:grpSp>
        <p:nvGrpSpPr>
          <p:cNvPr id="25" name="Group 24">
            <a:extLst>
              <a:ext uri="{FF2B5EF4-FFF2-40B4-BE49-F238E27FC236}">
                <a16:creationId xmlns:a16="http://schemas.microsoft.com/office/drawing/2014/main" id="{8CB6C4C5-F9B3-4085-A065-F3A5B764463D}"/>
              </a:ext>
            </a:extLst>
          </p:cNvPr>
          <p:cNvGrpSpPr/>
          <p:nvPr/>
        </p:nvGrpSpPr>
        <p:grpSpPr>
          <a:xfrm>
            <a:off x="9701727" y="2165466"/>
            <a:ext cx="2215748" cy="1015663"/>
            <a:chOff x="8543673" y="1665915"/>
            <a:chExt cx="3325843" cy="1254116"/>
          </a:xfrm>
        </p:grpSpPr>
        <p:sp>
          <p:nvSpPr>
            <p:cNvPr id="26" name="Rectangle: Rounded Corners 25">
              <a:extLst>
                <a:ext uri="{FF2B5EF4-FFF2-40B4-BE49-F238E27FC236}">
                  <a16:creationId xmlns:a16="http://schemas.microsoft.com/office/drawing/2014/main" id="{1C8A221F-ED54-4AF0-A58B-4065F8B49220}"/>
                </a:ext>
              </a:extLst>
            </p:cNvPr>
            <p:cNvSpPr/>
            <p:nvPr/>
          </p:nvSpPr>
          <p:spPr>
            <a:xfrm>
              <a:off x="8543673" y="1665915"/>
              <a:ext cx="3325843" cy="1254116"/>
            </a:xfrm>
            <a:prstGeom prst="roundRect">
              <a:avLst>
                <a:gd name="adj" fmla="val 3140"/>
              </a:avLst>
            </a:prstGeom>
            <a:gradFill flip="none" rotWithShape="1">
              <a:gsLst>
                <a:gs pos="86000">
                  <a:srgbClr val="F9F5F7"/>
                </a:gs>
                <a:gs pos="100000">
                  <a:srgbClr val="FCFCFC"/>
                </a:gs>
              </a:gsLst>
              <a:path path="circle">
                <a:fillToRect l="50000" t="50000" r="50000" b="50000"/>
              </a:path>
              <a:tileRect/>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latin typeface="Tahoma"/>
              </a:endParaRPr>
            </a:p>
          </p:txBody>
        </p:sp>
        <p:sp>
          <p:nvSpPr>
            <p:cNvPr id="27" name="TextBox 26">
              <a:extLst>
                <a:ext uri="{FF2B5EF4-FFF2-40B4-BE49-F238E27FC236}">
                  <a16:creationId xmlns:a16="http://schemas.microsoft.com/office/drawing/2014/main" id="{9B3491B4-7F85-42F3-A6AC-E1F6C7804A4C}"/>
                </a:ext>
              </a:extLst>
            </p:cNvPr>
            <p:cNvSpPr txBox="1"/>
            <p:nvPr/>
          </p:nvSpPr>
          <p:spPr>
            <a:xfrm>
              <a:off x="8694064" y="1810016"/>
              <a:ext cx="3030791" cy="1026095"/>
            </a:xfrm>
            <a:prstGeom prst="rect">
              <a:avLst/>
            </a:prstGeom>
            <a:noFill/>
          </p:spPr>
          <p:txBody>
            <a:bodyPr wrap="square" rtlCol="0">
              <a:spAutoFit/>
            </a:bodyPr>
            <a:lstStyle/>
            <a:p>
              <a:r>
                <a:rPr lang="en-US" sz="1200">
                  <a:solidFill>
                    <a:prstClr val="black"/>
                  </a:solidFill>
                  <a:latin typeface="Tahoma"/>
                </a:rPr>
                <a:t>Note: classroom assignments for </a:t>
              </a:r>
              <a:r>
                <a:rPr lang="en-US" sz="1200" b="1">
                  <a:solidFill>
                    <a:prstClr val="black"/>
                  </a:solidFill>
                  <a:latin typeface="Tahoma"/>
                </a:rPr>
                <a:t>teachers</a:t>
              </a:r>
              <a:r>
                <a:rPr lang="en-US" sz="1200">
                  <a:solidFill>
                    <a:prstClr val="black"/>
                  </a:solidFill>
                  <a:latin typeface="Tahoma"/>
                </a:rPr>
                <a:t> are reported in the Course Section file</a:t>
              </a:r>
            </a:p>
          </p:txBody>
        </p:sp>
      </p:grpSp>
      <p:sp>
        <p:nvSpPr>
          <p:cNvPr id="28" name="Rounded Rectangle 9">
            <a:extLst>
              <a:ext uri="{FF2B5EF4-FFF2-40B4-BE49-F238E27FC236}">
                <a16:creationId xmlns:a16="http://schemas.microsoft.com/office/drawing/2014/main" id="{3F13FE6E-C3E1-42B3-B3F1-210E3CE3B75C}"/>
              </a:ext>
            </a:extLst>
          </p:cNvPr>
          <p:cNvSpPr/>
          <p:nvPr/>
        </p:nvSpPr>
        <p:spPr bwMode="auto">
          <a:xfrm>
            <a:off x="2092899" y="4905367"/>
            <a:ext cx="2032000" cy="975964"/>
          </a:xfrm>
          <a:prstGeom prst="roundRect">
            <a:avLst>
              <a:gd name="adj" fmla="val 5898"/>
            </a:avLst>
          </a:prstGeom>
          <a:noFill/>
          <a:ln w="19050" cap="flat" cmpd="sng" algn="ctr">
            <a:solidFill>
              <a:srgbClr val="0052A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prstClr val="black"/>
              </a:solidFill>
              <a:latin typeface="Tahoma"/>
            </a:endParaRPr>
          </a:p>
        </p:txBody>
      </p:sp>
      <p:sp>
        <p:nvSpPr>
          <p:cNvPr id="6" name="Footer Placeholder 3">
            <a:extLst>
              <a:ext uri="{FF2B5EF4-FFF2-40B4-BE49-F238E27FC236}">
                <a16:creationId xmlns:a16="http://schemas.microsoft.com/office/drawing/2014/main" id="{4AC996A3-BEF7-339C-AF11-B4BD3D25CD55}"/>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2024</a:t>
            </a:r>
          </a:p>
        </p:txBody>
      </p:sp>
    </p:spTree>
    <p:extLst>
      <p:ext uri="{BB962C8B-B14F-4D97-AF65-F5344CB8AC3E}">
        <p14:creationId xmlns:p14="http://schemas.microsoft.com/office/powerpoint/2010/main" val="36753104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A479A0D-EB37-4320-B6AC-B6694A0EAE12}"/>
              </a:ext>
            </a:extLst>
          </p:cNvPr>
          <p:cNvPicPr>
            <a:picLocks noChangeAspect="1"/>
          </p:cNvPicPr>
          <p:nvPr/>
        </p:nvPicPr>
        <p:blipFill>
          <a:blip r:embed="rId3"/>
          <a:stretch>
            <a:fillRect/>
          </a:stretch>
        </p:blipFill>
        <p:spPr>
          <a:xfrm>
            <a:off x="426000" y="3592297"/>
            <a:ext cx="9144000" cy="2544418"/>
          </a:xfrm>
          <a:prstGeom prst="rect">
            <a:avLst/>
          </a:prstGeom>
          <a:ln>
            <a:noFill/>
          </a:ln>
          <a:effectLst>
            <a:outerShdw blurRad="63500" algn="ctr" rotWithShape="0">
              <a:prstClr val="black">
                <a:alpha val="40000"/>
              </a:prstClr>
            </a:outerShdw>
          </a:effectLst>
        </p:spPr>
      </p:pic>
      <p:pic>
        <p:nvPicPr>
          <p:cNvPr id="3" name="Picture 2">
            <a:extLst>
              <a:ext uri="{FF2B5EF4-FFF2-40B4-BE49-F238E27FC236}">
                <a16:creationId xmlns:a16="http://schemas.microsoft.com/office/drawing/2014/main" id="{F72A85AC-AF52-41C2-B978-F2F872AE8BF0}"/>
              </a:ext>
            </a:extLst>
          </p:cNvPr>
          <p:cNvPicPr>
            <a:picLocks noChangeAspect="1"/>
          </p:cNvPicPr>
          <p:nvPr/>
        </p:nvPicPr>
        <p:blipFill>
          <a:blip r:embed="rId4"/>
          <a:stretch>
            <a:fillRect/>
          </a:stretch>
        </p:blipFill>
        <p:spPr>
          <a:xfrm>
            <a:off x="426000" y="874059"/>
            <a:ext cx="9144000" cy="2531486"/>
          </a:xfrm>
          <a:prstGeom prst="rect">
            <a:avLst/>
          </a:prstGeom>
          <a:ln>
            <a:noFill/>
          </a:ln>
          <a:effectLst>
            <a:outerShdw blurRad="63500" algn="ctr" rotWithShape="0">
              <a:prstClr val="black">
                <a:alpha val="40000"/>
              </a:prstClr>
            </a:outerShdw>
          </a:effectLst>
        </p:spPr>
      </p:pic>
      <p:sp>
        <p:nvSpPr>
          <p:cNvPr id="2" name="Title 1"/>
          <p:cNvSpPr>
            <a:spLocks noGrp="1"/>
          </p:cNvSpPr>
          <p:nvPr>
            <p:ph type="title"/>
          </p:nvPr>
        </p:nvSpPr>
        <p:spPr>
          <a:xfrm>
            <a:off x="426000" y="213411"/>
            <a:ext cx="11340000" cy="432000"/>
          </a:xfrm>
        </p:spPr>
        <p:txBody>
          <a:bodyPr>
            <a:noAutofit/>
          </a:bodyPr>
          <a:lstStyle/>
          <a:p>
            <a:r>
              <a:rPr lang="en-US" b="1">
                <a:latin typeface="Arial Black" panose="020B0A04020102020204" pitchFamily="34" charset="0"/>
              </a:rPr>
              <a:t>Admin/Pupil Services Assignment</a:t>
            </a:r>
          </a:p>
        </p:txBody>
      </p:sp>
      <p:sp>
        <p:nvSpPr>
          <p:cNvPr id="6" name="Slide Number Placeholder 5">
            <a:extLst>
              <a:ext uri="{FF2B5EF4-FFF2-40B4-BE49-F238E27FC236}">
                <a16:creationId xmlns:a16="http://schemas.microsoft.com/office/drawing/2014/main" id="{334E7A38-5060-4669-89F6-50768F92C725}"/>
              </a:ext>
            </a:extLst>
          </p:cNvPr>
          <p:cNvSpPr>
            <a:spLocks noGrp="1"/>
          </p:cNvSpPr>
          <p:nvPr>
            <p:ph type="sldNum" sz="quarter" idx="11"/>
          </p:nvPr>
        </p:nvSpPr>
        <p:spPr/>
        <p:txBody>
          <a:bodyPr/>
          <a:lstStyle/>
          <a:p>
            <a:fld id="{C7575539-BFBE-477A-BDB6-9CA7B44D81A5}" type="slidenum">
              <a:rPr lang="en-US">
                <a:solidFill>
                  <a:prstClr val="black">
                    <a:lumMod val="65000"/>
                    <a:lumOff val="35000"/>
                  </a:prstClr>
                </a:solidFill>
                <a:latin typeface="Tahoma"/>
              </a:rPr>
              <a:pPr/>
              <a:t>21</a:t>
            </a:fld>
            <a:endParaRPr lang="en-US">
              <a:solidFill>
                <a:prstClr val="black">
                  <a:lumMod val="65000"/>
                  <a:lumOff val="35000"/>
                </a:prstClr>
              </a:solidFill>
              <a:latin typeface="Tahoma"/>
            </a:endParaRPr>
          </a:p>
        </p:txBody>
      </p:sp>
      <p:sp>
        <p:nvSpPr>
          <p:cNvPr id="13" name="Rounded Rectangle 9">
            <a:extLst>
              <a:ext uri="{FF2B5EF4-FFF2-40B4-BE49-F238E27FC236}">
                <a16:creationId xmlns:a16="http://schemas.microsoft.com/office/drawing/2014/main" id="{097C5FD3-13C0-4CEF-A7C4-7D93F958A13B}"/>
              </a:ext>
            </a:extLst>
          </p:cNvPr>
          <p:cNvSpPr/>
          <p:nvPr/>
        </p:nvSpPr>
        <p:spPr bwMode="auto">
          <a:xfrm>
            <a:off x="2188125" y="2191723"/>
            <a:ext cx="2784475" cy="890937"/>
          </a:xfrm>
          <a:prstGeom prst="roundRect">
            <a:avLst>
              <a:gd name="adj" fmla="val 5898"/>
            </a:avLst>
          </a:prstGeom>
          <a:noFill/>
          <a:ln w="19050" cap="flat" cmpd="sng" algn="ctr">
            <a:solidFill>
              <a:srgbClr val="0052A3"/>
            </a:solidFill>
            <a:prstDash val="solid"/>
            <a:round/>
            <a:headEnd type="none" w="med" len="med"/>
            <a:tailEnd type="none" w="med" len="med"/>
          </a:ln>
          <a:effectLst>
            <a:outerShdw blurRad="635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eaLnBrk="0" hangingPunct="0"/>
            <a:endParaRPr lang="en-US">
              <a:solidFill>
                <a:prstClr val="black"/>
              </a:solidFill>
              <a:latin typeface="Tahoma"/>
            </a:endParaRPr>
          </a:p>
        </p:txBody>
      </p:sp>
      <p:sp>
        <p:nvSpPr>
          <p:cNvPr id="14" name="Rounded Rectangle 9">
            <a:extLst>
              <a:ext uri="{FF2B5EF4-FFF2-40B4-BE49-F238E27FC236}">
                <a16:creationId xmlns:a16="http://schemas.microsoft.com/office/drawing/2014/main" id="{CC1073AA-2DFB-49E3-BA15-7E1A847834F0}"/>
              </a:ext>
            </a:extLst>
          </p:cNvPr>
          <p:cNvSpPr/>
          <p:nvPr/>
        </p:nvSpPr>
        <p:spPr bwMode="auto">
          <a:xfrm>
            <a:off x="2178600" y="4922893"/>
            <a:ext cx="4318000" cy="501724"/>
          </a:xfrm>
          <a:prstGeom prst="roundRect">
            <a:avLst>
              <a:gd name="adj" fmla="val 5898"/>
            </a:avLst>
          </a:prstGeom>
          <a:noFill/>
          <a:ln w="19050" cap="flat" cmpd="sng" algn="ctr">
            <a:solidFill>
              <a:srgbClr val="0052A3"/>
            </a:solidFill>
            <a:prstDash val="solid"/>
            <a:round/>
            <a:headEnd type="none" w="med" len="med"/>
            <a:tailEnd type="none" w="med" len="med"/>
          </a:ln>
          <a:effectLst>
            <a:outerShdw blurRad="635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eaLnBrk="0" hangingPunct="0"/>
            <a:endParaRPr lang="en-US">
              <a:solidFill>
                <a:prstClr val="black"/>
              </a:solidFill>
              <a:latin typeface="Tahoma"/>
            </a:endParaRPr>
          </a:p>
        </p:txBody>
      </p:sp>
      <p:grpSp>
        <p:nvGrpSpPr>
          <p:cNvPr id="15" name="Group 14">
            <a:extLst>
              <a:ext uri="{FF2B5EF4-FFF2-40B4-BE49-F238E27FC236}">
                <a16:creationId xmlns:a16="http://schemas.microsoft.com/office/drawing/2014/main" id="{D84FC60F-1056-4B35-A6B9-2C070B40201D}"/>
              </a:ext>
            </a:extLst>
          </p:cNvPr>
          <p:cNvGrpSpPr/>
          <p:nvPr/>
        </p:nvGrpSpPr>
        <p:grpSpPr>
          <a:xfrm>
            <a:off x="9767828" y="1576201"/>
            <a:ext cx="2229608" cy="959402"/>
            <a:chOff x="8952869" y="1665915"/>
            <a:chExt cx="2631648" cy="902381"/>
          </a:xfrm>
        </p:grpSpPr>
        <p:sp>
          <p:nvSpPr>
            <p:cNvPr id="16" name="Rectangle: Rounded Corners 15">
              <a:extLst>
                <a:ext uri="{FF2B5EF4-FFF2-40B4-BE49-F238E27FC236}">
                  <a16:creationId xmlns:a16="http://schemas.microsoft.com/office/drawing/2014/main" id="{FD19F868-E78B-4F31-BA52-969BA68A7CB1}"/>
                </a:ext>
              </a:extLst>
            </p:cNvPr>
            <p:cNvSpPr/>
            <p:nvPr/>
          </p:nvSpPr>
          <p:spPr>
            <a:xfrm>
              <a:off x="8952869" y="1665915"/>
              <a:ext cx="2615289" cy="902381"/>
            </a:xfrm>
            <a:prstGeom prst="roundRect">
              <a:avLst>
                <a:gd name="adj" fmla="val 3140"/>
              </a:avLst>
            </a:prstGeom>
            <a:gradFill flip="none" rotWithShape="1">
              <a:gsLst>
                <a:gs pos="86000">
                  <a:schemeClr val="accent1">
                    <a:lumMod val="5000"/>
                    <a:lumOff val="95000"/>
                  </a:schemeClr>
                </a:gs>
                <a:gs pos="100000">
                  <a:schemeClr val="bg1">
                    <a:lumMod val="95000"/>
                  </a:schemeClr>
                </a:gs>
              </a:gsLst>
              <a:path path="circle">
                <a:fillToRect l="50000" t="50000" r="50000" b="50000"/>
              </a:path>
              <a:tileRect/>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latin typeface="Tahoma"/>
              </a:endParaRPr>
            </a:p>
          </p:txBody>
        </p:sp>
        <p:sp>
          <p:nvSpPr>
            <p:cNvPr id="17" name="TextBox 16">
              <a:extLst>
                <a:ext uri="{FF2B5EF4-FFF2-40B4-BE49-F238E27FC236}">
                  <a16:creationId xmlns:a16="http://schemas.microsoft.com/office/drawing/2014/main" id="{DF6EF542-7D9C-421F-B1BC-E23F182C6DF2}"/>
                </a:ext>
              </a:extLst>
            </p:cNvPr>
            <p:cNvSpPr txBox="1"/>
            <p:nvPr/>
          </p:nvSpPr>
          <p:spPr>
            <a:xfrm>
              <a:off x="8969228" y="1699680"/>
              <a:ext cx="2615289" cy="781608"/>
            </a:xfrm>
            <a:prstGeom prst="rect">
              <a:avLst/>
            </a:prstGeom>
            <a:noFill/>
          </p:spPr>
          <p:txBody>
            <a:bodyPr wrap="square" rtlCol="0">
              <a:spAutoFit/>
            </a:bodyPr>
            <a:lstStyle/>
            <a:p>
              <a:pPr algn="ctr" eaLnBrk="0" hangingPunct="0"/>
              <a:r>
                <a:rPr lang="en-US" sz="1200">
                  <a:solidFill>
                    <a:prstClr val="black"/>
                  </a:solidFill>
                  <a:latin typeface="Tahoma"/>
                </a:rPr>
                <a:t>Administrator with a Non-Classroom Based Job Assignment with an additional teaching assignment</a:t>
              </a:r>
            </a:p>
          </p:txBody>
        </p:sp>
      </p:grpSp>
      <p:grpSp>
        <p:nvGrpSpPr>
          <p:cNvPr id="18" name="Group 17">
            <a:extLst>
              <a:ext uri="{FF2B5EF4-FFF2-40B4-BE49-F238E27FC236}">
                <a16:creationId xmlns:a16="http://schemas.microsoft.com/office/drawing/2014/main" id="{DEEB80E3-28DD-4557-BD56-3DF69CC80382}"/>
              </a:ext>
            </a:extLst>
          </p:cNvPr>
          <p:cNvGrpSpPr/>
          <p:nvPr/>
        </p:nvGrpSpPr>
        <p:grpSpPr>
          <a:xfrm>
            <a:off x="9767828" y="4574863"/>
            <a:ext cx="2215748" cy="671041"/>
            <a:chOff x="8952869" y="1665915"/>
            <a:chExt cx="2631648" cy="916969"/>
          </a:xfrm>
        </p:grpSpPr>
        <p:sp>
          <p:nvSpPr>
            <p:cNvPr id="19" name="Rectangle: Rounded Corners 18">
              <a:extLst>
                <a:ext uri="{FF2B5EF4-FFF2-40B4-BE49-F238E27FC236}">
                  <a16:creationId xmlns:a16="http://schemas.microsoft.com/office/drawing/2014/main" id="{17DDF48A-F925-4F77-BFE5-C7332012C827}"/>
                </a:ext>
              </a:extLst>
            </p:cNvPr>
            <p:cNvSpPr/>
            <p:nvPr/>
          </p:nvSpPr>
          <p:spPr>
            <a:xfrm>
              <a:off x="8952869" y="1665915"/>
              <a:ext cx="2615289" cy="902381"/>
            </a:xfrm>
            <a:prstGeom prst="roundRect">
              <a:avLst>
                <a:gd name="adj" fmla="val 3140"/>
              </a:avLst>
            </a:prstGeom>
            <a:gradFill flip="none" rotWithShape="1">
              <a:gsLst>
                <a:gs pos="86000">
                  <a:schemeClr val="accent1">
                    <a:lumMod val="5000"/>
                    <a:lumOff val="95000"/>
                  </a:schemeClr>
                </a:gs>
                <a:gs pos="100000">
                  <a:schemeClr val="bg1">
                    <a:lumMod val="95000"/>
                  </a:schemeClr>
                </a:gs>
              </a:gsLst>
              <a:path path="circle">
                <a:fillToRect l="50000" t="50000" r="50000" b="50000"/>
              </a:path>
              <a:tileRect/>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latin typeface="Tahoma"/>
              </a:endParaRPr>
            </a:p>
          </p:txBody>
        </p:sp>
        <p:sp>
          <p:nvSpPr>
            <p:cNvPr id="20" name="TextBox 19">
              <a:extLst>
                <a:ext uri="{FF2B5EF4-FFF2-40B4-BE49-F238E27FC236}">
                  <a16:creationId xmlns:a16="http://schemas.microsoft.com/office/drawing/2014/main" id="{39C4EE6A-85E9-4918-9D00-FF99DF0318DB}"/>
                </a:ext>
              </a:extLst>
            </p:cNvPr>
            <p:cNvSpPr txBox="1"/>
            <p:nvPr/>
          </p:nvSpPr>
          <p:spPr>
            <a:xfrm>
              <a:off x="8969228" y="1699680"/>
              <a:ext cx="2615289" cy="883204"/>
            </a:xfrm>
            <a:prstGeom prst="rect">
              <a:avLst/>
            </a:prstGeom>
            <a:noFill/>
          </p:spPr>
          <p:txBody>
            <a:bodyPr wrap="square" rtlCol="0">
              <a:spAutoFit/>
            </a:bodyPr>
            <a:lstStyle/>
            <a:p>
              <a:pPr algn="ctr" eaLnBrk="0" hangingPunct="0"/>
              <a:r>
                <a:rPr lang="en-US" sz="1200">
                  <a:solidFill>
                    <a:prstClr val="black"/>
                  </a:solidFill>
                  <a:latin typeface="Tahoma"/>
                </a:rPr>
                <a:t>Pupil services assignment with multiple Non-Classroom Based Job Assignments</a:t>
              </a:r>
            </a:p>
          </p:txBody>
        </p:sp>
      </p:grpSp>
      <p:sp>
        <p:nvSpPr>
          <p:cNvPr id="5" name="Footer Placeholder 3">
            <a:extLst>
              <a:ext uri="{FF2B5EF4-FFF2-40B4-BE49-F238E27FC236}">
                <a16:creationId xmlns:a16="http://schemas.microsoft.com/office/drawing/2014/main" id="{00EABF90-D780-600D-DCD5-7B9B8E4A1E93}"/>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2024</a:t>
            </a:r>
          </a:p>
        </p:txBody>
      </p:sp>
    </p:spTree>
    <p:extLst>
      <p:ext uri="{BB962C8B-B14F-4D97-AF65-F5344CB8AC3E}">
        <p14:creationId xmlns:p14="http://schemas.microsoft.com/office/powerpoint/2010/main" val="31140560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766A0FC-4E3B-4B29-A39A-28F7754A704A}"/>
              </a:ext>
            </a:extLst>
          </p:cNvPr>
          <p:cNvPicPr>
            <a:picLocks noChangeAspect="1"/>
          </p:cNvPicPr>
          <p:nvPr/>
        </p:nvPicPr>
        <p:blipFill>
          <a:blip r:embed="rId3"/>
          <a:stretch>
            <a:fillRect/>
          </a:stretch>
        </p:blipFill>
        <p:spPr>
          <a:xfrm>
            <a:off x="304800" y="3561003"/>
            <a:ext cx="9144000" cy="2008050"/>
          </a:xfrm>
          <a:prstGeom prst="rect">
            <a:avLst/>
          </a:prstGeom>
          <a:ln>
            <a:noFill/>
          </a:ln>
          <a:effectLst>
            <a:outerShdw blurRad="63500" algn="ctr" rotWithShape="0">
              <a:prstClr val="black">
                <a:alpha val="40000"/>
              </a:prstClr>
            </a:outerShdw>
          </a:effectLst>
        </p:spPr>
      </p:pic>
      <p:pic>
        <p:nvPicPr>
          <p:cNvPr id="3" name="Picture 2">
            <a:extLst>
              <a:ext uri="{FF2B5EF4-FFF2-40B4-BE49-F238E27FC236}">
                <a16:creationId xmlns:a16="http://schemas.microsoft.com/office/drawing/2014/main" id="{C66612A5-A18D-49B7-B084-366BEE443EBB}"/>
              </a:ext>
            </a:extLst>
          </p:cNvPr>
          <p:cNvPicPr>
            <a:picLocks noChangeAspect="1"/>
          </p:cNvPicPr>
          <p:nvPr/>
        </p:nvPicPr>
        <p:blipFill>
          <a:blip r:embed="rId4"/>
          <a:stretch>
            <a:fillRect/>
          </a:stretch>
        </p:blipFill>
        <p:spPr>
          <a:xfrm>
            <a:off x="304800" y="1247775"/>
            <a:ext cx="9144000" cy="2020648"/>
          </a:xfrm>
          <a:prstGeom prst="rect">
            <a:avLst/>
          </a:prstGeom>
          <a:ln>
            <a:noFill/>
          </a:ln>
          <a:effectLst>
            <a:outerShdw blurRad="63500" algn="ctr" rotWithShape="0">
              <a:prstClr val="black">
                <a:alpha val="40000"/>
              </a:prstClr>
            </a:outerShdw>
          </a:effectLst>
        </p:spPr>
      </p:pic>
      <p:sp>
        <p:nvSpPr>
          <p:cNvPr id="2" name="Title 1"/>
          <p:cNvSpPr>
            <a:spLocks noGrp="1"/>
          </p:cNvSpPr>
          <p:nvPr>
            <p:ph type="title"/>
          </p:nvPr>
        </p:nvSpPr>
        <p:spPr/>
        <p:txBody>
          <a:bodyPr>
            <a:noAutofit/>
          </a:bodyPr>
          <a:lstStyle/>
          <a:p>
            <a:r>
              <a:rPr lang="en-US" b="1">
                <a:latin typeface="Arial Black" panose="020B0A04020102020204" pitchFamily="34" charset="0"/>
              </a:rPr>
              <a:t>District Level Assignment</a:t>
            </a:r>
          </a:p>
        </p:txBody>
      </p:sp>
      <p:sp>
        <p:nvSpPr>
          <p:cNvPr id="6" name="Slide Number Placeholder 5">
            <a:extLst>
              <a:ext uri="{FF2B5EF4-FFF2-40B4-BE49-F238E27FC236}">
                <a16:creationId xmlns:a16="http://schemas.microsoft.com/office/drawing/2014/main" id="{EEF1A012-07FF-49F5-8E9E-5012A1A0F80E}"/>
              </a:ext>
            </a:extLst>
          </p:cNvPr>
          <p:cNvSpPr>
            <a:spLocks noGrp="1"/>
          </p:cNvSpPr>
          <p:nvPr>
            <p:ph type="sldNum" sz="quarter" idx="11"/>
          </p:nvPr>
        </p:nvSpPr>
        <p:spPr/>
        <p:txBody>
          <a:bodyPr/>
          <a:lstStyle/>
          <a:p>
            <a:fld id="{C7575539-BFBE-477A-BDB6-9CA7B44D81A5}" type="slidenum">
              <a:rPr lang="en-US">
                <a:solidFill>
                  <a:prstClr val="black">
                    <a:lumMod val="65000"/>
                    <a:lumOff val="35000"/>
                  </a:prstClr>
                </a:solidFill>
                <a:latin typeface="Tahoma"/>
              </a:rPr>
              <a:pPr/>
              <a:t>22</a:t>
            </a:fld>
            <a:endParaRPr lang="en-US">
              <a:solidFill>
                <a:prstClr val="black">
                  <a:lumMod val="65000"/>
                  <a:lumOff val="35000"/>
                </a:prstClr>
              </a:solidFill>
              <a:latin typeface="Tahoma"/>
            </a:endParaRPr>
          </a:p>
        </p:txBody>
      </p:sp>
      <p:grpSp>
        <p:nvGrpSpPr>
          <p:cNvPr id="15" name="Group 14">
            <a:extLst>
              <a:ext uri="{FF2B5EF4-FFF2-40B4-BE49-F238E27FC236}">
                <a16:creationId xmlns:a16="http://schemas.microsoft.com/office/drawing/2014/main" id="{4C4E2B00-718D-4201-A064-5FB7A09A585D}"/>
              </a:ext>
            </a:extLst>
          </p:cNvPr>
          <p:cNvGrpSpPr/>
          <p:nvPr/>
        </p:nvGrpSpPr>
        <p:grpSpPr>
          <a:xfrm>
            <a:off x="9525000" y="1259986"/>
            <a:ext cx="2472436" cy="917733"/>
            <a:chOff x="8952869" y="1665915"/>
            <a:chExt cx="2631648" cy="815374"/>
          </a:xfrm>
        </p:grpSpPr>
        <p:sp>
          <p:nvSpPr>
            <p:cNvPr id="16" name="Rectangle: Rounded Corners 15">
              <a:extLst>
                <a:ext uri="{FF2B5EF4-FFF2-40B4-BE49-F238E27FC236}">
                  <a16:creationId xmlns:a16="http://schemas.microsoft.com/office/drawing/2014/main" id="{4BE38630-C92D-42ED-9E65-2A53979ECFDD}"/>
                </a:ext>
              </a:extLst>
            </p:cNvPr>
            <p:cNvSpPr/>
            <p:nvPr/>
          </p:nvSpPr>
          <p:spPr>
            <a:xfrm>
              <a:off x="8952869" y="1665915"/>
              <a:ext cx="2615289" cy="815374"/>
            </a:xfrm>
            <a:prstGeom prst="roundRect">
              <a:avLst>
                <a:gd name="adj" fmla="val 3140"/>
              </a:avLst>
            </a:prstGeom>
            <a:gradFill flip="none" rotWithShape="1">
              <a:gsLst>
                <a:gs pos="86000">
                  <a:schemeClr val="accent1">
                    <a:lumMod val="5000"/>
                    <a:lumOff val="95000"/>
                  </a:schemeClr>
                </a:gs>
                <a:gs pos="100000">
                  <a:schemeClr val="bg1">
                    <a:lumMod val="95000"/>
                  </a:schemeClr>
                </a:gs>
              </a:gsLst>
              <a:path path="circle">
                <a:fillToRect l="50000" t="50000" r="50000" b="50000"/>
              </a:path>
              <a:tileRect/>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latin typeface="Tahoma"/>
              </a:endParaRPr>
            </a:p>
          </p:txBody>
        </p:sp>
        <p:sp>
          <p:nvSpPr>
            <p:cNvPr id="17" name="TextBox 16">
              <a:extLst>
                <a:ext uri="{FF2B5EF4-FFF2-40B4-BE49-F238E27FC236}">
                  <a16:creationId xmlns:a16="http://schemas.microsoft.com/office/drawing/2014/main" id="{0977EFEB-E540-4A38-B1F7-092F51620C3A}"/>
                </a:ext>
              </a:extLst>
            </p:cNvPr>
            <p:cNvSpPr txBox="1"/>
            <p:nvPr/>
          </p:nvSpPr>
          <p:spPr>
            <a:xfrm>
              <a:off x="8969228" y="1699680"/>
              <a:ext cx="2615289" cy="738312"/>
            </a:xfrm>
            <a:prstGeom prst="rect">
              <a:avLst/>
            </a:prstGeom>
            <a:noFill/>
          </p:spPr>
          <p:txBody>
            <a:bodyPr wrap="square" rtlCol="0">
              <a:spAutoFit/>
            </a:bodyPr>
            <a:lstStyle/>
            <a:p>
              <a:pPr algn="ctr" eaLnBrk="0" hangingPunct="0"/>
              <a:r>
                <a:rPr lang="en-US" sz="1200">
                  <a:solidFill>
                    <a:prstClr val="black"/>
                  </a:solidFill>
                  <a:latin typeface="Tahoma"/>
                </a:rPr>
                <a:t>Staff assigned to the district office should report the 7-digit county-district code for the School of Assignment.</a:t>
              </a:r>
            </a:p>
          </p:txBody>
        </p:sp>
      </p:grpSp>
      <p:grpSp>
        <p:nvGrpSpPr>
          <p:cNvPr id="18" name="Group 17">
            <a:extLst>
              <a:ext uri="{FF2B5EF4-FFF2-40B4-BE49-F238E27FC236}">
                <a16:creationId xmlns:a16="http://schemas.microsoft.com/office/drawing/2014/main" id="{07259F1B-BEF0-44F3-B1CB-F85AC79D1A8F}"/>
              </a:ext>
            </a:extLst>
          </p:cNvPr>
          <p:cNvGrpSpPr/>
          <p:nvPr/>
        </p:nvGrpSpPr>
        <p:grpSpPr>
          <a:xfrm>
            <a:off x="9525000" y="3806454"/>
            <a:ext cx="2472436" cy="1246623"/>
            <a:chOff x="8952869" y="1665915"/>
            <a:chExt cx="2631648" cy="909240"/>
          </a:xfrm>
        </p:grpSpPr>
        <p:sp>
          <p:nvSpPr>
            <p:cNvPr id="19" name="Rectangle: Rounded Corners 18">
              <a:extLst>
                <a:ext uri="{FF2B5EF4-FFF2-40B4-BE49-F238E27FC236}">
                  <a16:creationId xmlns:a16="http://schemas.microsoft.com/office/drawing/2014/main" id="{C2EF8041-F47D-4FC1-ACFD-B60F6EE2BA08}"/>
                </a:ext>
              </a:extLst>
            </p:cNvPr>
            <p:cNvSpPr/>
            <p:nvPr/>
          </p:nvSpPr>
          <p:spPr>
            <a:xfrm>
              <a:off x="8952869" y="1665915"/>
              <a:ext cx="2615289" cy="902381"/>
            </a:xfrm>
            <a:prstGeom prst="roundRect">
              <a:avLst>
                <a:gd name="adj" fmla="val 3140"/>
              </a:avLst>
            </a:prstGeom>
            <a:gradFill flip="none" rotWithShape="1">
              <a:gsLst>
                <a:gs pos="86000">
                  <a:schemeClr val="accent1">
                    <a:lumMod val="5000"/>
                    <a:lumOff val="95000"/>
                  </a:schemeClr>
                </a:gs>
                <a:gs pos="100000">
                  <a:schemeClr val="bg1">
                    <a:lumMod val="95000"/>
                  </a:schemeClr>
                </a:gs>
              </a:gsLst>
              <a:path path="circle">
                <a:fillToRect l="50000" t="50000" r="50000" b="50000"/>
              </a:path>
              <a:tileRect/>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latin typeface="Tahoma"/>
              </a:endParaRPr>
            </a:p>
          </p:txBody>
        </p:sp>
        <p:sp>
          <p:nvSpPr>
            <p:cNvPr id="20" name="TextBox 19">
              <a:extLst>
                <a:ext uri="{FF2B5EF4-FFF2-40B4-BE49-F238E27FC236}">
                  <a16:creationId xmlns:a16="http://schemas.microsoft.com/office/drawing/2014/main" id="{BC92F534-787C-41D7-BF00-C791FA4273AD}"/>
                </a:ext>
              </a:extLst>
            </p:cNvPr>
            <p:cNvSpPr txBox="1"/>
            <p:nvPr/>
          </p:nvSpPr>
          <p:spPr>
            <a:xfrm>
              <a:off x="8969228" y="1699680"/>
              <a:ext cx="2615289" cy="875475"/>
            </a:xfrm>
            <a:prstGeom prst="rect">
              <a:avLst/>
            </a:prstGeom>
            <a:noFill/>
          </p:spPr>
          <p:txBody>
            <a:bodyPr wrap="square" rtlCol="0">
              <a:spAutoFit/>
            </a:bodyPr>
            <a:lstStyle/>
            <a:p>
              <a:pPr algn="ctr" eaLnBrk="0" hangingPunct="0"/>
              <a:r>
                <a:rPr lang="en-US" sz="1200">
                  <a:solidFill>
                    <a:prstClr val="black"/>
                  </a:solidFill>
                  <a:latin typeface="Tahoma"/>
                </a:rPr>
                <a:t>District teaching staff can be reported with the 7-digit county-district code for the School of Assignment or reported with a staff assignment code at each school site</a:t>
              </a:r>
            </a:p>
          </p:txBody>
        </p:sp>
      </p:grpSp>
      <p:grpSp>
        <p:nvGrpSpPr>
          <p:cNvPr id="21" name="Group 20">
            <a:extLst>
              <a:ext uri="{FF2B5EF4-FFF2-40B4-BE49-F238E27FC236}">
                <a16:creationId xmlns:a16="http://schemas.microsoft.com/office/drawing/2014/main" id="{A169E5AF-DE14-4B82-A88B-02D1437CAF03}"/>
              </a:ext>
            </a:extLst>
          </p:cNvPr>
          <p:cNvGrpSpPr/>
          <p:nvPr/>
        </p:nvGrpSpPr>
        <p:grpSpPr>
          <a:xfrm>
            <a:off x="9525000" y="2275128"/>
            <a:ext cx="2472436" cy="987614"/>
            <a:chOff x="8952869" y="1665915"/>
            <a:chExt cx="2631648" cy="902381"/>
          </a:xfrm>
        </p:grpSpPr>
        <p:sp>
          <p:nvSpPr>
            <p:cNvPr id="22" name="Rectangle: Rounded Corners 21">
              <a:extLst>
                <a:ext uri="{FF2B5EF4-FFF2-40B4-BE49-F238E27FC236}">
                  <a16:creationId xmlns:a16="http://schemas.microsoft.com/office/drawing/2014/main" id="{707AF0D0-84AC-4C44-B71D-62BAF8F15FC3}"/>
                </a:ext>
              </a:extLst>
            </p:cNvPr>
            <p:cNvSpPr/>
            <p:nvPr/>
          </p:nvSpPr>
          <p:spPr>
            <a:xfrm>
              <a:off x="8952869" y="1665915"/>
              <a:ext cx="2615289" cy="902381"/>
            </a:xfrm>
            <a:prstGeom prst="roundRect">
              <a:avLst>
                <a:gd name="adj" fmla="val 3140"/>
              </a:avLst>
            </a:prstGeom>
            <a:gradFill flip="none" rotWithShape="1">
              <a:gsLst>
                <a:gs pos="86000">
                  <a:schemeClr val="accent1">
                    <a:lumMod val="5000"/>
                    <a:lumOff val="95000"/>
                  </a:schemeClr>
                </a:gs>
                <a:gs pos="100000">
                  <a:schemeClr val="bg1">
                    <a:lumMod val="95000"/>
                  </a:schemeClr>
                </a:gs>
              </a:gsLst>
              <a:path path="circle">
                <a:fillToRect l="50000" t="50000" r="50000" b="50000"/>
              </a:path>
              <a:tileRect/>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latin typeface="Tahoma"/>
              </a:endParaRPr>
            </a:p>
          </p:txBody>
        </p:sp>
        <p:sp>
          <p:nvSpPr>
            <p:cNvPr id="23" name="TextBox 22">
              <a:extLst>
                <a:ext uri="{FF2B5EF4-FFF2-40B4-BE49-F238E27FC236}">
                  <a16:creationId xmlns:a16="http://schemas.microsoft.com/office/drawing/2014/main" id="{AA6152F7-FE00-49BC-8C7B-A0D88688EE96}"/>
                </a:ext>
              </a:extLst>
            </p:cNvPr>
            <p:cNvSpPr txBox="1"/>
            <p:nvPr/>
          </p:nvSpPr>
          <p:spPr>
            <a:xfrm>
              <a:off x="8969228" y="1699680"/>
              <a:ext cx="2615289" cy="759280"/>
            </a:xfrm>
            <a:prstGeom prst="rect">
              <a:avLst/>
            </a:prstGeom>
            <a:noFill/>
          </p:spPr>
          <p:txBody>
            <a:bodyPr wrap="square" rtlCol="0">
              <a:spAutoFit/>
            </a:bodyPr>
            <a:lstStyle/>
            <a:p>
              <a:pPr algn="ctr"/>
              <a:r>
                <a:rPr lang="en-US" sz="1200">
                  <a:solidFill>
                    <a:prstClr val="black"/>
                  </a:solidFill>
                  <a:latin typeface="Tahoma"/>
                </a:rPr>
                <a:t>Note: Charter school Administrators should be reported as Charter School Administrator or Director - 0160 </a:t>
              </a:r>
            </a:p>
          </p:txBody>
        </p:sp>
      </p:grpSp>
      <p:sp>
        <p:nvSpPr>
          <p:cNvPr id="24" name="Rounded Rectangle 9">
            <a:extLst>
              <a:ext uri="{FF2B5EF4-FFF2-40B4-BE49-F238E27FC236}">
                <a16:creationId xmlns:a16="http://schemas.microsoft.com/office/drawing/2014/main" id="{D6CCC3FB-DE63-4EFE-B5D4-FCE2767841C9}"/>
              </a:ext>
            </a:extLst>
          </p:cNvPr>
          <p:cNvSpPr/>
          <p:nvPr/>
        </p:nvSpPr>
        <p:spPr bwMode="auto">
          <a:xfrm>
            <a:off x="2057401" y="2088525"/>
            <a:ext cx="609600" cy="890937"/>
          </a:xfrm>
          <a:prstGeom prst="roundRect">
            <a:avLst>
              <a:gd name="adj" fmla="val 5898"/>
            </a:avLst>
          </a:prstGeom>
          <a:noFill/>
          <a:ln w="19050" cap="flat" cmpd="sng" algn="ctr">
            <a:solidFill>
              <a:srgbClr val="0052A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prstClr val="black"/>
              </a:solidFill>
              <a:latin typeface="Tahoma"/>
            </a:endParaRPr>
          </a:p>
        </p:txBody>
      </p:sp>
      <p:sp>
        <p:nvSpPr>
          <p:cNvPr id="25" name="Rounded Rectangle 9">
            <a:extLst>
              <a:ext uri="{FF2B5EF4-FFF2-40B4-BE49-F238E27FC236}">
                <a16:creationId xmlns:a16="http://schemas.microsoft.com/office/drawing/2014/main" id="{46574F33-DD93-4069-8259-F0119A454C34}"/>
              </a:ext>
            </a:extLst>
          </p:cNvPr>
          <p:cNvSpPr/>
          <p:nvPr/>
        </p:nvSpPr>
        <p:spPr bwMode="auto">
          <a:xfrm>
            <a:off x="2057401" y="4413674"/>
            <a:ext cx="609600" cy="890937"/>
          </a:xfrm>
          <a:prstGeom prst="roundRect">
            <a:avLst>
              <a:gd name="adj" fmla="val 5898"/>
            </a:avLst>
          </a:prstGeom>
          <a:noFill/>
          <a:ln w="19050" cap="flat" cmpd="sng" algn="ctr">
            <a:solidFill>
              <a:srgbClr val="0052A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prstClr val="black"/>
              </a:solidFill>
              <a:latin typeface="Tahoma"/>
            </a:endParaRPr>
          </a:p>
        </p:txBody>
      </p:sp>
      <p:sp>
        <p:nvSpPr>
          <p:cNvPr id="5" name="Footer Placeholder 3">
            <a:extLst>
              <a:ext uri="{FF2B5EF4-FFF2-40B4-BE49-F238E27FC236}">
                <a16:creationId xmlns:a16="http://schemas.microsoft.com/office/drawing/2014/main" id="{E7FA3B45-24A4-BE0A-1498-9DEF2110A639}"/>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2024</a:t>
            </a:r>
          </a:p>
        </p:txBody>
      </p:sp>
    </p:spTree>
    <p:extLst>
      <p:ext uri="{BB962C8B-B14F-4D97-AF65-F5344CB8AC3E}">
        <p14:creationId xmlns:p14="http://schemas.microsoft.com/office/powerpoint/2010/main" val="36235944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5B39BA7D-B470-4B8A-AF3D-5DBA08BD7648}"/>
              </a:ext>
            </a:extLst>
          </p:cNvPr>
          <p:cNvSpPr txBox="1">
            <a:spLocks noGrp="1"/>
          </p:cNvSpPr>
          <p:nvPr>
            <p:ph type="title"/>
          </p:nvPr>
        </p:nvSpPr>
        <p:spPr bwMode="auto">
          <a:xfrm>
            <a:off x="215998" y="141507"/>
            <a:ext cx="11340000" cy="432000"/>
          </a:xfrm>
          <a:prstGeom prst="roundRect">
            <a:avLst>
              <a:gd name="adj" fmla="val 21667"/>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lIns="45720" tIns="22860" rIns="45720" bIns="22860" numCol="1" spcCol="0" rtlCol="0" fromWordArt="0" anchor="ctr" anchorCtr="0" forceAA="0" compatLnSpc="1">
            <a:prstTxWarp prst="textNoShape">
              <a:avLst/>
            </a:prstTxWarp>
            <a:noAutofit/>
          </a:bodyPr>
          <a:lstStyle>
            <a:lvl1pPr algn="l" rtl="0" eaLnBrk="1" fontAlgn="base" hangingPunct="1">
              <a:lnSpc>
                <a:spcPct val="90000"/>
              </a:lnSpc>
              <a:spcBef>
                <a:spcPct val="0"/>
              </a:spcBef>
              <a:spcAft>
                <a:spcPct val="0"/>
              </a:spcAft>
              <a:defRPr sz="2800" b="1">
                <a:solidFill>
                  <a:srgbClr val="663300"/>
                </a:solidFill>
                <a:latin typeface="+mj-lt"/>
                <a:ea typeface="+mj-ea"/>
                <a:cs typeface="+mj-cs"/>
              </a:defRPr>
            </a:lvl1pPr>
            <a:lvl2pPr algn="l" rtl="0" eaLnBrk="1" fontAlgn="base" hangingPunct="1">
              <a:lnSpc>
                <a:spcPct val="90000"/>
              </a:lnSpc>
              <a:spcBef>
                <a:spcPct val="0"/>
              </a:spcBef>
              <a:spcAft>
                <a:spcPct val="0"/>
              </a:spcAft>
              <a:defRPr sz="2800" b="1">
                <a:solidFill>
                  <a:srgbClr val="663300"/>
                </a:solidFill>
                <a:latin typeface="Arial" charset="0"/>
              </a:defRPr>
            </a:lvl2pPr>
            <a:lvl3pPr algn="l" rtl="0" eaLnBrk="1" fontAlgn="base" hangingPunct="1">
              <a:lnSpc>
                <a:spcPct val="90000"/>
              </a:lnSpc>
              <a:spcBef>
                <a:spcPct val="0"/>
              </a:spcBef>
              <a:spcAft>
                <a:spcPct val="0"/>
              </a:spcAft>
              <a:defRPr sz="2800" b="1">
                <a:solidFill>
                  <a:srgbClr val="663300"/>
                </a:solidFill>
                <a:latin typeface="Arial" charset="0"/>
              </a:defRPr>
            </a:lvl3pPr>
            <a:lvl4pPr algn="l" rtl="0" eaLnBrk="1" fontAlgn="base" hangingPunct="1">
              <a:lnSpc>
                <a:spcPct val="90000"/>
              </a:lnSpc>
              <a:spcBef>
                <a:spcPct val="0"/>
              </a:spcBef>
              <a:spcAft>
                <a:spcPct val="0"/>
              </a:spcAft>
              <a:defRPr sz="2800" b="1">
                <a:solidFill>
                  <a:srgbClr val="663300"/>
                </a:solidFill>
                <a:latin typeface="Arial" charset="0"/>
              </a:defRPr>
            </a:lvl4pPr>
            <a:lvl5pPr algn="l" rtl="0" eaLnBrk="1" fontAlgn="base" hangingPunct="1">
              <a:lnSpc>
                <a:spcPct val="90000"/>
              </a:lnSpc>
              <a:spcBef>
                <a:spcPct val="0"/>
              </a:spcBef>
              <a:spcAft>
                <a:spcPct val="0"/>
              </a:spcAft>
              <a:defRPr sz="2800" b="1">
                <a:solidFill>
                  <a:srgbClr val="663300"/>
                </a:solidFill>
                <a:latin typeface="Arial" charset="0"/>
              </a:defRPr>
            </a:lvl5pPr>
            <a:lvl6pPr marL="457200" algn="l" rtl="0" eaLnBrk="1" fontAlgn="base" hangingPunct="1">
              <a:lnSpc>
                <a:spcPct val="90000"/>
              </a:lnSpc>
              <a:spcBef>
                <a:spcPct val="0"/>
              </a:spcBef>
              <a:spcAft>
                <a:spcPct val="0"/>
              </a:spcAft>
              <a:defRPr sz="2800" b="1">
                <a:solidFill>
                  <a:srgbClr val="663300"/>
                </a:solidFill>
                <a:latin typeface="Arial" charset="0"/>
              </a:defRPr>
            </a:lvl6pPr>
            <a:lvl7pPr marL="914400" algn="l" rtl="0" eaLnBrk="1" fontAlgn="base" hangingPunct="1">
              <a:lnSpc>
                <a:spcPct val="90000"/>
              </a:lnSpc>
              <a:spcBef>
                <a:spcPct val="0"/>
              </a:spcBef>
              <a:spcAft>
                <a:spcPct val="0"/>
              </a:spcAft>
              <a:defRPr sz="2800" b="1">
                <a:solidFill>
                  <a:srgbClr val="663300"/>
                </a:solidFill>
                <a:latin typeface="Arial" charset="0"/>
              </a:defRPr>
            </a:lvl7pPr>
            <a:lvl8pPr marL="1371600" algn="l" rtl="0" eaLnBrk="1" fontAlgn="base" hangingPunct="1">
              <a:lnSpc>
                <a:spcPct val="90000"/>
              </a:lnSpc>
              <a:spcBef>
                <a:spcPct val="0"/>
              </a:spcBef>
              <a:spcAft>
                <a:spcPct val="0"/>
              </a:spcAft>
              <a:defRPr sz="2800" b="1">
                <a:solidFill>
                  <a:srgbClr val="663300"/>
                </a:solidFill>
                <a:latin typeface="Arial" charset="0"/>
              </a:defRPr>
            </a:lvl8pPr>
            <a:lvl9pPr marL="1828800" algn="l" rtl="0" eaLnBrk="1" fontAlgn="base" hangingPunct="1">
              <a:lnSpc>
                <a:spcPct val="90000"/>
              </a:lnSpc>
              <a:spcBef>
                <a:spcPct val="0"/>
              </a:spcBef>
              <a:spcAft>
                <a:spcPct val="0"/>
              </a:spcAft>
              <a:defRPr sz="2800" b="1">
                <a:solidFill>
                  <a:srgbClr val="663300"/>
                </a:solidFill>
                <a:latin typeface="Arial" charset="0"/>
              </a:defRPr>
            </a:lvl9pPr>
          </a:lstStyle>
          <a:p>
            <a:pPr defTabSz="457200">
              <a:defRPr/>
            </a:pPr>
            <a:r>
              <a:rPr lang="en-US" dirty="0">
                <a:solidFill>
                  <a:schemeClr val="tx1">
                    <a:lumMod val="75000"/>
                    <a:lumOff val="25000"/>
                  </a:schemeClr>
                </a:solidFill>
                <a:latin typeface="Arial Black" panose="020B0A04020102020204" pitchFamily="34" charset="0"/>
              </a:rPr>
              <a:t>Teacher Reporting Scenarios</a:t>
            </a:r>
          </a:p>
        </p:txBody>
      </p:sp>
      <p:sp>
        <p:nvSpPr>
          <p:cNvPr id="23" name="Slide Number Placeholder 4">
            <a:extLst>
              <a:ext uri="{FF2B5EF4-FFF2-40B4-BE49-F238E27FC236}">
                <a16:creationId xmlns:a16="http://schemas.microsoft.com/office/drawing/2014/main" id="{58B7517A-E693-4CE1-A1AF-42FF3E919B1A}"/>
              </a:ext>
            </a:extLst>
          </p:cNvPr>
          <p:cNvSpPr>
            <a:spLocks noGrp="1"/>
          </p:cNvSpPr>
          <p:nvPr>
            <p:ph type="sldNum" sz="quarter" idx="11"/>
          </p:nvPr>
        </p:nvSpPr>
        <p:spPr/>
        <p:txBody>
          <a:bodyPr/>
          <a:lstStyle/>
          <a:p>
            <a:fld id="{C7575539-BFBE-477A-BDB6-9CA7B44D81A5}" type="slidenum">
              <a:rPr lang="en-US">
                <a:solidFill>
                  <a:prstClr val="white">
                    <a:tint val="75000"/>
                  </a:prstClr>
                </a:solidFill>
                <a:latin typeface="Calibri"/>
              </a:rPr>
              <a:pPr/>
              <a:t>23</a:t>
            </a:fld>
            <a:endParaRPr lang="en-US">
              <a:solidFill>
                <a:prstClr val="white">
                  <a:tint val="75000"/>
                </a:prstClr>
              </a:solidFill>
              <a:latin typeface="Calibri"/>
            </a:endParaRPr>
          </a:p>
        </p:txBody>
      </p:sp>
      <p:pic>
        <p:nvPicPr>
          <p:cNvPr id="6" name="Grid" hidden="1">
            <a:extLst>
              <a:ext uri="{FF2B5EF4-FFF2-40B4-BE49-F238E27FC236}">
                <a16:creationId xmlns:a16="http://schemas.microsoft.com/office/drawing/2014/main" id="{DCC1F84B-3DC0-4BE8-80EE-CF4C006437F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5462"/>
            <a:ext cx="12192000" cy="6863462"/>
          </a:xfrm>
          <a:prstGeom prst="rect">
            <a:avLst/>
          </a:prstGeom>
        </p:spPr>
      </p:pic>
      <p:graphicFrame>
        <p:nvGraphicFramePr>
          <p:cNvPr id="7" name="Table 6">
            <a:extLst>
              <a:ext uri="{FF2B5EF4-FFF2-40B4-BE49-F238E27FC236}">
                <a16:creationId xmlns:a16="http://schemas.microsoft.com/office/drawing/2014/main" id="{7C77A1EC-9822-4F59-8089-5F16E5503522}"/>
              </a:ext>
            </a:extLst>
          </p:cNvPr>
          <p:cNvGraphicFramePr>
            <a:graphicFrameLocks noGrp="1"/>
          </p:cNvGraphicFramePr>
          <p:nvPr>
            <p:extLst>
              <p:ext uri="{D42A27DB-BD31-4B8C-83A1-F6EECF244321}">
                <p14:modId xmlns:p14="http://schemas.microsoft.com/office/powerpoint/2010/main" val="2887635440"/>
              </p:ext>
            </p:extLst>
          </p:nvPr>
        </p:nvGraphicFramePr>
        <p:xfrm>
          <a:off x="349625" y="607483"/>
          <a:ext cx="11492749" cy="5598469"/>
        </p:xfrm>
        <a:graphic>
          <a:graphicData uri="http://schemas.openxmlformats.org/drawingml/2006/table">
            <a:tbl>
              <a:tblPr firstRow="1">
                <a:effectLst>
                  <a:outerShdw blurRad="63500" algn="ctr" rotWithShape="0">
                    <a:prstClr val="black">
                      <a:alpha val="20000"/>
                    </a:prstClr>
                  </a:outerShdw>
                </a:effectLst>
              </a:tblPr>
              <a:tblGrid>
                <a:gridCol w="3335410">
                  <a:extLst>
                    <a:ext uri="{9D8B030D-6E8A-4147-A177-3AD203B41FA5}">
                      <a16:colId xmlns:a16="http://schemas.microsoft.com/office/drawing/2014/main" val="4268218587"/>
                    </a:ext>
                  </a:extLst>
                </a:gridCol>
                <a:gridCol w="1258947">
                  <a:extLst>
                    <a:ext uri="{9D8B030D-6E8A-4147-A177-3AD203B41FA5}">
                      <a16:colId xmlns:a16="http://schemas.microsoft.com/office/drawing/2014/main" val="1954409027"/>
                    </a:ext>
                  </a:extLst>
                </a:gridCol>
                <a:gridCol w="3469768">
                  <a:extLst>
                    <a:ext uri="{9D8B030D-6E8A-4147-A177-3AD203B41FA5}">
                      <a16:colId xmlns:a16="http://schemas.microsoft.com/office/drawing/2014/main" val="2207303175"/>
                    </a:ext>
                  </a:extLst>
                </a:gridCol>
                <a:gridCol w="3428624">
                  <a:extLst>
                    <a:ext uri="{9D8B030D-6E8A-4147-A177-3AD203B41FA5}">
                      <a16:colId xmlns:a16="http://schemas.microsoft.com/office/drawing/2014/main" val="3334916464"/>
                    </a:ext>
                  </a:extLst>
                </a:gridCol>
              </a:tblGrid>
              <a:tr h="444037">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b="1" dirty="0">
                          <a:effectLst/>
                          <a:latin typeface="+mn-lt"/>
                          <a:cs typeface="Arial" panose="020B0604020202020204" pitchFamily="34" charset="0"/>
                        </a:rPr>
                        <a:t>Teaching Scenarios</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E7B67"/>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b="1" dirty="0">
                          <a:effectLst/>
                          <a:latin typeface="+mn-lt"/>
                          <a:cs typeface="Arial" panose="020B0604020202020204" pitchFamily="34" charset="0"/>
                        </a:rPr>
                        <a:t>SASS Job Classification</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E7B67"/>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b="1" dirty="0">
                          <a:effectLst/>
                          <a:latin typeface="+mn-lt"/>
                          <a:cs typeface="Arial" panose="020B0604020202020204" pitchFamily="34" charset="0"/>
                        </a:rPr>
                        <a:t>SASS Non-Classroom Job Assignment</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E7B67"/>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b="1" dirty="0">
                          <a:effectLst/>
                          <a:latin typeface="+mn-lt"/>
                          <a:cs typeface="Arial" panose="020B0604020202020204" pitchFamily="34" charset="0"/>
                        </a:rPr>
                        <a:t>CRSE</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E7B67"/>
                    </a:solidFill>
                  </a:tcPr>
                </a:tc>
                <a:extLst>
                  <a:ext uri="{0D108BD9-81ED-4DB2-BD59-A6C34878D82A}">
                    <a16:rowId xmlns:a16="http://schemas.microsoft.com/office/drawing/2014/main" val="2838237146"/>
                  </a:ext>
                </a:extLst>
              </a:tr>
              <a:tr h="444037">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100" dirty="0">
                          <a:effectLst/>
                          <a:latin typeface="+mn-lt"/>
                          <a:cs typeface="Arial" panose="020B0604020202020204" pitchFamily="34" charset="0"/>
                        </a:rPr>
                        <a:t> </a:t>
                      </a:r>
                      <a:r>
                        <a:rPr lang="en-US" sz="1100" b="1" dirty="0">
                          <a:effectLst/>
                          <a:latin typeface="+mn-lt"/>
                          <a:cs typeface="Arial" panose="020B0604020202020204" pitchFamily="34" charset="0"/>
                        </a:rPr>
                        <a:t>Regular teacher of record</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a:effectLst/>
                          <a:latin typeface="+mn-lt"/>
                          <a:cs typeface="Arial" panose="020B0604020202020204" pitchFamily="34" charset="0"/>
                        </a:rPr>
                        <a:t>12</a:t>
                      </a:r>
                      <a:endParaRPr lang="en-US" sz="1200" b="0">
                        <a:effectLst/>
                        <a:latin typeface="+mn-lt"/>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200" dirty="0">
                          <a:effectLst/>
                          <a:latin typeface="+mn-lt"/>
                          <a:cs typeface="Arial" panose="020B0604020202020204" pitchFamily="34" charset="0"/>
                        </a:rPr>
                        <a:t> Optional if teacher ALSO has a non-instructional assignment, otherwise N/A</a:t>
                      </a:r>
                      <a:endParaRPr lang="en-US" sz="1200" b="0" dirty="0">
                        <a:effectLst/>
                        <a:latin typeface="+mn-lt"/>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200" dirty="0">
                          <a:effectLst/>
                          <a:latin typeface="+mn-lt"/>
                          <a:cs typeface="Arial" panose="020B0604020202020204" pitchFamily="34" charset="0"/>
                        </a:rPr>
                        <a:t>Assign appropriate state course code for class</a:t>
                      </a:r>
                      <a:endParaRPr lang="en-US" sz="1200" b="0" dirty="0">
                        <a:effectLst/>
                        <a:latin typeface="+mn-lt"/>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extLst>
                  <a:ext uri="{0D108BD9-81ED-4DB2-BD59-A6C34878D82A}">
                    <a16:rowId xmlns:a16="http://schemas.microsoft.com/office/drawing/2014/main" val="1164546963"/>
                  </a:ext>
                </a:extLst>
              </a:tr>
              <a:tr h="444037">
                <a:tc>
                  <a:txBody>
                    <a:bodyPr/>
                    <a:lstStyle/>
                    <a:p>
                      <a:pPr algn="ctr"/>
                      <a:r>
                        <a:rPr lang="en-US" sz="1100" b="1" dirty="0">
                          <a:effectLst/>
                          <a:latin typeface="+mn-lt"/>
                          <a:cs typeface="Arial" panose="020B0604020202020204" pitchFamily="34" charset="0"/>
                        </a:rPr>
                        <a:t>Teacher of record (on leave)</a:t>
                      </a:r>
                    </a:p>
                  </a:txBody>
                  <a:tcPr marL="10253" marR="10253" marT="3418" marB="3418" anchor="ctr">
                    <a:lnL w="12700" cmpd="sng">
                      <a:solidFill>
                        <a:srgbClr val="FCFCFC"/>
                      </a:solidFill>
                    </a:lnL>
                    <a:lnR w="12700" cap="flat" cmpd="sng" algn="ctr">
                      <a:solidFill>
                        <a:srgbClr val="FCFCFC"/>
                      </a:solidFill>
                      <a:prstDash val="solid"/>
                      <a:round/>
                      <a:headEnd type="none" w="med" len="med"/>
                      <a:tailEnd type="none" w="med" len="med"/>
                    </a:lnR>
                    <a:lnT w="12700" cmpd="sng">
                      <a:solidFill>
                        <a:srgbClr val="FCFCFC"/>
                      </a:solidFill>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FCFCFC"/>
                    </a:solidFill>
                  </a:tcPr>
                </a:tc>
                <a:tc>
                  <a:txBody>
                    <a:bodyPr/>
                    <a:lstStyle/>
                    <a:p>
                      <a:pPr algn="ctr"/>
                      <a:r>
                        <a:rPr lang="en-US" sz="1200" b="0" dirty="0">
                          <a:effectLst/>
                          <a:latin typeface="+mn-lt"/>
                          <a:cs typeface="Arial" panose="020B0604020202020204" pitchFamily="34" charset="0"/>
                        </a:rPr>
                        <a:t>12</a:t>
                      </a:r>
                    </a:p>
                  </a:txBody>
                  <a:tcPr marL="10253" marR="10253" marT="3418" marB="3418" anchor="ctr">
                    <a:lnL w="12700" cap="flat" cmpd="sng" algn="ctr">
                      <a:solidFill>
                        <a:srgbClr val="FCFCFC"/>
                      </a:solidFill>
                      <a:prstDash val="solid"/>
                      <a:round/>
                      <a:headEnd type="none" w="med" len="med"/>
                      <a:tailEnd type="none" w="med" len="med"/>
                    </a:lnL>
                    <a:lnR w="12700" cap="flat" cmpd="sng" algn="ctr">
                      <a:solidFill>
                        <a:srgbClr val="FCFCFC"/>
                      </a:solidFill>
                      <a:prstDash val="solid"/>
                      <a:round/>
                      <a:headEnd type="none" w="med" len="med"/>
                      <a:tailEnd type="none" w="med" len="med"/>
                    </a:lnR>
                    <a:lnT w="12700" cmpd="sng">
                      <a:solidFill>
                        <a:srgbClr val="FCFCFC"/>
                      </a:solidFill>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FCFCFC"/>
                    </a:solidFill>
                  </a:tcPr>
                </a:tc>
                <a:tc>
                  <a:txBody>
                    <a:bodyPr/>
                    <a:lstStyle/>
                    <a:p>
                      <a:r>
                        <a:rPr lang="en-US" sz="1200" b="0" dirty="0">
                          <a:effectLst/>
                          <a:latin typeface="+mn-lt"/>
                          <a:cs typeface="Arial" panose="020B0604020202020204" pitchFamily="34" charset="0"/>
                        </a:rPr>
                        <a:t>Report No-classroom job code 6018 (on leave)</a:t>
                      </a:r>
                    </a:p>
                  </a:txBody>
                  <a:tcPr marL="10253" marR="10253" marT="3418" marB="3418" anchor="ctr">
                    <a:lnL w="12700" cap="flat" cmpd="sng" algn="ctr">
                      <a:solidFill>
                        <a:srgbClr val="FCFCFC"/>
                      </a:solidFill>
                      <a:prstDash val="solid"/>
                      <a:round/>
                      <a:headEnd type="none" w="med" len="med"/>
                      <a:tailEnd type="none" w="med" len="med"/>
                    </a:lnL>
                    <a:lnR w="12700" cap="flat" cmpd="sng" algn="ctr">
                      <a:solidFill>
                        <a:srgbClr val="FCFCFC"/>
                      </a:solidFill>
                      <a:prstDash val="solid"/>
                      <a:round/>
                      <a:headEnd type="none" w="med" len="med"/>
                      <a:tailEnd type="none" w="med" len="med"/>
                    </a:lnR>
                    <a:lnT w="12700" cmpd="sng">
                      <a:solidFill>
                        <a:srgbClr val="FCFCFC"/>
                      </a:solidFill>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FCFC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cs typeface="Arial" panose="020B0604020202020204" pitchFamily="34" charset="0"/>
                        </a:rPr>
                        <a:t>Assign appropriate state course code for class</a:t>
                      </a:r>
                      <a:endParaRPr lang="en-US" sz="1200" b="0" dirty="0">
                        <a:effectLst/>
                        <a:latin typeface="+mn-lt"/>
                        <a:cs typeface="Arial" panose="020B0604020202020204" pitchFamily="34" charset="0"/>
                      </a:endParaRPr>
                    </a:p>
                    <a:p>
                      <a:endParaRPr lang="en-US" sz="1200" b="0" dirty="0">
                        <a:effectLst/>
                        <a:latin typeface="+mn-lt"/>
                        <a:cs typeface="Arial" panose="020B0604020202020204" pitchFamily="34" charset="0"/>
                      </a:endParaRPr>
                    </a:p>
                  </a:txBody>
                  <a:tcPr marL="10253" marR="10253" marT="3418" marB="3418" anchor="ctr">
                    <a:lnL w="12700" cap="flat" cmpd="sng" algn="ctr">
                      <a:solidFill>
                        <a:srgbClr val="FCFCFC"/>
                      </a:solidFill>
                      <a:prstDash val="solid"/>
                      <a:round/>
                      <a:headEnd type="none" w="med" len="med"/>
                      <a:tailEnd type="none" w="med" len="med"/>
                    </a:lnL>
                    <a:lnR w="12700" cmpd="sng">
                      <a:solidFill>
                        <a:srgbClr val="FCFCFC"/>
                      </a:solidFill>
                    </a:lnR>
                    <a:lnT w="12700" cmpd="sng">
                      <a:solidFill>
                        <a:srgbClr val="FCFCFC"/>
                      </a:solidFill>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FCFCFC"/>
                    </a:solidFill>
                  </a:tcPr>
                </a:tc>
                <a:extLst>
                  <a:ext uri="{0D108BD9-81ED-4DB2-BD59-A6C34878D82A}">
                    <a16:rowId xmlns:a16="http://schemas.microsoft.com/office/drawing/2014/main" val="2649276955"/>
                  </a:ext>
                </a:extLst>
              </a:tr>
              <a:tr h="444037">
                <a:tc>
                  <a:txBody>
                    <a:bodyPr/>
                    <a:lstStyle/>
                    <a:p>
                      <a:pPr algn="ctr"/>
                      <a:r>
                        <a:rPr lang="en-US" sz="1100" b="1" dirty="0">
                          <a:effectLst/>
                          <a:latin typeface="+mn-lt"/>
                          <a:cs typeface="Arial" panose="020B0604020202020204" pitchFamily="34" charset="0"/>
                        </a:rPr>
                        <a:t>*Teacher of Record (Special Assignment)</a:t>
                      </a:r>
                    </a:p>
                  </a:txBody>
                  <a:tcPr marL="10253" marR="10253" marT="3418" marB="3418" anchor="ctr">
                    <a:lnL w="12700" cmpd="sng">
                      <a:solidFill>
                        <a:srgbClr val="FCFCFC"/>
                      </a:solidFill>
                    </a:lnL>
                    <a:lnR w="12700" cap="flat" cmpd="sng" algn="ctr">
                      <a:solidFill>
                        <a:srgbClr val="FCFCFC"/>
                      </a:solidFill>
                      <a:prstDash val="solid"/>
                      <a:round/>
                      <a:headEnd type="none" w="med" len="med"/>
                      <a:tailEnd type="none" w="med" len="med"/>
                    </a:lnR>
                    <a:lnT w="12700" cap="flat" cmpd="sng" algn="ctr">
                      <a:solidFill>
                        <a:srgbClr val="FCFCFC"/>
                      </a:solidFill>
                      <a:prstDash val="solid"/>
                      <a:round/>
                      <a:headEnd type="none" w="med" len="med"/>
                      <a:tailEnd type="none" w="med" len="med"/>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FCFCFC"/>
                    </a:solidFill>
                  </a:tcPr>
                </a:tc>
                <a:tc>
                  <a:txBody>
                    <a:bodyPr/>
                    <a:lstStyle/>
                    <a:p>
                      <a:pPr algn="ctr"/>
                      <a:r>
                        <a:rPr lang="en-US" sz="1200" b="0" dirty="0">
                          <a:effectLst/>
                          <a:latin typeface="+mn-lt"/>
                          <a:cs typeface="Arial" panose="020B0604020202020204" pitchFamily="34" charset="0"/>
                        </a:rPr>
                        <a:t>12</a:t>
                      </a:r>
                    </a:p>
                  </a:txBody>
                  <a:tcPr marL="10253" marR="10253" marT="3418" marB="3418" anchor="ctr">
                    <a:lnL w="12700" cap="flat" cmpd="sng" algn="ctr">
                      <a:solidFill>
                        <a:srgbClr val="FCFCFC"/>
                      </a:solidFill>
                      <a:prstDash val="solid"/>
                      <a:round/>
                      <a:headEnd type="none" w="med" len="med"/>
                      <a:tailEnd type="none" w="med" len="med"/>
                    </a:lnL>
                    <a:lnR w="12700" cap="flat" cmpd="sng" algn="ctr">
                      <a:solidFill>
                        <a:srgbClr val="FCFCFC"/>
                      </a:solidFill>
                      <a:prstDash val="solid"/>
                      <a:round/>
                      <a:headEnd type="none" w="med" len="med"/>
                      <a:tailEnd type="none" w="med" len="med"/>
                    </a:lnR>
                    <a:lnT w="12700" cap="flat" cmpd="sng" algn="ctr">
                      <a:solidFill>
                        <a:srgbClr val="FCFCFC"/>
                      </a:solidFill>
                      <a:prstDash val="solid"/>
                      <a:round/>
                      <a:headEnd type="none" w="med" len="med"/>
                      <a:tailEnd type="none" w="med" len="med"/>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FCFCFC"/>
                    </a:solidFill>
                  </a:tcPr>
                </a:tc>
                <a:tc>
                  <a:txBody>
                    <a:bodyPr/>
                    <a:lstStyle/>
                    <a:p>
                      <a:r>
                        <a:rPr lang="en-US" sz="1200" b="0" dirty="0">
                          <a:effectLst/>
                          <a:latin typeface="+mn-lt"/>
                          <a:cs typeface="Arial" panose="020B0604020202020204" pitchFamily="34" charset="0"/>
                        </a:rPr>
                        <a:t>Report code 6028 – Teacher on Support Assignment</a:t>
                      </a:r>
                    </a:p>
                  </a:txBody>
                  <a:tcPr marL="10253" marR="10253" marT="3418" marB="3418" anchor="ctr">
                    <a:lnL w="12700" cap="flat" cmpd="sng" algn="ctr">
                      <a:solidFill>
                        <a:srgbClr val="FCFCFC"/>
                      </a:solidFill>
                      <a:prstDash val="solid"/>
                      <a:round/>
                      <a:headEnd type="none" w="med" len="med"/>
                      <a:tailEnd type="none" w="med" len="med"/>
                    </a:lnL>
                    <a:lnR w="12700" cap="flat" cmpd="sng" algn="ctr">
                      <a:solidFill>
                        <a:srgbClr val="FCFCFC"/>
                      </a:solidFill>
                      <a:prstDash val="solid"/>
                      <a:round/>
                      <a:headEnd type="none" w="med" len="med"/>
                      <a:tailEnd type="none" w="med" len="med"/>
                    </a:lnR>
                    <a:lnT w="12700" cap="flat" cmpd="sng" algn="ctr">
                      <a:solidFill>
                        <a:srgbClr val="FCFCFC"/>
                      </a:solidFill>
                      <a:prstDash val="solid"/>
                      <a:round/>
                      <a:headEnd type="none" w="med" len="med"/>
                      <a:tailEnd type="none" w="med" len="med"/>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FCFCFC"/>
                    </a:solidFill>
                  </a:tcPr>
                </a:tc>
                <a:tc>
                  <a:txBody>
                    <a:bodyPr/>
                    <a:lstStyle/>
                    <a:p>
                      <a:r>
                        <a:rPr lang="en-US" sz="1200" b="0" dirty="0">
                          <a:effectLst/>
                          <a:latin typeface="+mn-lt"/>
                          <a:cs typeface="Arial" panose="020B0604020202020204" pitchFamily="34" charset="0"/>
                        </a:rPr>
                        <a:t>Assign appropriate state course code for class</a:t>
                      </a:r>
                    </a:p>
                  </a:txBody>
                  <a:tcPr marL="10253" marR="10253" marT="3418" marB="3418" anchor="ctr">
                    <a:lnL w="12700" cap="flat" cmpd="sng" algn="ctr">
                      <a:solidFill>
                        <a:srgbClr val="FCFCFC"/>
                      </a:solidFill>
                      <a:prstDash val="solid"/>
                      <a:round/>
                      <a:headEnd type="none" w="med" len="med"/>
                      <a:tailEnd type="none" w="med" len="med"/>
                    </a:lnL>
                    <a:lnR w="12700" cmpd="sng">
                      <a:solidFill>
                        <a:srgbClr val="FCFCFC"/>
                      </a:solidFill>
                    </a:lnR>
                    <a:lnT w="12700" cap="flat" cmpd="sng" algn="ctr">
                      <a:solidFill>
                        <a:srgbClr val="FCFCFC"/>
                      </a:solidFill>
                      <a:prstDash val="solid"/>
                      <a:round/>
                      <a:headEnd type="none" w="med" len="med"/>
                      <a:tailEnd type="none" w="med" len="med"/>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FCFCFC"/>
                    </a:solidFill>
                  </a:tcPr>
                </a:tc>
                <a:extLst>
                  <a:ext uri="{0D108BD9-81ED-4DB2-BD59-A6C34878D82A}">
                    <a16:rowId xmlns:a16="http://schemas.microsoft.com/office/drawing/2014/main" val="391380533"/>
                  </a:ext>
                </a:extLst>
              </a:tr>
              <a:tr h="444037">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100" dirty="0">
                          <a:effectLst/>
                          <a:latin typeface="+mn-lt"/>
                          <a:cs typeface="Arial" panose="020B0604020202020204" pitchFamily="34" charset="0"/>
                        </a:rPr>
                        <a:t> </a:t>
                      </a:r>
                      <a:r>
                        <a:rPr lang="en-US" sz="1100" b="1" dirty="0">
                          <a:effectLst/>
                          <a:latin typeface="+mn-lt"/>
                          <a:cs typeface="Arial" panose="020B0604020202020204" pitchFamily="34" charset="0"/>
                        </a:rPr>
                        <a:t>Charter School Non-Certificated teacher of record</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a:effectLst/>
                          <a:latin typeface="+mn-lt"/>
                          <a:cs typeface="Arial" panose="020B0604020202020204" pitchFamily="34" charset="0"/>
                        </a:rPr>
                        <a:t>26</a:t>
                      </a:r>
                      <a:endParaRPr lang="en-US" sz="1200" b="0">
                        <a:effectLst/>
                        <a:latin typeface="+mn-lt"/>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200">
                          <a:effectLst/>
                          <a:latin typeface="+mn-lt"/>
                          <a:cs typeface="Arial" panose="020B0604020202020204" pitchFamily="34" charset="0"/>
                        </a:rPr>
                        <a:t> Optional if teacher ALSO has a non-instructional assignment, otherwise N/A</a:t>
                      </a:r>
                      <a:endParaRPr lang="en-US" sz="1200" b="0">
                        <a:effectLst/>
                        <a:latin typeface="+mn-lt"/>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200" dirty="0">
                          <a:effectLst/>
                          <a:latin typeface="+mn-lt"/>
                          <a:cs typeface="Arial" panose="020B0604020202020204" pitchFamily="34" charset="0"/>
                        </a:rPr>
                        <a:t>Assign appropriate state course code for class</a:t>
                      </a:r>
                      <a:endParaRPr lang="en-US" sz="1200" b="0" dirty="0">
                        <a:effectLst/>
                        <a:latin typeface="+mn-lt"/>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CFCFC"/>
                    </a:solidFill>
                  </a:tcPr>
                </a:tc>
                <a:extLst>
                  <a:ext uri="{0D108BD9-81ED-4DB2-BD59-A6C34878D82A}">
                    <a16:rowId xmlns:a16="http://schemas.microsoft.com/office/drawing/2014/main" val="1878092923"/>
                  </a:ext>
                </a:extLst>
              </a:tr>
              <a:tr h="661981">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100" dirty="0">
                          <a:effectLst/>
                          <a:latin typeface="+mn-lt"/>
                          <a:cs typeface="Arial" panose="020B0604020202020204" pitchFamily="34" charset="0"/>
                        </a:rPr>
                        <a:t> </a:t>
                      </a:r>
                      <a:r>
                        <a:rPr lang="en-US" sz="1100" b="1" dirty="0">
                          <a:effectLst/>
                          <a:latin typeface="+mn-lt"/>
                          <a:cs typeface="Arial" panose="020B0604020202020204" pitchFamily="34" charset="0"/>
                        </a:rPr>
                        <a:t>Substitute who is teacher of record for the class because there is no permanent hire for that class (</a:t>
                      </a:r>
                      <a:r>
                        <a:rPr lang="en-US" sz="1100" b="1" dirty="0">
                          <a:solidFill>
                            <a:srgbClr val="FF0000"/>
                          </a:solidFill>
                          <a:effectLst/>
                          <a:latin typeface="+mn-lt"/>
                          <a:cs typeface="Arial" panose="020B0604020202020204" pitchFamily="34" charset="0"/>
                        </a:rPr>
                        <a:t>vacancy</a:t>
                      </a:r>
                      <a:r>
                        <a:rPr lang="en-US" sz="1100" b="1" dirty="0">
                          <a:effectLst/>
                          <a:latin typeface="+mn-lt"/>
                          <a:cs typeface="Arial" panose="020B0604020202020204" pitchFamily="34" charset="0"/>
                        </a:rPr>
                        <a:t>)</a:t>
                      </a:r>
                    </a:p>
                  </a:txBody>
                  <a:tcPr marL="10253" marR="10253" marT="3418" marB="3418" anchor="ctr">
                    <a:lnL w="12700" cmpd="sng">
                      <a:solidFill>
                        <a:srgbClr val="FCFCFC"/>
                      </a:solidFill>
                    </a:lnL>
                    <a:lnR w="12700" cap="flat" cmpd="sng" algn="ctr">
                      <a:solidFill>
                        <a:srgbClr val="FCFCFC"/>
                      </a:solidFill>
                      <a:prstDash val="solid"/>
                      <a:round/>
                      <a:headEnd type="none" w="med" len="med"/>
                      <a:tailEnd type="none" w="med" len="med"/>
                    </a:lnR>
                    <a:lnT w="12700" cap="flat" cmpd="sng" algn="ctr">
                      <a:solidFill>
                        <a:srgbClr val="FCFCFC"/>
                      </a:solidFill>
                      <a:prstDash val="solid"/>
                      <a:round/>
                      <a:headEnd type="none" w="med" len="med"/>
                      <a:tailEnd type="none" w="med" len="med"/>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a:effectLst/>
                          <a:latin typeface="+mn-lt"/>
                          <a:cs typeface="Arial" panose="020B0604020202020204" pitchFamily="34" charset="0"/>
                        </a:rPr>
                        <a:t>12 or 26 or 27</a:t>
                      </a:r>
                      <a:endParaRPr lang="en-US" sz="1200" b="0">
                        <a:effectLst/>
                        <a:latin typeface="+mn-lt"/>
                        <a:cs typeface="Arial" panose="020B0604020202020204" pitchFamily="34" charset="0"/>
                      </a:endParaRPr>
                    </a:p>
                  </a:txBody>
                  <a:tcPr marL="10253" marR="10253" marT="3418" marB="3418" anchor="ctr">
                    <a:lnL w="12700" cap="flat" cmpd="sng" algn="ctr">
                      <a:solidFill>
                        <a:srgbClr val="FCFCFC"/>
                      </a:solidFill>
                      <a:prstDash val="solid"/>
                      <a:round/>
                      <a:headEnd type="none" w="med" len="med"/>
                      <a:tailEnd type="none" w="med" len="med"/>
                    </a:lnL>
                    <a:lnR w="12700" cap="flat" cmpd="sng" algn="ctr">
                      <a:solidFill>
                        <a:srgbClr val="FCFCFC"/>
                      </a:solidFill>
                      <a:prstDash val="solid"/>
                      <a:round/>
                      <a:headEnd type="none" w="med" len="med"/>
                      <a:tailEnd type="none" w="med" len="med"/>
                    </a:lnR>
                    <a:lnT w="12700" cap="flat" cmpd="sng" algn="ctr">
                      <a:solidFill>
                        <a:srgbClr val="FCFCFC"/>
                      </a:solidFill>
                      <a:prstDash val="solid"/>
                      <a:round/>
                      <a:headEnd type="none" w="med" len="med"/>
                      <a:tailEnd type="none" w="med" len="med"/>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200" dirty="0">
                          <a:effectLst/>
                          <a:latin typeface="+mn-lt"/>
                          <a:cs typeface="Arial" panose="020B0604020202020204" pitchFamily="34" charset="0"/>
                        </a:rPr>
                        <a:t> Optional if LEA wishes to ADDITIONALLY identify the teacher as a long-term or day-to-day sub use 6014, otherwise N/A</a:t>
                      </a:r>
                      <a:endParaRPr lang="en-US" sz="1200" b="0" dirty="0">
                        <a:effectLst/>
                        <a:latin typeface="+mn-lt"/>
                        <a:cs typeface="Arial" panose="020B0604020202020204" pitchFamily="34" charset="0"/>
                      </a:endParaRPr>
                    </a:p>
                  </a:txBody>
                  <a:tcPr marL="10253" marR="10253" marT="3418" marB="3418" anchor="ctr">
                    <a:lnL w="12700" cap="flat" cmpd="sng" algn="ctr">
                      <a:solidFill>
                        <a:srgbClr val="FCFCFC"/>
                      </a:solidFill>
                      <a:prstDash val="solid"/>
                      <a:round/>
                      <a:headEnd type="none" w="med" len="med"/>
                      <a:tailEnd type="none" w="med" len="med"/>
                    </a:lnL>
                    <a:lnR w="12700" cap="flat" cmpd="sng" algn="ctr">
                      <a:solidFill>
                        <a:srgbClr val="FCFCFC"/>
                      </a:solidFill>
                      <a:prstDash val="solid"/>
                      <a:round/>
                      <a:headEnd type="none" w="med" len="med"/>
                      <a:tailEnd type="none" w="med" len="med"/>
                    </a:lnR>
                    <a:lnT w="12700" cap="flat" cmpd="sng" algn="ctr">
                      <a:solidFill>
                        <a:srgbClr val="FCFCFC"/>
                      </a:solidFill>
                      <a:prstDash val="solid"/>
                      <a:round/>
                      <a:headEnd type="none" w="med" len="med"/>
                      <a:tailEnd type="none" w="med" len="med"/>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200" dirty="0">
                          <a:effectLst/>
                          <a:latin typeface="+mn-lt"/>
                          <a:cs typeface="Arial" panose="020B0604020202020204" pitchFamily="34" charset="0"/>
                        </a:rPr>
                        <a:t>Assign appropriate State course code for class</a:t>
                      </a:r>
                      <a:endParaRPr lang="en-US" sz="1200" b="0" dirty="0">
                        <a:effectLst/>
                        <a:latin typeface="+mn-lt"/>
                        <a:cs typeface="Arial" panose="020B0604020202020204" pitchFamily="34" charset="0"/>
                      </a:endParaRPr>
                    </a:p>
                  </a:txBody>
                  <a:tcPr marL="10253" marR="10253" marT="3418" marB="3418" anchor="ctr">
                    <a:lnL w="12700" cap="flat" cmpd="sng" algn="ctr">
                      <a:solidFill>
                        <a:srgbClr val="FCFCFC"/>
                      </a:solidFill>
                      <a:prstDash val="solid"/>
                      <a:round/>
                      <a:headEnd type="none" w="med" len="med"/>
                      <a:tailEnd type="none" w="med" len="med"/>
                    </a:lnL>
                    <a:lnR w="12700" cmpd="sng">
                      <a:solidFill>
                        <a:srgbClr val="FCFCFC"/>
                      </a:solidFill>
                    </a:lnR>
                    <a:lnT w="12700" cap="flat" cmpd="sng" algn="ctr">
                      <a:solidFill>
                        <a:srgbClr val="FCFCFC"/>
                      </a:solidFill>
                      <a:prstDash val="solid"/>
                      <a:round/>
                      <a:headEnd type="none" w="med" len="med"/>
                      <a:tailEnd type="none" w="med" len="med"/>
                    </a:lnT>
                    <a:lnB w="12700" cmpd="sng">
                      <a:solidFill>
                        <a:srgbClr val="FCFCFC"/>
                      </a:solidFill>
                    </a:lnB>
                    <a:lnTlToBr w="12700" cmpd="sng">
                      <a:noFill/>
                      <a:prstDash val="solid"/>
                    </a:lnTlToBr>
                    <a:lnBlToTr w="12700" cmpd="sng">
                      <a:noFill/>
                      <a:prstDash val="solid"/>
                    </a:lnBlToTr>
                    <a:solidFill>
                      <a:srgbClr val="FCFCFC"/>
                    </a:solidFill>
                  </a:tcPr>
                </a:tc>
                <a:extLst>
                  <a:ext uri="{0D108BD9-81ED-4DB2-BD59-A6C34878D82A}">
                    <a16:rowId xmlns:a16="http://schemas.microsoft.com/office/drawing/2014/main" val="2395273996"/>
                  </a:ext>
                </a:extLst>
              </a:tr>
              <a:tr h="661981">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100" dirty="0">
                          <a:effectLst/>
                          <a:latin typeface="+mn-lt"/>
                          <a:cs typeface="Arial" panose="020B0604020202020204" pitchFamily="34" charset="0"/>
                        </a:rPr>
                        <a:t> </a:t>
                      </a:r>
                      <a:r>
                        <a:rPr lang="en-US" sz="1100" b="1" dirty="0">
                          <a:effectLst/>
                          <a:latin typeface="+mn-lt"/>
                          <a:cs typeface="Arial" panose="020B0604020202020204" pitchFamily="34" charset="0"/>
                        </a:rPr>
                        <a:t>Permanent employed Substitute who is NOT currently assigned to any course section</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a:effectLst/>
                          <a:latin typeface="+mn-lt"/>
                          <a:cs typeface="Arial" panose="020B0604020202020204" pitchFamily="34" charset="0"/>
                        </a:rPr>
                        <a:t>12 or 26 or 27</a:t>
                      </a:r>
                      <a:endParaRPr lang="en-US" sz="1200" b="0">
                        <a:effectLst/>
                        <a:latin typeface="+mn-lt"/>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200">
                          <a:effectLst/>
                          <a:latin typeface="+mn-lt"/>
                          <a:cs typeface="Arial" panose="020B0604020202020204" pitchFamily="34" charset="0"/>
                        </a:rPr>
                        <a:t> 6014 (Day to Day substitute teacher - permanent  emp.)</a:t>
                      </a:r>
                      <a:endParaRPr lang="en-US" sz="1200" b="0">
                        <a:effectLst/>
                        <a:latin typeface="+mn-lt"/>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200" b="0" dirty="0">
                          <a:effectLst/>
                          <a:latin typeface="+mn-lt"/>
                          <a:cs typeface="Arial" panose="020B0604020202020204" pitchFamily="34" charset="0"/>
                        </a:rPr>
                        <a:t>N/A</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extLst>
                  <a:ext uri="{0D108BD9-81ED-4DB2-BD59-A6C34878D82A}">
                    <a16:rowId xmlns:a16="http://schemas.microsoft.com/office/drawing/2014/main" val="1615847049"/>
                  </a:ext>
                </a:extLst>
              </a:tr>
              <a:tr h="910289">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100" dirty="0">
                          <a:effectLst/>
                          <a:latin typeface="+mn-lt"/>
                          <a:cs typeface="Arial" panose="020B0604020202020204" pitchFamily="34" charset="0"/>
                        </a:rPr>
                        <a:t> </a:t>
                      </a:r>
                      <a:r>
                        <a:rPr lang="en-US" sz="1100" b="1" dirty="0">
                          <a:effectLst/>
                          <a:latin typeface="+mn-lt"/>
                          <a:cs typeface="Arial" panose="020B0604020202020204" pitchFamily="34" charset="0"/>
                        </a:rPr>
                        <a:t>Pull-Out/ Push-In Teachers</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a:effectLst/>
                          <a:latin typeface="+mn-lt"/>
                          <a:cs typeface="Arial" panose="020B0604020202020204" pitchFamily="34" charset="0"/>
                        </a:rPr>
                        <a:t>27</a:t>
                      </a:r>
                      <a:endParaRPr lang="en-US" sz="1200" b="0">
                        <a:effectLst/>
                        <a:latin typeface="+mn-lt"/>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dirty="0">
                          <a:effectLst/>
                          <a:latin typeface="+mn-lt"/>
                          <a:cs typeface="Arial" panose="020B0604020202020204" pitchFamily="34" charset="0"/>
                        </a:rPr>
                        <a:t>N/A</a:t>
                      </a:r>
                      <a:endParaRPr lang="en-US" sz="1200" b="0" dirty="0">
                        <a:effectLst/>
                        <a:latin typeface="+mn-lt"/>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200" dirty="0">
                          <a:effectLst/>
                          <a:latin typeface="+mn-lt"/>
                          <a:cs typeface="Arial" panose="020B0604020202020204" pitchFamily="34" charset="0"/>
                        </a:rPr>
                        <a:t>Assign appropriate State course code for class</a:t>
                      </a:r>
                    </a:p>
                    <a:p>
                      <a:r>
                        <a:rPr lang="en-US" sz="1200" dirty="0">
                          <a:effectLst/>
                          <a:latin typeface="+mn-lt"/>
                          <a:cs typeface="Arial" panose="020B0604020202020204" pitchFamily="34" charset="0"/>
                        </a:rPr>
                        <a:t>For Elementary EL classes, you may use state course code 9103 or 9104</a:t>
                      </a:r>
                    </a:p>
                    <a:p>
                      <a:r>
                        <a:rPr lang="en-US" sz="1200" b="0" dirty="0">
                          <a:effectLst/>
                          <a:latin typeface="+mn-lt"/>
                          <a:cs typeface="Arial" panose="020B0604020202020204" pitchFamily="34" charset="0"/>
                        </a:rPr>
                        <a:t>For RSP use state course code 9231</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CFCFC"/>
                    </a:solidFill>
                  </a:tcPr>
                </a:tc>
                <a:extLst>
                  <a:ext uri="{0D108BD9-81ED-4DB2-BD59-A6C34878D82A}">
                    <a16:rowId xmlns:a16="http://schemas.microsoft.com/office/drawing/2014/main" val="124373457"/>
                  </a:ext>
                </a:extLst>
              </a:tr>
              <a:tr h="444037">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100" b="1" dirty="0">
                          <a:effectLst/>
                          <a:latin typeface="+mn-lt"/>
                          <a:cs typeface="Arial" panose="020B0604020202020204" pitchFamily="34" charset="0"/>
                        </a:rPr>
                        <a:t> College Teachers NOT employed by LEA</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dirty="0">
                          <a:effectLst/>
                          <a:latin typeface="+mn-lt"/>
                          <a:cs typeface="Arial" panose="020B0604020202020204" pitchFamily="34" charset="0"/>
                        </a:rPr>
                        <a:t>n/a</a:t>
                      </a:r>
                      <a:endParaRPr lang="en-US" sz="1200" b="0" dirty="0">
                        <a:effectLst/>
                        <a:latin typeface="+mn-lt"/>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a:effectLst/>
                          <a:latin typeface="+mn-lt"/>
                          <a:cs typeface="Arial" panose="020B0604020202020204" pitchFamily="34" charset="0"/>
                        </a:rPr>
                        <a:t>N/A</a:t>
                      </a:r>
                      <a:endParaRPr lang="en-US" sz="1200" b="0">
                        <a:effectLst/>
                        <a:latin typeface="+mn-lt"/>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200" dirty="0">
                          <a:effectLst/>
                          <a:latin typeface="+mn-lt"/>
                          <a:cs typeface="Arial" panose="020B0604020202020204" pitchFamily="34" charset="0"/>
                        </a:rPr>
                        <a:t>Assign appropriate State course code for class and use SEID 9999999999</a:t>
                      </a:r>
                      <a:endParaRPr lang="en-US" sz="1200" b="0" dirty="0">
                        <a:effectLst/>
                        <a:latin typeface="+mn-lt"/>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C13131">
                        <a:tint val="20000"/>
                      </a:srgbClr>
                    </a:solidFill>
                  </a:tcPr>
                </a:tc>
                <a:extLst>
                  <a:ext uri="{0D108BD9-81ED-4DB2-BD59-A6C34878D82A}">
                    <a16:rowId xmlns:a16="http://schemas.microsoft.com/office/drawing/2014/main" val="123511635"/>
                  </a:ext>
                </a:extLst>
              </a:tr>
              <a:tr h="699996">
                <a:tc>
                  <a:txBody>
                    <a:bodyPr/>
                    <a:lstStyle/>
                    <a:p>
                      <a:pPr algn="ctr"/>
                      <a:r>
                        <a:rPr lang="en-US" sz="1100" b="1" dirty="0">
                          <a:effectLst/>
                          <a:latin typeface="+mn-lt"/>
                          <a:cs typeface="Arial" panose="020B0604020202020204" pitchFamily="34" charset="0"/>
                        </a:rPr>
                        <a:t>Teachers not employed by LEA (Teaching ROPC, Distant learning, 3</a:t>
                      </a:r>
                      <a:r>
                        <a:rPr lang="en-US" sz="1100" b="1" baseline="30000" dirty="0">
                          <a:effectLst/>
                          <a:latin typeface="+mn-lt"/>
                          <a:cs typeface="Arial" panose="020B0604020202020204" pitchFamily="34" charset="0"/>
                        </a:rPr>
                        <a:t>rd</a:t>
                      </a:r>
                      <a:r>
                        <a:rPr lang="en-US" sz="1100" b="1" dirty="0">
                          <a:effectLst/>
                          <a:latin typeface="+mn-lt"/>
                          <a:cs typeface="Arial" panose="020B0604020202020204" pitchFamily="34" charset="0"/>
                        </a:rPr>
                        <a:t> party</a:t>
                      </a:r>
                    </a:p>
                  </a:txBody>
                  <a:tcPr marL="10253" marR="10253" marT="3418" marB="3418" anchor="ctr">
                    <a:lnL w="12700" cmpd="sng">
                      <a:solidFill>
                        <a:srgbClr val="FCFCFC"/>
                      </a:solidFill>
                    </a:lnL>
                    <a:lnR w="12700" cap="flat" cmpd="sng" algn="ctr">
                      <a:solidFill>
                        <a:srgbClr val="FCFCFC"/>
                      </a:solidFill>
                      <a:prstDash val="solid"/>
                      <a:round/>
                      <a:headEnd type="none" w="med" len="med"/>
                      <a:tailEnd type="none" w="med" len="med"/>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200">
                          <a:effectLst/>
                          <a:latin typeface="+mn-lt"/>
                          <a:cs typeface="Arial" panose="020B0604020202020204" pitchFamily="34" charset="0"/>
                        </a:rPr>
                        <a:t>12 or 26 or 27</a:t>
                      </a:r>
                      <a:endParaRPr lang="en-US" sz="1200" b="0">
                        <a:effectLst/>
                        <a:latin typeface="+mn-lt"/>
                        <a:cs typeface="Arial" panose="020B0604020202020204" pitchFamily="34" charset="0"/>
                      </a:endParaRPr>
                    </a:p>
                    <a:p>
                      <a:pPr algn="ctr"/>
                      <a:endParaRPr lang="en-US" sz="1200" b="0">
                        <a:effectLst/>
                        <a:latin typeface="+mn-lt"/>
                        <a:cs typeface="Arial" panose="020B0604020202020204" pitchFamily="34" charset="0"/>
                      </a:endParaRPr>
                    </a:p>
                  </a:txBody>
                  <a:tcPr marL="10253" marR="10253" marT="3418" marB="3418" anchor="ctr">
                    <a:lnL w="12700" cap="flat" cmpd="sng" algn="ctr">
                      <a:solidFill>
                        <a:srgbClr val="FCFCFC"/>
                      </a:solidFill>
                      <a:prstDash val="solid"/>
                      <a:round/>
                      <a:headEnd type="none" w="med" len="med"/>
                      <a:tailEnd type="none" w="med" len="med"/>
                    </a:lnL>
                    <a:lnR w="12700" cap="flat" cmpd="sng" algn="ctr">
                      <a:solidFill>
                        <a:srgbClr val="FCFCFC"/>
                      </a:solidFill>
                      <a:prstDash val="solid"/>
                      <a:round/>
                      <a:headEnd type="none" w="med" len="med"/>
                      <a:tailEnd type="none" w="med" len="med"/>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p>
                      <a:pPr algn="ctr"/>
                      <a:r>
                        <a:rPr lang="en-US" sz="1200" b="0" dirty="0">
                          <a:effectLst/>
                          <a:latin typeface="+mn-lt"/>
                          <a:cs typeface="Arial" panose="020B0604020202020204" pitchFamily="34" charset="0"/>
                        </a:rPr>
                        <a:t>N/A</a:t>
                      </a:r>
                    </a:p>
                  </a:txBody>
                  <a:tcPr marL="10253" marR="10253" marT="3418" marB="3418" anchor="ctr">
                    <a:lnL w="12700" cap="flat" cmpd="sng" algn="ctr">
                      <a:solidFill>
                        <a:srgbClr val="FCFCFC"/>
                      </a:solidFill>
                      <a:prstDash val="solid"/>
                      <a:round/>
                      <a:headEnd type="none" w="med" len="med"/>
                      <a:tailEnd type="none" w="med" len="med"/>
                    </a:lnL>
                    <a:lnR w="12700" cap="flat" cmpd="sng" algn="ctr">
                      <a:solidFill>
                        <a:srgbClr val="FCFCFC"/>
                      </a:solidFill>
                      <a:prstDash val="solid"/>
                      <a:round/>
                      <a:headEnd type="none" w="med" len="med"/>
                      <a:tailEnd type="none" w="med" len="med"/>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1200" dirty="0">
                          <a:effectLst/>
                          <a:latin typeface="+mn-lt"/>
                          <a:cs typeface="Arial" panose="020B0604020202020204" pitchFamily="34" charset="0"/>
                        </a:rPr>
                        <a:t>Assign appropriate State course code for class and report valid SEID of teacher</a:t>
                      </a:r>
                      <a:r>
                        <a:rPr lang="en-US" sz="1200" b="1" dirty="0">
                          <a:effectLst/>
                          <a:latin typeface="+mn-lt"/>
                          <a:cs typeface="Arial" panose="020B0604020202020204" pitchFamily="34" charset="0"/>
                        </a:rPr>
                        <a:t>;  or </a:t>
                      </a:r>
                      <a:r>
                        <a:rPr lang="en-US" sz="1200" b="0" dirty="0">
                          <a:effectLst/>
                          <a:latin typeface="+mn-lt"/>
                          <a:cs typeface="Arial" panose="020B0604020202020204" pitchFamily="34" charset="0"/>
                        </a:rPr>
                        <a:t>use SEID 9999999999 but will be a misassignment</a:t>
                      </a:r>
                    </a:p>
                  </a:txBody>
                  <a:tcPr marL="10253" marR="10253" marT="3418" marB="3418" anchor="ctr">
                    <a:lnL w="12700" cap="flat" cmpd="sng" algn="ctr">
                      <a:solidFill>
                        <a:srgbClr val="FCFCFC"/>
                      </a:solidFill>
                      <a:prstDash val="solid"/>
                      <a:round/>
                      <a:headEnd type="none" w="med" len="med"/>
                      <a:tailEnd type="none" w="med" len="med"/>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extLst>
                  <a:ext uri="{0D108BD9-81ED-4DB2-BD59-A6C34878D82A}">
                    <a16:rowId xmlns:a16="http://schemas.microsoft.com/office/drawing/2014/main" val="3457177425"/>
                  </a:ext>
                </a:extLst>
              </a:tr>
            </a:tbl>
          </a:graphicData>
        </a:graphic>
      </p:graphicFrame>
      <p:sp>
        <p:nvSpPr>
          <p:cNvPr id="30" name="Slide Number Placeholder 5">
            <a:extLst>
              <a:ext uri="{FF2B5EF4-FFF2-40B4-BE49-F238E27FC236}">
                <a16:creationId xmlns:a16="http://schemas.microsoft.com/office/drawing/2014/main" id="{DDC0B9AF-0B88-4D0F-8045-70DA76705FEA}"/>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23</a:t>
            </a:fld>
            <a:endParaRPr lang="en-US"/>
          </a:p>
        </p:txBody>
      </p:sp>
      <p:sp>
        <p:nvSpPr>
          <p:cNvPr id="31" name="Rectangle 30">
            <a:extLst>
              <a:ext uri="{FF2B5EF4-FFF2-40B4-BE49-F238E27FC236}">
                <a16:creationId xmlns:a16="http://schemas.microsoft.com/office/drawing/2014/main" id="{8D4CC8CB-F63B-4CE6-81EE-354629024C4A}"/>
              </a:ext>
            </a:extLst>
          </p:cNvPr>
          <p:cNvSpPr/>
          <p:nvPr/>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32" name="Rectangle 31">
            <a:extLst>
              <a:ext uri="{FF2B5EF4-FFF2-40B4-BE49-F238E27FC236}">
                <a16:creationId xmlns:a16="http://schemas.microsoft.com/office/drawing/2014/main" id="{D81C89F9-2B88-4226-9ABC-AF9A4D759373}"/>
              </a:ext>
            </a:extLst>
          </p:cNvPr>
          <p:cNvSpPr/>
          <p:nvPr/>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pic>
        <p:nvPicPr>
          <p:cNvPr id="33" name="Graphic 32">
            <a:extLst>
              <a:ext uri="{FF2B5EF4-FFF2-40B4-BE49-F238E27FC236}">
                <a16:creationId xmlns:a16="http://schemas.microsoft.com/office/drawing/2014/main" id="{AFCCFA1A-98F6-4573-93D1-22BC02BC589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47540" y="6428992"/>
            <a:ext cx="1218014" cy="336404"/>
          </a:xfrm>
          <a:prstGeom prst="rect">
            <a:avLst/>
          </a:prstGeom>
        </p:spPr>
      </p:pic>
      <p:sp>
        <p:nvSpPr>
          <p:cNvPr id="2" name="Footer Placeholder 3">
            <a:extLst>
              <a:ext uri="{FF2B5EF4-FFF2-40B4-BE49-F238E27FC236}">
                <a16:creationId xmlns:a16="http://schemas.microsoft.com/office/drawing/2014/main" id="{D4368C57-CBE2-77B1-5457-EBD0D1F812D1}"/>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2024</a:t>
            </a:r>
          </a:p>
        </p:txBody>
      </p:sp>
    </p:spTree>
    <p:extLst>
      <p:ext uri="{BB962C8B-B14F-4D97-AF65-F5344CB8AC3E}">
        <p14:creationId xmlns:p14="http://schemas.microsoft.com/office/powerpoint/2010/main" val="2573543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263CBBC9-29FF-4C9D-AF7B-501379775EF5}"/>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10" name="Rectangle 9">
            <a:extLst>
              <a:ext uri="{FF2B5EF4-FFF2-40B4-BE49-F238E27FC236}">
                <a16:creationId xmlns:a16="http://schemas.microsoft.com/office/drawing/2014/main" id="{3FCF1666-D15D-4435-8720-C2FAD84C2B04}"/>
              </a:ext>
            </a:extLst>
          </p:cNvPr>
          <p:cNvSpPr/>
          <p:nvPr/>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CFCFC"/>
              </a:solidFill>
              <a:effectLst/>
              <a:uLnTx/>
              <a:uFillTx/>
              <a:latin typeface="Tahoma"/>
              <a:ea typeface="+mn-ea"/>
              <a:cs typeface="+mn-cs"/>
            </a:endParaRPr>
          </a:p>
        </p:txBody>
      </p:sp>
      <p:sp>
        <p:nvSpPr>
          <p:cNvPr id="11" name="Rectangle 10">
            <a:extLst>
              <a:ext uri="{FF2B5EF4-FFF2-40B4-BE49-F238E27FC236}">
                <a16:creationId xmlns:a16="http://schemas.microsoft.com/office/drawing/2014/main" id="{E50DA2D3-A1AB-4C7C-BA57-186F42EA4AA1}"/>
              </a:ext>
            </a:extLst>
          </p:cNvPr>
          <p:cNvSpPr/>
          <p:nvPr/>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CFCFC"/>
              </a:solidFill>
              <a:effectLst/>
              <a:uLnTx/>
              <a:uFillTx/>
              <a:latin typeface="Tahoma"/>
              <a:ea typeface="+mn-ea"/>
              <a:cs typeface="+mn-cs"/>
            </a:endParaRPr>
          </a:p>
        </p:txBody>
      </p:sp>
      <p:pic>
        <p:nvPicPr>
          <p:cNvPr id="12" name="Graphic 11">
            <a:extLst>
              <a:ext uri="{FF2B5EF4-FFF2-40B4-BE49-F238E27FC236}">
                <a16:creationId xmlns:a16="http://schemas.microsoft.com/office/drawing/2014/main" id="{5993EC74-5E90-417E-B8DC-A12C0BE9AC4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47540" y="6428992"/>
            <a:ext cx="1218014" cy="336404"/>
          </a:xfrm>
          <a:prstGeom prst="rect">
            <a:avLst/>
          </a:prstGeom>
        </p:spPr>
      </p:pic>
      <p:sp>
        <p:nvSpPr>
          <p:cNvPr id="4" name="Slide Number Placeholder 3">
            <a:extLst>
              <a:ext uri="{FF2B5EF4-FFF2-40B4-BE49-F238E27FC236}">
                <a16:creationId xmlns:a16="http://schemas.microsoft.com/office/drawing/2014/main" id="{5D9DF2E5-3901-4899-AB02-9E2BA2935EE6}"/>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7575539-BFBE-477A-BDB6-9CA7B44D81A5}"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75A24D27-C2D7-4352-B821-90BA74EC6E01}"/>
              </a:ext>
            </a:extLst>
          </p:cNvPr>
          <p:cNvSpPr>
            <a:spLocks noGrp="1"/>
          </p:cNvSpPr>
          <p:nvPr>
            <p:ph type="title" idx="4294967295"/>
          </p:nvPr>
        </p:nvSpPr>
        <p:spPr>
          <a:xfrm>
            <a:off x="537818" y="288600"/>
            <a:ext cx="6276278" cy="447648"/>
          </a:xfrm>
        </p:spPr>
        <p:txBody>
          <a:bodyPr anchor="ctr">
            <a:normAutofit/>
          </a:bodyPr>
          <a:lstStyle/>
          <a:p>
            <a:r>
              <a:rPr lang="en-US" sz="3200" dirty="0">
                <a:solidFill>
                  <a:schemeClr val="tx1">
                    <a:lumMod val="75000"/>
                    <a:lumOff val="25000"/>
                  </a:schemeClr>
                </a:solidFill>
                <a:latin typeface="Arial Black" panose="020B0A04020102020204" pitchFamily="34" charset="0"/>
              </a:rPr>
              <a:t>Special Education Teachers</a:t>
            </a:r>
          </a:p>
        </p:txBody>
      </p:sp>
      <p:sp>
        <p:nvSpPr>
          <p:cNvPr id="13" name="TextBox 12">
            <a:extLst>
              <a:ext uri="{FF2B5EF4-FFF2-40B4-BE49-F238E27FC236}">
                <a16:creationId xmlns:a16="http://schemas.microsoft.com/office/drawing/2014/main" id="{92966BC7-9636-45F5-BDE2-899E50B826BF}"/>
              </a:ext>
            </a:extLst>
          </p:cNvPr>
          <p:cNvSpPr txBox="1"/>
          <p:nvPr/>
        </p:nvSpPr>
        <p:spPr>
          <a:xfrm>
            <a:off x="537813" y="828726"/>
            <a:ext cx="10927737" cy="1863267"/>
          </a:xfrm>
          <a:prstGeom prst="rect">
            <a:avLst/>
          </a:prstGeom>
          <a:solidFill>
            <a:srgbClr val="F4ECEF"/>
          </a:solidFill>
        </p:spPr>
        <p:txBody>
          <a:bodyPr wrap="square">
            <a:spAutoFit/>
          </a:bodyPr>
          <a:lstStyle/>
          <a:p>
            <a:pPr marL="228600">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Special day classes </a:t>
            </a:r>
            <a:r>
              <a:rPr lang="en-US" sz="1600" b="1" dirty="0">
                <a:solidFill>
                  <a:prstClr val="black"/>
                </a:solidFill>
                <a:latin typeface="Arial" panose="020B0604020202020204" pitchFamily="34" charset="0"/>
              </a:rPr>
              <a:t>where Courses specifically designed for students with disabilities where all students enrolled are students with disabilities:</a:t>
            </a:r>
          </a:p>
          <a:p>
            <a:pPr marL="228600">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342900" marR="0" lvl="0" indent="-342900" algn="l" defTabSz="914400" rtl="0" eaLnBrk="1" fontAlgn="auto" latinLnBrk="0" hangingPunct="1">
              <a:lnSpc>
                <a:spcPct val="105000"/>
              </a:lnSpc>
              <a:spcBef>
                <a:spcPts val="0"/>
              </a:spcBef>
              <a:spcAft>
                <a:spcPts val="80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If the teacher is providing instruction in ALL subjects to a group of students in the class all day, then the State Course Code should be 1000 - Self-contained and the Instructional Strategy Code should be populated with 700 - Special Education;</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342900" marR="0" lvl="0" indent="-342900" algn="l" defTabSz="914400" rtl="0" eaLnBrk="1" fontAlgn="auto" latinLnBrk="0" hangingPunct="1">
              <a:lnSpc>
                <a:spcPct val="105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If the teacher is providing the student's primary instruction in ONE subject to multiple groups of students with disabilities throughout the day (departmentalized), then LEAs should select the appropriate State Course Code that aligns with the content that the teacher is teaching. Additionally, the Instructional Strategy Code should be populated with 700 - Special Education;</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p:txBody>
      </p:sp>
      <p:sp>
        <p:nvSpPr>
          <p:cNvPr id="15" name="TextBox 14">
            <a:extLst>
              <a:ext uri="{FF2B5EF4-FFF2-40B4-BE49-F238E27FC236}">
                <a16:creationId xmlns:a16="http://schemas.microsoft.com/office/drawing/2014/main" id="{D6F252E3-88E6-4D72-A390-79F0FCBB622C}"/>
              </a:ext>
            </a:extLst>
          </p:cNvPr>
          <p:cNvSpPr txBox="1"/>
          <p:nvPr/>
        </p:nvSpPr>
        <p:spPr>
          <a:xfrm>
            <a:off x="422129" y="2868458"/>
            <a:ext cx="10927737" cy="2537298"/>
          </a:xfrm>
          <a:prstGeom prst="rect">
            <a:avLst/>
          </a:prstGeom>
          <a:solidFill>
            <a:srgbClr val="EFF1FA"/>
          </a:solidFill>
        </p:spPr>
        <p:txBody>
          <a:bodyPr wrap="square">
            <a:spAutoFit/>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Special Education Support - Resource Specialist Programs assignments:</a:t>
            </a:r>
          </a:p>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5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If the teacher is providing SUPPORT instruction (supplementary to their primary instruction) in any subject to students with disabilities (pull-out or push-in), the teacher should be reported with:</a:t>
            </a:r>
          </a:p>
          <a:p>
            <a:pPr marL="742950" marR="0" lvl="1" indent="-285750" algn="l" defTabSz="914400" rtl="0" eaLnBrk="1" fontAlgn="auto" latinLnBrk="0" hangingPunct="1">
              <a:lnSpc>
                <a:spcPct val="105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State Course Code 9231 - Special Education Support-Resource Specialist Program (RSP) </a:t>
            </a:r>
          </a:p>
          <a:p>
            <a:pPr marL="742950" marR="0" lvl="1" indent="-285750" algn="l" defTabSz="914400" rtl="0" eaLnBrk="1" fontAlgn="auto" latinLnBrk="0" hangingPunct="1">
              <a:lnSpc>
                <a:spcPct val="105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Instructional Strategy Code should be populated with 700 - Special Education. </a:t>
            </a:r>
          </a:p>
          <a:p>
            <a:pPr marL="742950" marR="0" lvl="1" indent="-285750" algn="l" defTabSz="914400" rtl="0" eaLnBrk="1" fontAlgn="auto" latinLnBrk="0" hangingPunct="1">
              <a:lnSpc>
                <a:spcPct val="105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LEAs may, but are not required to submit Student Course Section Enrollment records for students that are receiving the support instruction from this teacher, as long as the Staff Job Classification Code for the teacher is 27 - Pull-Out/Push-In/Itinerant. </a:t>
            </a:r>
          </a:p>
          <a:p>
            <a:pPr marL="0" marR="0" lvl="0" indent="0" algn="l" defTabSz="914400" rtl="0" eaLnBrk="1" fontAlgn="auto" latinLnBrk="0" hangingPunct="1">
              <a:lnSpc>
                <a:spcPct val="105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RSP Teachers should NOT be reported as "co-teachers" when they are providing pull-out or push-in support for students with disabilities who have been mainstreamed into general education classes</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p:txBody>
      </p:sp>
      <p:sp>
        <p:nvSpPr>
          <p:cNvPr id="3" name="Rectangle 2">
            <a:extLst>
              <a:ext uri="{FF2B5EF4-FFF2-40B4-BE49-F238E27FC236}">
                <a16:creationId xmlns:a16="http://schemas.microsoft.com/office/drawing/2014/main" id="{D21B46A4-7076-4382-967A-D2876407F1EB}"/>
              </a:ext>
            </a:extLst>
          </p:cNvPr>
          <p:cNvSpPr/>
          <p:nvPr/>
        </p:nvSpPr>
        <p:spPr>
          <a:xfrm>
            <a:off x="5434883" y="5214637"/>
            <a:ext cx="5639103" cy="1101728"/>
          </a:xfrm>
          <a:prstGeom prst="rect">
            <a:avLst/>
          </a:prstGeom>
          <a:solidFill>
            <a:srgbClr val="FF71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1800" b="1" dirty="0">
                <a:effectLst/>
                <a:latin typeface="Calibri" panose="020F0502020204030204" pitchFamily="34" charset="0"/>
                <a:ea typeface="Calibri" panose="020F0502020204030204" pitchFamily="34" charset="0"/>
              </a:rPr>
              <a:t>Instructional Strategy code 700 </a:t>
            </a:r>
            <a:r>
              <a:rPr lang="en-US" sz="1800" dirty="0">
                <a:effectLst/>
                <a:latin typeface="Calibri" panose="020F0502020204030204" pitchFamily="34" charset="0"/>
                <a:ea typeface="Calibri" panose="020F0502020204030204" pitchFamily="34" charset="0"/>
              </a:rPr>
              <a:t>should ONLY be used for </a:t>
            </a:r>
            <a:r>
              <a:rPr lang="en-US" dirty="0">
                <a:latin typeface="Calibri" panose="020F0502020204030204" pitchFamily="34" charset="0"/>
                <a:ea typeface="Calibri" panose="020F0502020204030204" pitchFamily="34" charset="0"/>
              </a:rPr>
              <a:t>c</a:t>
            </a:r>
            <a:r>
              <a:rPr lang="en-US" sz="1800" dirty="0">
                <a:effectLst/>
                <a:latin typeface="Calibri" panose="020F0502020204030204" pitchFamily="34" charset="0"/>
                <a:ea typeface="Times New Roman" panose="02020603050405020304" pitchFamily="18" charset="0"/>
              </a:rPr>
              <a:t>ourses specifically designed for students with disabilities where all students enrolled are students with disabilities</a:t>
            </a:r>
            <a:endParaRPr lang="en-US" sz="1800" dirty="0">
              <a:effectLst/>
              <a:latin typeface="Calibri" panose="020F0502020204030204" pitchFamily="34" charset="0"/>
              <a:ea typeface="Calibri" panose="020F0502020204030204" pitchFamily="34" charset="0"/>
            </a:endParaRPr>
          </a:p>
        </p:txBody>
      </p:sp>
      <p:sp>
        <p:nvSpPr>
          <p:cNvPr id="5" name="Footer Placeholder 3">
            <a:extLst>
              <a:ext uri="{FF2B5EF4-FFF2-40B4-BE49-F238E27FC236}">
                <a16:creationId xmlns:a16="http://schemas.microsoft.com/office/drawing/2014/main" id="{2F96B416-FC63-716C-56D0-CEA9595B4874}"/>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2024</a:t>
            </a:r>
          </a:p>
        </p:txBody>
      </p:sp>
    </p:spTree>
    <p:extLst>
      <p:ext uri="{BB962C8B-B14F-4D97-AF65-F5344CB8AC3E}">
        <p14:creationId xmlns:p14="http://schemas.microsoft.com/office/powerpoint/2010/main" val="25041545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2675" y="0"/>
            <a:ext cx="11739325" cy="6365363"/>
          </a:xfrm>
          <a:prstGeom prst="rect">
            <a:avLst/>
          </a:prstGeom>
          <a:gradFill>
            <a:gsLst>
              <a:gs pos="34000">
                <a:schemeClr val="bg1">
                  <a:lumMod val="100000"/>
                  <a:alpha val="50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710967"/>
            <a:ext cx="6299682" cy="839607"/>
          </a:xfrm>
        </p:spPr>
        <p:txBody>
          <a:bodyPr/>
          <a:lstStyle/>
          <a:p>
            <a:r>
              <a:rPr lang="en-US">
                <a:solidFill>
                  <a:schemeClr val="accent5">
                    <a:lumMod val="75000"/>
                  </a:schemeClr>
                </a:solidFill>
              </a:rPr>
              <a:t>Course Section</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984614"/>
            <a:ext cx="5434406" cy="385483"/>
          </a:xfrm>
          <a:noFill/>
          <a:effectLst/>
        </p:spPr>
        <p:txBody>
          <a:bodyPr/>
          <a:lstStyle/>
          <a:p>
            <a:r>
              <a:rPr lang="en-US">
                <a:solidFill>
                  <a:srgbClr val="002060"/>
                </a:solidFill>
              </a:rPr>
              <a:t>Discuss CRSE data elements</a:t>
            </a:r>
          </a:p>
        </p:txBody>
      </p:sp>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6" name="Slide Number Placeholder 5">
            <a:extLst>
              <a:ext uri="{FF2B5EF4-FFF2-40B4-BE49-F238E27FC236}">
                <a16:creationId xmlns:a16="http://schemas.microsoft.com/office/drawing/2014/main" id="{4E301AFA-C50B-4019-B588-204D5FDE021F}"/>
              </a:ext>
            </a:extLst>
          </p:cNvPr>
          <p:cNvSpPr>
            <a:spLocks noGrp="1"/>
          </p:cNvSpPr>
          <p:nvPr>
            <p:ph type="sldNum" sz="quarter" idx="12"/>
          </p:nvPr>
        </p:nvSpPr>
        <p:spPr/>
        <p:txBody>
          <a:bodyPr/>
          <a:lstStyle/>
          <a:p>
            <a:fld id="{4B73C415-D670-4716-A5EC-CC4D52CA2BAC}" type="slidenum">
              <a:rPr lang="en-US" noProof="0" smtClean="0"/>
              <a:pPr/>
              <a:t>25</a:t>
            </a:fld>
            <a:endParaRPr lang="en-US" noProof="0"/>
          </a:p>
        </p:txBody>
      </p:sp>
      <p:sp>
        <p:nvSpPr>
          <p:cNvPr id="4" name="Footer Placeholder 3">
            <a:extLst>
              <a:ext uri="{FF2B5EF4-FFF2-40B4-BE49-F238E27FC236}">
                <a16:creationId xmlns:a16="http://schemas.microsoft.com/office/drawing/2014/main" id="{27097C40-C1F3-924B-4174-518A7BA3EF62}"/>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2024</a:t>
            </a:r>
          </a:p>
        </p:txBody>
      </p:sp>
    </p:spTree>
    <p:extLst>
      <p:ext uri="{BB962C8B-B14F-4D97-AF65-F5344CB8AC3E}">
        <p14:creationId xmlns:p14="http://schemas.microsoft.com/office/powerpoint/2010/main" val="4035065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541D3-6147-4655-99F5-357322F7AF37}"/>
              </a:ext>
            </a:extLst>
          </p:cNvPr>
          <p:cNvSpPr>
            <a:spLocks noGrp="1"/>
          </p:cNvSpPr>
          <p:nvPr>
            <p:ph type="title"/>
          </p:nvPr>
        </p:nvSpPr>
        <p:spPr>
          <a:xfrm>
            <a:off x="339817" y="276636"/>
            <a:ext cx="11340000" cy="432000"/>
          </a:xfrm>
        </p:spPr>
        <p:txBody>
          <a:bodyPr/>
          <a:lstStyle/>
          <a:p>
            <a:r>
              <a:rPr lang="en-US" dirty="0"/>
              <a:t>CRSE </a:t>
            </a:r>
            <a:r>
              <a:rPr lang="en-US" spc="0" dirty="0">
                <a:latin typeface="Arial Black" panose="020B0A04020102020204" pitchFamily="34" charset="0"/>
              </a:rPr>
              <a:t>Notable Points</a:t>
            </a:r>
            <a:endParaRPr lang="en-US" dirty="0"/>
          </a:p>
        </p:txBody>
      </p:sp>
      <p:sp>
        <p:nvSpPr>
          <p:cNvPr id="4" name="Slide Number Placeholder 3">
            <a:extLst>
              <a:ext uri="{FF2B5EF4-FFF2-40B4-BE49-F238E27FC236}">
                <a16:creationId xmlns:a16="http://schemas.microsoft.com/office/drawing/2014/main" id="{49F3FAE6-3B25-47A8-8F1E-F2B61AC74690}"/>
              </a:ext>
            </a:extLst>
          </p:cNvPr>
          <p:cNvSpPr>
            <a:spLocks noGrp="1"/>
          </p:cNvSpPr>
          <p:nvPr>
            <p:ph type="sldNum" sz="quarter" idx="11"/>
          </p:nvPr>
        </p:nvSpPr>
        <p:spPr/>
        <p:txBody>
          <a:bodyPr/>
          <a:lstStyle/>
          <a:p>
            <a:fld id="{4B73C415-D670-4716-A5EC-CC4D52CA2BAC}" type="slidenum">
              <a:rPr lang="en-US" noProof="0" smtClean="0"/>
              <a:pPr/>
              <a:t>26</a:t>
            </a:fld>
            <a:endParaRPr lang="en-US" noProof="0"/>
          </a:p>
        </p:txBody>
      </p:sp>
      <p:sp>
        <p:nvSpPr>
          <p:cNvPr id="5" name="Rectangle: Rounded Corners 4">
            <a:extLst>
              <a:ext uri="{FF2B5EF4-FFF2-40B4-BE49-F238E27FC236}">
                <a16:creationId xmlns:a16="http://schemas.microsoft.com/office/drawing/2014/main" id="{05F6EF5E-3413-4585-9F1D-A738C73226F7}"/>
              </a:ext>
            </a:extLst>
          </p:cNvPr>
          <p:cNvSpPr/>
          <p:nvPr/>
        </p:nvSpPr>
        <p:spPr>
          <a:xfrm>
            <a:off x="1194815" y="955030"/>
            <a:ext cx="10190580" cy="4947939"/>
          </a:xfrm>
          <a:prstGeom prst="roundRect">
            <a:avLst>
              <a:gd name="adj" fmla="val 1691"/>
            </a:avLst>
          </a:prstGeom>
          <a:solidFill>
            <a:srgbClr val="F9F5F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Know who to involve in this collection</a:t>
            </a:r>
          </a:p>
          <a:p>
            <a:pPr marL="742950" lvl="1" indent="-285750" defTabSz="18288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Human Resource, Curriculum Specialist, </a:t>
            </a:r>
            <a:r>
              <a:rPr kumimoji="0" lang="en-US" sz="140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Site staff</a:t>
            </a:r>
          </a:p>
          <a:p>
            <a:pPr marL="742950" lvl="1" indent="-285750" defTabSz="1828800">
              <a:buFont typeface="Arial" panose="020B0604020202020204" pitchFamily="34" charset="0"/>
              <a:buChar char="•"/>
              <a:defRPr/>
            </a:pPr>
            <a:endParaRPr kumimoji="0" lang="en-US" sz="140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0" marR="0" lvl="0" indent="0" algn="l" defTabSz="1828800" rtl="0" eaLnBrk="1" fontAlgn="auto" latinLnBrk="0" hangingPunct="1">
              <a:lnSpc>
                <a:spcPct val="100000"/>
              </a:lnSpc>
              <a:spcBef>
                <a:spcPts val="0"/>
              </a:spcBef>
              <a:spcAft>
                <a:spcPts val="0"/>
              </a:spcAft>
              <a:buClrTx/>
              <a:buSzTx/>
              <a:buFontTx/>
              <a:buNone/>
              <a:tabLst/>
              <a:defRPr/>
            </a:pPr>
            <a:r>
              <a:rPr lang="en-US" sz="1600" b="1" dirty="0">
                <a:solidFill>
                  <a:srgbClr val="344563"/>
                </a:solidFill>
                <a:latin typeface="Arial"/>
                <a:ea typeface="Calibri" panose="020F0502020204030204" pitchFamily="34" charset="0"/>
                <a:cs typeface="Arial"/>
              </a:rPr>
              <a:t>Relevant data to report</a:t>
            </a:r>
            <a:endParaRPr kumimoji="0" lang="en-US" sz="16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800100" indent="-342900" defTabSz="1828800">
              <a:buFont typeface="Arial" panose="020B0604020202020204" pitchFamily="34" charset="0"/>
              <a:buChar char="•"/>
              <a:defRPr/>
            </a:pPr>
            <a:r>
              <a:rPr kumimoji="0" lang="en-US" sz="14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Determine what classes should be reported for Fall 2.</a:t>
            </a:r>
          </a:p>
          <a:p>
            <a:pPr marL="800100" indent="-342900">
              <a:buFont typeface="Arial" panose="020B0604020202020204" pitchFamily="34" charset="0"/>
              <a:buChar char="•"/>
              <a:defRPr/>
            </a:pPr>
            <a:r>
              <a:rPr kumimoji="0" lang="en-US" sz="14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Know the </a:t>
            </a:r>
            <a:r>
              <a:rPr lang="en-US" sz="1400" dirty="0">
                <a:solidFill>
                  <a:srgbClr val="344563"/>
                </a:solidFill>
                <a:latin typeface="Arial"/>
                <a:ea typeface="Calibri" panose="020F0502020204030204" pitchFamily="34" charset="0"/>
                <a:cs typeface="Arial"/>
              </a:rPr>
              <a:t>Teacher of Record</a:t>
            </a:r>
            <a:r>
              <a:rPr kumimoji="0" lang="en-US" sz="14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 to report for courses</a:t>
            </a:r>
          </a:p>
          <a:p>
            <a:pPr marL="1257300" marR="0" lvl="1" indent="-342900" algn="l" defTabSz="1828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Reporting Courses</a:t>
            </a:r>
          </a:p>
          <a:p>
            <a:pPr marL="800100" indent="-342900" defTabSz="1828800">
              <a:buFont typeface="Arial" panose="020B0604020202020204" pitchFamily="34" charset="0"/>
              <a:buChar char="•"/>
              <a:defRPr/>
            </a:pPr>
            <a:r>
              <a:rPr kumimoji="0" lang="en-US" sz="14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Determine appropriate state course code for each class</a:t>
            </a:r>
          </a:p>
          <a:p>
            <a:pPr marL="800100" indent="-342900" defTabSz="1828800">
              <a:buFont typeface="Arial" panose="020B0604020202020204" pitchFamily="34" charset="0"/>
              <a:buChar char="•"/>
              <a:defRPr/>
            </a:pPr>
            <a:r>
              <a:rPr kumimoji="0" lang="en-US" sz="14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College/ Dual Credit Courses</a:t>
            </a:r>
          </a:p>
          <a:p>
            <a:pPr marL="800100" indent="-342900" defTabSz="18288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Using SEID 9999999999 and its implications</a:t>
            </a:r>
            <a:endParaRPr kumimoji="0" lang="en-US" sz="14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800100" indent="-342900" defTabSz="18288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Itinerant courses</a:t>
            </a:r>
          </a:p>
          <a:p>
            <a:pPr marL="800100" indent="-342900" defTabSz="18288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RSP classes</a:t>
            </a:r>
          </a:p>
          <a:p>
            <a:pPr marL="800100" indent="-342900" defTabSz="1828800">
              <a:buFont typeface="Arial" panose="020B0604020202020204" pitchFamily="34" charset="0"/>
              <a:buChar char="•"/>
              <a:defRPr/>
            </a:pPr>
            <a:r>
              <a:rPr kumimoji="0" lang="en-US" sz="14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Classes with Multiple teachers</a:t>
            </a:r>
          </a:p>
          <a:p>
            <a:pPr marL="800100" indent="-342900" defTabSz="18288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Push-in Pull-out classes</a:t>
            </a:r>
            <a:endParaRPr kumimoji="0" lang="en-US" sz="14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R="0" lvl="1" algn="l" defTabSz="1828800" rtl="0" eaLnBrk="1" fontAlgn="auto" latinLnBrk="0" hangingPunct="1">
              <a:lnSpc>
                <a:spcPct val="100000"/>
              </a:lnSpc>
              <a:spcBef>
                <a:spcPts val="0"/>
              </a:spcBef>
              <a:spcAft>
                <a:spcPts val="0"/>
              </a:spcAft>
              <a:buClrTx/>
              <a:buSzTx/>
              <a:tabLst/>
              <a:defRPr/>
            </a:pPr>
            <a:endParaRPr kumimoji="0" lang="en-US" sz="14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Know your course attributes.</a:t>
            </a:r>
          </a:p>
          <a:p>
            <a:pPr marL="800100" indent="-342900" defTabSz="18288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Know how to report SPED classes, distance learning, EL services, UC/CSU </a:t>
            </a:r>
            <a:endParaRPr kumimoji="0" lang="en-US" sz="14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800100" indent="-342900" defTabSz="1828800">
              <a:buFont typeface="Arial" panose="020B0604020202020204" pitchFamily="34" charset="0"/>
              <a:buChar char="•"/>
              <a:defRPr/>
            </a:pPr>
            <a:r>
              <a:rPr kumimoji="0" lang="en-US" sz="14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Be knowledgeable of the valid combination of attributes (state course code to sub-groups)</a:t>
            </a:r>
          </a:p>
          <a:p>
            <a:pPr marL="800100" indent="-342900" defTabSz="1828800">
              <a:buFont typeface="Arial" panose="020B0604020202020204" pitchFamily="34" charset="0"/>
              <a:buChar char="•"/>
              <a:defRPr/>
            </a:pPr>
            <a:r>
              <a:rPr kumimoji="0" lang="en-US" sz="14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Be comfortable using the CALPADS Valid Code combinations, Code Sets, CFS documents</a:t>
            </a: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Zeroing in on the Middle school Core setting </a:t>
            </a:r>
            <a:endParaRPr lang="en-US" sz="14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p:txBody>
      </p:sp>
      <p:pic>
        <p:nvPicPr>
          <p:cNvPr id="7" name="Picture 4" descr="Man shows gesture of a great idea Free Vector">
            <a:extLst>
              <a:ext uri="{FF2B5EF4-FFF2-40B4-BE49-F238E27FC236}">
                <a16:creationId xmlns:a16="http://schemas.microsoft.com/office/drawing/2014/main" id="{AE069C85-FB78-4A0A-B294-52E615D96A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17181" y="414685"/>
            <a:ext cx="1854819" cy="1854819"/>
          </a:xfrm>
          <a:prstGeom prst="rect">
            <a:avLst/>
          </a:prstGeom>
          <a:noFill/>
          <a:effectLst>
            <a:outerShdw blurRad="635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Footer Placeholder 3">
            <a:extLst>
              <a:ext uri="{FF2B5EF4-FFF2-40B4-BE49-F238E27FC236}">
                <a16:creationId xmlns:a16="http://schemas.microsoft.com/office/drawing/2014/main" id="{2CF1F894-2CE6-B502-FD71-0DC11C32D49E}"/>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2024</a:t>
            </a:r>
          </a:p>
        </p:txBody>
      </p:sp>
    </p:spTree>
    <p:extLst>
      <p:ext uri="{BB962C8B-B14F-4D97-AF65-F5344CB8AC3E}">
        <p14:creationId xmlns:p14="http://schemas.microsoft.com/office/powerpoint/2010/main" val="30376038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033D3-2B3F-4E6F-AD53-1978CE42CF58}"/>
              </a:ext>
            </a:extLst>
          </p:cNvPr>
          <p:cNvSpPr>
            <a:spLocks noGrp="1"/>
          </p:cNvSpPr>
          <p:nvPr>
            <p:ph type="title"/>
          </p:nvPr>
        </p:nvSpPr>
        <p:spPr>
          <a:xfrm>
            <a:off x="419997" y="328928"/>
            <a:ext cx="11340000" cy="432000"/>
          </a:xfrm>
          <a:solidFill>
            <a:schemeClr val="bg1"/>
          </a:solidFill>
        </p:spPr>
        <p:txBody>
          <a:bodyPr vert="horz" lIns="91440" tIns="45720" rIns="91440" bIns="45720" rtlCol="0" anchor="ctr">
            <a:noAutofit/>
          </a:bodyPr>
          <a:lstStyle/>
          <a:p>
            <a:r>
              <a:rPr lang="en-US" kern="1200" dirty="0">
                <a:solidFill>
                  <a:srgbClr val="000000"/>
                </a:solidFill>
                <a:latin typeface="Arial Black" panose="020B0A04020102020204" pitchFamily="34" charset="0"/>
              </a:rPr>
              <a:t>Fall 2 Courses Reported</a:t>
            </a:r>
          </a:p>
        </p:txBody>
      </p:sp>
      <p:sp>
        <p:nvSpPr>
          <p:cNvPr id="13" name="Slide Number Placeholder 12">
            <a:extLst>
              <a:ext uri="{FF2B5EF4-FFF2-40B4-BE49-F238E27FC236}">
                <a16:creationId xmlns:a16="http://schemas.microsoft.com/office/drawing/2014/main" id="{EE825E1F-6434-4339-8D12-6420BE75ED23}"/>
              </a:ext>
            </a:extLst>
          </p:cNvPr>
          <p:cNvSpPr>
            <a:spLocks noGrp="1"/>
          </p:cNvSpPr>
          <p:nvPr>
            <p:ph type="sldNum" sz="quarter" idx="11"/>
          </p:nvPr>
        </p:nvSpPr>
        <p:spPr/>
        <p:txBody>
          <a:bodyPr/>
          <a:lstStyle/>
          <a:p>
            <a:fld id="{C7575539-BFBE-477A-BDB6-9CA7B44D81A5}" type="slidenum">
              <a:rPr lang="en-US" smtClean="0"/>
              <a:t>27</a:t>
            </a:fld>
            <a:endParaRPr lang="en-US"/>
          </a:p>
        </p:txBody>
      </p:sp>
      <p:sp>
        <p:nvSpPr>
          <p:cNvPr id="3" name="Content Placeholder 2">
            <a:extLst>
              <a:ext uri="{FF2B5EF4-FFF2-40B4-BE49-F238E27FC236}">
                <a16:creationId xmlns:a16="http://schemas.microsoft.com/office/drawing/2014/main" id="{009F58D4-9745-467E-9E09-D6CC409BC710}"/>
              </a:ext>
            </a:extLst>
          </p:cNvPr>
          <p:cNvSpPr>
            <a:spLocks noGrp="1"/>
          </p:cNvSpPr>
          <p:nvPr>
            <p:ph type="body" sz="quarter" idx="32"/>
          </p:nvPr>
        </p:nvSpPr>
        <p:spPr>
          <a:xfrm>
            <a:off x="4842969" y="827206"/>
            <a:ext cx="6917028" cy="2798632"/>
          </a:xfrm>
          <a:solidFill>
            <a:srgbClr val="EFF1FA"/>
          </a:solidFill>
        </p:spPr>
        <p:txBody>
          <a:bodyPr vert="horz" lIns="91440" tIns="45720" rIns="91440" bIns="45720" rtlCol="0" anchor="ctr">
            <a:noAutofit/>
          </a:bodyPr>
          <a:lstStyle/>
          <a:p>
            <a:pPr marL="0" indent="0">
              <a:lnSpc>
                <a:spcPct val="90000"/>
              </a:lnSpc>
              <a:buNone/>
            </a:pPr>
            <a:r>
              <a:rPr lang="en-US" sz="1600" dirty="0">
                <a:solidFill>
                  <a:srgbClr val="000000"/>
                </a:solidFill>
              </a:rPr>
              <a:t>CRSE records should be submitted for Self-contained and Departmentalized courses. The State course codes are grouped by content area:</a:t>
            </a:r>
          </a:p>
          <a:p>
            <a:pPr indent="-228600">
              <a:lnSpc>
                <a:spcPct val="90000"/>
              </a:lnSpc>
              <a:buFont typeface="Arial" panose="020B0604020202020204" pitchFamily="34" charset="0"/>
              <a:buChar char="•"/>
            </a:pPr>
            <a:r>
              <a:rPr lang="en-US" sz="1600" b="1" dirty="0">
                <a:solidFill>
                  <a:srgbClr val="000000"/>
                </a:solidFill>
              </a:rPr>
              <a:t>1000 series – Self-contained (multi-subject)</a:t>
            </a:r>
          </a:p>
          <a:p>
            <a:pPr lvl="1" indent="-228600">
              <a:lnSpc>
                <a:spcPct val="90000"/>
              </a:lnSpc>
            </a:pPr>
            <a:r>
              <a:rPr lang="en-US" dirty="0">
                <a:solidFill>
                  <a:srgbClr val="000000"/>
                </a:solidFill>
              </a:rPr>
              <a:t>TK – 6</a:t>
            </a:r>
            <a:r>
              <a:rPr lang="en-US" baseline="30000" dirty="0">
                <a:solidFill>
                  <a:srgbClr val="000000"/>
                </a:solidFill>
              </a:rPr>
              <a:t>th</a:t>
            </a:r>
            <a:r>
              <a:rPr lang="en-US" dirty="0">
                <a:solidFill>
                  <a:srgbClr val="000000"/>
                </a:solidFill>
              </a:rPr>
              <a:t> grade primary level</a:t>
            </a:r>
          </a:p>
          <a:p>
            <a:pPr lvl="1" indent="-228600">
              <a:lnSpc>
                <a:spcPct val="90000"/>
              </a:lnSpc>
            </a:pPr>
            <a:r>
              <a:rPr lang="en-US" dirty="0">
                <a:solidFill>
                  <a:srgbClr val="000000"/>
                </a:solidFill>
              </a:rPr>
              <a:t>Independent study </a:t>
            </a:r>
          </a:p>
          <a:p>
            <a:pPr indent="-228600">
              <a:lnSpc>
                <a:spcPct val="90000"/>
              </a:lnSpc>
              <a:buFont typeface="Arial" panose="020B0604020202020204" pitchFamily="34" charset="0"/>
              <a:buChar char="•"/>
            </a:pPr>
            <a:r>
              <a:rPr lang="en-US" sz="1600" b="1" dirty="0">
                <a:solidFill>
                  <a:srgbClr val="000000"/>
                </a:solidFill>
              </a:rPr>
              <a:t>7000 – 8000 series – CTE courses</a:t>
            </a:r>
          </a:p>
          <a:p>
            <a:pPr indent="-228600">
              <a:lnSpc>
                <a:spcPct val="90000"/>
              </a:lnSpc>
              <a:buFont typeface="Arial" panose="020B0604020202020204" pitchFamily="34" charset="0"/>
              <a:buChar char="•"/>
            </a:pPr>
            <a:r>
              <a:rPr lang="en-US" sz="1600" b="1" dirty="0">
                <a:solidFill>
                  <a:srgbClr val="000000"/>
                </a:solidFill>
              </a:rPr>
              <a:t>9000 series – Academic content areas (Core/non-core)</a:t>
            </a:r>
          </a:p>
        </p:txBody>
      </p:sp>
      <p:pic>
        <p:nvPicPr>
          <p:cNvPr id="8" name="Picture 7">
            <a:extLst>
              <a:ext uri="{FF2B5EF4-FFF2-40B4-BE49-F238E27FC236}">
                <a16:creationId xmlns:a16="http://schemas.microsoft.com/office/drawing/2014/main" id="{B7A669E9-D8DC-47D6-8FAD-5429C3735D82}"/>
              </a:ext>
            </a:extLst>
          </p:cNvPr>
          <p:cNvPicPr>
            <a:picLocks noChangeAspect="1"/>
          </p:cNvPicPr>
          <p:nvPr/>
        </p:nvPicPr>
        <p:blipFill>
          <a:blip r:embed="rId3"/>
          <a:stretch>
            <a:fillRect/>
          </a:stretch>
        </p:blipFill>
        <p:spPr>
          <a:xfrm>
            <a:off x="563738" y="1169024"/>
            <a:ext cx="3952044" cy="3871769"/>
          </a:xfrm>
          <a:prstGeom prst="rect">
            <a:avLst/>
          </a:prstGeom>
          <a:ln>
            <a:noFill/>
          </a:ln>
          <a:effectLst>
            <a:outerShdw blurRad="63500" algn="ctr" rotWithShape="0">
              <a:prstClr val="black">
                <a:alpha val="40000"/>
              </a:prstClr>
            </a:outerShdw>
          </a:effectLst>
        </p:spPr>
      </p:pic>
      <p:sp>
        <p:nvSpPr>
          <p:cNvPr id="18" name="Slide Number Placeholder 5">
            <a:extLst>
              <a:ext uri="{FF2B5EF4-FFF2-40B4-BE49-F238E27FC236}">
                <a16:creationId xmlns:a16="http://schemas.microsoft.com/office/drawing/2014/main" id="{9C20B5F6-DFF3-494B-8E1B-A456F0771F6F}"/>
              </a:ext>
            </a:extLst>
          </p:cNvPr>
          <p:cNvSpPr txBox="1">
            <a:spLocks/>
          </p:cNvSpPr>
          <p:nvPr/>
        </p:nvSpPr>
        <p:spPr>
          <a:xfrm>
            <a:off x="11772001" y="6373965"/>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27</a:t>
            </a:fld>
            <a:endParaRPr lang="en-US"/>
          </a:p>
        </p:txBody>
      </p:sp>
      <p:sp>
        <p:nvSpPr>
          <p:cNvPr id="19" name="Rectangle 18">
            <a:extLst>
              <a:ext uri="{FF2B5EF4-FFF2-40B4-BE49-F238E27FC236}">
                <a16:creationId xmlns:a16="http://schemas.microsoft.com/office/drawing/2014/main" id="{34525FA0-F3B9-4C52-9BB6-32493057E6D4}"/>
              </a:ext>
            </a:extLst>
          </p:cNvPr>
          <p:cNvSpPr/>
          <p:nvPr/>
        </p:nvSpPr>
        <p:spPr>
          <a:xfrm>
            <a:off x="0" y="6795166"/>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0" name="Rectangle 19">
            <a:extLst>
              <a:ext uri="{FF2B5EF4-FFF2-40B4-BE49-F238E27FC236}">
                <a16:creationId xmlns:a16="http://schemas.microsoft.com/office/drawing/2014/main" id="{11770571-DC1A-45AE-8958-06DAB8C3AECE}"/>
              </a:ext>
            </a:extLst>
          </p:cNvPr>
          <p:cNvSpPr/>
          <p:nvPr/>
        </p:nvSpPr>
        <p:spPr>
          <a:xfrm>
            <a:off x="11772000" y="6795166"/>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pic>
        <p:nvPicPr>
          <p:cNvPr id="21" name="Graphic 20">
            <a:extLst>
              <a:ext uri="{FF2B5EF4-FFF2-40B4-BE49-F238E27FC236}">
                <a16:creationId xmlns:a16="http://schemas.microsoft.com/office/drawing/2014/main" id="{89211C63-2E4C-427D-9B0A-FDCBB2AF59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47541" y="6437594"/>
            <a:ext cx="1218014" cy="336404"/>
          </a:xfrm>
          <a:prstGeom prst="rect">
            <a:avLst/>
          </a:prstGeom>
        </p:spPr>
      </p:pic>
      <p:sp>
        <p:nvSpPr>
          <p:cNvPr id="15" name="TextBox 14">
            <a:extLst>
              <a:ext uri="{FF2B5EF4-FFF2-40B4-BE49-F238E27FC236}">
                <a16:creationId xmlns:a16="http://schemas.microsoft.com/office/drawing/2014/main" id="{C35D9678-ABCA-4D3F-8F24-C03ADDF144B6}"/>
              </a:ext>
            </a:extLst>
          </p:cNvPr>
          <p:cNvSpPr txBox="1"/>
          <p:nvPr/>
        </p:nvSpPr>
        <p:spPr>
          <a:xfrm>
            <a:off x="4842968" y="4008027"/>
            <a:ext cx="6917029" cy="2062103"/>
          </a:xfrm>
          <a:prstGeom prst="rect">
            <a:avLst/>
          </a:prstGeom>
          <a:solidFill>
            <a:srgbClr val="F4ECEF"/>
          </a:solidFill>
        </p:spPr>
        <p:txBody>
          <a:bodyPr wrap="square">
            <a:spAutoFit/>
          </a:bodyPr>
          <a:lstStyle/>
          <a:p>
            <a:pPr marL="285750" indent="-285750">
              <a:buFont typeface="Arial" panose="020B0604020202020204" pitchFamily="34" charset="0"/>
              <a:buChar char="•"/>
            </a:pPr>
            <a:r>
              <a:rPr lang="en-US" sz="1600" dirty="0"/>
              <a:t>The course enrollment data should reflect the courses offered and the students enrolled in those courses on Census Day, the first Wednesday in October.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If Census Day occurs when some enrolled students are in tracks that are off-session, the Fall 2 submission should include the course sections and the students enrolled in those course sections scheduled on the first day that the tracks are in session after Census Day. </a:t>
            </a:r>
          </a:p>
        </p:txBody>
      </p:sp>
      <p:sp>
        <p:nvSpPr>
          <p:cNvPr id="5" name="Footer Placeholder 3">
            <a:extLst>
              <a:ext uri="{FF2B5EF4-FFF2-40B4-BE49-F238E27FC236}">
                <a16:creationId xmlns:a16="http://schemas.microsoft.com/office/drawing/2014/main" id="{236DEF9F-CDE2-70C2-1984-871D38D73902}"/>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2024</a:t>
            </a:r>
          </a:p>
        </p:txBody>
      </p:sp>
    </p:spTree>
    <p:extLst>
      <p:ext uri="{BB962C8B-B14F-4D97-AF65-F5344CB8AC3E}">
        <p14:creationId xmlns:p14="http://schemas.microsoft.com/office/powerpoint/2010/main" val="26905951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5B39BA7D-B470-4B8A-AF3D-5DBA08BD7648}"/>
              </a:ext>
            </a:extLst>
          </p:cNvPr>
          <p:cNvSpPr txBox="1">
            <a:spLocks noGrp="1"/>
          </p:cNvSpPr>
          <p:nvPr>
            <p:ph type="title"/>
          </p:nvPr>
        </p:nvSpPr>
        <p:spPr bwMode="auto">
          <a:xfrm>
            <a:off x="6096000" y="280660"/>
            <a:ext cx="5338736" cy="1229867"/>
          </a:xfrm>
          <a:prstGeom prst="roundRect">
            <a:avLst>
              <a:gd name="adj" fmla="val 21667"/>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wrap="square" lIns="45720" tIns="22860" rIns="45720" bIns="22860" numCol="1" spcCol="0" rtlCol="0" fromWordArt="0" anchor="ctr" anchorCtr="0" forceAA="0" compatLnSpc="1">
            <a:prstTxWarp prst="textNoShape">
              <a:avLst/>
            </a:prstTxWarp>
            <a:normAutofit/>
          </a:bodyPr>
          <a:lstStyle>
            <a:lvl1pPr algn="l" rtl="0" eaLnBrk="1" fontAlgn="base" hangingPunct="1">
              <a:lnSpc>
                <a:spcPct val="90000"/>
              </a:lnSpc>
              <a:spcBef>
                <a:spcPct val="0"/>
              </a:spcBef>
              <a:spcAft>
                <a:spcPct val="0"/>
              </a:spcAft>
              <a:defRPr sz="2800" b="1">
                <a:solidFill>
                  <a:srgbClr val="663300"/>
                </a:solidFill>
                <a:latin typeface="+mj-lt"/>
                <a:ea typeface="+mj-ea"/>
                <a:cs typeface="+mj-cs"/>
              </a:defRPr>
            </a:lvl1pPr>
            <a:lvl2pPr algn="l" rtl="0" eaLnBrk="1" fontAlgn="base" hangingPunct="1">
              <a:lnSpc>
                <a:spcPct val="90000"/>
              </a:lnSpc>
              <a:spcBef>
                <a:spcPct val="0"/>
              </a:spcBef>
              <a:spcAft>
                <a:spcPct val="0"/>
              </a:spcAft>
              <a:defRPr sz="2800" b="1">
                <a:solidFill>
                  <a:srgbClr val="663300"/>
                </a:solidFill>
                <a:latin typeface="Arial" charset="0"/>
              </a:defRPr>
            </a:lvl2pPr>
            <a:lvl3pPr algn="l" rtl="0" eaLnBrk="1" fontAlgn="base" hangingPunct="1">
              <a:lnSpc>
                <a:spcPct val="90000"/>
              </a:lnSpc>
              <a:spcBef>
                <a:spcPct val="0"/>
              </a:spcBef>
              <a:spcAft>
                <a:spcPct val="0"/>
              </a:spcAft>
              <a:defRPr sz="2800" b="1">
                <a:solidFill>
                  <a:srgbClr val="663300"/>
                </a:solidFill>
                <a:latin typeface="Arial" charset="0"/>
              </a:defRPr>
            </a:lvl3pPr>
            <a:lvl4pPr algn="l" rtl="0" eaLnBrk="1" fontAlgn="base" hangingPunct="1">
              <a:lnSpc>
                <a:spcPct val="90000"/>
              </a:lnSpc>
              <a:spcBef>
                <a:spcPct val="0"/>
              </a:spcBef>
              <a:spcAft>
                <a:spcPct val="0"/>
              </a:spcAft>
              <a:defRPr sz="2800" b="1">
                <a:solidFill>
                  <a:srgbClr val="663300"/>
                </a:solidFill>
                <a:latin typeface="Arial" charset="0"/>
              </a:defRPr>
            </a:lvl4pPr>
            <a:lvl5pPr algn="l" rtl="0" eaLnBrk="1" fontAlgn="base" hangingPunct="1">
              <a:lnSpc>
                <a:spcPct val="90000"/>
              </a:lnSpc>
              <a:spcBef>
                <a:spcPct val="0"/>
              </a:spcBef>
              <a:spcAft>
                <a:spcPct val="0"/>
              </a:spcAft>
              <a:defRPr sz="2800" b="1">
                <a:solidFill>
                  <a:srgbClr val="663300"/>
                </a:solidFill>
                <a:latin typeface="Arial" charset="0"/>
              </a:defRPr>
            </a:lvl5pPr>
            <a:lvl6pPr marL="457200" algn="l" rtl="0" eaLnBrk="1" fontAlgn="base" hangingPunct="1">
              <a:lnSpc>
                <a:spcPct val="90000"/>
              </a:lnSpc>
              <a:spcBef>
                <a:spcPct val="0"/>
              </a:spcBef>
              <a:spcAft>
                <a:spcPct val="0"/>
              </a:spcAft>
              <a:defRPr sz="2800" b="1">
                <a:solidFill>
                  <a:srgbClr val="663300"/>
                </a:solidFill>
                <a:latin typeface="Arial" charset="0"/>
              </a:defRPr>
            </a:lvl6pPr>
            <a:lvl7pPr marL="914400" algn="l" rtl="0" eaLnBrk="1" fontAlgn="base" hangingPunct="1">
              <a:lnSpc>
                <a:spcPct val="90000"/>
              </a:lnSpc>
              <a:spcBef>
                <a:spcPct val="0"/>
              </a:spcBef>
              <a:spcAft>
                <a:spcPct val="0"/>
              </a:spcAft>
              <a:defRPr sz="2800" b="1">
                <a:solidFill>
                  <a:srgbClr val="663300"/>
                </a:solidFill>
                <a:latin typeface="Arial" charset="0"/>
              </a:defRPr>
            </a:lvl7pPr>
            <a:lvl8pPr marL="1371600" algn="l" rtl="0" eaLnBrk="1" fontAlgn="base" hangingPunct="1">
              <a:lnSpc>
                <a:spcPct val="90000"/>
              </a:lnSpc>
              <a:spcBef>
                <a:spcPct val="0"/>
              </a:spcBef>
              <a:spcAft>
                <a:spcPct val="0"/>
              </a:spcAft>
              <a:defRPr sz="2800" b="1">
                <a:solidFill>
                  <a:srgbClr val="663300"/>
                </a:solidFill>
                <a:latin typeface="Arial" charset="0"/>
              </a:defRPr>
            </a:lvl8pPr>
            <a:lvl9pPr marL="1828800" algn="l" rtl="0" eaLnBrk="1" fontAlgn="base" hangingPunct="1">
              <a:lnSpc>
                <a:spcPct val="90000"/>
              </a:lnSpc>
              <a:spcBef>
                <a:spcPct val="0"/>
              </a:spcBef>
              <a:spcAft>
                <a:spcPct val="0"/>
              </a:spcAft>
              <a:defRPr sz="2800" b="1">
                <a:solidFill>
                  <a:srgbClr val="663300"/>
                </a:solidFill>
                <a:latin typeface="Arial" charset="0"/>
              </a:defRPr>
            </a:lvl9pPr>
          </a:lstStyle>
          <a:p>
            <a:pPr defTabSz="457200">
              <a:spcAft>
                <a:spcPts val="300"/>
              </a:spcAft>
              <a:defRPr/>
            </a:pPr>
            <a:r>
              <a:rPr lang="en-US" sz="3200" spc="0" dirty="0">
                <a:solidFill>
                  <a:schemeClr val="tx1">
                    <a:lumMod val="75000"/>
                    <a:lumOff val="25000"/>
                  </a:schemeClr>
                </a:solidFill>
                <a:latin typeface="Arial Black" panose="020B0A04020102020204" pitchFamily="34" charset="0"/>
              </a:rPr>
              <a:t>How to pick the correct course code</a:t>
            </a:r>
          </a:p>
        </p:txBody>
      </p:sp>
      <p:pic>
        <p:nvPicPr>
          <p:cNvPr id="6" name="Grid" hidden="1">
            <a:extLst>
              <a:ext uri="{FF2B5EF4-FFF2-40B4-BE49-F238E27FC236}">
                <a16:creationId xmlns:a16="http://schemas.microsoft.com/office/drawing/2014/main" id="{DCC1F84B-3DC0-4BE8-80EE-CF4C006437F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5462"/>
            <a:ext cx="12192000" cy="6863462"/>
          </a:xfrm>
          <a:prstGeom prst="rect">
            <a:avLst/>
          </a:prstGeom>
        </p:spPr>
      </p:pic>
      <p:sp>
        <p:nvSpPr>
          <p:cNvPr id="3" name="Slide Number Placeholder 2">
            <a:extLst>
              <a:ext uri="{FF2B5EF4-FFF2-40B4-BE49-F238E27FC236}">
                <a16:creationId xmlns:a16="http://schemas.microsoft.com/office/drawing/2014/main" id="{961B58AD-D99F-4573-9E27-7B5860BDC14A}"/>
              </a:ext>
            </a:extLst>
          </p:cNvPr>
          <p:cNvSpPr>
            <a:spLocks noGrp="1"/>
          </p:cNvSpPr>
          <p:nvPr>
            <p:ph type="sldNum" sz="quarter" idx="11"/>
          </p:nvPr>
        </p:nvSpPr>
        <p:spPr/>
        <p:txBody>
          <a:bodyPr/>
          <a:lstStyle/>
          <a:p>
            <a:fld id="{4B73C415-D670-4716-A5EC-CC4D52CA2BAC}" type="slidenum">
              <a:rPr lang="en-US" noProof="0" smtClean="0"/>
              <a:pPr/>
              <a:t>28</a:t>
            </a:fld>
            <a:endParaRPr lang="en-US" noProof="0"/>
          </a:p>
        </p:txBody>
      </p:sp>
      <p:pic>
        <p:nvPicPr>
          <p:cNvPr id="5122" name="Picture 2" descr="School-Curriculum – Blooming Tree – ABA clinic for Autism in London">
            <a:extLst>
              <a:ext uri="{FF2B5EF4-FFF2-40B4-BE49-F238E27FC236}">
                <a16:creationId xmlns:a16="http://schemas.microsoft.com/office/drawing/2014/main" id="{514BCE1C-6796-4814-ADF7-1A746997E3A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 b="1202"/>
          <a:stretch/>
        </p:blipFill>
        <p:spPr bwMode="auto">
          <a:xfrm>
            <a:off x="0" y="433952"/>
            <a:ext cx="5524050" cy="5528454"/>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noFill/>
          <a:effectLst>
            <a:outerShdw blurRad="50800" dist="38100" algn="l" rotWithShape="0">
              <a:schemeClr val="bg1">
                <a:lumMod val="85000"/>
                <a:alpha val="30000"/>
              </a:scheme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A12474E-D079-4152-82A6-E9BA497354FB}"/>
              </a:ext>
            </a:extLst>
          </p:cNvPr>
          <p:cNvSpPr txBox="1"/>
          <p:nvPr/>
        </p:nvSpPr>
        <p:spPr>
          <a:xfrm>
            <a:off x="6191573" y="1487837"/>
            <a:ext cx="5580427" cy="4474569"/>
          </a:xfrm>
          <a:prstGeom prst="rect">
            <a:avLst/>
          </a:prstGeom>
        </p:spPr>
        <p:txBody>
          <a:bodyPr vert="horz" lIns="45720" tIns="22860" rIns="45720" bIns="22860" rtlCol="0" anchor="ctr">
            <a:noAutofit/>
          </a:bodyPr>
          <a:lstStyle/>
          <a:p>
            <a:pPr indent="-114300" defTabSz="457200">
              <a:lnSpc>
                <a:spcPct val="90000"/>
              </a:lnSpc>
              <a:spcAft>
                <a:spcPts val="300"/>
              </a:spcAft>
              <a:buFont typeface="Arial" panose="020B0604020202020204" pitchFamily="34" charset="0"/>
              <a:buChar char="•"/>
            </a:pPr>
            <a:r>
              <a:rPr lang="en-US" sz="2000" dirty="0">
                <a:solidFill>
                  <a:prstClr val="black"/>
                </a:solidFill>
                <a:latin typeface="Tahoma"/>
              </a:rPr>
              <a:t>Determine content of the course</a:t>
            </a:r>
          </a:p>
          <a:p>
            <a:pPr indent="-114300" defTabSz="457200">
              <a:lnSpc>
                <a:spcPct val="90000"/>
              </a:lnSpc>
              <a:spcAft>
                <a:spcPts val="300"/>
              </a:spcAft>
              <a:buFont typeface="Arial" panose="020B0604020202020204" pitchFamily="34" charset="0"/>
              <a:buChar char="•"/>
            </a:pPr>
            <a:r>
              <a:rPr lang="en-US" sz="2000" dirty="0">
                <a:solidFill>
                  <a:prstClr val="black"/>
                </a:solidFill>
                <a:latin typeface="Tahoma"/>
              </a:rPr>
              <a:t>Which standards were used to develop the course?</a:t>
            </a:r>
          </a:p>
          <a:p>
            <a:pPr indent="-114300" defTabSz="457200">
              <a:lnSpc>
                <a:spcPct val="90000"/>
              </a:lnSpc>
              <a:spcAft>
                <a:spcPts val="300"/>
              </a:spcAft>
              <a:buFont typeface="Arial" panose="020B0604020202020204" pitchFamily="34" charset="0"/>
              <a:buChar char="•"/>
            </a:pPr>
            <a:r>
              <a:rPr lang="en-US" sz="2000" dirty="0">
                <a:solidFill>
                  <a:prstClr val="black"/>
                </a:solidFill>
                <a:latin typeface="Tahoma"/>
              </a:rPr>
              <a:t>What are the grade level standards being taught?</a:t>
            </a:r>
          </a:p>
          <a:p>
            <a:pPr indent="-114300" defTabSz="457200">
              <a:lnSpc>
                <a:spcPct val="90000"/>
              </a:lnSpc>
              <a:spcAft>
                <a:spcPts val="300"/>
              </a:spcAft>
              <a:buFont typeface="Arial" panose="020B0604020202020204" pitchFamily="34" charset="0"/>
              <a:buChar char="•"/>
            </a:pPr>
            <a:r>
              <a:rPr lang="en-US" sz="2000" dirty="0">
                <a:solidFill>
                  <a:prstClr val="black"/>
                </a:solidFill>
                <a:latin typeface="Tahoma"/>
              </a:rPr>
              <a:t>DO NOT choose the course code based on the teacher’s credential or student grade levels</a:t>
            </a:r>
          </a:p>
          <a:p>
            <a:pPr indent="-114300" defTabSz="457200">
              <a:lnSpc>
                <a:spcPct val="90000"/>
              </a:lnSpc>
              <a:spcAft>
                <a:spcPts val="300"/>
              </a:spcAft>
              <a:buFont typeface="Arial" panose="020B0604020202020204" pitchFamily="34" charset="0"/>
              <a:buChar char="•"/>
            </a:pPr>
            <a:r>
              <a:rPr lang="en-US" sz="2000" dirty="0">
                <a:solidFill>
                  <a:prstClr val="black"/>
                </a:solidFill>
                <a:latin typeface="Tahoma"/>
              </a:rPr>
              <a:t>Identify the method of online instruction if any part of the course is provider online (pupil and instructor are in different locations and interact through the use of computer and communications technology)</a:t>
            </a:r>
          </a:p>
        </p:txBody>
      </p:sp>
      <p:sp>
        <p:nvSpPr>
          <p:cNvPr id="2" name="Footer Placeholder 3">
            <a:extLst>
              <a:ext uri="{FF2B5EF4-FFF2-40B4-BE49-F238E27FC236}">
                <a16:creationId xmlns:a16="http://schemas.microsoft.com/office/drawing/2014/main" id="{755EC49E-8AF7-AFF7-597A-FAC6A76DD2D0}"/>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2024</a:t>
            </a:r>
          </a:p>
        </p:txBody>
      </p:sp>
    </p:spTree>
    <p:extLst>
      <p:ext uri="{BB962C8B-B14F-4D97-AF65-F5344CB8AC3E}">
        <p14:creationId xmlns:p14="http://schemas.microsoft.com/office/powerpoint/2010/main" val="570891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A63B7-A855-4551-A80B-3AF5AA0DA4EC}"/>
              </a:ext>
            </a:extLst>
          </p:cNvPr>
          <p:cNvSpPr>
            <a:spLocks noGrp="1"/>
          </p:cNvSpPr>
          <p:nvPr>
            <p:ph type="title"/>
          </p:nvPr>
        </p:nvSpPr>
        <p:spPr/>
        <p:txBody>
          <a:bodyPr>
            <a:normAutofit/>
          </a:bodyPr>
          <a:lstStyle/>
          <a:p>
            <a:r>
              <a:rPr lang="en-US" sz="3000" dirty="0">
                <a:latin typeface="Arial Black" panose="020B0A04020102020204" pitchFamily="34" charset="0"/>
              </a:rPr>
              <a:t>Mapping Courses Tool Kit</a:t>
            </a:r>
          </a:p>
        </p:txBody>
      </p:sp>
      <p:sp>
        <p:nvSpPr>
          <p:cNvPr id="5" name="Slide Number Placeholder 4">
            <a:extLst>
              <a:ext uri="{FF2B5EF4-FFF2-40B4-BE49-F238E27FC236}">
                <a16:creationId xmlns:a16="http://schemas.microsoft.com/office/drawing/2014/main" id="{76BDD52B-25D2-40C7-90EA-ADEE08D281F0}"/>
              </a:ext>
            </a:extLst>
          </p:cNvPr>
          <p:cNvSpPr>
            <a:spLocks noGrp="1"/>
          </p:cNvSpPr>
          <p:nvPr>
            <p:ph type="sldNum" sz="quarter" idx="11"/>
          </p:nvPr>
        </p:nvSpPr>
        <p:spPr/>
        <p:txBody>
          <a:bodyPr/>
          <a:lstStyle/>
          <a:p>
            <a:fld id="{C7575539-BFBE-477A-BDB6-9CA7B44D81A5}" type="slidenum">
              <a:rPr lang="en-US">
                <a:solidFill>
                  <a:prstClr val="black">
                    <a:lumMod val="65000"/>
                    <a:lumOff val="35000"/>
                  </a:prstClr>
                </a:solidFill>
                <a:latin typeface="Tahoma"/>
              </a:rPr>
              <a:pPr/>
              <a:t>29</a:t>
            </a:fld>
            <a:endParaRPr lang="en-US">
              <a:solidFill>
                <a:prstClr val="black">
                  <a:lumMod val="65000"/>
                  <a:lumOff val="35000"/>
                </a:prstClr>
              </a:solidFill>
              <a:latin typeface="Tahoma"/>
            </a:endParaRPr>
          </a:p>
        </p:txBody>
      </p:sp>
      <p:pic>
        <p:nvPicPr>
          <p:cNvPr id="7" name="Picture 6">
            <a:extLst>
              <a:ext uri="{FF2B5EF4-FFF2-40B4-BE49-F238E27FC236}">
                <a16:creationId xmlns:a16="http://schemas.microsoft.com/office/drawing/2014/main" id="{3A451446-B144-45F9-8701-002D07C4B8ED}"/>
              </a:ext>
            </a:extLst>
          </p:cNvPr>
          <p:cNvPicPr>
            <a:picLocks noChangeAspect="1"/>
          </p:cNvPicPr>
          <p:nvPr/>
        </p:nvPicPr>
        <p:blipFill>
          <a:blip r:embed="rId3"/>
          <a:stretch>
            <a:fillRect/>
          </a:stretch>
        </p:blipFill>
        <p:spPr>
          <a:xfrm>
            <a:off x="6498134" y="1678797"/>
            <a:ext cx="5084267" cy="611835"/>
          </a:xfrm>
          <a:prstGeom prst="rect">
            <a:avLst/>
          </a:prstGeom>
          <a:ln>
            <a:noFill/>
          </a:ln>
          <a:effectLst>
            <a:outerShdw blurRad="63500" algn="ctr" rotWithShape="0">
              <a:prstClr val="black">
                <a:alpha val="40000"/>
              </a:prstClr>
            </a:outerShdw>
          </a:effectLst>
        </p:spPr>
      </p:pic>
      <p:pic>
        <p:nvPicPr>
          <p:cNvPr id="10" name="Picture 9">
            <a:extLst>
              <a:ext uri="{FF2B5EF4-FFF2-40B4-BE49-F238E27FC236}">
                <a16:creationId xmlns:a16="http://schemas.microsoft.com/office/drawing/2014/main" id="{CB9D14F2-89DB-4177-B307-C2EEB40CE3B6}"/>
              </a:ext>
            </a:extLst>
          </p:cNvPr>
          <p:cNvPicPr>
            <a:picLocks noChangeAspect="1"/>
          </p:cNvPicPr>
          <p:nvPr/>
        </p:nvPicPr>
        <p:blipFill>
          <a:blip r:embed="rId4"/>
          <a:stretch>
            <a:fillRect/>
          </a:stretch>
        </p:blipFill>
        <p:spPr>
          <a:xfrm>
            <a:off x="478922" y="2956069"/>
            <a:ext cx="11234157" cy="2560079"/>
          </a:xfrm>
          <a:prstGeom prst="rect">
            <a:avLst/>
          </a:prstGeom>
          <a:effectLst>
            <a:outerShdw blurRad="63500" algn="ctr" rotWithShape="0">
              <a:prstClr val="black">
                <a:alpha val="40000"/>
              </a:prstClr>
            </a:outerShdw>
          </a:effectLst>
        </p:spPr>
      </p:pic>
      <p:sp>
        <p:nvSpPr>
          <p:cNvPr id="11" name="TextBox 10">
            <a:extLst>
              <a:ext uri="{FF2B5EF4-FFF2-40B4-BE49-F238E27FC236}">
                <a16:creationId xmlns:a16="http://schemas.microsoft.com/office/drawing/2014/main" id="{EAFC6E1D-22A3-418B-80D5-76EFC5589B56}"/>
              </a:ext>
            </a:extLst>
          </p:cNvPr>
          <p:cNvSpPr txBox="1"/>
          <p:nvPr/>
        </p:nvSpPr>
        <p:spPr>
          <a:xfrm>
            <a:off x="431999" y="1152263"/>
            <a:ext cx="5261867" cy="1169551"/>
          </a:xfrm>
          <a:prstGeom prst="rect">
            <a:avLst/>
          </a:prstGeom>
          <a:noFill/>
        </p:spPr>
        <p:txBody>
          <a:bodyPr wrap="square" rtlCol="0">
            <a:spAutoFit/>
          </a:bodyPr>
          <a:lstStyle/>
          <a:p>
            <a:pPr marL="342900" indent="-342900">
              <a:buFont typeface="Arial" panose="020B0604020202020204" pitchFamily="34" charset="0"/>
              <a:buChar char="•"/>
            </a:pPr>
            <a:r>
              <a:rPr lang="en-US" sz="1400" b="1" dirty="0">
                <a:solidFill>
                  <a:srgbClr val="555FAD"/>
                </a:solidFill>
                <a:latin typeface="Tahoma"/>
              </a:rPr>
              <a:t>Retired Course Mapping</a:t>
            </a:r>
          </a:p>
          <a:p>
            <a:pPr marL="342900" indent="-342900">
              <a:buFont typeface="Arial" panose="020B0604020202020204" pitchFamily="34" charset="0"/>
              <a:buChar char="•"/>
            </a:pPr>
            <a:r>
              <a:rPr lang="en-US" sz="1400" b="1" dirty="0">
                <a:solidFill>
                  <a:srgbClr val="555FAD"/>
                </a:solidFill>
                <a:latin typeface="Tahoma"/>
              </a:rPr>
              <a:t>CALPADS File Specifications</a:t>
            </a:r>
          </a:p>
          <a:p>
            <a:pPr marL="342900" indent="-342900">
              <a:buFont typeface="Arial" panose="020B0604020202020204" pitchFamily="34" charset="0"/>
              <a:buChar char="•"/>
            </a:pPr>
            <a:r>
              <a:rPr lang="en-US" sz="1400" b="1" dirty="0">
                <a:solidFill>
                  <a:srgbClr val="555FAD"/>
                </a:solidFill>
                <a:latin typeface="Tahoma"/>
              </a:rPr>
              <a:t>Valid Code Combination</a:t>
            </a:r>
          </a:p>
          <a:p>
            <a:pPr marL="342900" indent="-342900">
              <a:buFont typeface="Arial" panose="020B0604020202020204" pitchFamily="34" charset="0"/>
              <a:buChar char="•"/>
            </a:pPr>
            <a:r>
              <a:rPr lang="en-US" sz="1400" b="1" dirty="0">
                <a:solidFill>
                  <a:srgbClr val="555FAD"/>
                </a:solidFill>
                <a:latin typeface="Tahoma"/>
              </a:rPr>
              <a:t>CALPADS CODE Sets</a:t>
            </a:r>
          </a:p>
          <a:p>
            <a:pPr marL="342900" indent="-342900">
              <a:buFont typeface="Arial" panose="020B0604020202020204" pitchFamily="34" charset="0"/>
              <a:buChar char="•"/>
            </a:pPr>
            <a:r>
              <a:rPr lang="en-US" sz="1400" b="1" dirty="0">
                <a:solidFill>
                  <a:srgbClr val="555FAD"/>
                </a:solidFill>
                <a:latin typeface="Tahoma"/>
              </a:rPr>
              <a:t>Appropriate Credentials for CALPADS Course Codes</a:t>
            </a:r>
          </a:p>
        </p:txBody>
      </p:sp>
      <p:sp>
        <p:nvSpPr>
          <p:cNvPr id="4" name="Footer Placeholder 3">
            <a:extLst>
              <a:ext uri="{FF2B5EF4-FFF2-40B4-BE49-F238E27FC236}">
                <a16:creationId xmlns:a16="http://schemas.microsoft.com/office/drawing/2014/main" id="{DED12851-2F4B-692C-7DB3-082096503644}"/>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2024</a:t>
            </a:r>
          </a:p>
        </p:txBody>
      </p:sp>
    </p:spTree>
    <p:extLst>
      <p:ext uri="{BB962C8B-B14F-4D97-AF65-F5344CB8AC3E}">
        <p14:creationId xmlns:p14="http://schemas.microsoft.com/office/powerpoint/2010/main" val="770514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AutoShape 2"/>
          <p:cNvSpPr>
            <a:spLocks noGrp="1" noChangeArrowheads="1"/>
          </p:cNvSpPr>
          <p:nvPr>
            <p:ph type="title"/>
          </p:nvPr>
        </p:nvSpPr>
        <p:spPr>
          <a:xfrm>
            <a:off x="5551841" y="548647"/>
            <a:ext cx="4008120" cy="625133"/>
          </a:xfrm>
        </p:spPr>
        <p:txBody>
          <a:bodyPr/>
          <a:lstStyle/>
          <a:p>
            <a:pPr eaLnBrk="1" hangingPunct="1"/>
            <a:r>
              <a:rPr lang="en-US" dirty="0"/>
              <a:t>Target Audience</a:t>
            </a:r>
          </a:p>
        </p:txBody>
      </p:sp>
      <p:sp>
        <p:nvSpPr>
          <p:cNvPr id="4105" name="TextBox 8"/>
          <p:cNvSpPr txBox="1">
            <a:spLocks noChangeArrowheads="1"/>
          </p:cNvSpPr>
          <p:nvPr/>
        </p:nvSpPr>
        <p:spPr bwMode="auto">
          <a:xfrm>
            <a:off x="5744147" y="1292866"/>
            <a:ext cx="5094831"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342900" indent="-342900" eaLnBrk="1" hangingPunct="1">
              <a:buFont typeface="Arial" panose="020B0604020202020204" pitchFamily="34" charset="0"/>
              <a:buChar char="•"/>
            </a:pPr>
            <a:r>
              <a:rPr lang="en-US" sz="2000" b="1" dirty="0">
                <a:solidFill>
                  <a:schemeClr val="tx1">
                    <a:lumMod val="75000"/>
                    <a:lumOff val="25000"/>
                  </a:schemeClr>
                </a:solidFill>
              </a:rPr>
              <a:t>Individuals assigned to CALPADS maintenance</a:t>
            </a:r>
          </a:p>
          <a:p>
            <a:pPr marL="342900" indent="-342900" eaLnBrk="1" hangingPunct="1">
              <a:buFont typeface="Arial" panose="020B0604020202020204" pitchFamily="34" charset="0"/>
              <a:buChar char="•"/>
            </a:pPr>
            <a:endParaRPr lang="en-US" sz="2000" b="1" dirty="0">
              <a:solidFill>
                <a:schemeClr val="tx1">
                  <a:lumMod val="75000"/>
                  <a:lumOff val="25000"/>
                </a:schemeClr>
              </a:solidFill>
            </a:endParaRPr>
          </a:p>
          <a:p>
            <a:pPr marL="342900" indent="-342900" eaLnBrk="1" hangingPunct="1">
              <a:buFont typeface="Arial" panose="020B0604020202020204" pitchFamily="34" charset="0"/>
              <a:buChar char="•"/>
            </a:pPr>
            <a:r>
              <a:rPr lang="en-US" sz="2000" b="1" dirty="0">
                <a:solidFill>
                  <a:schemeClr val="tx1">
                    <a:lumMod val="75000"/>
                    <a:lumOff val="25000"/>
                  </a:schemeClr>
                </a:solidFill>
              </a:rPr>
              <a:t>Supervisor of staff</a:t>
            </a:r>
            <a:br>
              <a:rPr lang="en-US" sz="2000" b="1" dirty="0">
                <a:solidFill>
                  <a:schemeClr val="tx1">
                    <a:lumMod val="75000"/>
                    <a:lumOff val="25000"/>
                  </a:schemeClr>
                </a:solidFill>
              </a:rPr>
            </a:br>
            <a:r>
              <a:rPr lang="en-US" sz="2000" b="1" dirty="0">
                <a:solidFill>
                  <a:schemeClr val="tx1">
                    <a:lumMod val="75000"/>
                    <a:lumOff val="25000"/>
                  </a:schemeClr>
                </a:solidFill>
              </a:rPr>
              <a:t>assigned to CALPADS</a:t>
            </a:r>
          </a:p>
        </p:txBody>
      </p:sp>
      <p:sp>
        <p:nvSpPr>
          <p:cNvPr id="3" name="Slide Number Placeholder 2">
            <a:extLst>
              <a:ext uri="{FF2B5EF4-FFF2-40B4-BE49-F238E27FC236}">
                <a16:creationId xmlns:a16="http://schemas.microsoft.com/office/drawing/2014/main" id="{6C5C7B1E-F661-4BAD-A592-CD0E1FC9C351}"/>
              </a:ext>
            </a:extLst>
          </p:cNvPr>
          <p:cNvSpPr>
            <a:spLocks noGrp="1"/>
          </p:cNvSpPr>
          <p:nvPr>
            <p:ph type="sldNum" sz="quarter" idx="11"/>
          </p:nvPr>
        </p:nvSpPr>
        <p:spPr/>
        <p:txBody>
          <a:bodyPr/>
          <a:lstStyle/>
          <a:p>
            <a:fld id="{4B73C415-D670-4716-A5EC-CC4D52CA2BAC}" type="slidenum">
              <a:rPr lang="en-US">
                <a:solidFill>
                  <a:prstClr val="black">
                    <a:lumMod val="65000"/>
                    <a:lumOff val="35000"/>
                  </a:prstClr>
                </a:solidFill>
                <a:latin typeface="Tahoma"/>
              </a:rPr>
              <a:pPr/>
              <a:t>3</a:t>
            </a:fld>
            <a:endParaRPr lang="en-US">
              <a:solidFill>
                <a:prstClr val="black">
                  <a:lumMod val="65000"/>
                  <a:lumOff val="35000"/>
                </a:prstClr>
              </a:solidFill>
              <a:latin typeface="Tahoma"/>
            </a:endParaRPr>
          </a:p>
        </p:txBody>
      </p:sp>
      <p:grpSp>
        <p:nvGrpSpPr>
          <p:cNvPr id="2" name="Group 1">
            <a:extLst>
              <a:ext uri="{FF2B5EF4-FFF2-40B4-BE49-F238E27FC236}">
                <a16:creationId xmlns:a16="http://schemas.microsoft.com/office/drawing/2014/main" id="{0B167EB8-7D57-4EFD-941F-81EED4AFF0B7}"/>
              </a:ext>
            </a:extLst>
          </p:cNvPr>
          <p:cNvGrpSpPr/>
          <p:nvPr/>
        </p:nvGrpSpPr>
        <p:grpSpPr>
          <a:xfrm>
            <a:off x="0" y="597816"/>
            <a:ext cx="5094830" cy="5094831"/>
            <a:chOff x="0" y="597816"/>
            <a:chExt cx="5094830" cy="5094831"/>
          </a:xfrm>
        </p:grpSpPr>
        <p:pic>
          <p:nvPicPr>
            <p:cNvPr id="13" name="Picture 12" descr="A picture containing text, person, indoor, people&#10;&#10;Description automatically generated">
              <a:extLst>
                <a:ext uri="{FF2B5EF4-FFF2-40B4-BE49-F238E27FC236}">
                  <a16:creationId xmlns:a16="http://schemas.microsoft.com/office/drawing/2014/main" id="{0D69AE8B-EDE1-4C40-A473-2FE60C60D5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7817"/>
              <a:ext cx="5094830" cy="5094830"/>
            </a:xfrm>
            <a:prstGeom prst="rect">
              <a:avLst/>
            </a:prstGeom>
            <a:effectLst/>
          </p:spPr>
        </p:pic>
        <p:sp>
          <p:nvSpPr>
            <p:cNvPr id="14" name="Rectangle 13">
              <a:extLst>
                <a:ext uri="{FF2B5EF4-FFF2-40B4-BE49-F238E27FC236}">
                  <a16:creationId xmlns:a16="http://schemas.microsoft.com/office/drawing/2014/main" id="{5A5559D8-5311-4F06-9205-B528DA81EB33}"/>
                </a:ext>
              </a:extLst>
            </p:cNvPr>
            <p:cNvSpPr/>
            <p:nvPr/>
          </p:nvSpPr>
          <p:spPr>
            <a:xfrm>
              <a:off x="0" y="597816"/>
              <a:ext cx="5094830" cy="5094831"/>
            </a:xfrm>
            <a:prstGeom prst="rect">
              <a:avLst/>
            </a:pr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AutoShape 2">
            <a:extLst>
              <a:ext uri="{FF2B5EF4-FFF2-40B4-BE49-F238E27FC236}">
                <a16:creationId xmlns:a16="http://schemas.microsoft.com/office/drawing/2014/main" id="{24C8869E-2513-416E-9B3A-82B63C1A20CF}"/>
              </a:ext>
            </a:extLst>
          </p:cNvPr>
          <p:cNvSpPr txBox="1">
            <a:spLocks noChangeArrowheads="1"/>
          </p:cNvSpPr>
          <p:nvPr/>
        </p:nvSpPr>
        <p:spPr>
          <a:xfrm>
            <a:off x="5551841" y="3248205"/>
            <a:ext cx="4008120" cy="62513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dirty="0"/>
              <a:t>Expectations</a:t>
            </a:r>
          </a:p>
        </p:txBody>
      </p:sp>
      <p:sp>
        <p:nvSpPr>
          <p:cNvPr id="9" name="TextBox 8">
            <a:extLst>
              <a:ext uri="{FF2B5EF4-FFF2-40B4-BE49-F238E27FC236}">
                <a16:creationId xmlns:a16="http://schemas.microsoft.com/office/drawing/2014/main" id="{A990A882-711A-4DF6-AB51-8F2176EF444F}"/>
              </a:ext>
            </a:extLst>
          </p:cNvPr>
          <p:cNvSpPr txBox="1">
            <a:spLocks noChangeArrowheads="1"/>
          </p:cNvSpPr>
          <p:nvPr/>
        </p:nvSpPr>
        <p:spPr bwMode="auto">
          <a:xfrm>
            <a:off x="5744147" y="3962539"/>
            <a:ext cx="5742122"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342900" indent="-342900" eaLnBrk="1" hangingPunct="1">
              <a:buFont typeface="Arial" panose="020B0604020202020204" pitchFamily="34" charset="0"/>
              <a:buChar char="•"/>
            </a:pPr>
            <a:r>
              <a:rPr lang="en-US" dirty="0">
                <a:solidFill>
                  <a:schemeClr val="tx1">
                    <a:lumMod val="75000"/>
                    <a:lumOff val="25000"/>
                  </a:schemeClr>
                </a:solidFill>
              </a:rPr>
              <a:t>This session is meant to reinforce and clarify the concepts, procedures and key points of failure LEAs may encounter during submission. </a:t>
            </a:r>
          </a:p>
          <a:p>
            <a:pPr marL="342900" indent="-342900" eaLnBrk="1" hangingPunct="1">
              <a:buFont typeface="Arial" panose="020B0604020202020204" pitchFamily="34" charset="0"/>
              <a:buChar char="•"/>
            </a:pPr>
            <a:endParaRPr lang="en-US" dirty="0">
              <a:solidFill>
                <a:schemeClr val="tx1">
                  <a:lumMod val="75000"/>
                  <a:lumOff val="25000"/>
                </a:schemeClr>
              </a:solidFill>
            </a:endParaRPr>
          </a:p>
          <a:p>
            <a:pPr marL="342900" indent="-342900" eaLnBrk="1" hangingPunct="1">
              <a:buFont typeface="Arial" panose="020B0604020202020204" pitchFamily="34" charset="0"/>
              <a:buChar char="•"/>
            </a:pPr>
            <a:r>
              <a:rPr lang="en-US" dirty="0">
                <a:solidFill>
                  <a:schemeClr val="tx1">
                    <a:lumMod val="75000"/>
                    <a:lumOff val="25000"/>
                  </a:schemeClr>
                </a:solidFill>
              </a:rPr>
              <a:t>We recommend you watch the YouTube Fall 2 Data Population videos if you need a basic, detailed discussion of each file type and file submission process.</a:t>
            </a:r>
          </a:p>
          <a:p>
            <a:pPr marL="342900" indent="-342900" eaLnBrk="1" hangingPunct="1">
              <a:buFont typeface="Arial" panose="020B0604020202020204" pitchFamily="34" charset="0"/>
              <a:buChar char="•"/>
            </a:pPr>
            <a:endParaRPr lang="en-US" dirty="0">
              <a:solidFill>
                <a:schemeClr val="tx1">
                  <a:lumMod val="75000"/>
                  <a:lumOff val="25000"/>
                </a:schemeClr>
              </a:solidFill>
            </a:endParaRPr>
          </a:p>
        </p:txBody>
      </p:sp>
      <p:sp>
        <p:nvSpPr>
          <p:cNvPr id="5" name="Footer Placeholder 3">
            <a:extLst>
              <a:ext uri="{FF2B5EF4-FFF2-40B4-BE49-F238E27FC236}">
                <a16:creationId xmlns:a16="http://schemas.microsoft.com/office/drawing/2014/main" id="{2F75C854-5DAF-7F82-B1B0-712EEB1CE1A8}"/>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2024</a:t>
            </a:r>
          </a:p>
        </p:txBody>
      </p:sp>
    </p:spTree>
    <p:extLst>
      <p:ext uri="{BB962C8B-B14F-4D97-AF65-F5344CB8AC3E}">
        <p14:creationId xmlns:p14="http://schemas.microsoft.com/office/powerpoint/2010/main" val="36082838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A63B7-A855-4551-A80B-3AF5AA0DA4EC}"/>
              </a:ext>
            </a:extLst>
          </p:cNvPr>
          <p:cNvSpPr>
            <a:spLocks noGrp="1"/>
          </p:cNvSpPr>
          <p:nvPr>
            <p:ph type="title"/>
          </p:nvPr>
        </p:nvSpPr>
        <p:spPr/>
        <p:txBody>
          <a:bodyPr>
            <a:normAutofit/>
          </a:bodyPr>
          <a:lstStyle/>
          <a:p>
            <a:r>
              <a:rPr lang="en-US" sz="3000">
                <a:latin typeface="Arial Black" panose="020B0A04020102020204" pitchFamily="34" charset="0"/>
              </a:rPr>
              <a:t>Mapping Courses Tool Kit</a:t>
            </a:r>
          </a:p>
        </p:txBody>
      </p:sp>
      <p:sp>
        <p:nvSpPr>
          <p:cNvPr id="7" name="Slide Number Placeholder 6">
            <a:extLst>
              <a:ext uri="{FF2B5EF4-FFF2-40B4-BE49-F238E27FC236}">
                <a16:creationId xmlns:a16="http://schemas.microsoft.com/office/drawing/2014/main" id="{5BC13EDF-54C3-4D67-A297-1E8BDB698A2D}"/>
              </a:ext>
            </a:extLst>
          </p:cNvPr>
          <p:cNvSpPr>
            <a:spLocks noGrp="1"/>
          </p:cNvSpPr>
          <p:nvPr>
            <p:ph type="sldNum" sz="quarter" idx="11"/>
          </p:nvPr>
        </p:nvSpPr>
        <p:spPr/>
        <p:txBody>
          <a:bodyPr/>
          <a:lstStyle/>
          <a:p>
            <a:fld id="{C7575539-BFBE-477A-BDB6-9CA7B44D81A5}" type="slidenum">
              <a:rPr lang="en-US">
                <a:solidFill>
                  <a:prstClr val="black">
                    <a:lumMod val="65000"/>
                    <a:lumOff val="35000"/>
                  </a:prstClr>
                </a:solidFill>
                <a:latin typeface="Tahoma"/>
              </a:rPr>
              <a:pPr/>
              <a:t>30</a:t>
            </a:fld>
            <a:endParaRPr lang="en-US">
              <a:solidFill>
                <a:prstClr val="black">
                  <a:lumMod val="65000"/>
                  <a:lumOff val="35000"/>
                </a:prstClr>
              </a:solidFill>
              <a:latin typeface="Tahoma"/>
            </a:endParaRPr>
          </a:p>
        </p:txBody>
      </p:sp>
      <p:pic>
        <p:nvPicPr>
          <p:cNvPr id="3" name="Picture 2">
            <a:extLst>
              <a:ext uri="{FF2B5EF4-FFF2-40B4-BE49-F238E27FC236}">
                <a16:creationId xmlns:a16="http://schemas.microsoft.com/office/drawing/2014/main" id="{BCC4700D-B818-4171-946B-7421B9C5892F}"/>
              </a:ext>
            </a:extLst>
          </p:cNvPr>
          <p:cNvPicPr>
            <a:picLocks noChangeAspect="1"/>
          </p:cNvPicPr>
          <p:nvPr/>
        </p:nvPicPr>
        <p:blipFill>
          <a:blip r:embed="rId3"/>
          <a:stretch>
            <a:fillRect/>
          </a:stretch>
        </p:blipFill>
        <p:spPr>
          <a:xfrm>
            <a:off x="432000" y="1207069"/>
            <a:ext cx="11430000" cy="920289"/>
          </a:xfrm>
          <a:prstGeom prst="rect">
            <a:avLst/>
          </a:prstGeom>
          <a:effectLst>
            <a:outerShdw blurRad="63500" algn="ctr" rotWithShape="0">
              <a:prstClr val="black">
                <a:alpha val="40000"/>
              </a:prstClr>
            </a:outerShdw>
          </a:effectLst>
        </p:spPr>
      </p:pic>
      <p:pic>
        <p:nvPicPr>
          <p:cNvPr id="6" name="Picture 5">
            <a:extLst>
              <a:ext uri="{FF2B5EF4-FFF2-40B4-BE49-F238E27FC236}">
                <a16:creationId xmlns:a16="http://schemas.microsoft.com/office/drawing/2014/main" id="{BF990323-65C1-464D-8DA9-E9E9A0B16986}"/>
              </a:ext>
            </a:extLst>
          </p:cNvPr>
          <p:cNvPicPr>
            <a:picLocks noChangeAspect="1"/>
          </p:cNvPicPr>
          <p:nvPr/>
        </p:nvPicPr>
        <p:blipFill>
          <a:blip r:embed="rId4"/>
          <a:stretch>
            <a:fillRect/>
          </a:stretch>
        </p:blipFill>
        <p:spPr>
          <a:xfrm>
            <a:off x="432000" y="2283422"/>
            <a:ext cx="11430000" cy="2857500"/>
          </a:xfrm>
          <a:prstGeom prst="rect">
            <a:avLst/>
          </a:prstGeom>
          <a:effectLst>
            <a:outerShdw blurRad="63500" algn="ctr" rotWithShape="0">
              <a:prstClr val="black">
                <a:alpha val="40000"/>
              </a:prstClr>
            </a:outerShdw>
          </a:effectLst>
        </p:spPr>
      </p:pic>
      <p:pic>
        <p:nvPicPr>
          <p:cNvPr id="9" name="Picture 8">
            <a:extLst>
              <a:ext uri="{FF2B5EF4-FFF2-40B4-BE49-F238E27FC236}">
                <a16:creationId xmlns:a16="http://schemas.microsoft.com/office/drawing/2014/main" id="{9A3D9AAE-D87D-46B7-A74E-C47B2A9D2564}"/>
              </a:ext>
            </a:extLst>
          </p:cNvPr>
          <p:cNvPicPr>
            <a:picLocks noChangeAspect="1"/>
          </p:cNvPicPr>
          <p:nvPr/>
        </p:nvPicPr>
        <p:blipFill>
          <a:blip r:embed="rId5"/>
          <a:stretch>
            <a:fillRect/>
          </a:stretch>
        </p:blipFill>
        <p:spPr>
          <a:xfrm>
            <a:off x="432000" y="5296986"/>
            <a:ext cx="11430000" cy="707891"/>
          </a:xfrm>
          <a:prstGeom prst="rect">
            <a:avLst/>
          </a:prstGeom>
          <a:effectLst>
            <a:outerShdw blurRad="63500" algn="ctr" rotWithShape="0">
              <a:prstClr val="black">
                <a:alpha val="40000"/>
              </a:prstClr>
            </a:outerShdw>
          </a:effectLst>
        </p:spPr>
      </p:pic>
      <p:sp>
        <p:nvSpPr>
          <p:cNvPr id="5" name="Footer Placeholder 3">
            <a:extLst>
              <a:ext uri="{FF2B5EF4-FFF2-40B4-BE49-F238E27FC236}">
                <a16:creationId xmlns:a16="http://schemas.microsoft.com/office/drawing/2014/main" id="{400EF3CB-65A3-85EB-A71C-12E946DCD1EF}"/>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2024</a:t>
            </a:r>
          </a:p>
        </p:txBody>
      </p:sp>
    </p:spTree>
    <p:extLst>
      <p:ext uri="{BB962C8B-B14F-4D97-AF65-F5344CB8AC3E}">
        <p14:creationId xmlns:p14="http://schemas.microsoft.com/office/powerpoint/2010/main" val="417885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BE35D8F-7F87-DC9A-D6FA-FDC567CC11A7}"/>
              </a:ext>
            </a:extLst>
          </p:cNvPr>
          <p:cNvSpPr/>
          <p:nvPr/>
        </p:nvSpPr>
        <p:spPr>
          <a:xfrm>
            <a:off x="1902542" y="1032387"/>
            <a:ext cx="8406581" cy="206477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CA63B7-A855-4551-A80B-3AF5AA0DA4EC}"/>
              </a:ext>
            </a:extLst>
          </p:cNvPr>
          <p:cNvSpPr>
            <a:spLocks noGrp="1"/>
          </p:cNvSpPr>
          <p:nvPr>
            <p:ph type="title"/>
          </p:nvPr>
        </p:nvSpPr>
        <p:spPr>
          <a:xfrm>
            <a:off x="425999" y="287437"/>
            <a:ext cx="11340000" cy="432000"/>
          </a:xfrm>
        </p:spPr>
        <p:txBody>
          <a:bodyPr>
            <a:normAutofit/>
          </a:bodyPr>
          <a:lstStyle/>
          <a:p>
            <a:pPr algn="ctr"/>
            <a:r>
              <a:rPr lang="en-US" sz="3000" dirty="0">
                <a:latin typeface="Arial Black" panose="020B0A04020102020204" pitchFamily="34" charset="0"/>
              </a:rPr>
              <a:t>*NEW* AP Course Codes in AY2023-2024</a:t>
            </a:r>
          </a:p>
        </p:txBody>
      </p:sp>
      <p:sp>
        <p:nvSpPr>
          <p:cNvPr id="5" name="Slide Number Placeholder 4">
            <a:extLst>
              <a:ext uri="{FF2B5EF4-FFF2-40B4-BE49-F238E27FC236}">
                <a16:creationId xmlns:a16="http://schemas.microsoft.com/office/drawing/2014/main" id="{76BDD52B-25D2-40C7-90EA-ADEE08D281F0}"/>
              </a:ext>
            </a:extLst>
          </p:cNvPr>
          <p:cNvSpPr>
            <a:spLocks noGrp="1"/>
          </p:cNvSpPr>
          <p:nvPr>
            <p:ph type="sldNum" sz="quarter" idx="11"/>
          </p:nvPr>
        </p:nvSpPr>
        <p:spPr>
          <a:xfrm>
            <a:off x="11772000" y="6436800"/>
            <a:ext cx="420000" cy="421200"/>
          </a:xfrm>
        </p:spPr>
        <p:txBody>
          <a:bodyPr/>
          <a:lstStyle/>
          <a:p>
            <a:fld id="{C7575539-BFBE-477A-BDB6-9CA7B44D81A5}" type="slidenum">
              <a:rPr lang="en-US">
                <a:solidFill>
                  <a:prstClr val="black">
                    <a:lumMod val="65000"/>
                    <a:lumOff val="35000"/>
                  </a:prstClr>
                </a:solidFill>
                <a:latin typeface="Tahoma"/>
              </a:rPr>
              <a:pPr/>
              <a:t>31</a:t>
            </a:fld>
            <a:endParaRPr lang="en-US">
              <a:solidFill>
                <a:prstClr val="black">
                  <a:lumMod val="65000"/>
                  <a:lumOff val="35000"/>
                </a:prstClr>
              </a:solidFill>
              <a:latin typeface="Tahoma"/>
            </a:endParaRPr>
          </a:p>
        </p:txBody>
      </p:sp>
      <p:graphicFrame>
        <p:nvGraphicFramePr>
          <p:cNvPr id="3" name="Table 5">
            <a:extLst>
              <a:ext uri="{FF2B5EF4-FFF2-40B4-BE49-F238E27FC236}">
                <a16:creationId xmlns:a16="http://schemas.microsoft.com/office/drawing/2014/main" id="{11682B3E-E813-2BAB-E94E-2894F674F858}"/>
              </a:ext>
            </a:extLst>
          </p:cNvPr>
          <p:cNvGraphicFramePr>
            <a:graphicFrameLocks noGrp="1"/>
          </p:cNvGraphicFramePr>
          <p:nvPr>
            <p:extLst>
              <p:ext uri="{D42A27DB-BD31-4B8C-83A1-F6EECF244321}">
                <p14:modId xmlns:p14="http://schemas.microsoft.com/office/powerpoint/2010/main" val="2992927859"/>
              </p:ext>
            </p:extLst>
          </p:nvPr>
        </p:nvGraphicFramePr>
        <p:xfrm>
          <a:off x="2032000" y="1178077"/>
          <a:ext cx="8127999" cy="1772920"/>
        </p:xfrm>
        <a:graphic>
          <a:graphicData uri="http://schemas.openxmlformats.org/drawingml/2006/table">
            <a:tbl>
              <a:tblPr firstRow="1" bandRow="1">
                <a:tableStyleId>{5C22544A-7EE6-4342-B048-85BDC9FD1C3A}</a:tableStyleId>
              </a:tblPr>
              <a:tblGrid>
                <a:gridCol w="1659447">
                  <a:extLst>
                    <a:ext uri="{9D8B030D-6E8A-4147-A177-3AD203B41FA5}">
                      <a16:colId xmlns:a16="http://schemas.microsoft.com/office/drawing/2014/main" val="2187623833"/>
                    </a:ext>
                  </a:extLst>
                </a:gridCol>
                <a:gridCol w="2178996">
                  <a:extLst>
                    <a:ext uri="{9D8B030D-6E8A-4147-A177-3AD203B41FA5}">
                      <a16:colId xmlns:a16="http://schemas.microsoft.com/office/drawing/2014/main" val="2042123971"/>
                    </a:ext>
                  </a:extLst>
                </a:gridCol>
                <a:gridCol w="4289556">
                  <a:extLst>
                    <a:ext uri="{9D8B030D-6E8A-4147-A177-3AD203B41FA5}">
                      <a16:colId xmlns:a16="http://schemas.microsoft.com/office/drawing/2014/main" val="973346762"/>
                    </a:ext>
                  </a:extLst>
                </a:gridCol>
              </a:tblGrid>
              <a:tr h="370840">
                <a:tc>
                  <a:txBody>
                    <a:bodyPr/>
                    <a:lstStyle/>
                    <a:p>
                      <a:r>
                        <a:rPr lang="en-US" sz="1600" dirty="0"/>
                        <a:t>Code</a:t>
                      </a:r>
                    </a:p>
                  </a:txBody>
                  <a:tcPr/>
                </a:tc>
                <a:tc>
                  <a:txBody>
                    <a:bodyPr/>
                    <a:lstStyle/>
                    <a:p>
                      <a:r>
                        <a:rPr lang="en-US" sz="1600" dirty="0"/>
                        <a:t>Name</a:t>
                      </a:r>
                    </a:p>
                  </a:txBody>
                  <a:tcPr/>
                </a:tc>
                <a:tc>
                  <a:txBody>
                    <a:bodyPr/>
                    <a:lstStyle/>
                    <a:p>
                      <a:r>
                        <a:rPr lang="en-US" sz="1600" dirty="0"/>
                        <a:t>Definition</a:t>
                      </a:r>
                    </a:p>
                  </a:txBody>
                  <a:tcPr/>
                </a:tc>
                <a:extLst>
                  <a:ext uri="{0D108BD9-81ED-4DB2-BD59-A6C34878D82A}">
                    <a16:rowId xmlns:a16="http://schemas.microsoft.com/office/drawing/2014/main" val="180804497"/>
                  </a:ext>
                </a:extLst>
              </a:tr>
              <a:tr h="370840">
                <a:tc>
                  <a:txBody>
                    <a:bodyPr/>
                    <a:lstStyle/>
                    <a:p>
                      <a:r>
                        <a:rPr lang="en-US" sz="1600" dirty="0"/>
                        <a:t>9361</a:t>
                      </a:r>
                    </a:p>
                  </a:txBody>
                  <a:tcPr/>
                </a:tc>
                <a:tc>
                  <a:txBody>
                    <a:bodyPr/>
                    <a:lstStyle/>
                    <a:p>
                      <a:r>
                        <a:rPr lang="en-US" sz="1600" i="0" dirty="0"/>
                        <a:t>Advanced Placement (AP) African American Studies</a:t>
                      </a:r>
                    </a:p>
                  </a:txBody>
                  <a:tcPr/>
                </a:tc>
                <a:tc>
                  <a:txBody>
                    <a:bodyPr/>
                    <a:lstStyle/>
                    <a:p>
                      <a:r>
                        <a:rPr lang="en-US" sz="1600" dirty="0"/>
                        <a:t>See full course description at https://apstudent.collegeboard.org/apcourse. </a:t>
                      </a:r>
                    </a:p>
                  </a:txBody>
                  <a:tcPr/>
                </a:tc>
                <a:extLst>
                  <a:ext uri="{0D108BD9-81ED-4DB2-BD59-A6C34878D82A}">
                    <a16:rowId xmlns:a16="http://schemas.microsoft.com/office/drawing/2014/main" val="818612191"/>
                  </a:ext>
                </a:extLst>
              </a:tr>
              <a:tr h="370840">
                <a:tc>
                  <a:txBody>
                    <a:bodyPr/>
                    <a:lstStyle/>
                    <a:p>
                      <a:r>
                        <a:rPr lang="en-US" sz="1600" dirty="0"/>
                        <a:t>9362</a:t>
                      </a:r>
                    </a:p>
                  </a:txBody>
                  <a:tcPr/>
                </a:tc>
                <a:tc>
                  <a:txBody>
                    <a:bodyPr/>
                    <a:lstStyle/>
                    <a:p>
                      <a:r>
                        <a:rPr lang="en-US" sz="1600" i="0" dirty="0"/>
                        <a:t>Advanced Placement (AP) Pre-Calculus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See full course description at https://apstudent.collegeboard.org/apcourse. </a:t>
                      </a:r>
                    </a:p>
                  </a:txBody>
                  <a:tcPr/>
                </a:tc>
                <a:extLst>
                  <a:ext uri="{0D108BD9-81ED-4DB2-BD59-A6C34878D82A}">
                    <a16:rowId xmlns:a16="http://schemas.microsoft.com/office/drawing/2014/main" val="3654006363"/>
                  </a:ext>
                </a:extLst>
              </a:tr>
            </a:tbl>
          </a:graphicData>
        </a:graphic>
      </p:graphicFrame>
      <p:sp>
        <p:nvSpPr>
          <p:cNvPr id="7" name="Title 1">
            <a:extLst>
              <a:ext uri="{FF2B5EF4-FFF2-40B4-BE49-F238E27FC236}">
                <a16:creationId xmlns:a16="http://schemas.microsoft.com/office/drawing/2014/main" id="{EDACCE2E-520D-5F8E-93B8-B4CBC6E7F7D2}"/>
              </a:ext>
            </a:extLst>
          </p:cNvPr>
          <p:cNvSpPr txBox="1">
            <a:spLocks/>
          </p:cNvSpPr>
          <p:nvPr/>
        </p:nvSpPr>
        <p:spPr>
          <a:xfrm>
            <a:off x="435832" y="3345574"/>
            <a:ext cx="11340000" cy="432000"/>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gn="ctr"/>
            <a:r>
              <a:rPr lang="en-US" sz="3000" dirty="0">
                <a:latin typeface="Arial Black" panose="020B0A04020102020204" pitchFamily="34" charset="0"/>
              </a:rPr>
              <a:t>Associated AP/IB Course Code Cross Reference Codes</a:t>
            </a:r>
          </a:p>
        </p:txBody>
      </p:sp>
      <p:sp>
        <p:nvSpPr>
          <p:cNvPr id="8" name="Rectangle 7">
            <a:extLst>
              <a:ext uri="{FF2B5EF4-FFF2-40B4-BE49-F238E27FC236}">
                <a16:creationId xmlns:a16="http://schemas.microsoft.com/office/drawing/2014/main" id="{918A21BA-A328-78FD-751B-CAF13E10E281}"/>
              </a:ext>
            </a:extLst>
          </p:cNvPr>
          <p:cNvSpPr/>
          <p:nvPr/>
        </p:nvSpPr>
        <p:spPr>
          <a:xfrm>
            <a:off x="1902541" y="3929110"/>
            <a:ext cx="8406581" cy="206477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able 5">
            <a:extLst>
              <a:ext uri="{FF2B5EF4-FFF2-40B4-BE49-F238E27FC236}">
                <a16:creationId xmlns:a16="http://schemas.microsoft.com/office/drawing/2014/main" id="{61355D09-9CE7-E81B-B079-797F541AE5A7}"/>
              </a:ext>
            </a:extLst>
          </p:cNvPr>
          <p:cNvGraphicFramePr>
            <a:graphicFrameLocks noGrp="1"/>
          </p:cNvGraphicFramePr>
          <p:nvPr>
            <p:extLst>
              <p:ext uri="{D42A27DB-BD31-4B8C-83A1-F6EECF244321}">
                <p14:modId xmlns:p14="http://schemas.microsoft.com/office/powerpoint/2010/main" val="506479571"/>
              </p:ext>
            </p:extLst>
          </p:nvPr>
        </p:nvGraphicFramePr>
        <p:xfrm>
          <a:off x="2031999" y="4074800"/>
          <a:ext cx="8127999" cy="1772920"/>
        </p:xfrm>
        <a:graphic>
          <a:graphicData uri="http://schemas.openxmlformats.org/drawingml/2006/table">
            <a:tbl>
              <a:tblPr firstRow="1" bandRow="1">
                <a:tableStyleId>{5C22544A-7EE6-4342-B048-85BDC9FD1C3A}</a:tableStyleId>
              </a:tblPr>
              <a:tblGrid>
                <a:gridCol w="1659447">
                  <a:extLst>
                    <a:ext uri="{9D8B030D-6E8A-4147-A177-3AD203B41FA5}">
                      <a16:colId xmlns:a16="http://schemas.microsoft.com/office/drawing/2014/main" val="2187623833"/>
                    </a:ext>
                  </a:extLst>
                </a:gridCol>
                <a:gridCol w="2178996">
                  <a:extLst>
                    <a:ext uri="{9D8B030D-6E8A-4147-A177-3AD203B41FA5}">
                      <a16:colId xmlns:a16="http://schemas.microsoft.com/office/drawing/2014/main" val="2042123971"/>
                    </a:ext>
                  </a:extLst>
                </a:gridCol>
                <a:gridCol w="4289556">
                  <a:extLst>
                    <a:ext uri="{9D8B030D-6E8A-4147-A177-3AD203B41FA5}">
                      <a16:colId xmlns:a16="http://schemas.microsoft.com/office/drawing/2014/main" val="973346762"/>
                    </a:ext>
                  </a:extLst>
                </a:gridCol>
              </a:tblGrid>
              <a:tr h="370840">
                <a:tc>
                  <a:txBody>
                    <a:bodyPr/>
                    <a:lstStyle/>
                    <a:p>
                      <a:r>
                        <a:rPr lang="en-US" sz="1600" dirty="0"/>
                        <a:t>Code</a:t>
                      </a:r>
                    </a:p>
                  </a:txBody>
                  <a:tcPr/>
                </a:tc>
                <a:tc>
                  <a:txBody>
                    <a:bodyPr/>
                    <a:lstStyle/>
                    <a:p>
                      <a:r>
                        <a:rPr lang="en-US" sz="1600" dirty="0"/>
                        <a:t>Name</a:t>
                      </a:r>
                    </a:p>
                  </a:txBody>
                  <a:tcPr/>
                </a:tc>
                <a:tc>
                  <a:txBody>
                    <a:bodyPr/>
                    <a:lstStyle/>
                    <a:p>
                      <a:r>
                        <a:rPr lang="en-US" sz="1600" dirty="0"/>
                        <a:t>Definition</a:t>
                      </a:r>
                    </a:p>
                  </a:txBody>
                  <a:tcPr/>
                </a:tc>
                <a:extLst>
                  <a:ext uri="{0D108BD9-81ED-4DB2-BD59-A6C34878D82A}">
                    <a16:rowId xmlns:a16="http://schemas.microsoft.com/office/drawing/2014/main" val="180804497"/>
                  </a:ext>
                </a:extLst>
              </a:tr>
              <a:tr h="370840">
                <a:tc>
                  <a:txBody>
                    <a:bodyPr/>
                    <a:lstStyle/>
                    <a:p>
                      <a:r>
                        <a:rPr lang="en-US" sz="1600" dirty="0"/>
                        <a:t>9361</a:t>
                      </a:r>
                    </a:p>
                  </a:txBody>
                  <a:tcPr/>
                </a:tc>
                <a:tc>
                  <a:txBody>
                    <a:bodyPr/>
                    <a:lstStyle/>
                    <a:p>
                      <a:r>
                        <a:rPr lang="en-US" sz="1600" i="0" dirty="0"/>
                        <a:t>Advanced Placement (AP) African American Studies</a:t>
                      </a:r>
                    </a:p>
                  </a:txBody>
                  <a:tcPr/>
                </a:tc>
                <a:tc>
                  <a:txBody>
                    <a:bodyPr/>
                    <a:lstStyle/>
                    <a:p>
                      <a:r>
                        <a:rPr lang="en-US" sz="1600" dirty="0"/>
                        <a:t>See full course description at https://apstudent.collegeboard.org/apcourse. </a:t>
                      </a:r>
                    </a:p>
                  </a:txBody>
                  <a:tcPr/>
                </a:tc>
                <a:extLst>
                  <a:ext uri="{0D108BD9-81ED-4DB2-BD59-A6C34878D82A}">
                    <a16:rowId xmlns:a16="http://schemas.microsoft.com/office/drawing/2014/main" val="818612191"/>
                  </a:ext>
                </a:extLst>
              </a:tr>
              <a:tr h="370840">
                <a:tc>
                  <a:txBody>
                    <a:bodyPr/>
                    <a:lstStyle/>
                    <a:p>
                      <a:r>
                        <a:rPr lang="en-US" sz="1600" dirty="0"/>
                        <a:t>9362</a:t>
                      </a:r>
                    </a:p>
                  </a:txBody>
                  <a:tcPr/>
                </a:tc>
                <a:tc>
                  <a:txBody>
                    <a:bodyPr/>
                    <a:lstStyle/>
                    <a:p>
                      <a:r>
                        <a:rPr lang="en-US" sz="1600" i="0" dirty="0"/>
                        <a:t>Advanced Placement (AP) Pre-Calculus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See full course description at https://apstudent.collegeboard.org/apcourse. </a:t>
                      </a:r>
                    </a:p>
                  </a:txBody>
                  <a:tcPr/>
                </a:tc>
                <a:extLst>
                  <a:ext uri="{0D108BD9-81ED-4DB2-BD59-A6C34878D82A}">
                    <a16:rowId xmlns:a16="http://schemas.microsoft.com/office/drawing/2014/main" val="3654006363"/>
                  </a:ext>
                </a:extLst>
              </a:tr>
            </a:tbl>
          </a:graphicData>
        </a:graphic>
      </p:graphicFrame>
      <p:sp>
        <p:nvSpPr>
          <p:cNvPr id="4" name="Footer Placeholder 3">
            <a:extLst>
              <a:ext uri="{FF2B5EF4-FFF2-40B4-BE49-F238E27FC236}">
                <a16:creationId xmlns:a16="http://schemas.microsoft.com/office/drawing/2014/main" id="{4C19499E-219D-998D-F7E7-9BFBE3F448DE}"/>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2024</a:t>
            </a:r>
          </a:p>
        </p:txBody>
      </p:sp>
    </p:spTree>
    <p:extLst>
      <p:ext uri="{BB962C8B-B14F-4D97-AF65-F5344CB8AC3E}">
        <p14:creationId xmlns:p14="http://schemas.microsoft.com/office/powerpoint/2010/main" val="12203502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1E6B3D3-BADB-1F30-363C-1F2801B3CDE3}"/>
              </a:ext>
            </a:extLst>
          </p:cNvPr>
          <p:cNvSpPr/>
          <p:nvPr/>
        </p:nvSpPr>
        <p:spPr>
          <a:xfrm>
            <a:off x="1775637" y="978195"/>
            <a:ext cx="8984512" cy="52099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CA63B7-A855-4551-A80B-3AF5AA0DA4EC}"/>
              </a:ext>
            </a:extLst>
          </p:cNvPr>
          <p:cNvSpPr>
            <a:spLocks noGrp="1"/>
          </p:cNvSpPr>
          <p:nvPr>
            <p:ph type="title"/>
          </p:nvPr>
        </p:nvSpPr>
        <p:spPr>
          <a:xfrm>
            <a:off x="432000" y="420787"/>
            <a:ext cx="11340000" cy="432000"/>
          </a:xfrm>
        </p:spPr>
        <p:txBody>
          <a:bodyPr>
            <a:normAutofit/>
          </a:bodyPr>
          <a:lstStyle/>
          <a:p>
            <a:pPr algn="ctr"/>
            <a:r>
              <a:rPr lang="en-US" sz="3000" dirty="0">
                <a:latin typeface="Arial Black" panose="020B0A04020102020204" pitchFamily="34" charset="0"/>
              </a:rPr>
              <a:t>*NEW* Modifications to CTE Course Codes in AY2023-2024</a:t>
            </a:r>
          </a:p>
        </p:txBody>
      </p:sp>
      <p:sp>
        <p:nvSpPr>
          <p:cNvPr id="5" name="Slide Number Placeholder 4">
            <a:extLst>
              <a:ext uri="{FF2B5EF4-FFF2-40B4-BE49-F238E27FC236}">
                <a16:creationId xmlns:a16="http://schemas.microsoft.com/office/drawing/2014/main" id="{76BDD52B-25D2-40C7-90EA-ADEE08D281F0}"/>
              </a:ext>
            </a:extLst>
          </p:cNvPr>
          <p:cNvSpPr>
            <a:spLocks noGrp="1"/>
          </p:cNvSpPr>
          <p:nvPr>
            <p:ph type="sldNum" sz="quarter" idx="11"/>
          </p:nvPr>
        </p:nvSpPr>
        <p:spPr>
          <a:xfrm>
            <a:off x="11772000" y="6436800"/>
            <a:ext cx="420000" cy="421200"/>
          </a:xfrm>
        </p:spPr>
        <p:txBody>
          <a:bodyPr/>
          <a:lstStyle/>
          <a:p>
            <a:fld id="{C7575539-BFBE-477A-BDB6-9CA7B44D81A5}" type="slidenum">
              <a:rPr lang="en-US">
                <a:solidFill>
                  <a:prstClr val="black">
                    <a:lumMod val="65000"/>
                    <a:lumOff val="35000"/>
                  </a:prstClr>
                </a:solidFill>
                <a:latin typeface="Tahoma"/>
              </a:rPr>
              <a:pPr/>
              <a:t>32</a:t>
            </a:fld>
            <a:endParaRPr lang="en-US">
              <a:solidFill>
                <a:prstClr val="black">
                  <a:lumMod val="65000"/>
                  <a:lumOff val="35000"/>
                </a:prstClr>
              </a:solidFill>
              <a:latin typeface="Tahoma"/>
            </a:endParaRPr>
          </a:p>
        </p:txBody>
      </p:sp>
      <p:graphicFrame>
        <p:nvGraphicFramePr>
          <p:cNvPr id="3" name="Table 5">
            <a:extLst>
              <a:ext uri="{FF2B5EF4-FFF2-40B4-BE49-F238E27FC236}">
                <a16:creationId xmlns:a16="http://schemas.microsoft.com/office/drawing/2014/main" id="{11682B3E-E813-2BAB-E94E-2894F674F858}"/>
              </a:ext>
            </a:extLst>
          </p:cNvPr>
          <p:cNvGraphicFramePr>
            <a:graphicFrameLocks noGrp="1"/>
          </p:cNvGraphicFramePr>
          <p:nvPr>
            <p:extLst>
              <p:ext uri="{D42A27DB-BD31-4B8C-83A1-F6EECF244321}">
                <p14:modId xmlns:p14="http://schemas.microsoft.com/office/powerpoint/2010/main" val="4117417218"/>
              </p:ext>
            </p:extLst>
          </p:nvPr>
        </p:nvGraphicFramePr>
        <p:xfrm>
          <a:off x="1861879" y="1071010"/>
          <a:ext cx="8781313" cy="949960"/>
        </p:xfrm>
        <a:graphic>
          <a:graphicData uri="http://schemas.openxmlformats.org/drawingml/2006/table">
            <a:tbl>
              <a:tblPr firstRow="1" bandRow="1">
                <a:tableStyleId>{5C22544A-7EE6-4342-B048-85BDC9FD1C3A}</a:tableStyleId>
              </a:tblPr>
              <a:tblGrid>
                <a:gridCol w="1827619">
                  <a:extLst>
                    <a:ext uri="{9D8B030D-6E8A-4147-A177-3AD203B41FA5}">
                      <a16:colId xmlns:a16="http://schemas.microsoft.com/office/drawing/2014/main" val="2187623833"/>
                    </a:ext>
                  </a:extLst>
                </a:gridCol>
                <a:gridCol w="3976576">
                  <a:extLst>
                    <a:ext uri="{9D8B030D-6E8A-4147-A177-3AD203B41FA5}">
                      <a16:colId xmlns:a16="http://schemas.microsoft.com/office/drawing/2014/main" val="2042123971"/>
                    </a:ext>
                  </a:extLst>
                </a:gridCol>
                <a:gridCol w="2977118">
                  <a:extLst>
                    <a:ext uri="{9D8B030D-6E8A-4147-A177-3AD203B41FA5}">
                      <a16:colId xmlns:a16="http://schemas.microsoft.com/office/drawing/2014/main" val="973346762"/>
                    </a:ext>
                  </a:extLst>
                </a:gridCol>
              </a:tblGrid>
              <a:tr h="370840">
                <a:tc>
                  <a:txBody>
                    <a:bodyPr/>
                    <a:lstStyle/>
                    <a:p>
                      <a:r>
                        <a:rPr lang="en-US" sz="1600" dirty="0"/>
                        <a:t>New Code</a:t>
                      </a:r>
                    </a:p>
                  </a:txBody>
                  <a:tcPr/>
                </a:tc>
                <a:tc>
                  <a:txBody>
                    <a:bodyPr/>
                    <a:lstStyle/>
                    <a:p>
                      <a:r>
                        <a:rPr lang="en-US" sz="1600" dirty="0"/>
                        <a:t>Name</a:t>
                      </a:r>
                    </a:p>
                  </a:txBody>
                  <a:tcPr/>
                </a:tc>
                <a:tc>
                  <a:txBody>
                    <a:bodyPr/>
                    <a:lstStyle/>
                    <a:p>
                      <a:r>
                        <a:rPr lang="en-US" sz="1600" dirty="0"/>
                        <a:t>Pathway</a:t>
                      </a:r>
                    </a:p>
                  </a:txBody>
                  <a:tcPr/>
                </a:tc>
                <a:extLst>
                  <a:ext uri="{0D108BD9-81ED-4DB2-BD59-A6C34878D82A}">
                    <a16:rowId xmlns:a16="http://schemas.microsoft.com/office/drawing/2014/main" val="180804497"/>
                  </a:ext>
                </a:extLst>
              </a:tr>
              <a:tr h="370840">
                <a:tc>
                  <a:txBody>
                    <a:bodyPr/>
                    <a:lstStyle/>
                    <a:p>
                      <a:r>
                        <a:rPr lang="en-US" sz="1600" dirty="0"/>
                        <a:t>7263</a:t>
                      </a:r>
                    </a:p>
                  </a:txBody>
                  <a:tcPr/>
                </a:tc>
                <a:tc>
                  <a:txBody>
                    <a:bodyPr/>
                    <a:lstStyle/>
                    <a:p>
                      <a:r>
                        <a:rPr lang="en-US" sz="1600" i="0" dirty="0"/>
                        <a:t>Introduction to Performance, Music, and Live Events</a:t>
                      </a:r>
                    </a:p>
                  </a:txBody>
                  <a:tcPr/>
                </a:tc>
                <a:tc>
                  <a:txBody>
                    <a:bodyPr/>
                    <a:lstStyle/>
                    <a:p>
                      <a:r>
                        <a:rPr lang="en-US" sz="1600" dirty="0"/>
                        <a:t>999</a:t>
                      </a:r>
                    </a:p>
                  </a:txBody>
                  <a:tcPr/>
                </a:tc>
                <a:extLst>
                  <a:ext uri="{0D108BD9-81ED-4DB2-BD59-A6C34878D82A}">
                    <a16:rowId xmlns:a16="http://schemas.microsoft.com/office/drawing/2014/main" val="818612191"/>
                  </a:ext>
                </a:extLst>
              </a:tr>
            </a:tbl>
          </a:graphicData>
        </a:graphic>
      </p:graphicFrame>
      <p:graphicFrame>
        <p:nvGraphicFramePr>
          <p:cNvPr id="7" name="Table 5">
            <a:extLst>
              <a:ext uri="{FF2B5EF4-FFF2-40B4-BE49-F238E27FC236}">
                <a16:creationId xmlns:a16="http://schemas.microsoft.com/office/drawing/2014/main" id="{ED92AB50-2265-88D4-C30B-1BD54427F968}"/>
              </a:ext>
            </a:extLst>
          </p:cNvPr>
          <p:cNvGraphicFramePr>
            <a:graphicFrameLocks noGrp="1"/>
          </p:cNvGraphicFramePr>
          <p:nvPr>
            <p:extLst>
              <p:ext uri="{D42A27DB-BD31-4B8C-83A1-F6EECF244321}">
                <p14:modId xmlns:p14="http://schemas.microsoft.com/office/powerpoint/2010/main" val="1293224186"/>
              </p:ext>
            </p:extLst>
          </p:nvPr>
        </p:nvGraphicFramePr>
        <p:xfrm>
          <a:off x="1861879" y="1990480"/>
          <a:ext cx="8781313" cy="4079240"/>
        </p:xfrm>
        <a:graphic>
          <a:graphicData uri="http://schemas.openxmlformats.org/drawingml/2006/table">
            <a:tbl>
              <a:tblPr firstRow="1" bandRow="1">
                <a:tableStyleId>{5C22544A-7EE6-4342-B048-85BDC9FD1C3A}</a:tableStyleId>
              </a:tblPr>
              <a:tblGrid>
                <a:gridCol w="1827619">
                  <a:extLst>
                    <a:ext uri="{9D8B030D-6E8A-4147-A177-3AD203B41FA5}">
                      <a16:colId xmlns:a16="http://schemas.microsoft.com/office/drawing/2014/main" val="2187623833"/>
                    </a:ext>
                  </a:extLst>
                </a:gridCol>
                <a:gridCol w="3976576">
                  <a:extLst>
                    <a:ext uri="{9D8B030D-6E8A-4147-A177-3AD203B41FA5}">
                      <a16:colId xmlns:a16="http://schemas.microsoft.com/office/drawing/2014/main" val="2042123971"/>
                    </a:ext>
                  </a:extLst>
                </a:gridCol>
                <a:gridCol w="2977118">
                  <a:extLst>
                    <a:ext uri="{9D8B030D-6E8A-4147-A177-3AD203B41FA5}">
                      <a16:colId xmlns:a16="http://schemas.microsoft.com/office/drawing/2014/main" val="973346762"/>
                    </a:ext>
                  </a:extLst>
                </a:gridCol>
              </a:tblGrid>
              <a:tr h="370840">
                <a:tc>
                  <a:txBody>
                    <a:bodyPr/>
                    <a:lstStyle/>
                    <a:p>
                      <a:r>
                        <a:rPr lang="en-US" sz="1600" dirty="0"/>
                        <a:t>Retired Code</a:t>
                      </a:r>
                    </a:p>
                  </a:txBody>
                  <a:tcPr/>
                </a:tc>
                <a:tc>
                  <a:txBody>
                    <a:bodyPr/>
                    <a:lstStyle/>
                    <a:p>
                      <a:r>
                        <a:rPr lang="en-US" sz="1600" dirty="0"/>
                        <a:t>Name</a:t>
                      </a:r>
                    </a:p>
                  </a:txBody>
                  <a:tcPr/>
                </a:tc>
                <a:tc>
                  <a:txBody>
                    <a:bodyPr/>
                    <a:lstStyle/>
                    <a:p>
                      <a:r>
                        <a:rPr lang="en-US" sz="1600" dirty="0"/>
                        <a:t>Pathway</a:t>
                      </a:r>
                    </a:p>
                  </a:txBody>
                  <a:tcPr/>
                </a:tc>
                <a:extLst>
                  <a:ext uri="{0D108BD9-81ED-4DB2-BD59-A6C34878D82A}">
                    <a16:rowId xmlns:a16="http://schemas.microsoft.com/office/drawing/2014/main" val="180804497"/>
                  </a:ext>
                </a:extLst>
              </a:tr>
              <a:tr h="370840">
                <a:tc>
                  <a:txBody>
                    <a:bodyPr/>
                    <a:lstStyle/>
                    <a:p>
                      <a:r>
                        <a:rPr lang="en-US" sz="1600" dirty="0"/>
                        <a:t>7213</a:t>
                      </a:r>
                    </a:p>
                  </a:txBody>
                  <a:tcPr/>
                </a:tc>
                <a:tc>
                  <a:txBody>
                    <a:bodyPr/>
                    <a:lstStyle/>
                    <a:p>
                      <a:r>
                        <a:rPr lang="en-US" sz="1600" i="0" dirty="0"/>
                        <a:t>Introduction to Animation</a:t>
                      </a:r>
                    </a:p>
                  </a:txBody>
                  <a:tcPr/>
                </a:tc>
                <a:tc>
                  <a:txBody>
                    <a:bodyPr/>
                    <a:lstStyle/>
                    <a:p>
                      <a:r>
                        <a:rPr lang="en-US" sz="1600" dirty="0"/>
                        <a:t>111B</a:t>
                      </a:r>
                    </a:p>
                  </a:txBody>
                  <a:tcPr/>
                </a:tc>
                <a:extLst>
                  <a:ext uri="{0D108BD9-81ED-4DB2-BD59-A6C34878D82A}">
                    <a16:rowId xmlns:a16="http://schemas.microsoft.com/office/drawing/2014/main" val="818612191"/>
                  </a:ext>
                </a:extLst>
              </a:tr>
              <a:tr h="370840">
                <a:tc>
                  <a:txBody>
                    <a:bodyPr/>
                    <a:lstStyle/>
                    <a:p>
                      <a:r>
                        <a:rPr lang="en-US" sz="1600" dirty="0"/>
                        <a:t>7216</a:t>
                      </a:r>
                    </a:p>
                  </a:txBody>
                  <a:tcPr/>
                </a:tc>
                <a:tc>
                  <a:txBody>
                    <a:bodyPr/>
                    <a:lstStyle/>
                    <a:p>
                      <a:r>
                        <a:rPr lang="en-US" sz="1600" i="0" dirty="0"/>
                        <a:t>Introduction to Virtual/Commercial Art</a:t>
                      </a:r>
                    </a:p>
                  </a:txBody>
                  <a:tcPr/>
                </a:tc>
                <a:tc>
                  <a:txBody>
                    <a:bodyPr/>
                    <a:lstStyle/>
                    <a:p>
                      <a:r>
                        <a:rPr lang="en-US" sz="1600" dirty="0"/>
                        <a:t>111C</a:t>
                      </a:r>
                    </a:p>
                  </a:txBody>
                  <a:tcPr/>
                </a:tc>
                <a:extLst>
                  <a:ext uri="{0D108BD9-81ED-4DB2-BD59-A6C34878D82A}">
                    <a16:rowId xmlns:a16="http://schemas.microsoft.com/office/drawing/2014/main" val="861033566"/>
                  </a:ext>
                </a:extLst>
              </a:tr>
              <a:tr h="370840">
                <a:tc>
                  <a:txBody>
                    <a:bodyPr/>
                    <a:lstStyle/>
                    <a:p>
                      <a:r>
                        <a:rPr lang="en-US" sz="1600" dirty="0"/>
                        <a:t>7230</a:t>
                      </a:r>
                    </a:p>
                  </a:txBody>
                  <a:tcPr/>
                </a:tc>
                <a:tc>
                  <a:txBody>
                    <a:bodyPr/>
                    <a:lstStyle/>
                    <a:p>
                      <a:r>
                        <a:rPr lang="en-US" sz="1600" i="0" dirty="0"/>
                        <a:t>Introduction to Dance/</a:t>
                      </a:r>
                      <a:r>
                        <a:rPr lang="en-US" sz="1600" i="0" dirty="0" err="1"/>
                        <a:t>Coreography</a:t>
                      </a:r>
                      <a:endParaRPr lang="en-US" sz="1600" i="0" dirty="0"/>
                    </a:p>
                  </a:txBody>
                  <a:tcPr/>
                </a:tc>
                <a:tc>
                  <a:txBody>
                    <a:bodyPr/>
                    <a:lstStyle/>
                    <a:p>
                      <a:r>
                        <a:rPr lang="en-US" sz="1600" dirty="0"/>
                        <a:t>112A</a:t>
                      </a:r>
                    </a:p>
                  </a:txBody>
                  <a:tcPr/>
                </a:tc>
                <a:extLst>
                  <a:ext uri="{0D108BD9-81ED-4DB2-BD59-A6C34878D82A}">
                    <a16:rowId xmlns:a16="http://schemas.microsoft.com/office/drawing/2014/main" val="434169137"/>
                  </a:ext>
                </a:extLst>
              </a:tr>
              <a:tr h="370840">
                <a:tc>
                  <a:txBody>
                    <a:bodyPr/>
                    <a:lstStyle/>
                    <a:p>
                      <a:r>
                        <a:rPr lang="en-US" sz="1600" dirty="0"/>
                        <a:t>7233</a:t>
                      </a:r>
                    </a:p>
                  </a:txBody>
                  <a:tcPr/>
                </a:tc>
                <a:tc>
                  <a:txBody>
                    <a:bodyPr/>
                    <a:lstStyle/>
                    <a:p>
                      <a:r>
                        <a:rPr lang="en-US" sz="1600" i="0" dirty="0"/>
                        <a:t>Introduction to Professional Music</a:t>
                      </a:r>
                    </a:p>
                  </a:txBody>
                  <a:tcPr/>
                </a:tc>
                <a:tc>
                  <a:txBody>
                    <a:bodyPr/>
                    <a:lstStyle/>
                    <a:p>
                      <a:r>
                        <a:rPr lang="en-US" sz="1600" dirty="0"/>
                        <a:t>112B</a:t>
                      </a:r>
                    </a:p>
                  </a:txBody>
                  <a:tcPr/>
                </a:tc>
                <a:extLst>
                  <a:ext uri="{0D108BD9-81ED-4DB2-BD59-A6C34878D82A}">
                    <a16:rowId xmlns:a16="http://schemas.microsoft.com/office/drawing/2014/main" val="1068607610"/>
                  </a:ext>
                </a:extLst>
              </a:tr>
              <a:tr h="370840">
                <a:tc>
                  <a:txBody>
                    <a:bodyPr/>
                    <a:lstStyle/>
                    <a:p>
                      <a:r>
                        <a:rPr lang="en-US" sz="1600" dirty="0"/>
                        <a:t>7236</a:t>
                      </a:r>
                    </a:p>
                  </a:txBody>
                  <a:tcPr/>
                </a:tc>
                <a:tc>
                  <a:txBody>
                    <a:bodyPr/>
                    <a:lstStyle/>
                    <a:p>
                      <a:r>
                        <a:rPr lang="en-US" sz="1600" i="0" dirty="0"/>
                        <a:t>Introduction to Professional Theater</a:t>
                      </a:r>
                    </a:p>
                  </a:txBody>
                  <a:tcPr/>
                </a:tc>
                <a:tc>
                  <a:txBody>
                    <a:bodyPr/>
                    <a:lstStyle/>
                    <a:p>
                      <a:r>
                        <a:rPr lang="en-US" sz="1600" dirty="0"/>
                        <a:t>112C</a:t>
                      </a:r>
                    </a:p>
                  </a:txBody>
                  <a:tcPr/>
                </a:tc>
                <a:extLst>
                  <a:ext uri="{0D108BD9-81ED-4DB2-BD59-A6C34878D82A}">
                    <a16:rowId xmlns:a16="http://schemas.microsoft.com/office/drawing/2014/main" val="1973820965"/>
                  </a:ext>
                </a:extLst>
              </a:tr>
              <a:tr h="370840">
                <a:tc>
                  <a:txBody>
                    <a:bodyPr/>
                    <a:lstStyle/>
                    <a:p>
                      <a:r>
                        <a:rPr lang="en-US" sz="1600" dirty="0"/>
                        <a:t>7240</a:t>
                      </a:r>
                    </a:p>
                  </a:txBody>
                  <a:tcPr/>
                </a:tc>
                <a:tc>
                  <a:txBody>
                    <a:bodyPr/>
                    <a:lstStyle/>
                    <a:p>
                      <a:r>
                        <a:rPr lang="en-US" sz="1600" i="0" dirty="0"/>
                        <a:t>Introduction to Stage Technology</a:t>
                      </a:r>
                    </a:p>
                  </a:txBody>
                  <a:tcPr/>
                </a:tc>
                <a:tc>
                  <a:txBody>
                    <a:bodyPr/>
                    <a:lstStyle/>
                    <a:p>
                      <a:r>
                        <a:rPr lang="en-US" sz="1600" dirty="0"/>
                        <a:t>113A</a:t>
                      </a:r>
                    </a:p>
                  </a:txBody>
                  <a:tcPr/>
                </a:tc>
                <a:extLst>
                  <a:ext uri="{0D108BD9-81ED-4DB2-BD59-A6C34878D82A}">
                    <a16:rowId xmlns:a16="http://schemas.microsoft.com/office/drawing/2014/main" val="3854072216"/>
                  </a:ext>
                </a:extLst>
              </a:tr>
              <a:tr h="370840">
                <a:tc>
                  <a:txBody>
                    <a:bodyPr/>
                    <a:lstStyle/>
                    <a:p>
                      <a:r>
                        <a:rPr lang="en-US" sz="1600" dirty="0"/>
                        <a:t>7243</a:t>
                      </a:r>
                    </a:p>
                  </a:txBody>
                  <a:tcPr/>
                </a:tc>
                <a:tc>
                  <a:txBody>
                    <a:bodyPr/>
                    <a:lstStyle/>
                    <a:p>
                      <a:r>
                        <a:rPr lang="en-US" sz="1600" i="0" dirty="0"/>
                        <a:t>Introduction to Film/Video Production</a:t>
                      </a:r>
                    </a:p>
                  </a:txBody>
                  <a:tcPr/>
                </a:tc>
                <a:tc>
                  <a:txBody>
                    <a:bodyPr/>
                    <a:lstStyle/>
                    <a:p>
                      <a:r>
                        <a:rPr lang="en-US" sz="1600" dirty="0"/>
                        <a:t>113B</a:t>
                      </a:r>
                    </a:p>
                  </a:txBody>
                  <a:tcPr/>
                </a:tc>
                <a:extLst>
                  <a:ext uri="{0D108BD9-81ED-4DB2-BD59-A6C34878D82A}">
                    <a16:rowId xmlns:a16="http://schemas.microsoft.com/office/drawing/2014/main" val="977644393"/>
                  </a:ext>
                </a:extLst>
              </a:tr>
              <a:tr h="370840">
                <a:tc>
                  <a:txBody>
                    <a:bodyPr/>
                    <a:lstStyle/>
                    <a:p>
                      <a:r>
                        <a:rPr lang="en-US" sz="1600" dirty="0"/>
                        <a:t>7246</a:t>
                      </a:r>
                    </a:p>
                  </a:txBody>
                  <a:tcPr/>
                </a:tc>
                <a:tc>
                  <a:txBody>
                    <a:bodyPr/>
                    <a:lstStyle/>
                    <a:p>
                      <a:r>
                        <a:rPr lang="en-US" sz="1600" i="0" dirty="0"/>
                        <a:t>Introduction to Multimedia Production</a:t>
                      </a:r>
                    </a:p>
                  </a:txBody>
                  <a:tcPr/>
                </a:tc>
                <a:tc>
                  <a:txBody>
                    <a:bodyPr/>
                    <a:lstStyle/>
                    <a:p>
                      <a:r>
                        <a:rPr lang="en-US" sz="1600" dirty="0"/>
                        <a:t>113C</a:t>
                      </a:r>
                    </a:p>
                  </a:txBody>
                  <a:tcPr/>
                </a:tc>
                <a:extLst>
                  <a:ext uri="{0D108BD9-81ED-4DB2-BD59-A6C34878D82A}">
                    <a16:rowId xmlns:a16="http://schemas.microsoft.com/office/drawing/2014/main" val="1808169268"/>
                  </a:ext>
                </a:extLst>
              </a:tr>
              <a:tr h="370840">
                <a:tc>
                  <a:txBody>
                    <a:bodyPr/>
                    <a:lstStyle/>
                    <a:p>
                      <a:r>
                        <a:rPr lang="en-US" sz="1600" dirty="0"/>
                        <a:t>7248</a:t>
                      </a:r>
                    </a:p>
                  </a:txBody>
                  <a:tcPr/>
                </a:tc>
                <a:tc>
                  <a:txBody>
                    <a:bodyPr/>
                    <a:lstStyle/>
                    <a:p>
                      <a:r>
                        <a:rPr lang="en-US" sz="1600" i="0" dirty="0"/>
                        <a:t>Advanced Multimedia Sound Production</a:t>
                      </a:r>
                    </a:p>
                  </a:txBody>
                  <a:tcPr/>
                </a:tc>
                <a:tc>
                  <a:txBody>
                    <a:bodyPr/>
                    <a:lstStyle/>
                    <a:p>
                      <a:r>
                        <a:rPr lang="en-US" sz="1600" dirty="0"/>
                        <a:t>113C</a:t>
                      </a:r>
                    </a:p>
                  </a:txBody>
                  <a:tcPr/>
                </a:tc>
                <a:extLst>
                  <a:ext uri="{0D108BD9-81ED-4DB2-BD59-A6C34878D82A}">
                    <a16:rowId xmlns:a16="http://schemas.microsoft.com/office/drawing/2014/main" val="2928992259"/>
                  </a:ext>
                </a:extLst>
              </a:tr>
              <a:tr h="370840">
                <a:tc>
                  <a:txBody>
                    <a:bodyPr/>
                    <a:lstStyle/>
                    <a:p>
                      <a:r>
                        <a:rPr lang="en-US" sz="1600" dirty="0"/>
                        <a:t>7260</a:t>
                      </a:r>
                    </a:p>
                  </a:txBody>
                  <a:tcPr/>
                </a:tc>
                <a:tc>
                  <a:txBody>
                    <a:bodyPr/>
                    <a:lstStyle/>
                    <a:p>
                      <a:r>
                        <a:rPr lang="en-US" sz="1600" i="0" dirty="0"/>
                        <a:t>Introduction to Game Design</a:t>
                      </a:r>
                    </a:p>
                  </a:txBody>
                  <a:tcPr/>
                </a:tc>
                <a:tc>
                  <a:txBody>
                    <a:bodyPr/>
                    <a:lstStyle/>
                    <a:p>
                      <a:r>
                        <a:rPr lang="en-US" sz="1600" dirty="0"/>
                        <a:t>n/a</a:t>
                      </a:r>
                    </a:p>
                  </a:txBody>
                  <a:tcPr/>
                </a:tc>
                <a:extLst>
                  <a:ext uri="{0D108BD9-81ED-4DB2-BD59-A6C34878D82A}">
                    <a16:rowId xmlns:a16="http://schemas.microsoft.com/office/drawing/2014/main" val="2948670159"/>
                  </a:ext>
                </a:extLst>
              </a:tr>
            </a:tbl>
          </a:graphicData>
        </a:graphic>
      </p:graphicFrame>
      <p:sp>
        <p:nvSpPr>
          <p:cNvPr id="4" name="Footer Placeholder 3">
            <a:extLst>
              <a:ext uri="{FF2B5EF4-FFF2-40B4-BE49-F238E27FC236}">
                <a16:creationId xmlns:a16="http://schemas.microsoft.com/office/drawing/2014/main" id="{C3EF4CFA-D794-E556-46E6-13803EDB0019}"/>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2024</a:t>
            </a:r>
          </a:p>
        </p:txBody>
      </p:sp>
    </p:spTree>
    <p:extLst>
      <p:ext uri="{BB962C8B-B14F-4D97-AF65-F5344CB8AC3E}">
        <p14:creationId xmlns:p14="http://schemas.microsoft.com/office/powerpoint/2010/main" val="34657596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82E51-C26D-46FF-95ED-CC72CB4C52CE}"/>
              </a:ext>
            </a:extLst>
          </p:cNvPr>
          <p:cNvSpPr>
            <a:spLocks noGrp="1"/>
          </p:cNvSpPr>
          <p:nvPr>
            <p:ph type="title"/>
          </p:nvPr>
        </p:nvSpPr>
        <p:spPr>
          <a:xfrm>
            <a:off x="426000" y="291255"/>
            <a:ext cx="11340000" cy="432000"/>
          </a:xfrm>
        </p:spPr>
        <p:txBody>
          <a:bodyPr>
            <a:noAutofit/>
          </a:bodyPr>
          <a:lstStyle/>
          <a:p>
            <a:r>
              <a:rPr lang="en-US">
                <a:latin typeface="Arial Black" panose="020B0A04020102020204" pitchFamily="34" charset="0"/>
              </a:rPr>
              <a:t>Course Standards</a:t>
            </a:r>
          </a:p>
        </p:txBody>
      </p:sp>
      <p:sp>
        <p:nvSpPr>
          <p:cNvPr id="4" name="Slide Number Placeholder 3">
            <a:extLst>
              <a:ext uri="{FF2B5EF4-FFF2-40B4-BE49-F238E27FC236}">
                <a16:creationId xmlns:a16="http://schemas.microsoft.com/office/drawing/2014/main" id="{6F1418BA-985A-45DC-B7A0-0EEEE6EEC0D0}"/>
              </a:ext>
            </a:extLst>
          </p:cNvPr>
          <p:cNvSpPr>
            <a:spLocks noGrp="1"/>
          </p:cNvSpPr>
          <p:nvPr>
            <p:ph type="sldNum" sz="quarter" idx="11"/>
          </p:nvPr>
        </p:nvSpPr>
        <p:spPr/>
        <p:txBody>
          <a:bodyPr/>
          <a:lstStyle/>
          <a:p>
            <a:fld id="{C7575539-BFBE-477A-BDB6-9CA7B44D81A5}" type="slidenum">
              <a:rPr lang="en-US">
                <a:solidFill>
                  <a:prstClr val="black">
                    <a:lumMod val="65000"/>
                    <a:lumOff val="35000"/>
                  </a:prstClr>
                </a:solidFill>
                <a:latin typeface="Tahoma"/>
              </a:rPr>
              <a:pPr/>
              <a:t>33</a:t>
            </a:fld>
            <a:endParaRPr lang="en-US">
              <a:solidFill>
                <a:prstClr val="black">
                  <a:lumMod val="65000"/>
                  <a:lumOff val="35000"/>
                </a:prstClr>
              </a:solidFill>
              <a:latin typeface="Tahoma"/>
            </a:endParaRPr>
          </a:p>
        </p:txBody>
      </p:sp>
      <p:pic>
        <p:nvPicPr>
          <p:cNvPr id="5" name="Picture 4" descr="Screen shot of the Course section modal in CALPADS.">
            <a:extLst>
              <a:ext uri="{FF2B5EF4-FFF2-40B4-BE49-F238E27FC236}">
                <a16:creationId xmlns:a16="http://schemas.microsoft.com/office/drawing/2014/main" id="{1A262452-9DAF-49D7-8DA0-AF7A860BD0E0}"/>
              </a:ext>
            </a:extLst>
          </p:cNvPr>
          <p:cNvPicPr>
            <a:picLocks noChangeAspect="1"/>
          </p:cNvPicPr>
          <p:nvPr/>
        </p:nvPicPr>
        <p:blipFill>
          <a:blip r:embed="rId3"/>
          <a:stretch>
            <a:fillRect/>
          </a:stretch>
        </p:blipFill>
        <p:spPr>
          <a:xfrm>
            <a:off x="5105938" y="1086042"/>
            <a:ext cx="6660062" cy="4916533"/>
          </a:xfrm>
          <a:prstGeom prst="rect">
            <a:avLst/>
          </a:prstGeom>
          <a:ln>
            <a:noFill/>
          </a:ln>
          <a:effectLst>
            <a:outerShdw blurRad="190500" algn="tl" rotWithShape="0">
              <a:srgbClr val="000000">
                <a:alpha val="70000"/>
              </a:srgbClr>
            </a:outerShdw>
          </a:effectLst>
        </p:spPr>
      </p:pic>
      <p:sp>
        <p:nvSpPr>
          <p:cNvPr id="7" name="Oval 6">
            <a:extLst>
              <a:ext uri="{FF2B5EF4-FFF2-40B4-BE49-F238E27FC236}">
                <a16:creationId xmlns:a16="http://schemas.microsoft.com/office/drawing/2014/main" id="{9D4949C3-7794-493D-A64E-7457E1D6F5D8}"/>
              </a:ext>
            </a:extLst>
          </p:cNvPr>
          <p:cNvSpPr/>
          <p:nvPr/>
        </p:nvSpPr>
        <p:spPr>
          <a:xfrm>
            <a:off x="7608225" y="5312189"/>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1</a:t>
            </a:r>
          </a:p>
        </p:txBody>
      </p:sp>
      <p:sp>
        <p:nvSpPr>
          <p:cNvPr id="9" name="Oval 8">
            <a:extLst>
              <a:ext uri="{FF2B5EF4-FFF2-40B4-BE49-F238E27FC236}">
                <a16:creationId xmlns:a16="http://schemas.microsoft.com/office/drawing/2014/main" id="{C73AC3E4-564D-411C-A675-8B2D737CB47C}"/>
              </a:ext>
            </a:extLst>
          </p:cNvPr>
          <p:cNvSpPr/>
          <p:nvPr/>
        </p:nvSpPr>
        <p:spPr>
          <a:xfrm>
            <a:off x="10070542" y="4744914"/>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2</a:t>
            </a:r>
          </a:p>
        </p:txBody>
      </p:sp>
      <p:sp>
        <p:nvSpPr>
          <p:cNvPr id="11" name="Oval 10">
            <a:extLst>
              <a:ext uri="{FF2B5EF4-FFF2-40B4-BE49-F238E27FC236}">
                <a16:creationId xmlns:a16="http://schemas.microsoft.com/office/drawing/2014/main" id="{377F0136-6BE6-4F3A-98B5-F0CB1C824E7A}"/>
              </a:ext>
            </a:extLst>
          </p:cNvPr>
          <p:cNvSpPr/>
          <p:nvPr/>
        </p:nvSpPr>
        <p:spPr>
          <a:xfrm>
            <a:off x="622200" y="1751902"/>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1</a:t>
            </a:r>
          </a:p>
        </p:txBody>
      </p:sp>
      <p:sp>
        <p:nvSpPr>
          <p:cNvPr id="13" name="Oval 12">
            <a:extLst>
              <a:ext uri="{FF2B5EF4-FFF2-40B4-BE49-F238E27FC236}">
                <a16:creationId xmlns:a16="http://schemas.microsoft.com/office/drawing/2014/main" id="{E6DC7B6A-5630-4F40-8FA9-D09C36ACB221}"/>
              </a:ext>
            </a:extLst>
          </p:cNvPr>
          <p:cNvSpPr/>
          <p:nvPr/>
        </p:nvSpPr>
        <p:spPr>
          <a:xfrm>
            <a:off x="622200" y="3362911"/>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2</a:t>
            </a:r>
          </a:p>
        </p:txBody>
      </p:sp>
      <p:sp>
        <p:nvSpPr>
          <p:cNvPr id="15" name="TextBox 14">
            <a:extLst>
              <a:ext uri="{FF2B5EF4-FFF2-40B4-BE49-F238E27FC236}">
                <a16:creationId xmlns:a16="http://schemas.microsoft.com/office/drawing/2014/main" id="{8F7912F5-23B5-4A73-AE0F-B21BB6502A91}"/>
              </a:ext>
            </a:extLst>
          </p:cNvPr>
          <p:cNvSpPr txBox="1"/>
          <p:nvPr/>
        </p:nvSpPr>
        <p:spPr>
          <a:xfrm>
            <a:off x="1135279" y="3386827"/>
            <a:ext cx="3506472" cy="1569660"/>
          </a:xfrm>
          <a:prstGeom prst="rect">
            <a:avLst/>
          </a:prstGeom>
          <a:noFill/>
        </p:spPr>
        <p:txBody>
          <a:bodyPr wrap="square">
            <a:spAutoFit/>
          </a:bodyPr>
          <a:lstStyle/>
          <a:p>
            <a:pPr>
              <a:defRPr/>
            </a:pPr>
            <a:r>
              <a:rPr lang="en-US" b="1" dirty="0">
                <a:solidFill>
                  <a:prstClr val="black"/>
                </a:solidFill>
                <a:latin typeface="Tahoma"/>
              </a:rPr>
              <a:t>CRSE 9.29</a:t>
            </a:r>
          </a:p>
          <a:p>
            <a:pPr>
              <a:defRPr/>
            </a:pPr>
            <a:r>
              <a:rPr lang="en-US" b="1" dirty="0">
                <a:solidFill>
                  <a:prstClr val="black"/>
                </a:solidFill>
                <a:latin typeface="Calibri"/>
              </a:rPr>
              <a:t>Departmentalized Course Standards-</a:t>
            </a:r>
            <a:r>
              <a:rPr lang="en-US" sz="1400" b="1" dirty="0">
                <a:solidFill>
                  <a:prstClr val="black"/>
                </a:solidFill>
                <a:latin typeface="Tahoma"/>
              </a:rPr>
              <a:t>Grade Level Range Code</a:t>
            </a:r>
          </a:p>
          <a:p>
            <a:pPr>
              <a:defRPr/>
            </a:pPr>
            <a:r>
              <a:rPr lang="en-US" sz="1400" dirty="0">
                <a:solidFill>
                  <a:prstClr val="black"/>
                </a:solidFill>
                <a:latin typeface="Tahoma"/>
              </a:rPr>
              <a:t>- Represents the range of grade level standards of the course not the grade level of enrolled students</a:t>
            </a:r>
          </a:p>
        </p:txBody>
      </p:sp>
      <p:sp>
        <p:nvSpPr>
          <p:cNvPr id="17" name="TextBox 16">
            <a:extLst>
              <a:ext uri="{FF2B5EF4-FFF2-40B4-BE49-F238E27FC236}">
                <a16:creationId xmlns:a16="http://schemas.microsoft.com/office/drawing/2014/main" id="{25A1CC2B-5C5E-4C35-B38A-46E2773C8522}"/>
              </a:ext>
            </a:extLst>
          </p:cNvPr>
          <p:cNvSpPr txBox="1"/>
          <p:nvPr/>
        </p:nvSpPr>
        <p:spPr>
          <a:xfrm>
            <a:off x="1135279" y="1782634"/>
            <a:ext cx="3506472" cy="1077218"/>
          </a:xfrm>
          <a:prstGeom prst="rect">
            <a:avLst/>
          </a:prstGeom>
          <a:noFill/>
        </p:spPr>
        <p:txBody>
          <a:bodyPr wrap="square">
            <a:spAutoFit/>
          </a:bodyPr>
          <a:lstStyle/>
          <a:p>
            <a:pPr>
              <a:defRPr/>
            </a:pPr>
            <a:r>
              <a:rPr lang="en-US" b="1" dirty="0">
                <a:solidFill>
                  <a:prstClr val="black"/>
                </a:solidFill>
                <a:latin typeface="Tahoma"/>
              </a:rPr>
              <a:t>CRSE 9.30 </a:t>
            </a:r>
          </a:p>
          <a:p>
            <a:pPr>
              <a:defRPr/>
            </a:pPr>
            <a:r>
              <a:rPr lang="en-US" b="1" dirty="0">
                <a:solidFill>
                  <a:prstClr val="black"/>
                </a:solidFill>
                <a:latin typeface="Calibri"/>
              </a:rPr>
              <a:t>Content Standards Alignment Code</a:t>
            </a:r>
          </a:p>
          <a:p>
            <a:pPr>
              <a:defRPr/>
            </a:pPr>
            <a:r>
              <a:rPr lang="en-US" sz="1400" dirty="0">
                <a:solidFill>
                  <a:prstClr val="black"/>
                </a:solidFill>
                <a:latin typeface="Tahoma"/>
              </a:rPr>
              <a:t>- Represents the most current standards of the course content</a:t>
            </a:r>
          </a:p>
        </p:txBody>
      </p:sp>
      <p:sp>
        <p:nvSpPr>
          <p:cNvPr id="3" name="Footer Placeholder 3">
            <a:extLst>
              <a:ext uri="{FF2B5EF4-FFF2-40B4-BE49-F238E27FC236}">
                <a16:creationId xmlns:a16="http://schemas.microsoft.com/office/drawing/2014/main" id="{B145B134-6E0A-75D9-012F-5BE04D3099AD}"/>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2024</a:t>
            </a:r>
          </a:p>
        </p:txBody>
      </p:sp>
    </p:spTree>
    <p:extLst>
      <p:ext uri="{BB962C8B-B14F-4D97-AF65-F5344CB8AC3E}">
        <p14:creationId xmlns:p14="http://schemas.microsoft.com/office/powerpoint/2010/main" val="9752839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1459D09-042A-46FA-9A24-3F5FEC3A0A1B}"/>
              </a:ext>
            </a:extLst>
          </p:cNvPr>
          <p:cNvSpPr>
            <a:spLocks noGrp="1"/>
          </p:cNvSpPr>
          <p:nvPr>
            <p:ph type="sldNum" sz="quarter" idx="11"/>
          </p:nvPr>
        </p:nvSpPr>
        <p:spPr/>
        <p:txBody>
          <a:bodyPr/>
          <a:lstStyle/>
          <a:p>
            <a:fld id="{C7575539-BFBE-477A-BDB6-9CA7B44D81A5}" type="slidenum">
              <a:rPr lang="en-US">
                <a:solidFill>
                  <a:prstClr val="black">
                    <a:lumMod val="65000"/>
                    <a:lumOff val="35000"/>
                  </a:prstClr>
                </a:solidFill>
                <a:latin typeface="Tahoma"/>
              </a:rPr>
              <a:pPr/>
              <a:t>34</a:t>
            </a:fld>
            <a:endParaRPr lang="en-US">
              <a:solidFill>
                <a:prstClr val="black">
                  <a:lumMod val="65000"/>
                  <a:lumOff val="35000"/>
                </a:prstClr>
              </a:solidFill>
              <a:latin typeface="Tahoma"/>
            </a:endParaRPr>
          </a:p>
        </p:txBody>
      </p:sp>
      <p:sp>
        <p:nvSpPr>
          <p:cNvPr id="2" name="Title 1">
            <a:extLst>
              <a:ext uri="{FF2B5EF4-FFF2-40B4-BE49-F238E27FC236}">
                <a16:creationId xmlns:a16="http://schemas.microsoft.com/office/drawing/2014/main" id="{A5A1D436-E380-492D-A0A7-1C7C7A770D85}"/>
              </a:ext>
            </a:extLst>
          </p:cNvPr>
          <p:cNvSpPr>
            <a:spLocks noGrp="1"/>
          </p:cNvSpPr>
          <p:nvPr>
            <p:ph type="title" idx="4294967295"/>
          </p:nvPr>
        </p:nvSpPr>
        <p:spPr>
          <a:xfrm>
            <a:off x="6558099" y="581819"/>
            <a:ext cx="5291931" cy="762794"/>
          </a:xfrm>
        </p:spPr>
        <p:txBody>
          <a:bodyPr anchor="b">
            <a:normAutofit/>
          </a:bodyPr>
          <a:lstStyle/>
          <a:p>
            <a:r>
              <a:rPr lang="en-US">
                <a:latin typeface="Arial Black" panose="020B0A04020102020204" pitchFamily="34" charset="0"/>
              </a:rPr>
              <a:t>Average Class SIZE</a:t>
            </a:r>
          </a:p>
        </p:txBody>
      </p:sp>
      <p:sp>
        <p:nvSpPr>
          <p:cNvPr id="3" name="Content Placeholder 2">
            <a:extLst>
              <a:ext uri="{FF2B5EF4-FFF2-40B4-BE49-F238E27FC236}">
                <a16:creationId xmlns:a16="http://schemas.microsoft.com/office/drawing/2014/main" id="{03AC3A49-0CEE-4CCD-AE71-F50A0B51443D}"/>
              </a:ext>
            </a:extLst>
          </p:cNvPr>
          <p:cNvSpPr>
            <a:spLocks noGrp="1"/>
          </p:cNvSpPr>
          <p:nvPr>
            <p:ph idx="4294967295"/>
          </p:nvPr>
        </p:nvSpPr>
        <p:spPr>
          <a:xfrm>
            <a:off x="7066892" y="1847057"/>
            <a:ext cx="4611688" cy="3752850"/>
          </a:xfrm>
        </p:spPr>
        <p:txBody>
          <a:bodyPr>
            <a:normAutofit lnSpcReduction="10000"/>
          </a:bodyPr>
          <a:lstStyle/>
          <a:p>
            <a:pPr marL="0" indent="0">
              <a:buNone/>
            </a:pPr>
            <a:r>
              <a:rPr lang="en-US" sz="1600" b="1">
                <a:solidFill>
                  <a:prstClr val="black"/>
                </a:solidFill>
                <a:latin typeface="Tahoma"/>
              </a:rPr>
              <a:t>CRSE 9.18</a:t>
            </a:r>
          </a:p>
          <a:p>
            <a:pPr marL="0" indent="0">
              <a:buNone/>
            </a:pPr>
            <a:r>
              <a:rPr lang="en-US" sz="1600" b="1"/>
              <a:t>Class ID</a:t>
            </a:r>
          </a:p>
          <a:p>
            <a:pPr marL="0" indent="0">
              <a:buNone/>
            </a:pPr>
            <a:r>
              <a:rPr lang="en-US" sz="1600">
                <a:latin typeface="Arial" panose="020B0604020202020204" pitchFamily="34" charset="0"/>
                <a:ea typeface="Calibri" panose="020F0502020204030204" pitchFamily="34" charset="0"/>
              </a:rPr>
              <a:t>This element allows multiple course sections to be counted as one class for class size analysis and enrollment reporting. </a:t>
            </a:r>
          </a:p>
          <a:p>
            <a:pPr marL="0" indent="0">
              <a:buNone/>
            </a:pPr>
            <a:r>
              <a:rPr lang="en-US" sz="1600">
                <a:latin typeface="Arial" panose="020B0604020202020204" pitchFamily="34" charset="0"/>
                <a:ea typeface="Calibri" panose="020F0502020204030204" pitchFamily="34" charset="0"/>
              </a:rPr>
              <a:t>The CDE uses these data to determine the number of students in “classes” or class size </a:t>
            </a:r>
          </a:p>
          <a:p>
            <a:pPr marL="0" indent="0">
              <a:buNone/>
            </a:pPr>
            <a:r>
              <a:rPr lang="en-US" sz="1600">
                <a:latin typeface="Arial" panose="020B0604020202020204" pitchFamily="34" charset="0"/>
              </a:rPr>
              <a:t>The Class ID is not part of the Student Course Section (SCSE) record, corresponding Course Section IDs between the CRSE and SCSE are used to tie records together. It is important that Course Section IDs and Class IDs are unique for each school and academic term.</a:t>
            </a:r>
            <a:endParaRPr lang="en-US" sz="1600"/>
          </a:p>
        </p:txBody>
      </p:sp>
      <p:pic>
        <p:nvPicPr>
          <p:cNvPr id="7" name="Picture 6" descr="Screen shot of the Course section modal in CALPADS.">
            <a:extLst>
              <a:ext uri="{FF2B5EF4-FFF2-40B4-BE49-F238E27FC236}">
                <a16:creationId xmlns:a16="http://schemas.microsoft.com/office/drawing/2014/main" id="{768E9214-463F-4A7F-A7DE-DA4EA99F4494}"/>
              </a:ext>
            </a:extLst>
          </p:cNvPr>
          <p:cNvPicPr>
            <a:picLocks noChangeAspect="1"/>
          </p:cNvPicPr>
          <p:nvPr/>
        </p:nvPicPr>
        <p:blipFill rotWithShape="1">
          <a:blip r:embed="rId3"/>
          <a:srcRect b="1304"/>
          <a:stretch/>
        </p:blipFill>
        <p:spPr>
          <a:xfrm>
            <a:off x="705526" y="460633"/>
            <a:ext cx="5472000" cy="5644863"/>
          </a:xfrm>
          <a:prstGeom prst="rect">
            <a:avLst/>
          </a:prstGeom>
          <a:ln>
            <a:noFill/>
          </a:ln>
          <a:effectLst>
            <a:outerShdw blurRad="63500" sx="101000" sy="101000" algn="ctr" rotWithShape="0">
              <a:prstClr val="black">
                <a:alpha val="40000"/>
              </a:prstClr>
            </a:outerShdw>
          </a:effectLst>
        </p:spPr>
      </p:pic>
      <p:sp>
        <p:nvSpPr>
          <p:cNvPr id="8" name="Oval 7">
            <a:extLst>
              <a:ext uri="{FF2B5EF4-FFF2-40B4-BE49-F238E27FC236}">
                <a16:creationId xmlns:a16="http://schemas.microsoft.com/office/drawing/2014/main" id="{F9DE2B3D-5E26-44CB-B70A-C3AD1E2A7825}"/>
              </a:ext>
            </a:extLst>
          </p:cNvPr>
          <p:cNvSpPr/>
          <p:nvPr/>
        </p:nvSpPr>
        <p:spPr>
          <a:xfrm>
            <a:off x="5438760" y="4601939"/>
            <a:ext cx="323386" cy="330815"/>
          </a:xfrm>
          <a:prstGeom prst="ellipse">
            <a:avLst/>
          </a:prstGeom>
          <a:solidFill>
            <a:schemeClr val="tx1"/>
          </a:solidFill>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CFCFC"/>
                </a:solidFill>
                <a:latin typeface="Tahoma"/>
              </a:rPr>
              <a:t>1</a:t>
            </a:r>
          </a:p>
        </p:txBody>
      </p:sp>
      <p:sp>
        <p:nvSpPr>
          <p:cNvPr id="12" name="Oval 11">
            <a:extLst>
              <a:ext uri="{FF2B5EF4-FFF2-40B4-BE49-F238E27FC236}">
                <a16:creationId xmlns:a16="http://schemas.microsoft.com/office/drawing/2014/main" id="{1B2EC9D1-12DC-4D53-8E8F-ECD6CB79EC44}"/>
              </a:ext>
            </a:extLst>
          </p:cNvPr>
          <p:cNvSpPr/>
          <p:nvPr/>
        </p:nvSpPr>
        <p:spPr>
          <a:xfrm>
            <a:off x="6558099" y="2142332"/>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CFCFC"/>
                </a:solidFill>
                <a:latin typeface="Tahoma"/>
              </a:rPr>
              <a:t>1</a:t>
            </a:r>
          </a:p>
        </p:txBody>
      </p:sp>
      <p:sp>
        <p:nvSpPr>
          <p:cNvPr id="4" name="Footer Placeholder 3">
            <a:extLst>
              <a:ext uri="{FF2B5EF4-FFF2-40B4-BE49-F238E27FC236}">
                <a16:creationId xmlns:a16="http://schemas.microsoft.com/office/drawing/2014/main" id="{FB9FB975-7692-6E4C-6B0A-7A678B1177C2}"/>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2024</a:t>
            </a:r>
          </a:p>
        </p:txBody>
      </p:sp>
    </p:spTree>
    <p:extLst>
      <p:ext uri="{BB962C8B-B14F-4D97-AF65-F5344CB8AC3E}">
        <p14:creationId xmlns:p14="http://schemas.microsoft.com/office/powerpoint/2010/main" val="18685200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Screen shot of the Course section modal in CALPADS.">
            <a:extLst>
              <a:ext uri="{FF2B5EF4-FFF2-40B4-BE49-F238E27FC236}">
                <a16:creationId xmlns:a16="http://schemas.microsoft.com/office/drawing/2014/main" id="{BADC48F8-4294-476D-8621-7A437AF084C8}"/>
              </a:ext>
            </a:extLst>
          </p:cNvPr>
          <p:cNvPicPr>
            <a:picLocks noChangeAspect="1"/>
          </p:cNvPicPr>
          <p:nvPr/>
        </p:nvPicPr>
        <p:blipFill>
          <a:blip r:embed="rId3"/>
          <a:stretch>
            <a:fillRect/>
          </a:stretch>
        </p:blipFill>
        <p:spPr>
          <a:xfrm>
            <a:off x="3548347" y="1361347"/>
            <a:ext cx="5385255" cy="4572000"/>
          </a:xfrm>
          <a:prstGeom prst="rect">
            <a:avLst/>
          </a:prstGeom>
          <a:ln>
            <a:noFill/>
          </a:ln>
          <a:effectLst>
            <a:outerShdw blurRad="190500" algn="tl" rotWithShape="0">
              <a:srgbClr val="000000">
                <a:alpha val="70000"/>
              </a:srgbClr>
            </a:outerShdw>
          </a:effectLst>
        </p:spPr>
      </p:pic>
      <p:sp>
        <p:nvSpPr>
          <p:cNvPr id="2" name="Title 1">
            <a:extLst>
              <a:ext uri="{FF2B5EF4-FFF2-40B4-BE49-F238E27FC236}">
                <a16:creationId xmlns:a16="http://schemas.microsoft.com/office/drawing/2014/main" id="{2D0658C6-BDEC-4727-BB0A-616EE1B95223}"/>
              </a:ext>
            </a:extLst>
          </p:cNvPr>
          <p:cNvSpPr>
            <a:spLocks noGrp="1"/>
          </p:cNvSpPr>
          <p:nvPr>
            <p:ph type="title"/>
          </p:nvPr>
        </p:nvSpPr>
        <p:spPr>
          <a:xfrm>
            <a:off x="393195" y="220422"/>
            <a:ext cx="11340000" cy="432000"/>
          </a:xfrm>
        </p:spPr>
        <p:txBody>
          <a:bodyPr>
            <a:noAutofit/>
          </a:bodyPr>
          <a:lstStyle/>
          <a:p>
            <a:r>
              <a:rPr lang="en-US" sz="3200">
                <a:solidFill>
                  <a:schemeClr val="tx1">
                    <a:lumMod val="75000"/>
                    <a:lumOff val="25000"/>
                  </a:schemeClr>
                </a:solidFill>
                <a:latin typeface="Arial Black" panose="020B0A04020102020204" pitchFamily="34" charset="0"/>
              </a:rPr>
              <a:t>CRSE Attributes</a:t>
            </a:r>
          </a:p>
        </p:txBody>
      </p:sp>
      <p:sp>
        <p:nvSpPr>
          <p:cNvPr id="8" name="Slide Number Placeholder 7">
            <a:extLst>
              <a:ext uri="{FF2B5EF4-FFF2-40B4-BE49-F238E27FC236}">
                <a16:creationId xmlns:a16="http://schemas.microsoft.com/office/drawing/2014/main" id="{A7B2886B-B9C1-4B83-942F-15F6598F54D8}"/>
              </a:ext>
            </a:extLst>
          </p:cNvPr>
          <p:cNvSpPr>
            <a:spLocks noGrp="1"/>
          </p:cNvSpPr>
          <p:nvPr>
            <p:ph type="sldNum" sz="quarter" idx="11"/>
          </p:nvPr>
        </p:nvSpPr>
        <p:spPr/>
        <p:txBody>
          <a:bodyPr/>
          <a:lstStyle/>
          <a:p>
            <a:fld id="{2587E7A5-853E-41A1-85F4-5D98E783FD46}" type="slidenum">
              <a:rPr lang="en-US" smtClean="0"/>
              <a:t>35</a:t>
            </a:fld>
            <a:endParaRPr lang="en-US"/>
          </a:p>
        </p:txBody>
      </p:sp>
      <p:sp>
        <p:nvSpPr>
          <p:cNvPr id="3" name="Rectangle 2">
            <a:extLst>
              <a:ext uri="{FF2B5EF4-FFF2-40B4-BE49-F238E27FC236}">
                <a16:creationId xmlns:a16="http://schemas.microsoft.com/office/drawing/2014/main" id="{8C865295-42FC-45AB-BFAC-D3C62D8224D0}"/>
              </a:ext>
            </a:extLst>
          </p:cNvPr>
          <p:cNvSpPr/>
          <p:nvPr/>
        </p:nvSpPr>
        <p:spPr>
          <a:xfrm>
            <a:off x="751777" y="1346924"/>
            <a:ext cx="2466594" cy="1815882"/>
          </a:xfrm>
          <a:prstGeom prst="rect">
            <a:avLst/>
          </a:prstGeom>
        </p:spPr>
        <p:txBody>
          <a:bodyPr wrap="square">
            <a:spAutoFit/>
          </a:bodyPr>
          <a:lstStyle/>
          <a:p>
            <a:pPr>
              <a:defRPr/>
            </a:pPr>
            <a:r>
              <a:rPr lang="en-US" sz="1400" b="1">
                <a:solidFill>
                  <a:prstClr val="black"/>
                </a:solidFill>
                <a:latin typeface="Tahoma"/>
              </a:rPr>
              <a:t>CRSE 9.28 </a:t>
            </a:r>
          </a:p>
          <a:p>
            <a:pPr>
              <a:defRPr/>
            </a:pPr>
            <a:r>
              <a:rPr lang="en-US" sz="1400">
                <a:solidFill>
                  <a:prstClr val="black"/>
                </a:solidFill>
                <a:latin typeface="Tahoma"/>
              </a:rPr>
              <a:t>-CTC will use to determine whether a subject area authorization is required in certain content areas.</a:t>
            </a:r>
          </a:p>
          <a:p>
            <a:pPr>
              <a:defRPr/>
            </a:pPr>
            <a:r>
              <a:rPr lang="en-US" sz="1400">
                <a:solidFill>
                  <a:prstClr val="black"/>
                </a:solidFill>
                <a:latin typeface="Tahoma"/>
              </a:rPr>
              <a:t> - CDE will use to capture and report more detail about course content.</a:t>
            </a:r>
          </a:p>
        </p:txBody>
      </p:sp>
      <p:sp>
        <p:nvSpPr>
          <p:cNvPr id="9" name="Rectangle 8">
            <a:extLst>
              <a:ext uri="{FF2B5EF4-FFF2-40B4-BE49-F238E27FC236}">
                <a16:creationId xmlns:a16="http://schemas.microsoft.com/office/drawing/2014/main" id="{907675E1-DC45-43D8-8C15-80993B01DBF5}"/>
              </a:ext>
            </a:extLst>
          </p:cNvPr>
          <p:cNvSpPr/>
          <p:nvPr/>
        </p:nvSpPr>
        <p:spPr>
          <a:xfrm>
            <a:off x="728865" y="3493867"/>
            <a:ext cx="2257298" cy="954107"/>
          </a:xfrm>
          <a:prstGeom prst="rect">
            <a:avLst/>
          </a:prstGeom>
        </p:spPr>
        <p:txBody>
          <a:bodyPr wrap="square">
            <a:spAutoFit/>
          </a:bodyPr>
          <a:lstStyle/>
          <a:p>
            <a:pPr>
              <a:defRPr/>
            </a:pPr>
            <a:r>
              <a:rPr lang="en-US" sz="1400" b="1">
                <a:solidFill>
                  <a:prstClr val="black"/>
                </a:solidFill>
                <a:latin typeface="Tahoma"/>
              </a:rPr>
              <a:t>CRSE 9.32</a:t>
            </a:r>
          </a:p>
          <a:p>
            <a:pPr>
              <a:defRPr/>
            </a:pPr>
            <a:r>
              <a:rPr lang="en-US" sz="1400">
                <a:solidFill>
                  <a:prstClr val="black"/>
                </a:solidFill>
                <a:latin typeface="Tahoma"/>
              </a:rPr>
              <a:t>-Allows LEAs to designate a course as both CTE and AP or IB.</a:t>
            </a:r>
          </a:p>
        </p:txBody>
      </p:sp>
      <p:grpSp>
        <p:nvGrpSpPr>
          <p:cNvPr id="69" name="Group 68" descr="Call out for  CRSE field element pictured in the screen shot.">
            <a:extLst>
              <a:ext uri="{FF2B5EF4-FFF2-40B4-BE49-F238E27FC236}">
                <a16:creationId xmlns:a16="http://schemas.microsoft.com/office/drawing/2014/main" id="{1B6851FB-BBDE-450A-942A-E0DAE53CDBE3}"/>
              </a:ext>
            </a:extLst>
          </p:cNvPr>
          <p:cNvGrpSpPr/>
          <p:nvPr/>
        </p:nvGrpSpPr>
        <p:grpSpPr>
          <a:xfrm>
            <a:off x="462959" y="4627800"/>
            <a:ext cx="2915836" cy="954107"/>
            <a:chOff x="168652" y="4150544"/>
            <a:chExt cx="2915836" cy="954107"/>
          </a:xfrm>
        </p:grpSpPr>
        <p:sp>
          <p:nvSpPr>
            <p:cNvPr id="10" name="Rectangle 9">
              <a:extLst>
                <a:ext uri="{FF2B5EF4-FFF2-40B4-BE49-F238E27FC236}">
                  <a16:creationId xmlns:a16="http://schemas.microsoft.com/office/drawing/2014/main" id="{A11FEA28-A7A5-4A1D-8DC6-31ACA1F798CD}"/>
                </a:ext>
              </a:extLst>
            </p:cNvPr>
            <p:cNvSpPr/>
            <p:nvPr/>
          </p:nvSpPr>
          <p:spPr>
            <a:xfrm>
              <a:off x="457470" y="4150544"/>
              <a:ext cx="2627018" cy="954107"/>
            </a:xfrm>
            <a:prstGeom prst="rect">
              <a:avLst/>
            </a:prstGeom>
          </p:spPr>
          <p:txBody>
            <a:bodyPr wrap="square">
              <a:spAutoFit/>
            </a:bodyPr>
            <a:lstStyle/>
            <a:p>
              <a:pPr>
                <a:defRPr/>
              </a:pPr>
              <a:r>
                <a:rPr lang="en-US" sz="1400" b="1">
                  <a:solidFill>
                    <a:prstClr val="black"/>
                  </a:solidFill>
                  <a:latin typeface="Tahoma"/>
                </a:rPr>
                <a:t>CRSE 9.34</a:t>
              </a:r>
            </a:p>
            <a:p>
              <a:pPr>
                <a:defRPr/>
              </a:pPr>
              <a:r>
                <a:rPr lang="en-US" sz="1400">
                  <a:solidFill>
                    <a:prstClr val="black"/>
                  </a:solidFill>
                  <a:latin typeface="Tahoma"/>
                </a:rPr>
                <a:t>- CTC will use to determine appropriate authorizations in grades 5-8.</a:t>
              </a:r>
            </a:p>
          </p:txBody>
        </p:sp>
        <p:sp>
          <p:nvSpPr>
            <p:cNvPr id="52" name="TextBox 51">
              <a:extLst>
                <a:ext uri="{FF2B5EF4-FFF2-40B4-BE49-F238E27FC236}">
                  <a16:creationId xmlns:a16="http://schemas.microsoft.com/office/drawing/2014/main" id="{3FCC307D-D7A6-4B9B-BE7C-AC8C6576A3E7}"/>
                </a:ext>
              </a:extLst>
            </p:cNvPr>
            <p:cNvSpPr txBox="1"/>
            <p:nvPr/>
          </p:nvSpPr>
          <p:spPr>
            <a:xfrm>
              <a:off x="168652" y="4323187"/>
              <a:ext cx="247650" cy="276999"/>
            </a:xfrm>
            <a:prstGeom prst="rect">
              <a:avLst/>
            </a:prstGeom>
            <a:noFill/>
          </p:spPr>
          <p:txBody>
            <a:bodyPr wrap="square" rtlCol="0">
              <a:spAutoFit/>
            </a:bodyPr>
            <a:lstStyle/>
            <a:p>
              <a:pPr algn="ctr">
                <a:defRPr/>
              </a:pPr>
              <a:r>
                <a:rPr lang="en-US" sz="1200" b="1">
                  <a:solidFill>
                    <a:srgbClr val="FCFCFC"/>
                  </a:solidFill>
                  <a:latin typeface="Tahoma"/>
                </a:rPr>
                <a:t>3</a:t>
              </a:r>
            </a:p>
          </p:txBody>
        </p:sp>
      </p:grpSp>
      <p:sp>
        <p:nvSpPr>
          <p:cNvPr id="22" name="Rectangle 21">
            <a:extLst>
              <a:ext uri="{FF2B5EF4-FFF2-40B4-BE49-F238E27FC236}">
                <a16:creationId xmlns:a16="http://schemas.microsoft.com/office/drawing/2014/main" id="{3229201C-DB9C-4851-9A02-1E4005963CE6}"/>
              </a:ext>
            </a:extLst>
          </p:cNvPr>
          <p:cNvSpPr/>
          <p:nvPr/>
        </p:nvSpPr>
        <p:spPr>
          <a:xfrm>
            <a:off x="9589947" y="497316"/>
            <a:ext cx="2213121" cy="1384995"/>
          </a:xfrm>
          <a:prstGeom prst="rect">
            <a:avLst/>
          </a:prstGeom>
        </p:spPr>
        <p:txBody>
          <a:bodyPr wrap="square">
            <a:spAutoFit/>
          </a:bodyPr>
          <a:lstStyle/>
          <a:p>
            <a:pPr>
              <a:defRPr/>
            </a:pPr>
            <a:r>
              <a:rPr lang="en-US" sz="1400" b="1">
                <a:solidFill>
                  <a:prstClr val="black"/>
                </a:solidFill>
                <a:latin typeface="Tahoma"/>
              </a:rPr>
              <a:t>CRSE 9.35</a:t>
            </a:r>
          </a:p>
          <a:p>
            <a:pPr>
              <a:defRPr/>
            </a:pPr>
            <a:r>
              <a:rPr lang="en-US" sz="1400">
                <a:solidFill>
                  <a:prstClr val="black"/>
                </a:solidFill>
                <a:latin typeface="Tahoma"/>
              </a:rPr>
              <a:t>- CTC will use to determine whether a local assignment option is appropriate for the assignment.</a:t>
            </a:r>
          </a:p>
        </p:txBody>
      </p:sp>
      <p:sp>
        <p:nvSpPr>
          <p:cNvPr id="59" name="Rectangle 58">
            <a:extLst>
              <a:ext uri="{FF2B5EF4-FFF2-40B4-BE49-F238E27FC236}">
                <a16:creationId xmlns:a16="http://schemas.microsoft.com/office/drawing/2014/main" id="{2EA632F1-CC53-4D8A-A38A-20A1F4BC3A2E}"/>
              </a:ext>
            </a:extLst>
          </p:cNvPr>
          <p:cNvSpPr/>
          <p:nvPr/>
        </p:nvSpPr>
        <p:spPr>
          <a:xfrm>
            <a:off x="9538922" y="2072747"/>
            <a:ext cx="2315173" cy="2462213"/>
          </a:xfrm>
          <a:prstGeom prst="rect">
            <a:avLst/>
          </a:prstGeom>
        </p:spPr>
        <p:txBody>
          <a:bodyPr wrap="square">
            <a:spAutoFit/>
          </a:bodyPr>
          <a:lstStyle/>
          <a:p>
            <a:pPr>
              <a:defRPr/>
            </a:pPr>
            <a:r>
              <a:rPr lang="en-US" sz="1400" b="1">
                <a:solidFill>
                  <a:prstClr val="black">
                    <a:lumMod val="85000"/>
                    <a:lumOff val="15000"/>
                  </a:prstClr>
                </a:solidFill>
                <a:latin typeface="Tahoma"/>
              </a:rPr>
              <a:t>CRSE 9.33</a:t>
            </a:r>
            <a:endParaRPr lang="en-US" sz="1400">
              <a:solidFill>
                <a:prstClr val="black">
                  <a:lumMod val="85000"/>
                  <a:lumOff val="15000"/>
                </a:prstClr>
              </a:solidFill>
              <a:latin typeface="Tahoma"/>
            </a:endParaRPr>
          </a:p>
          <a:p>
            <a:pPr>
              <a:defRPr/>
            </a:pPr>
            <a:r>
              <a:rPr lang="en-US" sz="1400">
                <a:solidFill>
                  <a:prstClr val="black"/>
                </a:solidFill>
                <a:latin typeface="Tahoma"/>
              </a:rPr>
              <a:t>- CTC will use to determine 1) if the course requires an authorized teacher; and 2) if the teacher has the appropriate authorizations for the content.</a:t>
            </a:r>
          </a:p>
          <a:p>
            <a:pPr>
              <a:defRPr/>
            </a:pPr>
            <a:r>
              <a:rPr lang="en-US" sz="1400">
                <a:solidFill>
                  <a:prstClr val="black"/>
                </a:solidFill>
                <a:latin typeface="Tahoma"/>
              </a:rPr>
              <a:t> - CDE will be able to provide more public information on availability of online course content.</a:t>
            </a:r>
          </a:p>
        </p:txBody>
      </p:sp>
      <p:sp>
        <p:nvSpPr>
          <p:cNvPr id="63" name="Rectangle 62">
            <a:extLst>
              <a:ext uri="{FF2B5EF4-FFF2-40B4-BE49-F238E27FC236}">
                <a16:creationId xmlns:a16="http://schemas.microsoft.com/office/drawing/2014/main" id="{6AD166A0-11CD-4105-A1D1-06C6772A1AB2}"/>
              </a:ext>
            </a:extLst>
          </p:cNvPr>
          <p:cNvSpPr/>
          <p:nvPr/>
        </p:nvSpPr>
        <p:spPr>
          <a:xfrm>
            <a:off x="9636631" y="4812441"/>
            <a:ext cx="2241783" cy="1384995"/>
          </a:xfrm>
          <a:prstGeom prst="rect">
            <a:avLst/>
          </a:prstGeom>
        </p:spPr>
        <p:txBody>
          <a:bodyPr wrap="square">
            <a:spAutoFit/>
          </a:bodyPr>
          <a:lstStyle/>
          <a:p>
            <a:pPr>
              <a:defRPr/>
            </a:pPr>
            <a:r>
              <a:rPr lang="en-US" sz="1400" b="1">
                <a:solidFill>
                  <a:prstClr val="black"/>
                </a:solidFill>
                <a:latin typeface="Tahoma"/>
              </a:rPr>
              <a:t>CRSE 9.36</a:t>
            </a:r>
          </a:p>
          <a:p>
            <a:pPr>
              <a:defRPr/>
            </a:pPr>
            <a:r>
              <a:rPr lang="en-US" sz="1400">
                <a:solidFill>
                  <a:prstClr val="black"/>
                </a:solidFill>
                <a:latin typeface="Tahoma"/>
              </a:rPr>
              <a:t>-Indicates that the course is taught by a credentialed CTE teacher. </a:t>
            </a:r>
          </a:p>
          <a:p>
            <a:pPr>
              <a:defRPr/>
            </a:pPr>
            <a:r>
              <a:rPr lang="en-US" sz="1400">
                <a:solidFill>
                  <a:prstClr val="black"/>
                </a:solidFill>
                <a:latin typeface="Tahoma"/>
              </a:rPr>
              <a:t>Replaces code course content code 154</a:t>
            </a:r>
          </a:p>
        </p:txBody>
      </p:sp>
      <p:sp>
        <p:nvSpPr>
          <p:cNvPr id="13" name="Oval 12">
            <a:extLst>
              <a:ext uri="{FF2B5EF4-FFF2-40B4-BE49-F238E27FC236}">
                <a16:creationId xmlns:a16="http://schemas.microsoft.com/office/drawing/2014/main" id="{40DEEFB9-D7C9-48DA-8891-C7A4019C64CD}"/>
              </a:ext>
            </a:extLst>
          </p:cNvPr>
          <p:cNvSpPr/>
          <p:nvPr/>
        </p:nvSpPr>
        <p:spPr>
          <a:xfrm>
            <a:off x="8453170" y="4358470"/>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5</a:t>
            </a:r>
          </a:p>
        </p:txBody>
      </p:sp>
      <p:sp>
        <p:nvSpPr>
          <p:cNvPr id="14" name="Oval 13">
            <a:extLst>
              <a:ext uri="{FF2B5EF4-FFF2-40B4-BE49-F238E27FC236}">
                <a16:creationId xmlns:a16="http://schemas.microsoft.com/office/drawing/2014/main" id="{1AE44FC3-16F6-4FC9-BDD3-76A51FF28777}"/>
              </a:ext>
            </a:extLst>
          </p:cNvPr>
          <p:cNvSpPr/>
          <p:nvPr/>
        </p:nvSpPr>
        <p:spPr>
          <a:xfrm>
            <a:off x="9198340" y="2127859"/>
            <a:ext cx="279323"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5</a:t>
            </a:r>
          </a:p>
        </p:txBody>
      </p:sp>
      <p:sp>
        <p:nvSpPr>
          <p:cNvPr id="15" name="Oval 14">
            <a:extLst>
              <a:ext uri="{FF2B5EF4-FFF2-40B4-BE49-F238E27FC236}">
                <a16:creationId xmlns:a16="http://schemas.microsoft.com/office/drawing/2014/main" id="{FF8263A5-7E68-4047-B7BB-2F632CEF1A38}"/>
              </a:ext>
            </a:extLst>
          </p:cNvPr>
          <p:cNvSpPr/>
          <p:nvPr/>
        </p:nvSpPr>
        <p:spPr>
          <a:xfrm>
            <a:off x="9219563" y="4812441"/>
            <a:ext cx="279323"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6</a:t>
            </a:r>
          </a:p>
        </p:txBody>
      </p:sp>
      <p:sp>
        <p:nvSpPr>
          <p:cNvPr id="18" name="Oval 17">
            <a:extLst>
              <a:ext uri="{FF2B5EF4-FFF2-40B4-BE49-F238E27FC236}">
                <a16:creationId xmlns:a16="http://schemas.microsoft.com/office/drawing/2014/main" id="{00328562-63FC-487E-BBAF-9F5E33CD9960}"/>
              </a:ext>
            </a:extLst>
          </p:cNvPr>
          <p:cNvSpPr/>
          <p:nvPr/>
        </p:nvSpPr>
        <p:spPr>
          <a:xfrm>
            <a:off x="8453170" y="4888056"/>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6</a:t>
            </a:r>
          </a:p>
        </p:txBody>
      </p:sp>
      <p:sp>
        <p:nvSpPr>
          <p:cNvPr id="19" name="Oval 18">
            <a:extLst>
              <a:ext uri="{FF2B5EF4-FFF2-40B4-BE49-F238E27FC236}">
                <a16:creationId xmlns:a16="http://schemas.microsoft.com/office/drawing/2014/main" id="{3D5C1709-234E-47FC-9D8A-6EA0542F447E}"/>
              </a:ext>
            </a:extLst>
          </p:cNvPr>
          <p:cNvSpPr/>
          <p:nvPr/>
        </p:nvSpPr>
        <p:spPr>
          <a:xfrm>
            <a:off x="313507" y="1609252"/>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1</a:t>
            </a:r>
          </a:p>
        </p:txBody>
      </p:sp>
      <p:sp>
        <p:nvSpPr>
          <p:cNvPr id="20" name="Oval 19">
            <a:extLst>
              <a:ext uri="{FF2B5EF4-FFF2-40B4-BE49-F238E27FC236}">
                <a16:creationId xmlns:a16="http://schemas.microsoft.com/office/drawing/2014/main" id="{477B333A-E11D-44A9-B0C7-D60E894216ED}"/>
              </a:ext>
            </a:extLst>
          </p:cNvPr>
          <p:cNvSpPr/>
          <p:nvPr/>
        </p:nvSpPr>
        <p:spPr>
          <a:xfrm>
            <a:off x="5627365" y="3476422"/>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1</a:t>
            </a:r>
          </a:p>
        </p:txBody>
      </p:sp>
      <p:sp>
        <p:nvSpPr>
          <p:cNvPr id="21" name="Oval 20">
            <a:extLst>
              <a:ext uri="{FF2B5EF4-FFF2-40B4-BE49-F238E27FC236}">
                <a16:creationId xmlns:a16="http://schemas.microsoft.com/office/drawing/2014/main" id="{309768D5-6CA7-473B-A32C-36554B0ED3BF}"/>
              </a:ext>
            </a:extLst>
          </p:cNvPr>
          <p:cNvSpPr/>
          <p:nvPr/>
        </p:nvSpPr>
        <p:spPr>
          <a:xfrm>
            <a:off x="313507" y="3679645"/>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2</a:t>
            </a:r>
          </a:p>
        </p:txBody>
      </p:sp>
      <p:sp>
        <p:nvSpPr>
          <p:cNvPr id="83" name="Oval 82">
            <a:extLst>
              <a:ext uri="{FF2B5EF4-FFF2-40B4-BE49-F238E27FC236}">
                <a16:creationId xmlns:a16="http://schemas.microsoft.com/office/drawing/2014/main" id="{91A9BAA1-0114-43C1-A97B-C17E17284119}"/>
              </a:ext>
            </a:extLst>
          </p:cNvPr>
          <p:cNvSpPr/>
          <p:nvPr/>
        </p:nvSpPr>
        <p:spPr>
          <a:xfrm>
            <a:off x="5627366" y="4158011"/>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2</a:t>
            </a:r>
          </a:p>
        </p:txBody>
      </p:sp>
      <p:sp>
        <p:nvSpPr>
          <p:cNvPr id="85" name="Oval 84">
            <a:extLst>
              <a:ext uri="{FF2B5EF4-FFF2-40B4-BE49-F238E27FC236}">
                <a16:creationId xmlns:a16="http://schemas.microsoft.com/office/drawing/2014/main" id="{8087525C-A5A9-4E63-A468-ACE8462327C9}"/>
              </a:ext>
            </a:extLst>
          </p:cNvPr>
          <p:cNvSpPr/>
          <p:nvPr/>
        </p:nvSpPr>
        <p:spPr>
          <a:xfrm>
            <a:off x="313586" y="4633080"/>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3</a:t>
            </a:r>
          </a:p>
        </p:txBody>
      </p:sp>
      <p:sp>
        <p:nvSpPr>
          <p:cNvPr id="87" name="Oval 86">
            <a:extLst>
              <a:ext uri="{FF2B5EF4-FFF2-40B4-BE49-F238E27FC236}">
                <a16:creationId xmlns:a16="http://schemas.microsoft.com/office/drawing/2014/main" id="{AB95BFBF-6C56-43E2-8378-B1F9DE7CBC98}"/>
              </a:ext>
            </a:extLst>
          </p:cNvPr>
          <p:cNvSpPr/>
          <p:nvPr/>
        </p:nvSpPr>
        <p:spPr>
          <a:xfrm>
            <a:off x="5629772" y="4765571"/>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3</a:t>
            </a:r>
          </a:p>
        </p:txBody>
      </p:sp>
      <p:sp>
        <p:nvSpPr>
          <p:cNvPr id="89" name="Oval 88">
            <a:extLst>
              <a:ext uri="{FF2B5EF4-FFF2-40B4-BE49-F238E27FC236}">
                <a16:creationId xmlns:a16="http://schemas.microsoft.com/office/drawing/2014/main" id="{122D0D08-529B-4FF7-A6A5-6DBBC8E03F18}"/>
              </a:ext>
            </a:extLst>
          </p:cNvPr>
          <p:cNvSpPr/>
          <p:nvPr/>
        </p:nvSpPr>
        <p:spPr>
          <a:xfrm>
            <a:off x="9209357" y="702963"/>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4</a:t>
            </a:r>
          </a:p>
        </p:txBody>
      </p:sp>
      <p:sp>
        <p:nvSpPr>
          <p:cNvPr id="91" name="Oval 90">
            <a:extLst>
              <a:ext uri="{FF2B5EF4-FFF2-40B4-BE49-F238E27FC236}">
                <a16:creationId xmlns:a16="http://schemas.microsoft.com/office/drawing/2014/main" id="{3B65A0B5-DC0D-4035-891C-F4544E9D026D}"/>
              </a:ext>
            </a:extLst>
          </p:cNvPr>
          <p:cNvSpPr/>
          <p:nvPr/>
        </p:nvSpPr>
        <p:spPr>
          <a:xfrm>
            <a:off x="5641453" y="5369110"/>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4</a:t>
            </a:r>
          </a:p>
        </p:txBody>
      </p:sp>
      <p:sp>
        <p:nvSpPr>
          <p:cNvPr id="27" name="Slide Number Placeholder 5">
            <a:extLst>
              <a:ext uri="{FF2B5EF4-FFF2-40B4-BE49-F238E27FC236}">
                <a16:creationId xmlns:a16="http://schemas.microsoft.com/office/drawing/2014/main" id="{135D6691-CBE8-412B-8C4E-8F3C70E2348A}"/>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35</a:t>
            </a:fld>
            <a:endParaRPr lang="en-US"/>
          </a:p>
        </p:txBody>
      </p:sp>
      <p:sp>
        <p:nvSpPr>
          <p:cNvPr id="28" name="Rectangle 27">
            <a:extLst>
              <a:ext uri="{FF2B5EF4-FFF2-40B4-BE49-F238E27FC236}">
                <a16:creationId xmlns:a16="http://schemas.microsoft.com/office/drawing/2014/main" id="{F190A703-D205-4EC2-85F3-F6703870CB9D}"/>
              </a:ext>
            </a:extLst>
          </p:cNvPr>
          <p:cNvSpPr/>
          <p:nvPr/>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9" name="Rectangle 28">
            <a:extLst>
              <a:ext uri="{FF2B5EF4-FFF2-40B4-BE49-F238E27FC236}">
                <a16:creationId xmlns:a16="http://schemas.microsoft.com/office/drawing/2014/main" id="{9EF3EDF8-0718-4FB8-B934-492860A841AD}"/>
              </a:ext>
            </a:extLst>
          </p:cNvPr>
          <p:cNvSpPr/>
          <p:nvPr/>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pic>
        <p:nvPicPr>
          <p:cNvPr id="30" name="Graphic 29">
            <a:extLst>
              <a:ext uri="{FF2B5EF4-FFF2-40B4-BE49-F238E27FC236}">
                <a16:creationId xmlns:a16="http://schemas.microsoft.com/office/drawing/2014/main" id="{FEC38BD4-1233-44D0-8508-2BE8A42FDED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47540" y="6428992"/>
            <a:ext cx="1218014" cy="336404"/>
          </a:xfrm>
          <a:prstGeom prst="rect">
            <a:avLst/>
          </a:prstGeom>
        </p:spPr>
      </p:pic>
      <p:sp>
        <p:nvSpPr>
          <p:cNvPr id="5" name="Footer Placeholder 3">
            <a:extLst>
              <a:ext uri="{FF2B5EF4-FFF2-40B4-BE49-F238E27FC236}">
                <a16:creationId xmlns:a16="http://schemas.microsoft.com/office/drawing/2014/main" id="{444AB4EA-1454-1769-907B-E50B7FE2E69F}"/>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2024</a:t>
            </a:r>
          </a:p>
        </p:txBody>
      </p:sp>
    </p:spTree>
    <p:extLst>
      <p:ext uri="{BB962C8B-B14F-4D97-AF65-F5344CB8AC3E}">
        <p14:creationId xmlns:p14="http://schemas.microsoft.com/office/powerpoint/2010/main" val="16218901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1203D47-2DF4-447F-9543-F8C078A94429}"/>
              </a:ext>
            </a:extLst>
          </p:cNvPr>
          <p:cNvSpPr>
            <a:spLocks noGrp="1"/>
          </p:cNvSpPr>
          <p:nvPr>
            <p:ph type="sldNum" sz="quarter" idx="11"/>
          </p:nvPr>
        </p:nvSpPr>
        <p:spPr/>
        <p:txBody>
          <a:bodyPr vert="horz" lIns="45720" tIns="22860" rIns="45720" bIns="22860" rtlCol="0" anchor="ctr">
            <a:normAutofit/>
          </a:bodyPr>
          <a:lstStyle/>
          <a:p>
            <a:pPr defTabSz="457200">
              <a:spcAft>
                <a:spcPts val="300"/>
              </a:spcAft>
            </a:pPr>
            <a:fld id="{C7575539-BFBE-477A-BDB6-9CA7B44D81A5}" type="slidenum">
              <a:rPr lang="en-US" sz="600">
                <a:solidFill>
                  <a:prstClr val="black">
                    <a:tint val="75000"/>
                  </a:prstClr>
                </a:solidFill>
                <a:latin typeface="Calibri"/>
              </a:rPr>
              <a:pPr defTabSz="457200">
                <a:spcAft>
                  <a:spcPts val="300"/>
                </a:spcAft>
              </a:pPr>
              <a:t>36</a:t>
            </a:fld>
            <a:endParaRPr lang="en-US" sz="600">
              <a:solidFill>
                <a:prstClr val="black">
                  <a:tint val="75000"/>
                </a:prstClr>
              </a:solidFill>
              <a:latin typeface="Calibri"/>
            </a:endParaRPr>
          </a:p>
        </p:txBody>
      </p:sp>
      <p:sp>
        <p:nvSpPr>
          <p:cNvPr id="2" name="Title 1">
            <a:extLst>
              <a:ext uri="{FF2B5EF4-FFF2-40B4-BE49-F238E27FC236}">
                <a16:creationId xmlns:a16="http://schemas.microsoft.com/office/drawing/2014/main" id="{05371715-6BC8-4A55-99C0-BA75A6B7068C}"/>
              </a:ext>
            </a:extLst>
          </p:cNvPr>
          <p:cNvSpPr>
            <a:spLocks noGrp="1"/>
          </p:cNvSpPr>
          <p:nvPr>
            <p:ph type="title" idx="4294967295"/>
          </p:nvPr>
        </p:nvSpPr>
        <p:spPr>
          <a:xfrm>
            <a:off x="884596" y="4534743"/>
            <a:ext cx="3884613" cy="1525588"/>
          </a:xfrm>
        </p:spPr>
        <p:txBody>
          <a:bodyPr vert="horz" lIns="45720" tIns="22860" rIns="45720" bIns="22860" rtlCol="0" anchor="ctr">
            <a:normAutofit/>
          </a:bodyPr>
          <a:lstStyle/>
          <a:p>
            <a:pPr algn="r" defTabSz="457200"/>
            <a:r>
              <a:rPr lang="en-US" sz="3200" dirty="0">
                <a:latin typeface="Arial Black" panose="020B0A04020102020204" pitchFamily="34" charset="0"/>
              </a:rPr>
              <a:t>Core Settings</a:t>
            </a:r>
          </a:p>
        </p:txBody>
      </p:sp>
      <p:pic>
        <p:nvPicPr>
          <p:cNvPr id="9" name="Picture 8" descr="Image of several school schedule showing cored courses.">
            <a:extLst>
              <a:ext uri="{FF2B5EF4-FFF2-40B4-BE49-F238E27FC236}">
                <a16:creationId xmlns:a16="http://schemas.microsoft.com/office/drawing/2014/main" id="{E8F22D82-8B4C-4034-9547-EDEB02FAD62A}"/>
              </a:ext>
            </a:extLst>
          </p:cNvPr>
          <p:cNvPicPr>
            <a:picLocks noChangeAspect="1"/>
          </p:cNvPicPr>
          <p:nvPr/>
        </p:nvPicPr>
        <p:blipFill rotWithShape="1">
          <a:blip r:embed="rId3"/>
          <a:srcRect l="5003" r="4909" b="-1"/>
          <a:stretch/>
        </p:blipFill>
        <p:spPr>
          <a:xfrm>
            <a:off x="344520" y="357013"/>
            <a:ext cx="5559480" cy="3749040"/>
          </a:xfrm>
          <a:prstGeom prst="rect">
            <a:avLst/>
          </a:prstGeom>
          <a:effectLst>
            <a:outerShdw blurRad="63500" sx="101000" sy="101000" algn="ctr" rotWithShape="0">
              <a:prstClr val="black">
                <a:alpha val="40000"/>
              </a:prstClr>
            </a:outerShdw>
          </a:effectLst>
        </p:spPr>
      </p:pic>
      <p:pic>
        <p:nvPicPr>
          <p:cNvPr id="11" name="Picture 10" descr="Image of a school schedule.">
            <a:extLst>
              <a:ext uri="{FF2B5EF4-FFF2-40B4-BE49-F238E27FC236}">
                <a16:creationId xmlns:a16="http://schemas.microsoft.com/office/drawing/2014/main" id="{3D4B5E78-425B-4781-9A00-3AD6C4CF8E48}"/>
              </a:ext>
            </a:extLst>
          </p:cNvPr>
          <p:cNvPicPr>
            <a:picLocks noChangeAspect="1"/>
          </p:cNvPicPr>
          <p:nvPr/>
        </p:nvPicPr>
        <p:blipFill rotWithShape="1">
          <a:blip r:embed="rId4"/>
          <a:srcRect l="4740" r="5007" b="1"/>
          <a:stretch/>
        </p:blipFill>
        <p:spPr>
          <a:xfrm>
            <a:off x="6251736" y="357013"/>
            <a:ext cx="5546955" cy="3749040"/>
          </a:xfrm>
          <a:prstGeom prst="rect">
            <a:avLst/>
          </a:prstGeom>
          <a:effectLst>
            <a:outerShdw blurRad="63500" sx="101000" sy="101000" algn="ctr" rotWithShape="0">
              <a:prstClr val="black">
                <a:alpha val="40000"/>
              </a:prstClr>
            </a:outerShdw>
          </a:effectLst>
        </p:spPr>
      </p:pic>
      <p:sp>
        <p:nvSpPr>
          <p:cNvPr id="5" name="TextBox 4">
            <a:extLst>
              <a:ext uri="{FF2B5EF4-FFF2-40B4-BE49-F238E27FC236}">
                <a16:creationId xmlns:a16="http://schemas.microsoft.com/office/drawing/2014/main" id="{178F8A15-5EA5-4DF1-87EB-1FEF75346DEF}"/>
              </a:ext>
            </a:extLst>
          </p:cNvPr>
          <p:cNvSpPr txBox="1"/>
          <p:nvPr/>
        </p:nvSpPr>
        <p:spPr>
          <a:xfrm>
            <a:off x="4945336" y="4533590"/>
            <a:ext cx="6609921" cy="1526741"/>
          </a:xfrm>
          <a:prstGeom prst="rect">
            <a:avLst/>
          </a:prstGeom>
        </p:spPr>
        <p:txBody>
          <a:bodyPr vert="horz" lIns="45720" tIns="22860" rIns="45720" bIns="22860" rtlCol="0" anchor="ctr">
            <a:normAutofit/>
          </a:bodyPr>
          <a:lstStyle/>
          <a:p>
            <a:pPr marL="285750" indent="-114300" defTabSz="457200">
              <a:lnSpc>
                <a:spcPct val="90000"/>
              </a:lnSpc>
              <a:spcAft>
                <a:spcPts val="300"/>
              </a:spcAft>
              <a:buFont typeface="Arial" panose="020B0604020202020204" pitchFamily="34" charset="0"/>
              <a:buChar char="•"/>
            </a:pPr>
            <a:r>
              <a:rPr lang="en-US" sz="1700" dirty="0">
                <a:solidFill>
                  <a:schemeClr val="tx1">
                    <a:lumMod val="75000"/>
                    <a:lumOff val="25000"/>
                  </a:schemeClr>
                </a:solidFill>
                <a:latin typeface="Calibri"/>
              </a:rPr>
              <a:t>A middle school core setting is a setting in which a teacher teaching any grades five through eight teaches two or more subject areas to the same students in the same day. Teachers in a Middle School Core Setting may teach in these settings with either a multiple subject credential or single subject authorizations.</a:t>
            </a:r>
          </a:p>
        </p:txBody>
      </p:sp>
      <p:sp>
        <p:nvSpPr>
          <p:cNvPr id="12" name="Slide Number Placeholder 5">
            <a:extLst>
              <a:ext uri="{FF2B5EF4-FFF2-40B4-BE49-F238E27FC236}">
                <a16:creationId xmlns:a16="http://schemas.microsoft.com/office/drawing/2014/main" id="{89561564-2C07-4803-985F-90807C3ACB16}"/>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36</a:t>
            </a:fld>
            <a:endParaRPr lang="en-US"/>
          </a:p>
        </p:txBody>
      </p:sp>
      <p:sp>
        <p:nvSpPr>
          <p:cNvPr id="13" name="Rectangle 12">
            <a:extLst>
              <a:ext uri="{FF2B5EF4-FFF2-40B4-BE49-F238E27FC236}">
                <a16:creationId xmlns:a16="http://schemas.microsoft.com/office/drawing/2014/main" id="{0B4B721E-BEB9-4566-B629-CAB09E6AD421}"/>
              </a:ext>
            </a:extLst>
          </p:cNvPr>
          <p:cNvSpPr/>
          <p:nvPr/>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4" name="Rectangle 13">
            <a:extLst>
              <a:ext uri="{FF2B5EF4-FFF2-40B4-BE49-F238E27FC236}">
                <a16:creationId xmlns:a16="http://schemas.microsoft.com/office/drawing/2014/main" id="{AF9FF063-E517-4DB8-902B-D37F28DDF377}"/>
              </a:ext>
            </a:extLst>
          </p:cNvPr>
          <p:cNvSpPr/>
          <p:nvPr/>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pic>
        <p:nvPicPr>
          <p:cNvPr id="15" name="Graphic 14">
            <a:extLst>
              <a:ext uri="{FF2B5EF4-FFF2-40B4-BE49-F238E27FC236}">
                <a16:creationId xmlns:a16="http://schemas.microsoft.com/office/drawing/2014/main" id="{4DE1CC20-A512-4C4E-A6DB-4021C3DE52D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47540" y="6428992"/>
            <a:ext cx="1218014" cy="336404"/>
          </a:xfrm>
          <a:prstGeom prst="rect">
            <a:avLst/>
          </a:prstGeom>
        </p:spPr>
      </p:pic>
      <p:sp>
        <p:nvSpPr>
          <p:cNvPr id="6" name="Footer Placeholder 3">
            <a:extLst>
              <a:ext uri="{FF2B5EF4-FFF2-40B4-BE49-F238E27FC236}">
                <a16:creationId xmlns:a16="http://schemas.microsoft.com/office/drawing/2014/main" id="{E942EEDC-D1B1-2605-8738-5549310ACEC3}"/>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2024</a:t>
            </a:r>
          </a:p>
        </p:txBody>
      </p:sp>
    </p:spTree>
    <p:extLst>
      <p:ext uri="{BB962C8B-B14F-4D97-AF65-F5344CB8AC3E}">
        <p14:creationId xmlns:p14="http://schemas.microsoft.com/office/powerpoint/2010/main" val="26563551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Grid" hidden="1">
            <a:extLst>
              <a:ext uri="{FF2B5EF4-FFF2-40B4-BE49-F238E27FC236}">
                <a16:creationId xmlns:a16="http://schemas.microsoft.com/office/drawing/2014/main" id="{DCC1F84B-3DC0-4BE8-80EE-CF4C006437F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5462"/>
            <a:ext cx="12192000" cy="6863462"/>
          </a:xfrm>
          <a:prstGeom prst="rect">
            <a:avLst/>
          </a:prstGeom>
        </p:spPr>
      </p:pic>
      <p:sp>
        <p:nvSpPr>
          <p:cNvPr id="9" name="Title 6">
            <a:extLst>
              <a:ext uri="{FF2B5EF4-FFF2-40B4-BE49-F238E27FC236}">
                <a16:creationId xmlns:a16="http://schemas.microsoft.com/office/drawing/2014/main" id="{5B39BA7D-B470-4B8A-AF3D-5DBA08BD7648}"/>
              </a:ext>
            </a:extLst>
          </p:cNvPr>
          <p:cNvSpPr txBox="1">
            <a:spLocks noGrp="1"/>
          </p:cNvSpPr>
          <p:nvPr>
            <p:ph type="title"/>
          </p:nvPr>
        </p:nvSpPr>
        <p:spPr bwMode="auto">
          <a:xfrm>
            <a:off x="342767" y="249257"/>
            <a:ext cx="11340000" cy="432000"/>
          </a:xfrm>
          <a:prstGeom prst="roundRect">
            <a:avLst>
              <a:gd name="adj" fmla="val 21667"/>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rtl="0" eaLnBrk="1" fontAlgn="base" hangingPunct="1">
              <a:lnSpc>
                <a:spcPct val="90000"/>
              </a:lnSpc>
              <a:spcBef>
                <a:spcPct val="0"/>
              </a:spcBef>
              <a:spcAft>
                <a:spcPct val="0"/>
              </a:spcAft>
              <a:defRPr sz="2800" b="1">
                <a:solidFill>
                  <a:srgbClr val="663300"/>
                </a:solidFill>
                <a:latin typeface="+mj-lt"/>
                <a:ea typeface="+mj-ea"/>
                <a:cs typeface="+mj-cs"/>
              </a:defRPr>
            </a:lvl1pPr>
            <a:lvl2pPr algn="l" rtl="0" eaLnBrk="1" fontAlgn="base" hangingPunct="1">
              <a:lnSpc>
                <a:spcPct val="90000"/>
              </a:lnSpc>
              <a:spcBef>
                <a:spcPct val="0"/>
              </a:spcBef>
              <a:spcAft>
                <a:spcPct val="0"/>
              </a:spcAft>
              <a:defRPr sz="2800" b="1">
                <a:solidFill>
                  <a:srgbClr val="663300"/>
                </a:solidFill>
                <a:latin typeface="Arial" charset="0"/>
              </a:defRPr>
            </a:lvl2pPr>
            <a:lvl3pPr algn="l" rtl="0" eaLnBrk="1" fontAlgn="base" hangingPunct="1">
              <a:lnSpc>
                <a:spcPct val="90000"/>
              </a:lnSpc>
              <a:spcBef>
                <a:spcPct val="0"/>
              </a:spcBef>
              <a:spcAft>
                <a:spcPct val="0"/>
              </a:spcAft>
              <a:defRPr sz="2800" b="1">
                <a:solidFill>
                  <a:srgbClr val="663300"/>
                </a:solidFill>
                <a:latin typeface="Arial" charset="0"/>
              </a:defRPr>
            </a:lvl3pPr>
            <a:lvl4pPr algn="l" rtl="0" eaLnBrk="1" fontAlgn="base" hangingPunct="1">
              <a:lnSpc>
                <a:spcPct val="90000"/>
              </a:lnSpc>
              <a:spcBef>
                <a:spcPct val="0"/>
              </a:spcBef>
              <a:spcAft>
                <a:spcPct val="0"/>
              </a:spcAft>
              <a:defRPr sz="2800" b="1">
                <a:solidFill>
                  <a:srgbClr val="663300"/>
                </a:solidFill>
                <a:latin typeface="Arial" charset="0"/>
              </a:defRPr>
            </a:lvl4pPr>
            <a:lvl5pPr algn="l" rtl="0" eaLnBrk="1" fontAlgn="base" hangingPunct="1">
              <a:lnSpc>
                <a:spcPct val="90000"/>
              </a:lnSpc>
              <a:spcBef>
                <a:spcPct val="0"/>
              </a:spcBef>
              <a:spcAft>
                <a:spcPct val="0"/>
              </a:spcAft>
              <a:defRPr sz="2800" b="1">
                <a:solidFill>
                  <a:srgbClr val="663300"/>
                </a:solidFill>
                <a:latin typeface="Arial" charset="0"/>
              </a:defRPr>
            </a:lvl5pPr>
            <a:lvl6pPr marL="457200" algn="l" rtl="0" eaLnBrk="1" fontAlgn="base" hangingPunct="1">
              <a:lnSpc>
                <a:spcPct val="90000"/>
              </a:lnSpc>
              <a:spcBef>
                <a:spcPct val="0"/>
              </a:spcBef>
              <a:spcAft>
                <a:spcPct val="0"/>
              </a:spcAft>
              <a:defRPr sz="2800" b="1">
                <a:solidFill>
                  <a:srgbClr val="663300"/>
                </a:solidFill>
                <a:latin typeface="Arial" charset="0"/>
              </a:defRPr>
            </a:lvl6pPr>
            <a:lvl7pPr marL="914400" algn="l" rtl="0" eaLnBrk="1" fontAlgn="base" hangingPunct="1">
              <a:lnSpc>
                <a:spcPct val="90000"/>
              </a:lnSpc>
              <a:spcBef>
                <a:spcPct val="0"/>
              </a:spcBef>
              <a:spcAft>
                <a:spcPct val="0"/>
              </a:spcAft>
              <a:defRPr sz="2800" b="1">
                <a:solidFill>
                  <a:srgbClr val="663300"/>
                </a:solidFill>
                <a:latin typeface="Arial" charset="0"/>
              </a:defRPr>
            </a:lvl7pPr>
            <a:lvl8pPr marL="1371600" algn="l" rtl="0" eaLnBrk="1" fontAlgn="base" hangingPunct="1">
              <a:lnSpc>
                <a:spcPct val="90000"/>
              </a:lnSpc>
              <a:spcBef>
                <a:spcPct val="0"/>
              </a:spcBef>
              <a:spcAft>
                <a:spcPct val="0"/>
              </a:spcAft>
              <a:defRPr sz="2800" b="1">
                <a:solidFill>
                  <a:srgbClr val="663300"/>
                </a:solidFill>
                <a:latin typeface="Arial" charset="0"/>
              </a:defRPr>
            </a:lvl8pPr>
            <a:lvl9pPr marL="1828800" algn="l" rtl="0" eaLnBrk="1" fontAlgn="base" hangingPunct="1">
              <a:lnSpc>
                <a:spcPct val="90000"/>
              </a:lnSpc>
              <a:spcBef>
                <a:spcPct val="0"/>
              </a:spcBef>
              <a:spcAft>
                <a:spcPct val="0"/>
              </a:spcAft>
              <a:defRPr sz="2800" b="1">
                <a:solidFill>
                  <a:srgbClr val="663300"/>
                </a:solidFill>
                <a:latin typeface="Arial" charset="0"/>
              </a:defRPr>
            </a:lvl9pPr>
          </a:lstStyle>
          <a:p>
            <a:pPr>
              <a:defRPr/>
            </a:pPr>
            <a:r>
              <a:rPr lang="en-US" sz="3200" kern="0" spc="0" dirty="0">
                <a:solidFill>
                  <a:schemeClr val="tx1">
                    <a:lumMod val="75000"/>
                    <a:lumOff val="25000"/>
                  </a:schemeClr>
                </a:solidFill>
                <a:latin typeface="Arial Black"/>
              </a:rPr>
              <a:t>Distance Learning Courses</a:t>
            </a:r>
          </a:p>
        </p:txBody>
      </p:sp>
      <p:pic>
        <p:nvPicPr>
          <p:cNvPr id="4" name="Picture 3" descr="Screen shot of the Course section modal in CALPADS.">
            <a:extLst>
              <a:ext uri="{FF2B5EF4-FFF2-40B4-BE49-F238E27FC236}">
                <a16:creationId xmlns:a16="http://schemas.microsoft.com/office/drawing/2014/main" id="{D4A590F0-BC85-4E98-887B-CC50565879D9}"/>
              </a:ext>
            </a:extLst>
          </p:cNvPr>
          <p:cNvPicPr>
            <a:picLocks noChangeAspect="1"/>
          </p:cNvPicPr>
          <p:nvPr/>
        </p:nvPicPr>
        <p:blipFill>
          <a:blip r:embed="rId4"/>
          <a:stretch>
            <a:fillRect/>
          </a:stretch>
        </p:blipFill>
        <p:spPr>
          <a:xfrm>
            <a:off x="6967597" y="1050350"/>
            <a:ext cx="4820646" cy="5182002"/>
          </a:xfrm>
          <a:prstGeom prst="rect">
            <a:avLst/>
          </a:prstGeom>
          <a:ln>
            <a:noFill/>
          </a:ln>
          <a:effectLst>
            <a:outerShdw blurRad="190500" algn="tl" rotWithShape="0">
              <a:srgbClr val="000000">
                <a:alpha val="70000"/>
              </a:srgbClr>
            </a:outerShdw>
          </a:effectLst>
        </p:spPr>
      </p:pic>
      <p:sp>
        <p:nvSpPr>
          <p:cNvPr id="5" name="Oval 4">
            <a:extLst>
              <a:ext uri="{FF2B5EF4-FFF2-40B4-BE49-F238E27FC236}">
                <a16:creationId xmlns:a16="http://schemas.microsoft.com/office/drawing/2014/main" id="{6AD29764-C233-4BAC-82CE-16FBB234A186}"/>
              </a:ext>
            </a:extLst>
          </p:cNvPr>
          <p:cNvSpPr/>
          <p:nvPr/>
        </p:nvSpPr>
        <p:spPr>
          <a:xfrm>
            <a:off x="11221057" y="1710317"/>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1</a:t>
            </a:r>
          </a:p>
        </p:txBody>
      </p:sp>
      <p:sp>
        <p:nvSpPr>
          <p:cNvPr id="8" name="Oval 7">
            <a:extLst>
              <a:ext uri="{FF2B5EF4-FFF2-40B4-BE49-F238E27FC236}">
                <a16:creationId xmlns:a16="http://schemas.microsoft.com/office/drawing/2014/main" id="{12BF7C6A-05F7-4978-B739-CAB5F519B52D}"/>
              </a:ext>
            </a:extLst>
          </p:cNvPr>
          <p:cNvSpPr/>
          <p:nvPr/>
        </p:nvSpPr>
        <p:spPr>
          <a:xfrm>
            <a:off x="10876954" y="4595392"/>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2</a:t>
            </a:r>
          </a:p>
        </p:txBody>
      </p:sp>
      <p:sp>
        <p:nvSpPr>
          <p:cNvPr id="12" name="Oval 11">
            <a:extLst>
              <a:ext uri="{FF2B5EF4-FFF2-40B4-BE49-F238E27FC236}">
                <a16:creationId xmlns:a16="http://schemas.microsoft.com/office/drawing/2014/main" id="{6F3CCC2B-0805-4440-BDEE-0F8DB7A7B8EB}"/>
              </a:ext>
            </a:extLst>
          </p:cNvPr>
          <p:cNvSpPr/>
          <p:nvPr/>
        </p:nvSpPr>
        <p:spPr>
          <a:xfrm>
            <a:off x="587660" y="1068541"/>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1</a:t>
            </a:r>
          </a:p>
        </p:txBody>
      </p:sp>
      <p:sp>
        <p:nvSpPr>
          <p:cNvPr id="14" name="Oval 13">
            <a:extLst>
              <a:ext uri="{FF2B5EF4-FFF2-40B4-BE49-F238E27FC236}">
                <a16:creationId xmlns:a16="http://schemas.microsoft.com/office/drawing/2014/main" id="{4C206917-B584-478F-8FE1-272DA1E1BB36}"/>
              </a:ext>
            </a:extLst>
          </p:cNvPr>
          <p:cNvSpPr/>
          <p:nvPr/>
        </p:nvSpPr>
        <p:spPr>
          <a:xfrm>
            <a:off x="615687" y="2656730"/>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2</a:t>
            </a:r>
          </a:p>
        </p:txBody>
      </p:sp>
      <p:sp>
        <p:nvSpPr>
          <p:cNvPr id="16" name="TextBox 15">
            <a:extLst>
              <a:ext uri="{FF2B5EF4-FFF2-40B4-BE49-F238E27FC236}">
                <a16:creationId xmlns:a16="http://schemas.microsoft.com/office/drawing/2014/main" id="{72E7F9A1-DBC6-437A-9AAB-8044516DC059}"/>
              </a:ext>
            </a:extLst>
          </p:cNvPr>
          <p:cNvSpPr txBox="1"/>
          <p:nvPr/>
        </p:nvSpPr>
        <p:spPr>
          <a:xfrm>
            <a:off x="1186217" y="987682"/>
            <a:ext cx="5447471" cy="1569660"/>
          </a:xfrm>
          <a:prstGeom prst="rect">
            <a:avLst/>
          </a:prstGeom>
          <a:noFill/>
        </p:spPr>
        <p:txBody>
          <a:bodyPr wrap="square">
            <a:spAutoFit/>
          </a:bodyPr>
          <a:lstStyle/>
          <a:p>
            <a:pPr>
              <a:defRPr/>
            </a:pPr>
            <a:r>
              <a:rPr lang="en-US" sz="1600" b="1">
                <a:solidFill>
                  <a:prstClr val="black"/>
                </a:solidFill>
                <a:latin typeface="Tahoma"/>
              </a:rPr>
              <a:t>CRSE 9.24</a:t>
            </a:r>
          </a:p>
          <a:p>
            <a:pPr>
              <a:defRPr/>
            </a:pPr>
            <a:r>
              <a:rPr lang="en-US" sz="1600" b="1">
                <a:solidFill>
                  <a:prstClr val="black"/>
                </a:solidFill>
                <a:latin typeface="Calibri"/>
              </a:rPr>
              <a:t>Distance Learning Indicator</a:t>
            </a:r>
          </a:p>
          <a:p>
            <a:pPr>
              <a:defRPr/>
            </a:pPr>
            <a:r>
              <a:rPr lang="en-US" sz="1600">
                <a:solidFill>
                  <a:prstClr val="black"/>
                </a:solidFill>
                <a:latin typeface="Calibri"/>
              </a:rPr>
              <a:t>An indication of whether Course Section instruction was delivered by way of distance learning </a:t>
            </a:r>
            <a:r>
              <a:rPr lang="en-US" sz="1600" b="1">
                <a:solidFill>
                  <a:srgbClr val="C00000"/>
                </a:solidFill>
                <a:latin typeface="Calibri"/>
              </a:rPr>
              <a:t>full time or part time (any portion of a day or week)</a:t>
            </a:r>
            <a:r>
              <a:rPr lang="en-US" sz="1600">
                <a:solidFill>
                  <a:prstClr val="black"/>
                </a:solidFill>
                <a:latin typeface="Calibri"/>
              </a:rPr>
              <a:t> via synchronous and/or asynchronous format.</a:t>
            </a:r>
          </a:p>
        </p:txBody>
      </p:sp>
      <p:sp>
        <p:nvSpPr>
          <p:cNvPr id="18" name="TextBox 17">
            <a:extLst>
              <a:ext uri="{FF2B5EF4-FFF2-40B4-BE49-F238E27FC236}">
                <a16:creationId xmlns:a16="http://schemas.microsoft.com/office/drawing/2014/main" id="{F89D851D-4402-4606-9324-B1F0207AA9DA}"/>
              </a:ext>
            </a:extLst>
          </p:cNvPr>
          <p:cNvSpPr txBox="1"/>
          <p:nvPr/>
        </p:nvSpPr>
        <p:spPr>
          <a:xfrm>
            <a:off x="1129117" y="2511176"/>
            <a:ext cx="5532598" cy="1323439"/>
          </a:xfrm>
          <a:prstGeom prst="rect">
            <a:avLst/>
          </a:prstGeom>
          <a:noFill/>
        </p:spPr>
        <p:txBody>
          <a:bodyPr wrap="square">
            <a:spAutoFit/>
          </a:bodyPr>
          <a:lstStyle/>
          <a:p>
            <a:pPr>
              <a:defRPr/>
            </a:pPr>
            <a:r>
              <a:rPr lang="en-US" sz="1600" b="1">
                <a:solidFill>
                  <a:prstClr val="black"/>
                </a:solidFill>
                <a:latin typeface="Tahoma"/>
              </a:rPr>
              <a:t>CRSE 9.33</a:t>
            </a:r>
          </a:p>
          <a:p>
            <a:pPr>
              <a:defRPr/>
            </a:pPr>
            <a:r>
              <a:rPr lang="fr-FR" sz="1600" b="1">
                <a:solidFill>
                  <a:prstClr val="black"/>
                </a:solidFill>
                <a:latin typeface="Calibri"/>
              </a:rPr>
              <a:t>Online Course Instruction Type Code</a:t>
            </a:r>
          </a:p>
          <a:p>
            <a:pPr>
              <a:defRPr/>
            </a:pPr>
            <a:r>
              <a:rPr lang="en-US" sz="1600">
                <a:solidFill>
                  <a:prstClr val="black"/>
                </a:solidFill>
                <a:latin typeface="Calibri"/>
              </a:rPr>
              <a:t>Represents the type of online instruction that is being delivered in a course section. Required if the Distance Learning Indicator, is populated with a "Y"</a:t>
            </a:r>
          </a:p>
        </p:txBody>
      </p:sp>
      <p:sp>
        <p:nvSpPr>
          <p:cNvPr id="22" name="Oval 21">
            <a:extLst>
              <a:ext uri="{FF2B5EF4-FFF2-40B4-BE49-F238E27FC236}">
                <a16:creationId xmlns:a16="http://schemas.microsoft.com/office/drawing/2014/main" id="{C89FDE5D-87C7-49CB-8ADF-03A191CEB951}"/>
              </a:ext>
            </a:extLst>
          </p:cNvPr>
          <p:cNvSpPr/>
          <p:nvPr/>
        </p:nvSpPr>
        <p:spPr>
          <a:xfrm>
            <a:off x="587660" y="4079511"/>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3</a:t>
            </a:r>
          </a:p>
        </p:txBody>
      </p:sp>
      <p:sp>
        <p:nvSpPr>
          <p:cNvPr id="24" name="Oval 23">
            <a:extLst>
              <a:ext uri="{FF2B5EF4-FFF2-40B4-BE49-F238E27FC236}">
                <a16:creationId xmlns:a16="http://schemas.microsoft.com/office/drawing/2014/main" id="{E60AD097-C663-4B6F-86BE-E6B0113F5F12}"/>
              </a:ext>
            </a:extLst>
          </p:cNvPr>
          <p:cNvSpPr/>
          <p:nvPr/>
        </p:nvSpPr>
        <p:spPr>
          <a:xfrm>
            <a:off x="10082484" y="5322987"/>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3</a:t>
            </a:r>
          </a:p>
        </p:txBody>
      </p:sp>
      <p:sp>
        <p:nvSpPr>
          <p:cNvPr id="26" name="TextBox 25">
            <a:extLst>
              <a:ext uri="{FF2B5EF4-FFF2-40B4-BE49-F238E27FC236}">
                <a16:creationId xmlns:a16="http://schemas.microsoft.com/office/drawing/2014/main" id="{A6A64041-3687-4F35-8333-CB51A9D2966B}"/>
              </a:ext>
            </a:extLst>
          </p:cNvPr>
          <p:cNvSpPr txBox="1"/>
          <p:nvPr/>
        </p:nvSpPr>
        <p:spPr>
          <a:xfrm>
            <a:off x="952558" y="3963857"/>
            <a:ext cx="5532597" cy="2062103"/>
          </a:xfrm>
          <a:prstGeom prst="rect">
            <a:avLst/>
          </a:prstGeom>
          <a:noFill/>
        </p:spPr>
        <p:txBody>
          <a:bodyPr wrap="square">
            <a:spAutoFit/>
          </a:bodyPr>
          <a:lstStyle/>
          <a:p>
            <a:pPr>
              <a:defRPr/>
            </a:pPr>
            <a:r>
              <a:rPr lang="fr-FR" sz="1600" b="1">
                <a:solidFill>
                  <a:prstClr val="black"/>
                </a:solidFill>
                <a:latin typeface="Calibri"/>
              </a:rPr>
              <a:t>Online Course Instruction Type Codes</a:t>
            </a:r>
          </a:p>
          <a:p>
            <a:pPr marL="285750" indent="-285750">
              <a:buFont typeface="Arial" panose="020B0604020202020204" pitchFamily="34" charset="0"/>
              <a:buChar char="•"/>
              <a:defRPr/>
            </a:pPr>
            <a:r>
              <a:rPr lang="en-US" sz="1600" b="1">
                <a:solidFill>
                  <a:prstClr val="black"/>
                </a:solidFill>
                <a:latin typeface="Calibri"/>
              </a:rPr>
              <a:t>Instructor-led</a:t>
            </a:r>
            <a:r>
              <a:rPr lang="en-US" sz="1600">
                <a:solidFill>
                  <a:prstClr val="black"/>
                </a:solidFill>
                <a:latin typeface="Calibri"/>
              </a:rPr>
              <a:t>: Instructor provides all instruction associated with online content</a:t>
            </a:r>
          </a:p>
          <a:p>
            <a:pPr marL="285750" indent="-285750">
              <a:buFont typeface="Arial" panose="020B0604020202020204" pitchFamily="34" charset="0"/>
              <a:buChar char="•"/>
              <a:defRPr/>
            </a:pPr>
            <a:r>
              <a:rPr lang="en-US" sz="1600" b="1">
                <a:solidFill>
                  <a:prstClr val="black"/>
                </a:solidFill>
                <a:latin typeface="Calibri"/>
              </a:rPr>
              <a:t>Facilitated</a:t>
            </a:r>
            <a:r>
              <a:rPr lang="en-US" sz="1600">
                <a:solidFill>
                  <a:prstClr val="black"/>
                </a:solidFill>
                <a:latin typeface="Calibri"/>
              </a:rPr>
              <a:t>: Learner sets the pace of their own instruction, facilitator monitors progress and may provide support</a:t>
            </a:r>
          </a:p>
          <a:p>
            <a:pPr marL="285750" indent="-285750">
              <a:buFont typeface="Arial" panose="020B0604020202020204" pitchFamily="34" charset="0"/>
              <a:buChar char="•"/>
              <a:defRPr/>
            </a:pPr>
            <a:r>
              <a:rPr lang="en-US" sz="1600" b="1">
                <a:solidFill>
                  <a:prstClr val="black"/>
                </a:solidFill>
                <a:latin typeface="Calibri"/>
              </a:rPr>
              <a:t>Learner-led</a:t>
            </a:r>
            <a:r>
              <a:rPr lang="en-US" sz="1600">
                <a:solidFill>
                  <a:prstClr val="black"/>
                </a:solidFill>
                <a:latin typeface="Calibri"/>
              </a:rPr>
              <a:t>: Learner sets the pace of their instruction. Content and instruction are provided solely by the online application </a:t>
            </a:r>
            <a:endParaRPr lang="fr-FR">
              <a:solidFill>
                <a:prstClr val="black"/>
              </a:solidFill>
              <a:latin typeface="Calibri"/>
            </a:endParaRPr>
          </a:p>
        </p:txBody>
      </p:sp>
      <p:sp>
        <p:nvSpPr>
          <p:cNvPr id="17" name="TextBox 16">
            <a:extLst>
              <a:ext uri="{FF2B5EF4-FFF2-40B4-BE49-F238E27FC236}">
                <a16:creationId xmlns:a16="http://schemas.microsoft.com/office/drawing/2014/main" id="{9C6B2341-DC71-444E-9A52-E0EFD0613C20}"/>
              </a:ext>
            </a:extLst>
          </p:cNvPr>
          <p:cNvSpPr txBox="1"/>
          <p:nvPr/>
        </p:nvSpPr>
        <p:spPr>
          <a:xfrm>
            <a:off x="7028587" y="618350"/>
            <a:ext cx="4820646" cy="369332"/>
          </a:xfrm>
          <a:prstGeom prst="rect">
            <a:avLst/>
          </a:prstGeom>
          <a:noFill/>
        </p:spPr>
        <p:txBody>
          <a:bodyPr wrap="square">
            <a:spAutoFit/>
          </a:bodyPr>
          <a:lstStyle/>
          <a:p>
            <a:pPr>
              <a:defRPr/>
            </a:pPr>
            <a:r>
              <a:rPr lang="en-US" b="1">
                <a:solidFill>
                  <a:srgbClr val="2B3358"/>
                </a:solidFill>
                <a:latin typeface="Calibri"/>
              </a:rPr>
              <a:t>Resource: Flash # 187</a:t>
            </a:r>
          </a:p>
        </p:txBody>
      </p:sp>
      <p:sp>
        <p:nvSpPr>
          <p:cNvPr id="3" name="Slide Number Placeholder 2">
            <a:extLst>
              <a:ext uri="{FF2B5EF4-FFF2-40B4-BE49-F238E27FC236}">
                <a16:creationId xmlns:a16="http://schemas.microsoft.com/office/drawing/2014/main" id="{5FBE8693-8C45-42C1-B1E2-FFB35D97C992}"/>
              </a:ext>
            </a:extLst>
          </p:cNvPr>
          <p:cNvSpPr>
            <a:spLocks noGrp="1"/>
          </p:cNvSpPr>
          <p:nvPr>
            <p:ph type="sldNum" sz="quarter" idx="11"/>
          </p:nvPr>
        </p:nvSpPr>
        <p:spPr/>
        <p:txBody>
          <a:bodyPr/>
          <a:lstStyle/>
          <a:p>
            <a:fld id="{4B73C415-D670-4716-A5EC-CC4D52CA2BAC}" type="slidenum">
              <a:rPr lang="en-US" noProof="0" smtClean="0"/>
              <a:pPr/>
              <a:t>37</a:t>
            </a:fld>
            <a:endParaRPr lang="en-US" noProof="0"/>
          </a:p>
        </p:txBody>
      </p:sp>
      <p:sp>
        <p:nvSpPr>
          <p:cNvPr id="2" name="Footer Placeholder 3">
            <a:extLst>
              <a:ext uri="{FF2B5EF4-FFF2-40B4-BE49-F238E27FC236}">
                <a16:creationId xmlns:a16="http://schemas.microsoft.com/office/drawing/2014/main" id="{3DA00D3F-B6EE-4DE7-2434-CC9D33BBE873}"/>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2024</a:t>
            </a:r>
          </a:p>
        </p:txBody>
      </p:sp>
    </p:spTree>
    <p:extLst>
      <p:ext uri="{BB962C8B-B14F-4D97-AF65-F5344CB8AC3E}">
        <p14:creationId xmlns:p14="http://schemas.microsoft.com/office/powerpoint/2010/main" val="2102502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BDB78DD6-E00E-425F-9E2D-EA8A8BE1A23D}"/>
              </a:ext>
              <a:ext uri="{C183D7F6-B498-43B3-948B-1728B52AA6E4}">
                <adec:decorative xmlns:adec="http://schemas.microsoft.com/office/drawing/2017/decorative" val="1"/>
              </a:ext>
            </a:extLst>
          </p:cNvPr>
          <p:cNvSpPr/>
          <p:nvPr/>
        </p:nvSpPr>
        <p:spPr>
          <a:xfrm>
            <a:off x="3084542" y="199519"/>
            <a:ext cx="5753458" cy="6040422"/>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latin typeface="Tahoma"/>
            </a:endParaRPr>
          </a:p>
        </p:txBody>
      </p:sp>
      <p:sp>
        <p:nvSpPr>
          <p:cNvPr id="4" name="Slide Number Placeholder 3">
            <a:extLst>
              <a:ext uri="{FF2B5EF4-FFF2-40B4-BE49-F238E27FC236}">
                <a16:creationId xmlns:a16="http://schemas.microsoft.com/office/drawing/2014/main" id="{2AFB5279-6E6D-47DD-BD07-02A9247ED497}"/>
              </a:ext>
            </a:extLst>
          </p:cNvPr>
          <p:cNvSpPr>
            <a:spLocks noGrp="1"/>
          </p:cNvSpPr>
          <p:nvPr>
            <p:ph type="sldNum" sz="quarter" idx="11"/>
          </p:nvPr>
        </p:nvSpPr>
        <p:spPr/>
        <p:txBody>
          <a:bodyPr/>
          <a:lstStyle/>
          <a:p>
            <a:fld id="{C7575539-BFBE-477A-BDB6-9CA7B44D81A5}" type="slidenum">
              <a:rPr lang="en-US">
                <a:solidFill>
                  <a:prstClr val="black">
                    <a:lumMod val="65000"/>
                    <a:lumOff val="35000"/>
                  </a:prstClr>
                </a:solidFill>
                <a:latin typeface="Tahoma"/>
              </a:rPr>
              <a:pPr/>
              <a:t>38</a:t>
            </a:fld>
            <a:endParaRPr lang="en-US">
              <a:solidFill>
                <a:prstClr val="black">
                  <a:lumMod val="65000"/>
                  <a:lumOff val="35000"/>
                </a:prstClr>
              </a:solidFill>
              <a:latin typeface="Tahoma"/>
            </a:endParaRPr>
          </a:p>
        </p:txBody>
      </p:sp>
      <p:sp>
        <p:nvSpPr>
          <p:cNvPr id="2" name="Title 1">
            <a:extLst>
              <a:ext uri="{FF2B5EF4-FFF2-40B4-BE49-F238E27FC236}">
                <a16:creationId xmlns:a16="http://schemas.microsoft.com/office/drawing/2014/main" id="{4B026BEC-954E-448B-86B1-49B2C705165C}"/>
              </a:ext>
            </a:extLst>
          </p:cNvPr>
          <p:cNvSpPr>
            <a:spLocks noGrp="1"/>
          </p:cNvSpPr>
          <p:nvPr>
            <p:ph type="title" idx="4294967295"/>
          </p:nvPr>
        </p:nvSpPr>
        <p:spPr>
          <a:xfrm>
            <a:off x="432000" y="1203157"/>
            <a:ext cx="3806825" cy="1393617"/>
          </a:xfrm>
        </p:spPr>
        <p:txBody>
          <a:bodyPr>
            <a:normAutofit/>
          </a:bodyPr>
          <a:lstStyle/>
          <a:p>
            <a:r>
              <a:rPr lang="en-US">
                <a:latin typeface="Arial Black" panose="020B0A04020102020204" pitchFamily="34" charset="0"/>
              </a:rPr>
              <a:t>English Learner Services</a:t>
            </a:r>
          </a:p>
        </p:txBody>
      </p:sp>
      <p:sp>
        <p:nvSpPr>
          <p:cNvPr id="9" name="Content Placeholder 2">
            <a:extLst>
              <a:ext uri="{FF2B5EF4-FFF2-40B4-BE49-F238E27FC236}">
                <a16:creationId xmlns:a16="http://schemas.microsoft.com/office/drawing/2014/main" id="{A986D4ED-F040-4CA4-A68F-C0CFBD5123EC}"/>
              </a:ext>
            </a:extLst>
          </p:cNvPr>
          <p:cNvSpPr>
            <a:spLocks noGrp="1"/>
          </p:cNvSpPr>
          <p:nvPr>
            <p:ph idx="4294967295"/>
          </p:nvPr>
        </p:nvSpPr>
        <p:spPr>
          <a:xfrm>
            <a:off x="570205" y="2596775"/>
            <a:ext cx="4499335" cy="3143250"/>
          </a:xfrm>
        </p:spPr>
        <p:txBody>
          <a:bodyPr>
            <a:normAutofit/>
          </a:bodyPr>
          <a:lstStyle/>
          <a:p>
            <a:pPr marL="0" indent="0">
              <a:lnSpc>
                <a:spcPct val="110000"/>
              </a:lnSpc>
              <a:buNone/>
            </a:pPr>
            <a:r>
              <a:rPr lang="en-US" sz="2000" b="1">
                <a:solidFill>
                  <a:prstClr val="black"/>
                </a:solidFill>
                <a:latin typeface="Tahoma"/>
              </a:rPr>
              <a:t>DE 9.20</a:t>
            </a:r>
            <a:endParaRPr lang="en-US" sz="2000" b="1">
              <a:latin typeface="Arial" panose="020B0604020202020204" pitchFamily="34" charset="0"/>
            </a:endParaRPr>
          </a:p>
          <a:p>
            <a:pPr marL="0" indent="0">
              <a:lnSpc>
                <a:spcPct val="110000"/>
              </a:lnSpc>
              <a:buNone/>
            </a:pPr>
            <a:r>
              <a:rPr lang="en-US" sz="2000" b="1">
                <a:latin typeface="Arial" panose="020B0604020202020204" pitchFamily="34" charset="0"/>
              </a:rPr>
              <a:t>Education Service Code</a:t>
            </a:r>
          </a:p>
          <a:p>
            <a:pPr marL="0" indent="0">
              <a:lnSpc>
                <a:spcPct val="110000"/>
              </a:lnSpc>
              <a:buNone/>
            </a:pPr>
            <a:r>
              <a:rPr lang="en-US" sz="2000">
                <a:latin typeface="Arial" panose="020B0604020202020204" pitchFamily="34" charset="0"/>
              </a:rPr>
              <a:t>Used to describe the English language services being provided by a teacher or received by a student</a:t>
            </a:r>
          </a:p>
          <a:p>
            <a:pPr marL="0" indent="0">
              <a:lnSpc>
                <a:spcPct val="110000"/>
              </a:lnSpc>
              <a:buNone/>
            </a:pPr>
            <a:r>
              <a:rPr lang="en-US" sz="2000">
                <a:latin typeface="Arial" panose="020B0604020202020204" pitchFamily="34" charset="0"/>
              </a:rPr>
              <a:t>Is required for all course sections that have EL students</a:t>
            </a:r>
          </a:p>
        </p:txBody>
      </p:sp>
      <p:pic>
        <p:nvPicPr>
          <p:cNvPr id="5" name="Picture 4" descr="Screen shot of the Course section modal in CALPADS.">
            <a:extLst>
              <a:ext uri="{FF2B5EF4-FFF2-40B4-BE49-F238E27FC236}">
                <a16:creationId xmlns:a16="http://schemas.microsoft.com/office/drawing/2014/main" id="{405CBCF9-8FB4-41C9-9158-B7659F95092F}"/>
              </a:ext>
            </a:extLst>
          </p:cNvPr>
          <p:cNvPicPr>
            <a:picLocks noChangeAspect="1"/>
          </p:cNvPicPr>
          <p:nvPr/>
        </p:nvPicPr>
        <p:blipFill rotWithShape="1">
          <a:blip r:embed="rId3"/>
          <a:srcRect l="1395" r="14306" b="-1"/>
          <a:stretch/>
        </p:blipFill>
        <p:spPr>
          <a:xfrm>
            <a:off x="5381600" y="146373"/>
            <a:ext cx="6378400" cy="6093567"/>
          </a:xfrm>
          <a:prstGeom prst="rect">
            <a:avLst/>
          </a:prstGeom>
          <a:ln>
            <a:noFill/>
          </a:ln>
          <a:effectLst>
            <a:outerShdw blurRad="63500" algn="ctr" rotWithShape="0">
              <a:prstClr val="black">
                <a:alpha val="40000"/>
              </a:prstClr>
            </a:outerShdw>
          </a:effectLst>
        </p:spPr>
      </p:pic>
      <p:sp>
        <p:nvSpPr>
          <p:cNvPr id="8" name="Oval 7">
            <a:extLst>
              <a:ext uri="{FF2B5EF4-FFF2-40B4-BE49-F238E27FC236}">
                <a16:creationId xmlns:a16="http://schemas.microsoft.com/office/drawing/2014/main" id="{21922AB5-7C2F-4ADE-B99C-78B93462D829}"/>
              </a:ext>
            </a:extLst>
          </p:cNvPr>
          <p:cNvSpPr/>
          <p:nvPr/>
        </p:nvSpPr>
        <p:spPr>
          <a:xfrm>
            <a:off x="1665681" y="2556789"/>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CFCFC"/>
                </a:solidFill>
                <a:latin typeface="Tahoma"/>
              </a:rPr>
              <a:t>1</a:t>
            </a:r>
          </a:p>
        </p:txBody>
      </p:sp>
      <p:sp>
        <p:nvSpPr>
          <p:cNvPr id="11" name="Oval 10">
            <a:extLst>
              <a:ext uri="{FF2B5EF4-FFF2-40B4-BE49-F238E27FC236}">
                <a16:creationId xmlns:a16="http://schemas.microsoft.com/office/drawing/2014/main" id="{EFFB9B3A-8150-4945-A083-DDD04208747A}"/>
              </a:ext>
            </a:extLst>
          </p:cNvPr>
          <p:cNvSpPr/>
          <p:nvPr/>
        </p:nvSpPr>
        <p:spPr>
          <a:xfrm>
            <a:off x="7173970" y="3400585"/>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CFCFC"/>
                </a:solidFill>
                <a:latin typeface="Tahoma"/>
              </a:rPr>
              <a:t>1</a:t>
            </a:r>
          </a:p>
        </p:txBody>
      </p:sp>
      <p:sp>
        <p:nvSpPr>
          <p:cNvPr id="3" name="Footer Placeholder 3">
            <a:extLst>
              <a:ext uri="{FF2B5EF4-FFF2-40B4-BE49-F238E27FC236}">
                <a16:creationId xmlns:a16="http://schemas.microsoft.com/office/drawing/2014/main" id="{FD7DC987-8890-C879-5926-BD6B88389187}"/>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2024</a:t>
            </a:r>
          </a:p>
        </p:txBody>
      </p:sp>
    </p:spTree>
    <p:extLst>
      <p:ext uri="{BB962C8B-B14F-4D97-AF65-F5344CB8AC3E}">
        <p14:creationId xmlns:p14="http://schemas.microsoft.com/office/powerpoint/2010/main" val="42519027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73AC8-CC2C-44DD-A906-192B15717C19}"/>
              </a:ext>
            </a:extLst>
          </p:cNvPr>
          <p:cNvSpPr>
            <a:spLocks noGrp="1"/>
          </p:cNvSpPr>
          <p:nvPr>
            <p:ph type="title"/>
          </p:nvPr>
        </p:nvSpPr>
        <p:spPr>
          <a:xfrm>
            <a:off x="426000" y="306635"/>
            <a:ext cx="11340000" cy="432000"/>
          </a:xfrm>
        </p:spPr>
        <p:txBody>
          <a:bodyPr/>
          <a:lstStyle/>
          <a:p>
            <a:pPr algn="l"/>
            <a:r>
              <a:rPr lang="en-US" b="0" dirty="0"/>
              <a:t>College Courses</a:t>
            </a:r>
          </a:p>
        </p:txBody>
      </p:sp>
      <p:sp>
        <p:nvSpPr>
          <p:cNvPr id="7" name="Slide Number Placeholder 6">
            <a:extLst>
              <a:ext uri="{FF2B5EF4-FFF2-40B4-BE49-F238E27FC236}">
                <a16:creationId xmlns:a16="http://schemas.microsoft.com/office/drawing/2014/main" id="{97C7F10C-62D2-48D5-A5BE-FED23E8EE0A8}"/>
              </a:ext>
            </a:extLst>
          </p:cNvPr>
          <p:cNvSpPr>
            <a:spLocks noGrp="1"/>
          </p:cNvSpPr>
          <p:nvPr>
            <p:ph type="sldNum" sz="quarter" idx="11"/>
          </p:nvPr>
        </p:nvSpPr>
        <p:spPr/>
        <p:txBody>
          <a:bodyPr/>
          <a:lstStyle/>
          <a:p>
            <a:fld id="{4B73C415-D670-4716-A5EC-CC4D52CA2BAC}" type="slidenum">
              <a:rPr lang="en-US" noProof="0" smtClean="0"/>
              <a:pPr/>
              <a:t>39</a:t>
            </a:fld>
            <a:endParaRPr lang="en-US" noProof="0"/>
          </a:p>
        </p:txBody>
      </p:sp>
      <p:sp>
        <p:nvSpPr>
          <p:cNvPr id="5" name="Text Placeholder 4">
            <a:extLst>
              <a:ext uri="{FF2B5EF4-FFF2-40B4-BE49-F238E27FC236}">
                <a16:creationId xmlns:a16="http://schemas.microsoft.com/office/drawing/2014/main" id="{4DF8B86E-B96E-4E82-A8BB-DFFE22F92FE9}"/>
              </a:ext>
            </a:extLst>
          </p:cNvPr>
          <p:cNvSpPr>
            <a:spLocks noGrp="1"/>
          </p:cNvSpPr>
          <p:nvPr>
            <p:ph type="body" sz="quarter" idx="32"/>
          </p:nvPr>
        </p:nvSpPr>
        <p:spPr>
          <a:xfrm>
            <a:off x="432487" y="887645"/>
            <a:ext cx="11339513" cy="360000"/>
          </a:xfrm>
        </p:spPr>
        <p:txBody>
          <a:bodyPr/>
          <a:lstStyle/>
          <a:p>
            <a:r>
              <a:rPr lang="en-US" dirty="0"/>
              <a:t>Only the following State course codes listed below may be used for college course reporting.</a:t>
            </a:r>
          </a:p>
          <a:p>
            <a:endParaRPr lang="en-US" dirty="0"/>
          </a:p>
        </p:txBody>
      </p:sp>
      <p:sp>
        <p:nvSpPr>
          <p:cNvPr id="11" name="Rectangle: Rounded Corners 10">
            <a:extLst>
              <a:ext uri="{FF2B5EF4-FFF2-40B4-BE49-F238E27FC236}">
                <a16:creationId xmlns:a16="http://schemas.microsoft.com/office/drawing/2014/main" id="{664FB6C9-2585-4B9E-B335-97FC6B7ECD30}"/>
              </a:ext>
            </a:extLst>
          </p:cNvPr>
          <p:cNvSpPr/>
          <p:nvPr/>
        </p:nvSpPr>
        <p:spPr>
          <a:xfrm>
            <a:off x="543270" y="1888970"/>
            <a:ext cx="5144608" cy="3080060"/>
          </a:xfrm>
          <a:prstGeom prst="roundRect">
            <a:avLst>
              <a:gd name="adj" fmla="val 4192"/>
            </a:avLst>
          </a:prstGeom>
          <a:solidFill>
            <a:srgbClr val="F0F1FA"/>
          </a:solidFill>
          <a:ln>
            <a:noFill/>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lumMod val="95000"/>
                    <a:lumOff val="5000"/>
                  </a:schemeClr>
                </a:solidFill>
              </a:rPr>
              <a:t>9020 - College Credit Course - Visual Arts</a:t>
            </a:r>
          </a:p>
          <a:p>
            <a:r>
              <a:rPr lang="en-US" sz="1600" dirty="0">
                <a:solidFill>
                  <a:schemeClr val="tx1">
                    <a:lumMod val="95000"/>
                    <a:lumOff val="5000"/>
                  </a:schemeClr>
                </a:solidFill>
              </a:rPr>
              <a:t>9082 - College Credit Course - Dance</a:t>
            </a:r>
          </a:p>
          <a:p>
            <a:r>
              <a:rPr lang="en-US" sz="1600" dirty="0">
                <a:solidFill>
                  <a:schemeClr val="tx1">
                    <a:lumMod val="95000"/>
                    <a:lumOff val="5000"/>
                  </a:schemeClr>
                </a:solidFill>
              </a:rPr>
              <a:t>9096 - College Credit Course - Theatre</a:t>
            </a:r>
          </a:p>
          <a:p>
            <a:r>
              <a:rPr lang="en-US" sz="1600" dirty="0">
                <a:solidFill>
                  <a:schemeClr val="tx1">
                    <a:lumMod val="95000"/>
                    <a:lumOff val="5000"/>
                  </a:schemeClr>
                </a:solidFill>
              </a:rPr>
              <a:t>9120 - College Credit Course - English</a:t>
            </a:r>
          </a:p>
          <a:p>
            <a:r>
              <a:rPr lang="en-US" sz="1600" dirty="0">
                <a:solidFill>
                  <a:schemeClr val="tx1">
                    <a:lumMod val="95000"/>
                    <a:lumOff val="5000"/>
                  </a:schemeClr>
                </a:solidFill>
              </a:rPr>
              <a:t>9154 - College Credit Course - World Languages</a:t>
            </a:r>
          </a:p>
          <a:p>
            <a:r>
              <a:rPr lang="en-US" sz="1600" dirty="0">
                <a:solidFill>
                  <a:schemeClr val="tx1">
                    <a:lumMod val="95000"/>
                    <a:lumOff val="5000"/>
                  </a:schemeClr>
                </a:solidFill>
              </a:rPr>
              <a:t>9200 - College Credit Course - History/Social Science</a:t>
            </a:r>
          </a:p>
          <a:p>
            <a:r>
              <a:rPr lang="en-US" sz="1600" dirty="0">
                <a:solidFill>
                  <a:schemeClr val="tx1">
                    <a:lumMod val="95000"/>
                    <a:lumOff val="5000"/>
                  </a:schemeClr>
                </a:solidFill>
              </a:rPr>
              <a:t>9227 - College Credit Course - Other</a:t>
            </a:r>
          </a:p>
          <a:p>
            <a:r>
              <a:rPr lang="en-US" sz="1600" dirty="0">
                <a:solidFill>
                  <a:schemeClr val="tx1">
                    <a:lumMod val="95000"/>
                    <a:lumOff val="5000"/>
                  </a:schemeClr>
                </a:solidFill>
              </a:rPr>
              <a:t>9273 - College Credit Course - Mathematics</a:t>
            </a:r>
          </a:p>
          <a:p>
            <a:r>
              <a:rPr lang="en-US" sz="1600" dirty="0">
                <a:solidFill>
                  <a:schemeClr val="tx1">
                    <a:lumMod val="95000"/>
                    <a:lumOff val="5000"/>
                  </a:schemeClr>
                </a:solidFill>
              </a:rPr>
              <a:t>9303 - College Credit Course - Music</a:t>
            </a:r>
          </a:p>
          <a:p>
            <a:r>
              <a:rPr lang="en-US" sz="1600" dirty="0">
                <a:solidFill>
                  <a:schemeClr val="tx1">
                    <a:lumMod val="95000"/>
                    <a:lumOff val="5000"/>
                  </a:schemeClr>
                </a:solidFill>
              </a:rPr>
              <a:t>9358 - College Credit Course – Science</a:t>
            </a:r>
          </a:p>
        </p:txBody>
      </p:sp>
      <p:sp>
        <p:nvSpPr>
          <p:cNvPr id="12" name="Rectangle: Rounded Corners 11">
            <a:extLst>
              <a:ext uri="{FF2B5EF4-FFF2-40B4-BE49-F238E27FC236}">
                <a16:creationId xmlns:a16="http://schemas.microsoft.com/office/drawing/2014/main" id="{D741FE63-B077-4D30-8E46-C18BFA55B82C}"/>
              </a:ext>
            </a:extLst>
          </p:cNvPr>
          <p:cNvSpPr/>
          <p:nvPr/>
        </p:nvSpPr>
        <p:spPr>
          <a:xfrm>
            <a:off x="6399272" y="1888970"/>
            <a:ext cx="4913817" cy="3080060"/>
          </a:xfrm>
          <a:prstGeom prst="roundRect">
            <a:avLst>
              <a:gd name="adj" fmla="val 4192"/>
            </a:avLst>
          </a:prstGeom>
          <a:solidFill>
            <a:srgbClr val="F0F1FA"/>
          </a:solidFill>
          <a:ln>
            <a:noFill/>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schemeClr val="tx1">
                  <a:lumMod val="95000"/>
                  <a:lumOff val="5000"/>
                </a:schemeClr>
              </a:solidFill>
            </a:endParaRPr>
          </a:p>
          <a:p>
            <a:endParaRPr lang="en-US" sz="1600" dirty="0">
              <a:solidFill>
                <a:schemeClr val="tx1">
                  <a:lumMod val="95000"/>
                  <a:lumOff val="5000"/>
                </a:schemeClr>
              </a:solidFill>
            </a:endParaRPr>
          </a:p>
          <a:p>
            <a:r>
              <a:rPr lang="en-US" sz="1600" dirty="0">
                <a:solidFill>
                  <a:schemeClr val="tx1">
                    <a:lumMod val="95000"/>
                    <a:lumOff val="5000"/>
                  </a:schemeClr>
                </a:solidFill>
              </a:rPr>
              <a:t>Any CTE State Course Code 7000-8999 with</a:t>
            </a:r>
          </a:p>
          <a:p>
            <a:endParaRPr lang="en-US" sz="1600" dirty="0">
              <a:solidFill>
                <a:schemeClr val="tx1">
                  <a:lumMod val="95000"/>
                  <a:lumOff val="5000"/>
                </a:schemeClr>
              </a:solidFill>
            </a:endParaRPr>
          </a:p>
          <a:p>
            <a:r>
              <a:rPr lang="en-US" sz="1600" dirty="0">
                <a:solidFill>
                  <a:schemeClr val="tx1">
                    <a:lumMod val="95000"/>
                    <a:lumOff val="5000"/>
                  </a:schemeClr>
                </a:solidFill>
              </a:rPr>
              <a:t>Course Instructional Level populated with either :</a:t>
            </a:r>
          </a:p>
          <a:p>
            <a:endParaRPr lang="en-US" sz="1600" dirty="0">
              <a:solidFill>
                <a:schemeClr val="tx1">
                  <a:lumMod val="95000"/>
                  <a:lumOff val="5000"/>
                </a:schemeClr>
              </a:solidFill>
            </a:endParaRPr>
          </a:p>
          <a:p>
            <a:pPr marL="285750" indent="-285750">
              <a:buFont typeface="Arial" panose="020B0604020202020204" pitchFamily="34" charset="0"/>
              <a:buChar char="•"/>
            </a:pPr>
            <a:r>
              <a:rPr lang="en-US" sz="1600" dirty="0">
                <a:solidFill>
                  <a:schemeClr val="tx1">
                    <a:lumMod val="95000"/>
                    <a:lumOff val="5000"/>
                  </a:schemeClr>
                </a:solidFill>
              </a:rPr>
              <a:t>Codes 23 (College Credit Only) </a:t>
            </a:r>
          </a:p>
          <a:p>
            <a:pPr marL="285750" indent="-285750">
              <a:buFont typeface="Arial" panose="020B0604020202020204" pitchFamily="34" charset="0"/>
              <a:buChar char="•"/>
            </a:pPr>
            <a:r>
              <a:rPr lang="en-US" sz="1600" dirty="0">
                <a:solidFill>
                  <a:schemeClr val="tx1">
                    <a:lumMod val="95000"/>
                    <a:lumOff val="5000"/>
                  </a:schemeClr>
                </a:solidFill>
              </a:rPr>
              <a:t>Code 24 (Dual Credit) </a:t>
            </a:r>
          </a:p>
          <a:p>
            <a:pPr marL="285750" indent="-285750">
              <a:buFont typeface="Arial" panose="020B0604020202020204" pitchFamily="34" charset="0"/>
              <a:buChar char="•"/>
            </a:pPr>
            <a:endParaRPr lang="en-US" sz="1600" dirty="0">
              <a:solidFill>
                <a:schemeClr val="tx1">
                  <a:lumMod val="95000"/>
                  <a:lumOff val="5000"/>
                </a:schemeClr>
              </a:solidFill>
            </a:endParaRPr>
          </a:p>
          <a:p>
            <a:pPr marL="285750" indent="-285750">
              <a:buFont typeface="Arial" panose="020B0604020202020204" pitchFamily="34" charset="0"/>
              <a:buChar char="•"/>
            </a:pPr>
            <a:endParaRPr lang="en-US" sz="1600" dirty="0">
              <a:solidFill>
                <a:schemeClr val="tx1">
                  <a:lumMod val="95000"/>
                  <a:lumOff val="5000"/>
                </a:schemeClr>
              </a:solidFill>
            </a:endParaRPr>
          </a:p>
          <a:p>
            <a:pPr marL="285750" indent="-285750">
              <a:buFont typeface="Arial" panose="020B0604020202020204" pitchFamily="34" charset="0"/>
              <a:buChar char="•"/>
            </a:pPr>
            <a:endParaRPr lang="en-US" sz="1600" dirty="0">
              <a:solidFill>
                <a:schemeClr val="tx1">
                  <a:lumMod val="95000"/>
                  <a:lumOff val="5000"/>
                </a:schemeClr>
              </a:solidFill>
            </a:endParaRPr>
          </a:p>
          <a:p>
            <a:endParaRPr lang="en-US" sz="1600" dirty="0">
              <a:solidFill>
                <a:schemeClr val="tx1">
                  <a:lumMod val="95000"/>
                  <a:lumOff val="5000"/>
                </a:schemeClr>
              </a:solidFill>
            </a:endParaRPr>
          </a:p>
          <a:p>
            <a:endParaRPr lang="en-US" sz="1600" dirty="0">
              <a:solidFill>
                <a:schemeClr val="tx1">
                  <a:lumMod val="95000"/>
                  <a:lumOff val="5000"/>
                </a:schemeClr>
              </a:solidFill>
            </a:endParaRPr>
          </a:p>
        </p:txBody>
      </p:sp>
      <p:sp>
        <p:nvSpPr>
          <p:cNvPr id="13" name="TextBox 12">
            <a:extLst>
              <a:ext uri="{FF2B5EF4-FFF2-40B4-BE49-F238E27FC236}">
                <a16:creationId xmlns:a16="http://schemas.microsoft.com/office/drawing/2014/main" id="{A7513D56-8EAD-4ECC-BB46-E2FFC5BDE7CB}"/>
              </a:ext>
            </a:extLst>
          </p:cNvPr>
          <p:cNvSpPr txBox="1"/>
          <p:nvPr/>
        </p:nvSpPr>
        <p:spPr>
          <a:xfrm>
            <a:off x="5569004" y="3136501"/>
            <a:ext cx="949142" cy="461665"/>
          </a:xfrm>
          <a:prstGeom prst="rect">
            <a:avLst/>
          </a:prstGeom>
          <a:noFill/>
        </p:spPr>
        <p:txBody>
          <a:bodyPr wrap="square" rtlCol="0" anchor="ctr">
            <a:spAutoFit/>
          </a:bodyPr>
          <a:lstStyle/>
          <a:p>
            <a:pPr algn="ctr"/>
            <a:r>
              <a:rPr lang="en-US" sz="2400" dirty="0">
                <a:latin typeface="+mj-lt"/>
              </a:rPr>
              <a:t>OR</a:t>
            </a:r>
          </a:p>
        </p:txBody>
      </p:sp>
      <p:sp>
        <p:nvSpPr>
          <p:cNvPr id="4" name="Footer Placeholder 3">
            <a:extLst>
              <a:ext uri="{FF2B5EF4-FFF2-40B4-BE49-F238E27FC236}">
                <a16:creationId xmlns:a16="http://schemas.microsoft.com/office/drawing/2014/main" id="{5FC67E1D-624F-7DF4-533D-2E44CB326210}"/>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2024</a:t>
            </a:r>
          </a:p>
        </p:txBody>
      </p:sp>
    </p:spTree>
    <p:extLst>
      <p:ext uri="{BB962C8B-B14F-4D97-AF65-F5344CB8AC3E}">
        <p14:creationId xmlns:p14="http://schemas.microsoft.com/office/powerpoint/2010/main" val="3748862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428ED-E8E6-4EBE-8C7C-8E6E2E5012C8}"/>
              </a:ext>
            </a:extLst>
          </p:cNvPr>
          <p:cNvSpPr>
            <a:spLocks noGrp="1"/>
          </p:cNvSpPr>
          <p:nvPr>
            <p:ph type="title"/>
          </p:nvPr>
        </p:nvSpPr>
        <p:spPr/>
        <p:txBody>
          <a:bodyPr/>
          <a:lstStyle/>
          <a:p>
            <a:r>
              <a:rPr lang="en-US"/>
              <a:t>Objective</a:t>
            </a:r>
          </a:p>
        </p:txBody>
      </p:sp>
      <p:pic>
        <p:nvPicPr>
          <p:cNvPr id="17" name="Picture Placeholder 16" descr="Image of hands pointing to laptop screen">
            <a:extLst>
              <a:ext uri="{FF2B5EF4-FFF2-40B4-BE49-F238E27FC236}">
                <a16:creationId xmlns:a16="http://schemas.microsoft.com/office/drawing/2014/main" id="{6449BBFB-CA06-403B-A774-11459956BDA0}"/>
              </a:ext>
            </a:extLst>
          </p:cNvPr>
          <p:cNvPicPr>
            <a:picLocks noGrp="1" noChangeAspect="1"/>
          </p:cNvPicPr>
          <p:nvPr>
            <p:ph type="pic" sz="quarter" idx="41"/>
          </p:nvPr>
        </p:nvPicPr>
        <p:blipFill>
          <a:blip r:embed="rId3">
            <a:extLst>
              <a:ext uri="{28A0092B-C50C-407E-A947-70E740481C1C}">
                <a14:useLocalDpi xmlns:a14="http://schemas.microsoft.com/office/drawing/2010/main" val="0"/>
              </a:ext>
            </a:extLst>
          </a:blip>
          <a:stretch>
            <a:fillRect/>
          </a:stretch>
        </p:blipFill>
        <p:spPr>
          <a:xfrm>
            <a:off x="431801" y="1735932"/>
            <a:ext cx="1979613" cy="1979613"/>
          </a:xfrm>
        </p:spPr>
      </p:pic>
      <p:sp>
        <p:nvSpPr>
          <p:cNvPr id="5" name="Text Placeholder 4">
            <a:extLst>
              <a:ext uri="{FF2B5EF4-FFF2-40B4-BE49-F238E27FC236}">
                <a16:creationId xmlns:a16="http://schemas.microsoft.com/office/drawing/2014/main" id="{A96AA788-5F14-43DB-B035-1BC6DA150990}"/>
              </a:ext>
            </a:extLst>
          </p:cNvPr>
          <p:cNvSpPr>
            <a:spLocks noGrp="1"/>
          </p:cNvSpPr>
          <p:nvPr>
            <p:ph type="body" sz="quarter" idx="17"/>
          </p:nvPr>
        </p:nvSpPr>
        <p:spPr/>
        <p:txBody>
          <a:bodyPr/>
          <a:lstStyle/>
          <a:p>
            <a:r>
              <a:rPr lang="en-US" b="1"/>
              <a:t>Identify</a:t>
            </a:r>
          </a:p>
        </p:txBody>
      </p:sp>
      <p:cxnSp>
        <p:nvCxnSpPr>
          <p:cNvPr id="20" name="Straight Connector 19">
            <a:extLst>
              <a:ext uri="{FF2B5EF4-FFF2-40B4-BE49-F238E27FC236}">
                <a16:creationId xmlns:a16="http://schemas.microsoft.com/office/drawing/2014/main" id="{B674B9A6-D55C-478C-8D92-D0BFBCD7B598}"/>
              </a:ext>
              <a:ext uri="{C183D7F6-B498-43B3-948B-1728B52AA6E4}">
                <adec:decorative xmlns:adec="http://schemas.microsoft.com/office/drawing/2017/decorative" val="1"/>
              </a:ext>
            </a:extLst>
          </p:cNvPr>
          <p:cNvCxnSpPr>
            <a:cxnSpLocks/>
          </p:cNvCxnSpPr>
          <p:nvPr/>
        </p:nvCxnSpPr>
        <p:spPr>
          <a:xfrm>
            <a:off x="611413" y="4484234"/>
            <a:ext cx="1800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CE675343-79F8-46AA-B56E-932984AB75EE}"/>
              </a:ext>
            </a:extLst>
          </p:cNvPr>
          <p:cNvSpPr>
            <a:spLocks noGrp="1"/>
          </p:cNvSpPr>
          <p:nvPr>
            <p:ph type="body" sz="quarter" idx="18"/>
          </p:nvPr>
        </p:nvSpPr>
        <p:spPr/>
        <p:txBody>
          <a:bodyPr/>
          <a:lstStyle/>
          <a:p>
            <a:r>
              <a:rPr lang="en-US" dirty="0"/>
              <a:t>the record types and relevant data elements required for Fall 2</a:t>
            </a:r>
          </a:p>
          <a:p>
            <a:r>
              <a:rPr lang="en-US" b="1" dirty="0"/>
              <a:t>CALPADS Literacy</a:t>
            </a:r>
          </a:p>
        </p:txBody>
      </p:sp>
      <p:pic>
        <p:nvPicPr>
          <p:cNvPr id="39" name="Picture Placeholder 38" descr="Woman looking puzzled while looking at a screen">
            <a:extLst>
              <a:ext uri="{FF2B5EF4-FFF2-40B4-BE49-F238E27FC236}">
                <a16:creationId xmlns:a16="http://schemas.microsoft.com/office/drawing/2014/main" id="{0DDAC36A-574D-4761-9BCF-874D3C265750}"/>
              </a:ext>
            </a:extLst>
          </p:cNvPr>
          <p:cNvPicPr>
            <a:picLocks noGrp="1" noChangeAspect="1"/>
          </p:cNvPicPr>
          <p:nvPr>
            <p:ph type="pic" sz="quarter" idx="42"/>
          </p:nvPr>
        </p:nvPicPr>
        <p:blipFill rotWithShape="1">
          <a:blip r:embed="rId4" cstate="screen">
            <a:extLst>
              <a:ext uri="{28A0092B-C50C-407E-A947-70E740481C1C}">
                <a14:useLocalDpi xmlns:a14="http://schemas.microsoft.com/office/drawing/2010/main"/>
              </a:ext>
            </a:extLst>
          </a:blip>
          <a:srcRect/>
          <a:stretch/>
        </p:blipFill>
        <p:spPr>
          <a:xfrm>
            <a:off x="2771851" y="1735138"/>
            <a:ext cx="1979613" cy="1981200"/>
          </a:xfrm>
        </p:spPr>
      </p:pic>
      <p:sp>
        <p:nvSpPr>
          <p:cNvPr id="7" name="Text Placeholder 6">
            <a:extLst>
              <a:ext uri="{FF2B5EF4-FFF2-40B4-BE49-F238E27FC236}">
                <a16:creationId xmlns:a16="http://schemas.microsoft.com/office/drawing/2014/main" id="{1806F98B-6BF9-4D0F-B7E7-561F064602FD}"/>
              </a:ext>
            </a:extLst>
          </p:cNvPr>
          <p:cNvSpPr>
            <a:spLocks noGrp="1"/>
          </p:cNvSpPr>
          <p:nvPr>
            <p:ph type="body" sz="quarter" idx="33"/>
          </p:nvPr>
        </p:nvSpPr>
        <p:spPr/>
        <p:txBody>
          <a:bodyPr/>
          <a:lstStyle/>
          <a:p>
            <a:r>
              <a:rPr lang="en-US" b="1"/>
              <a:t>Submit</a:t>
            </a:r>
          </a:p>
        </p:txBody>
      </p:sp>
      <p:cxnSp>
        <p:nvCxnSpPr>
          <p:cNvPr id="21" name="Straight Connector 20">
            <a:extLst>
              <a:ext uri="{FF2B5EF4-FFF2-40B4-BE49-F238E27FC236}">
                <a16:creationId xmlns:a16="http://schemas.microsoft.com/office/drawing/2014/main" id="{5A0322F4-E79A-4E4D-98CA-2DC1692F90C3}"/>
              </a:ext>
              <a:ext uri="{C183D7F6-B498-43B3-948B-1728B52AA6E4}">
                <adec:decorative xmlns:adec="http://schemas.microsoft.com/office/drawing/2017/decorative" val="1"/>
              </a:ext>
            </a:extLst>
          </p:cNvPr>
          <p:cNvCxnSpPr>
            <a:cxnSpLocks/>
          </p:cNvCxnSpPr>
          <p:nvPr/>
        </p:nvCxnSpPr>
        <p:spPr>
          <a:xfrm>
            <a:off x="2861850" y="4484234"/>
            <a:ext cx="1800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93694D25-DE51-4F33-9ED7-7D9F4891DD93}"/>
              </a:ext>
            </a:extLst>
          </p:cNvPr>
          <p:cNvSpPr>
            <a:spLocks noGrp="1"/>
          </p:cNvSpPr>
          <p:nvPr>
            <p:ph type="body" sz="quarter" idx="34"/>
          </p:nvPr>
        </p:nvSpPr>
        <p:spPr>
          <a:xfrm>
            <a:off x="2771850" y="4605832"/>
            <a:ext cx="1980000" cy="720000"/>
          </a:xfrm>
        </p:spPr>
        <p:txBody>
          <a:bodyPr/>
          <a:lstStyle/>
          <a:p>
            <a:r>
              <a:rPr lang="en-US" dirty="0"/>
              <a:t>the files in sequence for successful data validation</a:t>
            </a:r>
          </a:p>
          <a:p>
            <a:r>
              <a:rPr lang="en-US" b="1" dirty="0"/>
              <a:t>Manage and Maintain Data</a:t>
            </a:r>
          </a:p>
        </p:txBody>
      </p:sp>
      <p:pic>
        <p:nvPicPr>
          <p:cNvPr id="43" name="Picture Placeholder 42" descr="images of person's hand while typing">
            <a:extLst>
              <a:ext uri="{FF2B5EF4-FFF2-40B4-BE49-F238E27FC236}">
                <a16:creationId xmlns:a16="http://schemas.microsoft.com/office/drawing/2014/main" id="{3A7E12C8-81B9-4B69-8557-9B66C1AD1251}"/>
              </a:ext>
            </a:extLst>
          </p:cNvPr>
          <p:cNvPicPr>
            <a:picLocks noGrp="1" noChangeAspect="1"/>
          </p:cNvPicPr>
          <p:nvPr>
            <p:ph type="pic" sz="quarter" idx="43"/>
          </p:nvPr>
        </p:nvPicPr>
        <p:blipFill>
          <a:blip r:embed="rId5">
            <a:extLst>
              <a:ext uri="{28A0092B-C50C-407E-A947-70E740481C1C}">
                <a14:useLocalDpi xmlns:a14="http://schemas.microsoft.com/office/drawing/2010/main" val="0"/>
              </a:ext>
            </a:extLst>
          </a:blip>
          <a:stretch>
            <a:fillRect/>
          </a:stretch>
        </p:blipFill>
        <p:spPr>
          <a:xfrm>
            <a:off x="5112288" y="1735932"/>
            <a:ext cx="1979613" cy="1979613"/>
          </a:xfrm>
        </p:spPr>
      </p:pic>
      <p:sp>
        <p:nvSpPr>
          <p:cNvPr id="9" name="Text Placeholder 8">
            <a:extLst>
              <a:ext uri="{FF2B5EF4-FFF2-40B4-BE49-F238E27FC236}">
                <a16:creationId xmlns:a16="http://schemas.microsoft.com/office/drawing/2014/main" id="{2F0A8A16-8E92-40C1-913D-8CB3B9C1DDAF}"/>
              </a:ext>
            </a:extLst>
          </p:cNvPr>
          <p:cNvSpPr>
            <a:spLocks noGrp="1"/>
          </p:cNvSpPr>
          <p:nvPr>
            <p:ph type="body" sz="quarter" idx="35"/>
          </p:nvPr>
        </p:nvSpPr>
        <p:spPr/>
        <p:txBody>
          <a:bodyPr/>
          <a:lstStyle/>
          <a:p>
            <a:r>
              <a:rPr lang="en-US" b="1"/>
              <a:t>Resolve</a:t>
            </a:r>
          </a:p>
        </p:txBody>
      </p:sp>
      <p:cxnSp>
        <p:nvCxnSpPr>
          <p:cNvPr id="22" name="Straight Connector 21">
            <a:extLst>
              <a:ext uri="{FF2B5EF4-FFF2-40B4-BE49-F238E27FC236}">
                <a16:creationId xmlns:a16="http://schemas.microsoft.com/office/drawing/2014/main" id="{0DC27E82-D5C7-4AE4-BAF3-5DBB12CA0835}"/>
              </a:ext>
              <a:ext uri="{C183D7F6-B498-43B3-948B-1728B52AA6E4}">
                <adec:decorative xmlns:adec="http://schemas.microsoft.com/office/drawing/2017/decorative" val="1"/>
              </a:ext>
            </a:extLst>
          </p:cNvPr>
          <p:cNvCxnSpPr>
            <a:cxnSpLocks/>
          </p:cNvCxnSpPr>
          <p:nvPr/>
        </p:nvCxnSpPr>
        <p:spPr>
          <a:xfrm>
            <a:off x="5201900" y="4484234"/>
            <a:ext cx="1800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CC804944-6423-4C0F-ABB0-9CF01A05FD92}"/>
              </a:ext>
            </a:extLst>
          </p:cNvPr>
          <p:cNvSpPr>
            <a:spLocks noGrp="1"/>
          </p:cNvSpPr>
          <p:nvPr>
            <p:ph type="body" sz="quarter" idx="36"/>
          </p:nvPr>
        </p:nvSpPr>
        <p:spPr>
          <a:xfrm>
            <a:off x="5111900" y="4605831"/>
            <a:ext cx="1980000" cy="765117"/>
          </a:xfrm>
        </p:spPr>
        <p:txBody>
          <a:bodyPr/>
          <a:lstStyle/>
          <a:p>
            <a:r>
              <a:rPr lang="en-US" dirty="0"/>
              <a:t>with ease, any validation errors that may trigger during the submission</a:t>
            </a:r>
          </a:p>
          <a:p>
            <a:r>
              <a:rPr lang="en-US" b="1" dirty="0"/>
              <a:t>Critical Thinking</a:t>
            </a:r>
          </a:p>
        </p:txBody>
      </p:sp>
      <p:pic>
        <p:nvPicPr>
          <p:cNvPr id="71" name="Picture Placeholder 70">
            <a:extLst>
              <a:ext uri="{FF2B5EF4-FFF2-40B4-BE49-F238E27FC236}">
                <a16:creationId xmlns:a16="http://schemas.microsoft.com/office/drawing/2014/main" id="{C698E7AD-8D61-4952-9F38-6E6313EE4B05}"/>
              </a:ext>
            </a:extLst>
          </p:cNvPr>
          <p:cNvPicPr>
            <a:picLocks noGrp="1" noChangeAspect="1"/>
          </p:cNvPicPr>
          <p:nvPr>
            <p:ph type="pic" sz="quarter" idx="44"/>
          </p:nvPr>
        </p:nvPicPr>
        <p:blipFill>
          <a:blip r:embed="rId6">
            <a:extLst>
              <a:ext uri="{28A0092B-C50C-407E-A947-70E740481C1C}">
                <a14:useLocalDpi xmlns:a14="http://schemas.microsoft.com/office/drawing/2010/main" val="0"/>
              </a:ext>
            </a:extLst>
          </a:blip>
          <a:srcRect/>
          <a:stretch/>
        </p:blipFill>
        <p:spPr>
          <a:xfrm>
            <a:off x="7440449" y="1735139"/>
            <a:ext cx="2047692" cy="1979019"/>
          </a:xfrm>
        </p:spPr>
      </p:pic>
      <p:sp>
        <p:nvSpPr>
          <p:cNvPr id="11" name="Text Placeholder 10">
            <a:extLst>
              <a:ext uri="{FF2B5EF4-FFF2-40B4-BE49-F238E27FC236}">
                <a16:creationId xmlns:a16="http://schemas.microsoft.com/office/drawing/2014/main" id="{3BF93F76-B979-4659-9F60-ADD378371A4D}"/>
              </a:ext>
            </a:extLst>
          </p:cNvPr>
          <p:cNvSpPr>
            <a:spLocks noGrp="1"/>
          </p:cNvSpPr>
          <p:nvPr>
            <p:ph type="body" sz="quarter" idx="37"/>
          </p:nvPr>
        </p:nvSpPr>
        <p:spPr/>
        <p:txBody>
          <a:bodyPr/>
          <a:lstStyle/>
          <a:p>
            <a:r>
              <a:rPr lang="en-US" b="1"/>
              <a:t>Post</a:t>
            </a:r>
          </a:p>
        </p:txBody>
      </p:sp>
      <p:cxnSp>
        <p:nvCxnSpPr>
          <p:cNvPr id="23" name="Straight Connector 22">
            <a:extLst>
              <a:ext uri="{FF2B5EF4-FFF2-40B4-BE49-F238E27FC236}">
                <a16:creationId xmlns:a16="http://schemas.microsoft.com/office/drawing/2014/main" id="{8C3BE7D2-4C35-4BA9-9A98-1A6E17A84A71}"/>
              </a:ext>
              <a:ext uri="{C183D7F6-B498-43B3-948B-1728B52AA6E4}">
                <adec:decorative xmlns:adec="http://schemas.microsoft.com/office/drawing/2017/decorative" val="1"/>
              </a:ext>
            </a:extLst>
          </p:cNvPr>
          <p:cNvCxnSpPr>
            <a:cxnSpLocks/>
          </p:cNvCxnSpPr>
          <p:nvPr/>
        </p:nvCxnSpPr>
        <p:spPr>
          <a:xfrm>
            <a:off x="7541950" y="4484234"/>
            <a:ext cx="1800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179E7FC2-4098-49F6-8F55-7D42A85A40B6}"/>
              </a:ext>
            </a:extLst>
          </p:cNvPr>
          <p:cNvSpPr>
            <a:spLocks noGrp="1"/>
          </p:cNvSpPr>
          <p:nvPr>
            <p:ph type="body" sz="quarter" idx="38"/>
          </p:nvPr>
        </p:nvSpPr>
        <p:spPr>
          <a:xfrm>
            <a:off x="7451950" y="4605831"/>
            <a:ext cx="1980000" cy="946665"/>
          </a:xfrm>
        </p:spPr>
        <p:txBody>
          <a:bodyPr/>
          <a:lstStyle/>
          <a:p>
            <a:r>
              <a:rPr lang="en-US" dirty="0"/>
              <a:t>Fall 2 data so that the applicable records will be included in the snapshot revisions</a:t>
            </a:r>
          </a:p>
          <a:p>
            <a:r>
              <a:rPr lang="en-US" b="1" dirty="0"/>
              <a:t>Manage and Maintain Data</a:t>
            </a:r>
          </a:p>
        </p:txBody>
      </p:sp>
      <p:pic>
        <p:nvPicPr>
          <p:cNvPr id="63" name="Picture Placeholder 62">
            <a:extLst>
              <a:ext uri="{FF2B5EF4-FFF2-40B4-BE49-F238E27FC236}">
                <a16:creationId xmlns:a16="http://schemas.microsoft.com/office/drawing/2014/main" id="{DA70A5B7-C485-42A2-BB9D-2180002A6220}"/>
              </a:ext>
            </a:extLst>
          </p:cNvPr>
          <p:cNvPicPr>
            <a:picLocks noGrp="1" noChangeAspect="1"/>
          </p:cNvPicPr>
          <p:nvPr>
            <p:ph type="pic" sz="quarter" idx="45"/>
          </p:nvPr>
        </p:nvPicPr>
        <p:blipFill>
          <a:blip r:embed="rId7">
            <a:extLst>
              <a:ext uri="{28A0092B-C50C-407E-A947-70E740481C1C}">
                <a14:useLocalDpi xmlns:a14="http://schemas.microsoft.com/office/drawing/2010/main" val="0"/>
              </a:ext>
            </a:extLst>
          </a:blip>
          <a:stretch>
            <a:fillRect/>
          </a:stretch>
        </p:blipFill>
        <p:spPr>
          <a:xfrm>
            <a:off x="9780885" y="1736229"/>
            <a:ext cx="1979019" cy="1979019"/>
          </a:xfrm>
        </p:spPr>
      </p:pic>
      <p:sp>
        <p:nvSpPr>
          <p:cNvPr id="13" name="Text Placeholder 12">
            <a:extLst>
              <a:ext uri="{FF2B5EF4-FFF2-40B4-BE49-F238E27FC236}">
                <a16:creationId xmlns:a16="http://schemas.microsoft.com/office/drawing/2014/main" id="{B42EB40D-8479-42AF-A4AE-92D6BE6908B5}"/>
              </a:ext>
            </a:extLst>
          </p:cNvPr>
          <p:cNvSpPr>
            <a:spLocks noGrp="1"/>
          </p:cNvSpPr>
          <p:nvPr>
            <p:ph type="body" sz="quarter" idx="39"/>
          </p:nvPr>
        </p:nvSpPr>
        <p:spPr/>
        <p:txBody>
          <a:bodyPr/>
          <a:lstStyle/>
          <a:p>
            <a:r>
              <a:rPr lang="en-US" b="1"/>
              <a:t>Prepare</a:t>
            </a:r>
          </a:p>
        </p:txBody>
      </p:sp>
      <p:cxnSp>
        <p:nvCxnSpPr>
          <p:cNvPr id="24" name="Straight Connector 23">
            <a:extLst>
              <a:ext uri="{FF2B5EF4-FFF2-40B4-BE49-F238E27FC236}">
                <a16:creationId xmlns:a16="http://schemas.microsoft.com/office/drawing/2014/main" id="{75979D46-D664-4267-B673-E6B048C084A4}"/>
              </a:ext>
              <a:ext uri="{C183D7F6-B498-43B3-948B-1728B52AA6E4}">
                <adec:decorative xmlns:adec="http://schemas.microsoft.com/office/drawing/2017/decorative" val="1"/>
              </a:ext>
            </a:extLst>
          </p:cNvPr>
          <p:cNvCxnSpPr>
            <a:cxnSpLocks/>
          </p:cNvCxnSpPr>
          <p:nvPr/>
        </p:nvCxnSpPr>
        <p:spPr>
          <a:xfrm>
            <a:off x="9882000" y="4484234"/>
            <a:ext cx="1800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Text Placeholder 13">
            <a:extLst>
              <a:ext uri="{FF2B5EF4-FFF2-40B4-BE49-F238E27FC236}">
                <a16:creationId xmlns:a16="http://schemas.microsoft.com/office/drawing/2014/main" id="{D11578AB-8F47-4648-B827-D4367249BDBB}"/>
              </a:ext>
            </a:extLst>
          </p:cNvPr>
          <p:cNvSpPr>
            <a:spLocks noGrp="1"/>
          </p:cNvSpPr>
          <p:nvPr>
            <p:ph type="body" sz="quarter" idx="40"/>
          </p:nvPr>
        </p:nvSpPr>
        <p:spPr>
          <a:xfrm>
            <a:off x="9792000" y="4605831"/>
            <a:ext cx="1980000" cy="946653"/>
          </a:xfrm>
        </p:spPr>
        <p:txBody>
          <a:bodyPr/>
          <a:lstStyle/>
          <a:p>
            <a:r>
              <a:rPr lang="en-US" dirty="0"/>
              <a:t>For Fall 2 Reporting &amp; Certification</a:t>
            </a:r>
          </a:p>
          <a:p>
            <a:r>
              <a:rPr lang="en-US" b="1" dirty="0"/>
              <a:t>Project Management</a:t>
            </a:r>
          </a:p>
        </p:txBody>
      </p:sp>
      <p:sp>
        <p:nvSpPr>
          <p:cNvPr id="3" name="Slide Number Placeholder 2">
            <a:extLst>
              <a:ext uri="{FF2B5EF4-FFF2-40B4-BE49-F238E27FC236}">
                <a16:creationId xmlns:a16="http://schemas.microsoft.com/office/drawing/2014/main" id="{B79F4F6B-299B-431B-AD93-01AF893D8C92}"/>
              </a:ext>
            </a:extLst>
          </p:cNvPr>
          <p:cNvSpPr>
            <a:spLocks noGrp="1"/>
          </p:cNvSpPr>
          <p:nvPr>
            <p:ph type="sldNum" sz="quarter" idx="11"/>
          </p:nvPr>
        </p:nvSpPr>
        <p:spPr/>
        <p:txBody>
          <a:bodyPr/>
          <a:lstStyle/>
          <a:p>
            <a:fld id="{4B73C415-D670-4716-A5EC-CC4D52CA2BAC}" type="slidenum">
              <a:rPr lang="en-US">
                <a:solidFill>
                  <a:prstClr val="black">
                    <a:lumMod val="65000"/>
                    <a:lumOff val="35000"/>
                  </a:prstClr>
                </a:solidFill>
                <a:latin typeface="Tahoma"/>
              </a:rPr>
              <a:pPr/>
              <a:t>4</a:t>
            </a:fld>
            <a:endParaRPr lang="en-US">
              <a:solidFill>
                <a:prstClr val="black">
                  <a:lumMod val="65000"/>
                  <a:lumOff val="35000"/>
                </a:prstClr>
              </a:solidFill>
              <a:latin typeface="Tahoma"/>
            </a:endParaRPr>
          </a:p>
        </p:txBody>
      </p:sp>
      <p:sp>
        <p:nvSpPr>
          <p:cNvPr id="15" name="Footer Placeholder 3">
            <a:extLst>
              <a:ext uri="{FF2B5EF4-FFF2-40B4-BE49-F238E27FC236}">
                <a16:creationId xmlns:a16="http://schemas.microsoft.com/office/drawing/2014/main" id="{84D1E559-715B-5D24-75F3-AB32464266FA}"/>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2024</a:t>
            </a:r>
          </a:p>
        </p:txBody>
      </p:sp>
    </p:spTree>
    <p:extLst>
      <p:ext uri="{BB962C8B-B14F-4D97-AF65-F5344CB8AC3E}">
        <p14:creationId xmlns:p14="http://schemas.microsoft.com/office/powerpoint/2010/main" val="37451703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id" hidden="1">
            <a:extLst>
              <a:ext uri="{FF2B5EF4-FFF2-40B4-BE49-F238E27FC236}">
                <a16:creationId xmlns:a16="http://schemas.microsoft.com/office/drawing/2014/main" id="{DCC1F84B-3DC0-4BE8-80EE-CF4C006437F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5462"/>
            <a:ext cx="12192000" cy="6863462"/>
          </a:xfrm>
          <a:prstGeom prst="rect">
            <a:avLst/>
          </a:prstGeom>
        </p:spPr>
      </p:pic>
      <p:sp>
        <p:nvSpPr>
          <p:cNvPr id="17" name="Slide Title">
            <a:extLst>
              <a:ext uri="{FF2B5EF4-FFF2-40B4-BE49-F238E27FC236}">
                <a16:creationId xmlns:a16="http://schemas.microsoft.com/office/drawing/2014/main" id="{04DFF3EF-C700-42D9-8F3C-8BDB52D0ECA9}"/>
              </a:ext>
            </a:extLst>
          </p:cNvPr>
          <p:cNvSpPr txBox="1">
            <a:spLocks noGrp="1"/>
          </p:cNvSpPr>
          <p:nvPr>
            <p:ph type="title"/>
          </p:nvPr>
        </p:nvSpPr>
        <p:spPr>
          <a:xfrm>
            <a:off x="579050" y="269802"/>
            <a:ext cx="8683071" cy="538609"/>
          </a:xfrm>
          <a:prstGeom prst="rect">
            <a:avLst/>
          </a:prstGeom>
          <a:noFill/>
          <a:ln>
            <a:noFill/>
            <a:prstDash/>
          </a:ln>
          <a:effectLst/>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pPr>
              <a:lnSpc>
                <a:spcPct val="100000"/>
              </a:lnSpc>
              <a:spcBef>
                <a:spcPts val="0"/>
              </a:spcBef>
              <a:defRPr/>
            </a:pPr>
            <a:r>
              <a:rPr lang="en-US" kern="1700" spc="0" dirty="0">
                <a:latin typeface="Arial Black" panose="020B0A04020102020204" pitchFamily="34" charset="0"/>
                <a:ea typeface="+mn-ea"/>
                <a:cs typeface="+mn-cs"/>
              </a:rPr>
              <a:t>Use of SEID 9999999999</a:t>
            </a:r>
          </a:p>
        </p:txBody>
      </p:sp>
      <p:sp>
        <p:nvSpPr>
          <p:cNvPr id="5" name="Rounded Rectangle 13">
            <a:extLst>
              <a:ext uri="{FF2B5EF4-FFF2-40B4-BE49-F238E27FC236}">
                <a16:creationId xmlns:a16="http://schemas.microsoft.com/office/drawing/2014/main" id="{CF8463E6-1CBD-4F3A-AD1E-0F0FFBC917CC}"/>
              </a:ext>
            </a:extLst>
          </p:cNvPr>
          <p:cNvSpPr/>
          <p:nvPr/>
        </p:nvSpPr>
        <p:spPr bwMode="auto">
          <a:xfrm>
            <a:off x="579050" y="1107871"/>
            <a:ext cx="4888300" cy="4790329"/>
          </a:xfrm>
          <a:prstGeom prst="roundRect">
            <a:avLst>
              <a:gd name="adj" fmla="val 2550"/>
            </a:avLst>
          </a:prstGeom>
          <a:solidFill>
            <a:srgbClr val="F4ECEF"/>
          </a:solidFill>
          <a:ln>
            <a:solidFill>
              <a:schemeClr val="bg1"/>
            </a:solid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lvl="2">
              <a:spcAft>
                <a:spcPts val="300"/>
              </a:spcAft>
              <a:defRPr/>
            </a:pPr>
            <a:endParaRPr lang="en-US" b="1" dirty="0">
              <a:solidFill>
                <a:prstClr val="black"/>
              </a:solidFill>
              <a:latin typeface="Tahoma"/>
            </a:endParaRPr>
          </a:p>
          <a:p>
            <a:pPr marL="0" lvl="2">
              <a:spcAft>
                <a:spcPts val="300"/>
              </a:spcAft>
              <a:defRPr/>
            </a:pPr>
            <a:r>
              <a:rPr lang="en-US" b="1" dirty="0">
                <a:solidFill>
                  <a:prstClr val="black"/>
                </a:solidFill>
                <a:latin typeface="Tahoma"/>
              </a:rPr>
              <a:t>SEID 9999999999 </a:t>
            </a:r>
            <a:r>
              <a:rPr lang="en-US" dirty="0">
                <a:solidFill>
                  <a:prstClr val="black"/>
                </a:solidFill>
                <a:latin typeface="Tahoma"/>
              </a:rPr>
              <a:t>may be used without triggering an exception for:</a:t>
            </a:r>
          </a:p>
          <a:p>
            <a:pPr marL="0" lvl="2">
              <a:spcAft>
                <a:spcPts val="300"/>
              </a:spcAft>
              <a:defRPr/>
            </a:pPr>
            <a:endParaRPr lang="en-US" dirty="0">
              <a:solidFill>
                <a:prstClr val="black"/>
              </a:solidFill>
              <a:latin typeface="Tahoma"/>
            </a:endParaRPr>
          </a:p>
          <a:p>
            <a:pPr marL="0" lvl="2">
              <a:spcAft>
                <a:spcPts val="300"/>
              </a:spcAft>
              <a:defRPr/>
            </a:pPr>
            <a:r>
              <a:rPr lang="en-US" dirty="0">
                <a:solidFill>
                  <a:prstClr val="black"/>
                </a:solidFill>
                <a:latin typeface="Tahoma"/>
              </a:rPr>
              <a:t>Courses with Field 9.19 - Course Instructional Level Code populated with:</a:t>
            </a:r>
          </a:p>
          <a:p>
            <a:pPr marL="0" lvl="2">
              <a:spcAft>
                <a:spcPts val="300"/>
              </a:spcAft>
              <a:defRPr/>
            </a:pPr>
            <a:endParaRPr lang="en-US" dirty="0">
              <a:solidFill>
                <a:prstClr val="black"/>
              </a:solidFill>
              <a:latin typeface="Tahoma"/>
            </a:endParaRPr>
          </a:p>
          <a:p>
            <a:pPr marL="0" lvl="2">
              <a:spcAft>
                <a:spcPts val="300"/>
              </a:spcAft>
              <a:defRPr/>
            </a:pPr>
            <a:r>
              <a:rPr lang="en-US" dirty="0">
                <a:solidFill>
                  <a:prstClr val="black"/>
                </a:solidFill>
                <a:latin typeface="Tahoma"/>
              </a:rPr>
              <a:t>Code 23 – College Credit Only, or Code 24 – Dual Credit. </a:t>
            </a:r>
          </a:p>
          <a:p>
            <a:pPr marL="0" lvl="2">
              <a:spcAft>
                <a:spcPts val="300"/>
              </a:spcAft>
              <a:defRPr/>
            </a:pPr>
            <a:endParaRPr lang="en-US" dirty="0">
              <a:solidFill>
                <a:prstClr val="black"/>
              </a:solidFill>
              <a:latin typeface="Tahoma"/>
            </a:endParaRPr>
          </a:p>
          <a:p>
            <a:pPr marL="0" lvl="2">
              <a:spcAft>
                <a:spcPts val="300"/>
              </a:spcAft>
              <a:defRPr/>
            </a:pPr>
            <a:r>
              <a:rPr lang="en-US" dirty="0">
                <a:solidFill>
                  <a:prstClr val="black"/>
                </a:solidFill>
                <a:latin typeface="Tahoma"/>
              </a:rPr>
              <a:t>College Credit Course codes:</a:t>
            </a:r>
          </a:p>
          <a:p>
            <a:pPr marL="0" lvl="2">
              <a:spcAft>
                <a:spcPts val="300"/>
              </a:spcAft>
              <a:defRPr/>
            </a:pPr>
            <a:r>
              <a:rPr lang="en-US" dirty="0">
                <a:solidFill>
                  <a:prstClr val="black"/>
                </a:solidFill>
                <a:latin typeface="Tahoma"/>
              </a:rPr>
              <a:t>9020, 9082, 9096, 9120, 9154, 9200, 9227, 9273, 9303, and 9358.</a:t>
            </a:r>
          </a:p>
        </p:txBody>
      </p:sp>
      <p:sp>
        <p:nvSpPr>
          <p:cNvPr id="10" name="Rounded Rectangle 13">
            <a:extLst>
              <a:ext uri="{FF2B5EF4-FFF2-40B4-BE49-F238E27FC236}">
                <a16:creationId xmlns:a16="http://schemas.microsoft.com/office/drawing/2014/main" id="{F5A76737-A1A6-4704-80A0-B325459F7C39}"/>
              </a:ext>
            </a:extLst>
          </p:cNvPr>
          <p:cNvSpPr/>
          <p:nvPr/>
        </p:nvSpPr>
        <p:spPr bwMode="auto">
          <a:xfrm>
            <a:off x="6341675" y="1107870"/>
            <a:ext cx="5271276" cy="4790329"/>
          </a:xfrm>
          <a:prstGeom prst="roundRect">
            <a:avLst>
              <a:gd name="adj" fmla="val 3395"/>
            </a:avLst>
          </a:prstGeom>
          <a:solidFill>
            <a:srgbClr val="F4ECEF"/>
          </a:solidFill>
          <a:ln>
            <a:solidFill>
              <a:schemeClr val="bg1"/>
            </a:solid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lvl="2">
              <a:spcAft>
                <a:spcPts val="300"/>
              </a:spcAft>
              <a:defRPr/>
            </a:pPr>
            <a:endParaRPr lang="en-US" b="1" dirty="0">
              <a:solidFill>
                <a:prstClr val="black"/>
              </a:solidFill>
              <a:latin typeface="Tahoma"/>
            </a:endParaRPr>
          </a:p>
          <a:p>
            <a:pPr marL="0" lvl="2">
              <a:spcAft>
                <a:spcPts val="300"/>
              </a:spcAft>
              <a:defRPr/>
            </a:pPr>
            <a:r>
              <a:rPr lang="en-US" b="1" dirty="0">
                <a:solidFill>
                  <a:prstClr val="black"/>
                </a:solidFill>
                <a:latin typeface="Tahoma"/>
              </a:rPr>
              <a:t>All other Course Scenarios</a:t>
            </a:r>
          </a:p>
          <a:p>
            <a:pPr marL="0" lvl="2">
              <a:spcAft>
                <a:spcPts val="300"/>
              </a:spcAft>
              <a:defRPr/>
            </a:pPr>
            <a:endParaRPr lang="en-US" sz="2000" b="1" dirty="0">
              <a:solidFill>
                <a:prstClr val="black"/>
              </a:solidFill>
              <a:latin typeface="Tahoma"/>
            </a:endParaRPr>
          </a:p>
          <a:p>
            <a:pPr marL="0" lvl="2">
              <a:spcAft>
                <a:spcPts val="300"/>
              </a:spcAft>
              <a:defRPr/>
            </a:pPr>
            <a:r>
              <a:rPr lang="en-US" sz="1400" dirty="0">
                <a:solidFill>
                  <a:prstClr val="black"/>
                </a:solidFill>
                <a:latin typeface="Tahoma"/>
              </a:rPr>
              <a:t>SEID 9999999999 is still allowed for other course scenarios. However, using it automatically trigger a Misassignment due to vacancy.</a:t>
            </a:r>
          </a:p>
          <a:p>
            <a:pPr marL="0" lvl="2">
              <a:spcAft>
                <a:spcPts val="300"/>
              </a:spcAft>
              <a:defRPr/>
            </a:pPr>
            <a:endParaRPr lang="en-US" sz="1400" dirty="0">
              <a:solidFill>
                <a:prstClr val="black"/>
              </a:solidFill>
              <a:latin typeface="Tahoma"/>
            </a:endParaRPr>
          </a:p>
          <a:p>
            <a:pPr marL="0" lvl="2">
              <a:spcAft>
                <a:spcPts val="300"/>
              </a:spcAft>
              <a:defRPr/>
            </a:pPr>
            <a:r>
              <a:rPr lang="en-US" sz="1400" b="1" dirty="0">
                <a:solidFill>
                  <a:prstClr val="black"/>
                </a:solidFill>
                <a:latin typeface="Tahoma"/>
              </a:rPr>
              <a:t>Suggestion to avoid Exceptions: </a:t>
            </a:r>
          </a:p>
          <a:p>
            <a:pPr marL="0" lvl="2">
              <a:spcAft>
                <a:spcPts val="300"/>
              </a:spcAft>
              <a:defRPr/>
            </a:pPr>
            <a:endParaRPr lang="en-US" sz="1400" dirty="0">
              <a:solidFill>
                <a:prstClr val="black"/>
              </a:solidFill>
              <a:latin typeface="Tahoma"/>
            </a:endParaRPr>
          </a:p>
          <a:p>
            <a:pPr marL="285750" lvl="2" indent="-285750">
              <a:spcAft>
                <a:spcPts val="300"/>
              </a:spcAft>
              <a:buFont typeface="Arial" panose="020B0604020202020204" pitchFamily="34" charset="0"/>
              <a:buChar char="•"/>
              <a:defRPr/>
            </a:pPr>
            <a:r>
              <a:rPr lang="en-US" sz="1400" dirty="0">
                <a:solidFill>
                  <a:prstClr val="black"/>
                </a:solidFill>
                <a:latin typeface="Tahoma"/>
              </a:rPr>
              <a:t>Staff may obtain SEID either as a credentialed staff or by acquiring a Certificate of Clearance from the Commission on Teacher Credentialing.</a:t>
            </a:r>
          </a:p>
          <a:p>
            <a:pPr marL="285750" lvl="2" indent="-285750">
              <a:spcAft>
                <a:spcPts val="300"/>
              </a:spcAft>
              <a:buFont typeface="Arial" panose="020B0604020202020204" pitchFamily="34" charset="0"/>
              <a:buChar char="•"/>
              <a:defRPr/>
            </a:pPr>
            <a:r>
              <a:rPr lang="en-US" sz="1400" dirty="0">
                <a:solidFill>
                  <a:prstClr val="black"/>
                </a:solidFill>
                <a:latin typeface="Tahoma"/>
              </a:rPr>
              <a:t>Submit Staff Demographic (SDEM) and Staff Assignment (SASS) records for the teacher. </a:t>
            </a:r>
          </a:p>
          <a:p>
            <a:pPr marL="285750" lvl="2" indent="-285750">
              <a:spcAft>
                <a:spcPts val="300"/>
              </a:spcAft>
              <a:buFont typeface="Arial" panose="020B0604020202020204" pitchFamily="34" charset="0"/>
              <a:buChar char="•"/>
              <a:defRPr/>
            </a:pPr>
            <a:r>
              <a:rPr lang="en-US" sz="1400" dirty="0">
                <a:solidFill>
                  <a:prstClr val="black"/>
                </a:solidFill>
                <a:latin typeface="Tahoma"/>
              </a:rPr>
              <a:t>Make sure the Full-Time Equivalent (FTE) percentage in the SASS should reflect the teacher’s FTE at that specific school of assignment.</a:t>
            </a:r>
          </a:p>
          <a:p>
            <a:pPr marL="371475" lvl="2" indent="-371475">
              <a:spcAft>
                <a:spcPts val="300"/>
              </a:spcAft>
              <a:buFontTx/>
              <a:buAutoNum type="arabicPeriod"/>
              <a:defRPr/>
            </a:pPr>
            <a:endParaRPr lang="en-US" dirty="0">
              <a:solidFill>
                <a:prstClr val="black"/>
              </a:solidFill>
              <a:latin typeface="Tahoma"/>
            </a:endParaRPr>
          </a:p>
        </p:txBody>
      </p:sp>
      <p:sp>
        <p:nvSpPr>
          <p:cNvPr id="3" name="Slide Number Placeholder 2">
            <a:extLst>
              <a:ext uri="{FF2B5EF4-FFF2-40B4-BE49-F238E27FC236}">
                <a16:creationId xmlns:a16="http://schemas.microsoft.com/office/drawing/2014/main" id="{55C700F4-6800-4B63-A555-FE50E136FB35}"/>
              </a:ext>
            </a:extLst>
          </p:cNvPr>
          <p:cNvSpPr>
            <a:spLocks noGrp="1"/>
          </p:cNvSpPr>
          <p:nvPr>
            <p:ph type="sldNum" sz="quarter" idx="11"/>
          </p:nvPr>
        </p:nvSpPr>
        <p:spPr/>
        <p:txBody>
          <a:bodyPr/>
          <a:lstStyle/>
          <a:p>
            <a:fld id="{4B73C415-D670-4716-A5EC-CC4D52CA2BAC}" type="slidenum">
              <a:rPr lang="en-US" noProof="0" smtClean="0"/>
              <a:pPr/>
              <a:t>40</a:t>
            </a:fld>
            <a:endParaRPr lang="en-US" noProof="0"/>
          </a:p>
        </p:txBody>
      </p:sp>
      <p:sp>
        <p:nvSpPr>
          <p:cNvPr id="2" name="Footer Placeholder 3">
            <a:extLst>
              <a:ext uri="{FF2B5EF4-FFF2-40B4-BE49-F238E27FC236}">
                <a16:creationId xmlns:a16="http://schemas.microsoft.com/office/drawing/2014/main" id="{C41A7115-1083-8D0E-359D-F30E4F70A402}"/>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2024</a:t>
            </a:r>
          </a:p>
        </p:txBody>
      </p:sp>
    </p:spTree>
    <p:extLst>
      <p:ext uri="{BB962C8B-B14F-4D97-AF65-F5344CB8AC3E}">
        <p14:creationId xmlns:p14="http://schemas.microsoft.com/office/powerpoint/2010/main" val="3862990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2675" y="0"/>
            <a:ext cx="11739325" cy="6365363"/>
          </a:xfrm>
          <a:prstGeom prst="rect">
            <a:avLst/>
          </a:prstGeom>
          <a:gradFill>
            <a:gsLst>
              <a:gs pos="34000">
                <a:schemeClr val="bg1">
                  <a:lumMod val="100000"/>
                  <a:alpha val="50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7" y="3710967"/>
            <a:ext cx="10331830" cy="839607"/>
          </a:xfrm>
        </p:spPr>
        <p:txBody>
          <a:bodyPr/>
          <a:lstStyle/>
          <a:p>
            <a:r>
              <a:rPr lang="en-US" dirty="0">
                <a:solidFill>
                  <a:schemeClr val="accent5">
                    <a:lumMod val="75000"/>
                  </a:schemeClr>
                </a:solidFill>
              </a:rPr>
              <a:t>Student Course Section Enrollment</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984614"/>
            <a:ext cx="5434406" cy="385483"/>
          </a:xfrm>
          <a:noFill/>
          <a:effectLst/>
        </p:spPr>
        <p:txBody>
          <a:bodyPr/>
          <a:lstStyle/>
          <a:p>
            <a:r>
              <a:rPr lang="en-US">
                <a:solidFill>
                  <a:srgbClr val="002060"/>
                </a:solidFill>
              </a:rPr>
              <a:t>Discuss key SCSE data elements</a:t>
            </a:r>
          </a:p>
        </p:txBody>
      </p:sp>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6" name="Slide Number Placeholder 5">
            <a:extLst>
              <a:ext uri="{FF2B5EF4-FFF2-40B4-BE49-F238E27FC236}">
                <a16:creationId xmlns:a16="http://schemas.microsoft.com/office/drawing/2014/main" id="{634F6BC7-8449-4C22-B7EC-F09D9801DC88}"/>
              </a:ext>
            </a:extLst>
          </p:cNvPr>
          <p:cNvSpPr>
            <a:spLocks noGrp="1"/>
          </p:cNvSpPr>
          <p:nvPr>
            <p:ph type="sldNum" sz="quarter" idx="12"/>
          </p:nvPr>
        </p:nvSpPr>
        <p:spPr/>
        <p:txBody>
          <a:bodyPr/>
          <a:lstStyle/>
          <a:p>
            <a:fld id="{4B73C415-D670-4716-A5EC-CC4D52CA2BAC}" type="slidenum">
              <a:rPr lang="en-US" noProof="0" smtClean="0"/>
              <a:pPr/>
              <a:t>41</a:t>
            </a:fld>
            <a:endParaRPr lang="en-US" noProof="0"/>
          </a:p>
        </p:txBody>
      </p:sp>
      <p:sp>
        <p:nvSpPr>
          <p:cNvPr id="4" name="Footer Placeholder 3">
            <a:extLst>
              <a:ext uri="{FF2B5EF4-FFF2-40B4-BE49-F238E27FC236}">
                <a16:creationId xmlns:a16="http://schemas.microsoft.com/office/drawing/2014/main" id="{B0A0B095-1D64-56FE-5615-735282286CE0}"/>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2024</a:t>
            </a:r>
          </a:p>
        </p:txBody>
      </p:sp>
    </p:spTree>
    <p:extLst>
      <p:ext uri="{BB962C8B-B14F-4D97-AF65-F5344CB8AC3E}">
        <p14:creationId xmlns:p14="http://schemas.microsoft.com/office/powerpoint/2010/main" val="360602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541D3-6147-4655-99F5-357322F7AF37}"/>
              </a:ext>
            </a:extLst>
          </p:cNvPr>
          <p:cNvSpPr>
            <a:spLocks noGrp="1"/>
          </p:cNvSpPr>
          <p:nvPr>
            <p:ph type="title"/>
          </p:nvPr>
        </p:nvSpPr>
        <p:spPr>
          <a:xfrm>
            <a:off x="332068" y="357605"/>
            <a:ext cx="11340000" cy="432000"/>
          </a:xfrm>
        </p:spPr>
        <p:txBody>
          <a:bodyPr/>
          <a:lstStyle/>
          <a:p>
            <a:r>
              <a:rPr lang="en-US" dirty="0"/>
              <a:t>SCSE Notable </a:t>
            </a:r>
            <a:r>
              <a:rPr lang="en-US" spc="0" dirty="0">
                <a:latin typeface="Arial Black" panose="020B0A04020102020204" pitchFamily="34" charset="0"/>
              </a:rPr>
              <a:t>Points</a:t>
            </a:r>
            <a:endParaRPr lang="en-US" dirty="0"/>
          </a:p>
        </p:txBody>
      </p:sp>
      <p:sp>
        <p:nvSpPr>
          <p:cNvPr id="4" name="Slide Number Placeholder 3">
            <a:extLst>
              <a:ext uri="{FF2B5EF4-FFF2-40B4-BE49-F238E27FC236}">
                <a16:creationId xmlns:a16="http://schemas.microsoft.com/office/drawing/2014/main" id="{49F3FAE6-3B25-47A8-8F1E-F2B61AC74690}"/>
              </a:ext>
            </a:extLst>
          </p:cNvPr>
          <p:cNvSpPr>
            <a:spLocks noGrp="1"/>
          </p:cNvSpPr>
          <p:nvPr>
            <p:ph type="sldNum" sz="quarter" idx="11"/>
          </p:nvPr>
        </p:nvSpPr>
        <p:spPr/>
        <p:txBody>
          <a:bodyPr/>
          <a:lstStyle/>
          <a:p>
            <a:fld id="{4B73C415-D670-4716-A5EC-CC4D52CA2BAC}" type="slidenum">
              <a:rPr lang="en-US" noProof="0" smtClean="0"/>
              <a:pPr/>
              <a:t>42</a:t>
            </a:fld>
            <a:endParaRPr lang="en-US" noProof="0"/>
          </a:p>
        </p:txBody>
      </p:sp>
      <p:sp>
        <p:nvSpPr>
          <p:cNvPr id="5" name="Rectangle: Rounded Corners 4">
            <a:extLst>
              <a:ext uri="{FF2B5EF4-FFF2-40B4-BE49-F238E27FC236}">
                <a16:creationId xmlns:a16="http://schemas.microsoft.com/office/drawing/2014/main" id="{05F6EF5E-3413-4585-9F1D-A738C73226F7}"/>
              </a:ext>
            </a:extLst>
          </p:cNvPr>
          <p:cNvSpPr/>
          <p:nvPr/>
        </p:nvSpPr>
        <p:spPr>
          <a:xfrm>
            <a:off x="1194815" y="1348353"/>
            <a:ext cx="10190580" cy="4554616"/>
          </a:xfrm>
          <a:prstGeom prst="roundRect">
            <a:avLst>
              <a:gd name="adj" fmla="val 1691"/>
            </a:avLst>
          </a:prstGeom>
          <a:solidFill>
            <a:srgbClr val="F9F5F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Know who to involve in this collection</a:t>
            </a:r>
          </a:p>
          <a:p>
            <a:pPr marL="742950" lvl="1" indent="-285750" defTabSz="1828800">
              <a:buFont typeface="Arial" panose="020B0604020202020204" pitchFamily="34" charset="0"/>
              <a:buChar char="•"/>
              <a:defRPr/>
            </a:pPr>
            <a:r>
              <a:rPr kumimoji="0" lang="en-US" sz="160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Site staff, Counselors</a:t>
            </a:r>
            <a:r>
              <a:rPr lang="en-US" sz="1600" dirty="0">
                <a:solidFill>
                  <a:srgbClr val="344563"/>
                </a:solidFill>
                <a:latin typeface="Arial"/>
                <a:ea typeface="Calibri" panose="020F0502020204030204" pitchFamily="34" charset="0"/>
                <a:cs typeface="Arial"/>
              </a:rPr>
              <a:t> </a:t>
            </a:r>
            <a:endParaRPr kumimoji="0" lang="en-US" sz="160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742950" lvl="1" indent="-285750" defTabSz="1828800">
              <a:buFont typeface="Arial" panose="020B0604020202020204" pitchFamily="34" charset="0"/>
              <a:buChar char="•"/>
              <a:defRPr/>
            </a:pPr>
            <a:endParaRPr kumimoji="0" lang="en-US"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0" marR="0" lvl="0" indent="0" algn="l" defTabSz="1828800" rtl="0" eaLnBrk="1" fontAlgn="auto" latinLnBrk="0" hangingPunct="1">
              <a:lnSpc>
                <a:spcPct val="100000"/>
              </a:lnSpc>
              <a:spcBef>
                <a:spcPts val="0"/>
              </a:spcBef>
              <a:spcAft>
                <a:spcPts val="0"/>
              </a:spcAft>
              <a:buClrTx/>
              <a:buSzTx/>
              <a:buFontTx/>
              <a:buNone/>
              <a:tabLst/>
              <a:defRPr/>
            </a:pPr>
            <a:r>
              <a:rPr lang="en-US" b="1" dirty="0">
                <a:solidFill>
                  <a:srgbClr val="344563"/>
                </a:solidFill>
                <a:latin typeface="Arial"/>
                <a:ea typeface="Calibri" panose="020F0502020204030204" pitchFamily="34" charset="0"/>
                <a:cs typeface="Arial"/>
              </a:rPr>
              <a:t>Relevant data to report</a:t>
            </a:r>
            <a:endParaRPr kumimoji="0" lang="en-US"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800100" indent="-342900" defTabSz="1828800">
              <a:buFont typeface="Arial" panose="020B0604020202020204" pitchFamily="34" charset="0"/>
              <a:buChar char="•"/>
              <a:defRPr/>
            </a:pPr>
            <a:r>
              <a:rPr kumimoji="0" lang="en-US" sz="16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Determine who are</a:t>
            </a:r>
            <a:r>
              <a:rPr lang="en-US" sz="1600" dirty="0">
                <a:solidFill>
                  <a:srgbClr val="344563"/>
                </a:solidFill>
                <a:latin typeface="Arial"/>
                <a:ea typeface="Calibri" panose="020F0502020204030204" pitchFamily="34" charset="0"/>
                <a:cs typeface="Arial"/>
              </a:rPr>
              <a:t> the students that should </a:t>
            </a:r>
            <a:r>
              <a:rPr kumimoji="0" lang="en-US" sz="16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be reported for Fall 2.</a:t>
            </a:r>
          </a:p>
          <a:p>
            <a:pPr marL="800100" indent="-342900">
              <a:buFont typeface="Arial" panose="020B0604020202020204" pitchFamily="34" charset="0"/>
              <a:buChar char="•"/>
              <a:defRPr/>
            </a:pPr>
            <a:r>
              <a:rPr lang="en-US" sz="1600" dirty="0">
                <a:solidFill>
                  <a:srgbClr val="344563"/>
                </a:solidFill>
                <a:latin typeface="Arial"/>
                <a:ea typeface="Calibri" panose="020F0502020204030204" pitchFamily="34" charset="0"/>
                <a:cs typeface="Arial"/>
              </a:rPr>
              <a:t>How is the class setting for these students (in-class, self-contained, departmental, independent study, push-in/pull-out?</a:t>
            </a:r>
            <a:endParaRPr kumimoji="0" lang="en-US" sz="16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1257300" marR="0" lvl="1" indent="-342900" algn="l" defTabSz="1828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Reporting Records</a:t>
            </a:r>
          </a:p>
          <a:p>
            <a:pPr marL="800100" indent="-342900" defTabSz="1828800">
              <a:buFont typeface="Arial" panose="020B0604020202020204" pitchFamily="34" charset="0"/>
              <a:buChar char="•"/>
              <a:defRPr/>
            </a:pPr>
            <a:r>
              <a:rPr kumimoji="0" lang="en-US" sz="16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Ensure some key attributes between the SCSE and CRSE records match to avoid submission error</a:t>
            </a:r>
          </a:p>
          <a:p>
            <a:pPr marR="0" lvl="1" algn="l" defTabSz="1828800" rtl="0" eaLnBrk="1" fontAlgn="auto" latinLnBrk="0" hangingPunct="1">
              <a:lnSpc>
                <a:spcPct val="100000"/>
              </a:lnSpc>
              <a:spcBef>
                <a:spcPts val="0"/>
              </a:spcBef>
              <a:spcAft>
                <a:spcPts val="0"/>
              </a:spcAft>
              <a:buClrTx/>
              <a:buSzTx/>
              <a:tabLst/>
              <a:defRPr/>
            </a:pPr>
            <a:endParaRPr kumimoji="0" lang="en-US"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Know your courses attributes.</a:t>
            </a:r>
          </a:p>
          <a:p>
            <a:pPr marL="800100" indent="-342900" defTabSz="1828800">
              <a:buFont typeface="Arial" panose="020B0604020202020204" pitchFamily="34" charset="0"/>
              <a:buChar char="•"/>
              <a:defRPr/>
            </a:pPr>
            <a:r>
              <a:rPr lang="en-US" sz="1600" dirty="0">
                <a:solidFill>
                  <a:srgbClr val="344563"/>
                </a:solidFill>
                <a:latin typeface="Arial"/>
                <a:ea typeface="Calibri" panose="020F0502020204030204" pitchFamily="34" charset="0"/>
                <a:cs typeface="Arial"/>
              </a:rPr>
              <a:t>Know what fields are relevant to Fall 2 versus EOY 1</a:t>
            </a:r>
            <a:endParaRPr lang="en-US" sz="16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p:txBody>
      </p:sp>
      <p:pic>
        <p:nvPicPr>
          <p:cNvPr id="7" name="Picture 4" descr="Man shows gesture of a great idea Free Vector">
            <a:extLst>
              <a:ext uri="{FF2B5EF4-FFF2-40B4-BE49-F238E27FC236}">
                <a16:creationId xmlns:a16="http://schemas.microsoft.com/office/drawing/2014/main" id="{AE069C85-FB78-4A0A-B294-52E615D96A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17182" y="414686"/>
            <a:ext cx="1574812" cy="1574812"/>
          </a:xfrm>
          <a:prstGeom prst="rect">
            <a:avLst/>
          </a:prstGeom>
          <a:noFill/>
          <a:effectLst>
            <a:outerShdw blurRad="635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Footer Placeholder 3">
            <a:extLst>
              <a:ext uri="{FF2B5EF4-FFF2-40B4-BE49-F238E27FC236}">
                <a16:creationId xmlns:a16="http://schemas.microsoft.com/office/drawing/2014/main" id="{6503142B-8B95-86F6-716B-9C91EEB2F713}"/>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2024</a:t>
            </a:r>
          </a:p>
        </p:txBody>
      </p:sp>
    </p:spTree>
    <p:extLst>
      <p:ext uri="{BB962C8B-B14F-4D97-AF65-F5344CB8AC3E}">
        <p14:creationId xmlns:p14="http://schemas.microsoft.com/office/powerpoint/2010/main" val="4607146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1DA5D-820A-4CE1-8A5D-DA7BCBA42709}"/>
              </a:ext>
            </a:extLst>
          </p:cNvPr>
          <p:cNvSpPr>
            <a:spLocks noGrp="1"/>
          </p:cNvSpPr>
          <p:nvPr>
            <p:ph type="title"/>
          </p:nvPr>
        </p:nvSpPr>
        <p:spPr>
          <a:xfrm>
            <a:off x="426000" y="346311"/>
            <a:ext cx="11340000" cy="432000"/>
          </a:xfrm>
        </p:spPr>
        <p:txBody>
          <a:bodyPr vert="horz" lIns="91440" tIns="45720" rIns="91440" bIns="45720" rtlCol="0" anchor="ctr">
            <a:normAutofit fontScale="90000"/>
          </a:bodyPr>
          <a:lstStyle/>
          <a:p>
            <a:r>
              <a:rPr lang="en-US" sz="4000" dirty="0">
                <a:solidFill>
                  <a:schemeClr val="tx1">
                    <a:lumMod val="85000"/>
                    <a:lumOff val="15000"/>
                  </a:schemeClr>
                </a:solidFill>
              </a:rPr>
              <a:t>Student Course Section Enrollments Reported</a:t>
            </a:r>
          </a:p>
        </p:txBody>
      </p:sp>
      <p:sp>
        <p:nvSpPr>
          <p:cNvPr id="5" name="Slide Number Placeholder 4">
            <a:extLst>
              <a:ext uri="{FF2B5EF4-FFF2-40B4-BE49-F238E27FC236}">
                <a16:creationId xmlns:a16="http://schemas.microsoft.com/office/drawing/2014/main" id="{C68F3A41-1D9A-4C41-AE1D-6AC2461D6876}"/>
              </a:ext>
            </a:extLst>
          </p:cNvPr>
          <p:cNvSpPr>
            <a:spLocks noGrp="1"/>
          </p:cNvSpPr>
          <p:nvPr>
            <p:ph type="sldNum" sz="quarter" idx="11"/>
          </p:nvPr>
        </p:nvSpPr>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B73C415-D670-4716-A5EC-CC4D52CA2BAC}" type="slidenum">
              <a:rPr kumimoji="0" lang="en-US" sz="1200" b="0" i="0" u="none" strike="noStrike" kern="1200" cap="none" spc="0" normalizeH="0" baseline="0" noProof="0">
                <a:ln>
                  <a:noFill/>
                </a:ln>
                <a:solidFill>
                  <a:prstClr val="black">
                    <a:lumMod val="50000"/>
                    <a:lumOff val="50000"/>
                  </a:prstClr>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43</a:t>
            </a:fld>
            <a:endParaRPr kumimoji="0" lang="en-US" sz="1200" b="0" i="0" u="none" strike="noStrike" kern="1200" cap="none" spc="0" normalizeH="0" baseline="0" noProof="0">
              <a:ln>
                <a:noFill/>
              </a:ln>
              <a:solidFill>
                <a:prstClr val="black">
                  <a:lumMod val="50000"/>
                  <a:lumOff val="50000"/>
                </a:prstClr>
              </a:solidFill>
              <a:effectLst/>
              <a:uLnTx/>
              <a:uFillTx/>
              <a:latin typeface="Tahoma"/>
              <a:ea typeface="+mn-ea"/>
              <a:cs typeface="+mn-cs"/>
            </a:endParaRPr>
          </a:p>
        </p:txBody>
      </p:sp>
      <p:sp>
        <p:nvSpPr>
          <p:cNvPr id="9" name="Content Placeholder 8">
            <a:extLst>
              <a:ext uri="{FF2B5EF4-FFF2-40B4-BE49-F238E27FC236}">
                <a16:creationId xmlns:a16="http://schemas.microsoft.com/office/drawing/2014/main" id="{AFED70B2-F60C-47B4-BD60-3C743F2EE173}"/>
              </a:ext>
            </a:extLst>
          </p:cNvPr>
          <p:cNvSpPr>
            <a:spLocks noGrp="1"/>
          </p:cNvSpPr>
          <p:nvPr>
            <p:ph type="body" sz="quarter" idx="32"/>
          </p:nvPr>
        </p:nvSpPr>
        <p:spPr>
          <a:xfrm>
            <a:off x="1310551" y="1698267"/>
            <a:ext cx="2920175" cy="360000"/>
          </a:xfrm>
        </p:spPr>
        <p:txBody>
          <a:bodyPr vert="horz" lIns="91440" tIns="45720" rIns="91440" bIns="45720" rtlCol="0" anchor="ctr">
            <a:noAutofit/>
          </a:bodyPr>
          <a:lstStyle/>
          <a:p>
            <a:pPr marL="38100" indent="0" algn="ctr">
              <a:lnSpc>
                <a:spcPct val="90000"/>
              </a:lnSpc>
              <a:buNone/>
            </a:pPr>
            <a:r>
              <a:rPr lang="en-US" sz="2400" b="1" dirty="0">
                <a:solidFill>
                  <a:schemeClr val="tx1"/>
                </a:solidFill>
              </a:rPr>
              <a:t>Enrollment Type</a:t>
            </a:r>
          </a:p>
        </p:txBody>
      </p:sp>
      <p:graphicFrame>
        <p:nvGraphicFramePr>
          <p:cNvPr id="43" name="Content Placeholder 5">
            <a:extLst>
              <a:ext uri="{FF2B5EF4-FFF2-40B4-BE49-F238E27FC236}">
                <a16:creationId xmlns:a16="http://schemas.microsoft.com/office/drawing/2014/main" id="{23517E2B-7CFB-495F-9DAB-DA37D4C8C8D5}"/>
              </a:ext>
            </a:extLst>
          </p:cNvPr>
          <p:cNvGraphicFramePr>
            <a:graphicFrameLocks/>
          </p:cNvGraphicFramePr>
          <p:nvPr>
            <p:extLst>
              <p:ext uri="{D42A27DB-BD31-4B8C-83A1-F6EECF244321}">
                <p14:modId xmlns:p14="http://schemas.microsoft.com/office/powerpoint/2010/main" val="1771595801"/>
              </p:ext>
            </p:extLst>
          </p:nvPr>
        </p:nvGraphicFramePr>
        <p:xfrm>
          <a:off x="1268009" y="1836913"/>
          <a:ext cx="3005261" cy="19589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4" name="Slide Number Placeholder 5">
            <a:extLst>
              <a:ext uri="{FF2B5EF4-FFF2-40B4-BE49-F238E27FC236}">
                <a16:creationId xmlns:a16="http://schemas.microsoft.com/office/drawing/2014/main" id="{E0A12310-056A-46D2-961F-4741832DDC5A}"/>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43</a:t>
            </a:fld>
            <a:endParaRPr lang="en-US"/>
          </a:p>
        </p:txBody>
      </p:sp>
      <p:sp>
        <p:nvSpPr>
          <p:cNvPr id="45" name="Rectangle 44">
            <a:extLst>
              <a:ext uri="{FF2B5EF4-FFF2-40B4-BE49-F238E27FC236}">
                <a16:creationId xmlns:a16="http://schemas.microsoft.com/office/drawing/2014/main" id="{2A739898-1BC2-44A8-BF2A-5DE2988CFC9B}"/>
              </a:ext>
            </a:extLst>
          </p:cNvPr>
          <p:cNvSpPr/>
          <p:nvPr/>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46" name="Rectangle 45">
            <a:extLst>
              <a:ext uri="{FF2B5EF4-FFF2-40B4-BE49-F238E27FC236}">
                <a16:creationId xmlns:a16="http://schemas.microsoft.com/office/drawing/2014/main" id="{44108AA5-22A0-47B8-B3B7-E45D8A566EA3}"/>
              </a:ext>
            </a:extLst>
          </p:cNvPr>
          <p:cNvSpPr/>
          <p:nvPr/>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graphicFrame>
        <p:nvGraphicFramePr>
          <p:cNvPr id="48" name="Content Placeholder 5">
            <a:extLst>
              <a:ext uri="{FF2B5EF4-FFF2-40B4-BE49-F238E27FC236}">
                <a16:creationId xmlns:a16="http://schemas.microsoft.com/office/drawing/2014/main" id="{3E12E4DA-FF29-483E-88E1-37B7A6197FA0}"/>
              </a:ext>
            </a:extLst>
          </p:cNvPr>
          <p:cNvGraphicFramePr>
            <a:graphicFrameLocks/>
          </p:cNvGraphicFramePr>
          <p:nvPr>
            <p:extLst>
              <p:ext uri="{D42A27DB-BD31-4B8C-83A1-F6EECF244321}">
                <p14:modId xmlns:p14="http://schemas.microsoft.com/office/powerpoint/2010/main" val="200841787"/>
              </p:ext>
            </p:extLst>
          </p:nvPr>
        </p:nvGraphicFramePr>
        <p:xfrm>
          <a:off x="1310551" y="4174341"/>
          <a:ext cx="3005261" cy="195894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9" name="Content Placeholder 8">
            <a:extLst>
              <a:ext uri="{FF2B5EF4-FFF2-40B4-BE49-F238E27FC236}">
                <a16:creationId xmlns:a16="http://schemas.microsoft.com/office/drawing/2014/main" id="{B664DEAD-DC35-4EFD-8C01-34FD4D545C85}"/>
              </a:ext>
            </a:extLst>
          </p:cNvPr>
          <p:cNvSpPr txBox="1">
            <a:spLocks/>
          </p:cNvSpPr>
          <p:nvPr/>
        </p:nvSpPr>
        <p:spPr>
          <a:xfrm>
            <a:off x="1501226" y="3934504"/>
            <a:ext cx="2623912" cy="360000"/>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2"/>
                </a:solidFill>
                <a:latin typeface="+mn-lt"/>
                <a:ea typeface="+mn-ea"/>
                <a:cs typeface="+mn-cs"/>
              </a:defRPr>
            </a:lvl1pPr>
            <a:lvl2pPr marL="266700" indent="0" algn="l"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2pPr>
            <a:lvl3pPr marL="542925" indent="0" algn="l"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3pPr>
            <a:lvl4pPr marL="809625" indent="0" algn="l" defTabSz="914400" rtl="0" eaLnBrk="1" latinLnBrk="0" hangingPunct="1">
              <a:lnSpc>
                <a:spcPct val="100000"/>
              </a:lnSpc>
              <a:spcBef>
                <a:spcPts val="500"/>
              </a:spcBef>
              <a:spcAft>
                <a:spcPts val="500"/>
              </a:spcAft>
              <a:buFont typeface="Arial" panose="020B0604020202020204" pitchFamily="34" charset="0"/>
              <a:buNone/>
              <a:defRPr sz="1400" kern="1200">
                <a:solidFill>
                  <a:schemeClr val="tx2"/>
                </a:solidFill>
                <a:latin typeface="+mn-lt"/>
                <a:ea typeface="+mn-ea"/>
                <a:cs typeface="+mn-cs"/>
              </a:defRPr>
            </a:lvl4pPr>
            <a:lvl5pPr marL="1076325" indent="0" algn="l" defTabSz="914400" rtl="0" eaLnBrk="1" latinLnBrk="0" hangingPunct="1">
              <a:lnSpc>
                <a:spcPct val="100000"/>
              </a:lnSpc>
              <a:spcBef>
                <a:spcPts val="500"/>
              </a:spcBef>
              <a:spcAft>
                <a:spcPts val="500"/>
              </a:spcAft>
              <a:buFont typeface="Arial"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100" algn="ctr">
              <a:lnSpc>
                <a:spcPct val="90000"/>
              </a:lnSpc>
            </a:pPr>
            <a:r>
              <a:rPr lang="en-US" sz="2400" b="1" dirty="0">
                <a:solidFill>
                  <a:schemeClr val="tx1"/>
                </a:solidFill>
              </a:rPr>
              <a:t>Grade Level</a:t>
            </a:r>
          </a:p>
        </p:txBody>
      </p:sp>
      <p:sp>
        <p:nvSpPr>
          <p:cNvPr id="50" name="TextBox 49">
            <a:extLst>
              <a:ext uri="{FF2B5EF4-FFF2-40B4-BE49-F238E27FC236}">
                <a16:creationId xmlns:a16="http://schemas.microsoft.com/office/drawing/2014/main" id="{E943486F-E35B-4753-A71A-D027EC592364}"/>
              </a:ext>
            </a:extLst>
          </p:cNvPr>
          <p:cNvSpPr txBox="1"/>
          <p:nvPr/>
        </p:nvSpPr>
        <p:spPr>
          <a:xfrm>
            <a:off x="5418469" y="2556174"/>
            <a:ext cx="6098582" cy="2031325"/>
          </a:xfrm>
          <a:prstGeom prst="rect">
            <a:avLst/>
          </a:prstGeom>
          <a:solidFill>
            <a:srgbClr val="F4ECEF"/>
          </a:solidFill>
          <a:effectLst>
            <a:outerShdw blurRad="25400" algn="ctr" rotWithShape="0">
              <a:prstClr val="black">
                <a:alpha val="40000"/>
              </a:prstClr>
            </a:outerShdw>
          </a:effectLst>
        </p:spPr>
        <p:txBody>
          <a:bodyPr wrap="square" anchor="ctr">
            <a:spAutoFit/>
          </a:bodyPr>
          <a:lstStyle/>
          <a:p>
            <a:endParaRPr lang="en-US" dirty="0"/>
          </a:p>
          <a:p>
            <a:r>
              <a:rPr lang="en-US" dirty="0"/>
              <a:t>If Census Day occurs when some enrolled students are in tracks that are off-session, the Fall 2 submission should include the course sections and the students enrolled in those course sections scheduled on the first day that the tracks are in session after Census Day. </a:t>
            </a:r>
          </a:p>
          <a:p>
            <a:endParaRPr lang="en-US" dirty="0"/>
          </a:p>
        </p:txBody>
      </p:sp>
      <p:sp>
        <p:nvSpPr>
          <p:cNvPr id="4" name="Footer Placeholder 3">
            <a:extLst>
              <a:ext uri="{FF2B5EF4-FFF2-40B4-BE49-F238E27FC236}">
                <a16:creationId xmlns:a16="http://schemas.microsoft.com/office/drawing/2014/main" id="{338031FD-34EA-34AD-7A2E-73A4125E36ED}"/>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2024</a:t>
            </a:r>
          </a:p>
        </p:txBody>
      </p:sp>
    </p:spTree>
    <p:extLst>
      <p:ext uri="{BB962C8B-B14F-4D97-AF65-F5344CB8AC3E}">
        <p14:creationId xmlns:p14="http://schemas.microsoft.com/office/powerpoint/2010/main" val="23095689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C2F419-29B8-4F9D-8EAC-9B9F7D7F6BCC}"/>
              </a:ext>
            </a:extLst>
          </p:cNvPr>
          <p:cNvPicPr>
            <a:picLocks noChangeAspect="1"/>
          </p:cNvPicPr>
          <p:nvPr/>
        </p:nvPicPr>
        <p:blipFill>
          <a:blip r:embed="rId3"/>
          <a:stretch>
            <a:fillRect/>
          </a:stretch>
        </p:blipFill>
        <p:spPr>
          <a:xfrm>
            <a:off x="406400" y="1143000"/>
            <a:ext cx="9144000" cy="4025318"/>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p:txBody>
          <a:bodyPr>
            <a:normAutofit fontScale="90000"/>
          </a:bodyPr>
          <a:lstStyle/>
          <a:p>
            <a:r>
              <a:rPr lang="en-US" sz="3200">
                <a:solidFill>
                  <a:schemeClr val="tx1">
                    <a:lumMod val="75000"/>
                    <a:lumOff val="25000"/>
                  </a:schemeClr>
                </a:solidFill>
                <a:latin typeface="Arial Black" panose="020B0A04020102020204" pitchFamily="34" charset="0"/>
              </a:rPr>
              <a:t>Student Course Section Enrollment (SCSE)</a:t>
            </a:r>
          </a:p>
        </p:txBody>
      </p:sp>
      <p:sp>
        <p:nvSpPr>
          <p:cNvPr id="12" name="Slide Number Placeholder 11">
            <a:extLst>
              <a:ext uri="{FF2B5EF4-FFF2-40B4-BE49-F238E27FC236}">
                <a16:creationId xmlns:a16="http://schemas.microsoft.com/office/drawing/2014/main" id="{A50B5C29-A11D-49BD-9BA1-077050A97567}"/>
              </a:ext>
            </a:extLst>
          </p:cNvPr>
          <p:cNvSpPr>
            <a:spLocks noGrp="1"/>
          </p:cNvSpPr>
          <p:nvPr>
            <p:ph type="sldNum" sz="quarter" idx="11"/>
          </p:nvPr>
        </p:nvSpPr>
        <p:spPr/>
        <p:txBody>
          <a:bodyPr/>
          <a:lstStyle/>
          <a:p>
            <a:fld id="{C7575539-BFBE-477A-BDB6-9CA7B44D81A5}" type="slidenum">
              <a:rPr lang="en-US" smtClean="0"/>
              <a:t>44</a:t>
            </a:fld>
            <a:endParaRPr lang="en-US"/>
          </a:p>
        </p:txBody>
      </p:sp>
      <p:sp>
        <p:nvSpPr>
          <p:cNvPr id="13" name="Rounded Rectangle 8">
            <a:extLst>
              <a:ext uri="{FF2B5EF4-FFF2-40B4-BE49-F238E27FC236}">
                <a16:creationId xmlns:a16="http://schemas.microsoft.com/office/drawing/2014/main" id="{5AB09B64-9443-44A8-94FB-F772B70E179B}"/>
              </a:ext>
            </a:extLst>
          </p:cNvPr>
          <p:cNvSpPr/>
          <p:nvPr/>
        </p:nvSpPr>
        <p:spPr bwMode="auto">
          <a:xfrm>
            <a:off x="406400" y="4038599"/>
            <a:ext cx="9042400" cy="998103"/>
          </a:xfrm>
          <a:prstGeom prst="roundRect">
            <a:avLst>
              <a:gd name="adj" fmla="val 6990"/>
            </a:avLst>
          </a:prstGeom>
          <a:noFill/>
          <a:ln w="1905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p>
        </p:txBody>
      </p:sp>
      <p:sp>
        <p:nvSpPr>
          <p:cNvPr id="14" name="Rounded Rectangle 6">
            <a:extLst>
              <a:ext uri="{FF2B5EF4-FFF2-40B4-BE49-F238E27FC236}">
                <a16:creationId xmlns:a16="http://schemas.microsoft.com/office/drawing/2014/main" id="{9A256F11-98F5-4CB4-853E-80CDC981F02F}"/>
              </a:ext>
            </a:extLst>
          </p:cNvPr>
          <p:cNvSpPr/>
          <p:nvPr/>
        </p:nvSpPr>
        <p:spPr bwMode="auto">
          <a:xfrm>
            <a:off x="9716928" y="4134650"/>
            <a:ext cx="1858064" cy="803852"/>
          </a:xfrm>
          <a:prstGeom prst="roundRect">
            <a:avLst/>
          </a:prstGeom>
          <a:solidFill>
            <a:srgbClr val="F5FCFC"/>
          </a:solidFill>
          <a:ln w="19050" cap="flat" cmpd="sng" algn="ctr">
            <a:solidFill>
              <a:srgbClr val="BFBFB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en-US">
                <a:latin typeface="+mn-lt"/>
                <a:cs typeface="Calibri" panose="020F0502020204030204" pitchFamily="34" charset="0"/>
              </a:rPr>
              <a:t>Student Course Section data</a:t>
            </a:r>
          </a:p>
        </p:txBody>
      </p:sp>
      <p:cxnSp>
        <p:nvCxnSpPr>
          <p:cNvPr id="16" name="Straight Connector 15">
            <a:extLst>
              <a:ext uri="{FF2B5EF4-FFF2-40B4-BE49-F238E27FC236}">
                <a16:creationId xmlns:a16="http://schemas.microsoft.com/office/drawing/2014/main" id="{CE4A5BAF-57E4-4E8C-AA51-CFCFCD4C7265}"/>
              </a:ext>
            </a:extLst>
          </p:cNvPr>
          <p:cNvCxnSpPr>
            <a:cxnSpLocks/>
            <a:stCxn id="13" idx="3"/>
            <a:endCxn id="14" idx="1"/>
          </p:cNvCxnSpPr>
          <p:nvPr/>
        </p:nvCxnSpPr>
        <p:spPr bwMode="auto">
          <a:xfrm flipV="1">
            <a:off x="9448800" y="4536576"/>
            <a:ext cx="268128" cy="1075"/>
          </a:xfrm>
          <a:prstGeom prst="line">
            <a:avLst/>
          </a:prstGeom>
          <a:solidFill>
            <a:schemeClr val="accent1"/>
          </a:solidFill>
          <a:ln w="19050" cap="flat" cmpd="sng" algn="ctr">
            <a:solidFill>
              <a:srgbClr val="002060"/>
            </a:solidFill>
            <a:prstDash val="solid"/>
            <a:round/>
            <a:headEnd type="none" w="med" len="med"/>
            <a:tailEnd type="none" w="med" len="med"/>
          </a:ln>
          <a:effectLst/>
        </p:spPr>
      </p:cxnSp>
      <p:sp>
        <p:nvSpPr>
          <p:cNvPr id="20" name="Rounded Rectangle 8">
            <a:extLst>
              <a:ext uri="{FF2B5EF4-FFF2-40B4-BE49-F238E27FC236}">
                <a16:creationId xmlns:a16="http://schemas.microsoft.com/office/drawing/2014/main" id="{1C774CDC-26D8-4812-9F86-8230E106596E}"/>
              </a:ext>
            </a:extLst>
          </p:cNvPr>
          <p:cNvSpPr/>
          <p:nvPr/>
        </p:nvSpPr>
        <p:spPr bwMode="auto">
          <a:xfrm>
            <a:off x="415924" y="1689681"/>
            <a:ext cx="9032875" cy="921173"/>
          </a:xfrm>
          <a:prstGeom prst="roundRect">
            <a:avLst>
              <a:gd name="adj" fmla="val 6990"/>
            </a:avLst>
          </a:prstGeom>
          <a:noFill/>
          <a:ln w="1905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p>
        </p:txBody>
      </p:sp>
      <p:sp>
        <p:nvSpPr>
          <p:cNvPr id="21" name="Rounded Rectangle 8">
            <a:extLst>
              <a:ext uri="{FF2B5EF4-FFF2-40B4-BE49-F238E27FC236}">
                <a16:creationId xmlns:a16="http://schemas.microsoft.com/office/drawing/2014/main" id="{94DF5746-1AAD-4167-B2EE-7EC4DF86E707}"/>
              </a:ext>
            </a:extLst>
          </p:cNvPr>
          <p:cNvSpPr/>
          <p:nvPr/>
        </p:nvSpPr>
        <p:spPr bwMode="auto">
          <a:xfrm>
            <a:off x="415924" y="2642180"/>
            <a:ext cx="9032875" cy="1015420"/>
          </a:xfrm>
          <a:prstGeom prst="roundRect">
            <a:avLst>
              <a:gd name="adj" fmla="val 6990"/>
            </a:avLst>
          </a:prstGeom>
          <a:noFill/>
          <a:ln w="1905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p>
        </p:txBody>
      </p:sp>
      <p:sp>
        <p:nvSpPr>
          <p:cNvPr id="22" name="Rounded Rectangle 6">
            <a:extLst>
              <a:ext uri="{FF2B5EF4-FFF2-40B4-BE49-F238E27FC236}">
                <a16:creationId xmlns:a16="http://schemas.microsoft.com/office/drawing/2014/main" id="{E4D036E6-DFF2-4DAC-B747-8F7B86CC353B}"/>
              </a:ext>
            </a:extLst>
          </p:cNvPr>
          <p:cNvSpPr/>
          <p:nvPr/>
        </p:nvSpPr>
        <p:spPr bwMode="auto">
          <a:xfrm>
            <a:off x="9707403" y="2767737"/>
            <a:ext cx="1858064" cy="751826"/>
          </a:xfrm>
          <a:prstGeom prst="roundRect">
            <a:avLst/>
          </a:prstGeom>
          <a:solidFill>
            <a:srgbClr val="F5FCFC"/>
          </a:solidFill>
          <a:ln w="19050" cap="flat" cmpd="sng" algn="ctr">
            <a:solidFill>
              <a:srgbClr val="BFBFB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en-US">
                <a:cs typeface="Calibri" panose="020F0502020204030204" pitchFamily="34" charset="0"/>
              </a:rPr>
              <a:t>Course Section Data</a:t>
            </a:r>
          </a:p>
        </p:txBody>
      </p:sp>
      <p:cxnSp>
        <p:nvCxnSpPr>
          <p:cNvPr id="23" name="Straight Connector 22">
            <a:extLst>
              <a:ext uri="{FF2B5EF4-FFF2-40B4-BE49-F238E27FC236}">
                <a16:creationId xmlns:a16="http://schemas.microsoft.com/office/drawing/2014/main" id="{09C2F027-7E20-4B54-B0B1-AFAA91B4093A}"/>
              </a:ext>
            </a:extLst>
          </p:cNvPr>
          <p:cNvCxnSpPr>
            <a:cxnSpLocks/>
            <a:stCxn id="21" idx="3"/>
            <a:endCxn id="22" idx="1"/>
          </p:cNvCxnSpPr>
          <p:nvPr/>
        </p:nvCxnSpPr>
        <p:spPr bwMode="auto">
          <a:xfrm flipV="1">
            <a:off x="9448799" y="3143650"/>
            <a:ext cx="258604" cy="6240"/>
          </a:xfrm>
          <a:prstGeom prst="line">
            <a:avLst/>
          </a:prstGeom>
          <a:solidFill>
            <a:schemeClr val="accent1"/>
          </a:solidFill>
          <a:ln w="19050" cap="flat" cmpd="sng" algn="ctr">
            <a:solidFill>
              <a:srgbClr val="002060"/>
            </a:solidFill>
            <a:prstDash val="solid"/>
            <a:round/>
            <a:headEnd type="none" w="med" len="med"/>
            <a:tailEnd type="none" w="med" len="med"/>
          </a:ln>
          <a:effectLst/>
        </p:spPr>
      </p:cxnSp>
      <p:sp>
        <p:nvSpPr>
          <p:cNvPr id="24" name="Rounded Rectangle 6">
            <a:extLst>
              <a:ext uri="{FF2B5EF4-FFF2-40B4-BE49-F238E27FC236}">
                <a16:creationId xmlns:a16="http://schemas.microsoft.com/office/drawing/2014/main" id="{72720509-F92A-41E3-9BA2-A01C3D074684}"/>
              </a:ext>
            </a:extLst>
          </p:cNvPr>
          <p:cNvSpPr/>
          <p:nvPr/>
        </p:nvSpPr>
        <p:spPr bwMode="auto">
          <a:xfrm>
            <a:off x="9716928" y="1847850"/>
            <a:ext cx="1858064" cy="609600"/>
          </a:xfrm>
          <a:prstGeom prst="roundRect">
            <a:avLst/>
          </a:prstGeom>
          <a:solidFill>
            <a:srgbClr val="F5FCFC"/>
          </a:solidFill>
          <a:ln w="19050" cap="flat" cmpd="sng" algn="ctr">
            <a:solidFill>
              <a:srgbClr val="BFBFB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en-US">
                <a:latin typeface="+mn-lt"/>
                <a:cs typeface="Calibri" panose="020F0502020204030204" pitchFamily="34" charset="0"/>
              </a:rPr>
              <a:t>Course Data</a:t>
            </a:r>
          </a:p>
        </p:txBody>
      </p:sp>
      <p:cxnSp>
        <p:nvCxnSpPr>
          <p:cNvPr id="25" name="Straight Connector 24">
            <a:extLst>
              <a:ext uri="{FF2B5EF4-FFF2-40B4-BE49-F238E27FC236}">
                <a16:creationId xmlns:a16="http://schemas.microsoft.com/office/drawing/2014/main" id="{D864A30D-2EAE-4EE0-A8B0-44F385AF97C1}"/>
              </a:ext>
            </a:extLst>
          </p:cNvPr>
          <p:cNvCxnSpPr>
            <a:cxnSpLocks/>
            <a:stCxn id="20" idx="3"/>
            <a:endCxn id="24" idx="1"/>
          </p:cNvCxnSpPr>
          <p:nvPr/>
        </p:nvCxnSpPr>
        <p:spPr bwMode="auto">
          <a:xfrm>
            <a:off x="9448799" y="2150268"/>
            <a:ext cx="268129" cy="2382"/>
          </a:xfrm>
          <a:prstGeom prst="line">
            <a:avLst/>
          </a:prstGeom>
          <a:solidFill>
            <a:schemeClr val="accent1"/>
          </a:solidFill>
          <a:ln w="19050" cap="flat" cmpd="sng" algn="ctr">
            <a:solidFill>
              <a:srgbClr val="002060"/>
            </a:solidFill>
            <a:prstDash val="solid"/>
            <a:round/>
            <a:headEnd type="none" w="med" len="med"/>
            <a:tailEnd type="none" w="med" len="med"/>
          </a:ln>
          <a:effectLst/>
        </p:spPr>
      </p:cxnSp>
      <p:sp>
        <p:nvSpPr>
          <p:cNvPr id="27" name="Slide Number Placeholder 5">
            <a:extLst>
              <a:ext uri="{FF2B5EF4-FFF2-40B4-BE49-F238E27FC236}">
                <a16:creationId xmlns:a16="http://schemas.microsoft.com/office/drawing/2014/main" id="{58E42F24-F50E-46FA-8BE8-F41D4C6708AF}"/>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44</a:t>
            </a:fld>
            <a:endParaRPr lang="en-US"/>
          </a:p>
        </p:txBody>
      </p:sp>
      <p:sp>
        <p:nvSpPr>
          <p:cNvPr id="28" name="Rectangle 27">
            <a:extLst>
              <a:ext uri="{FF2B5EF4-FFF2-40B4-BE49-F238E27FC236}">
                <a16:creationId xmlns:a16="http://schemas.microsoft.com/office/drawing/2014/main" id="{5DAA5AC9-66E1-427A-80BF-5E57C92BB1E9}"/>
              </a:ext>
            </a:extLst>
          </p:cNvPr>
          <p:cNvSpPr/>
          <p:nvPr/>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9" name="Rectangle 28">
            <a:extLst>
              <a:ext uri="{FF2B5EF4-FFF2-40B4-BE49-F238E27FC236}">
                <a16:creationId xmlns:a16="http://schemas.microsoft.com/office/drawing/2014/main" id="{AF8E0F52-74ED-4062-898F-CD2B1D8604DA}"/>
              </a:ext>
            </a:extLst>
          </p:cNvPr>
          <p:cNvSpPr/>
          <p:nvPr/>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pic>
        <p:nvPicPr>
          <p:cNvPr id="30" name="Graphic 29">
            <a:extLst>
              <a:ext uri="{FF2B5EF4-FFF2-40B4-BE49-F238E27FC236}">
                <a16:creationId xmlns:a16="http://schemas.microsoft.com/office/drawing/2014/main" id="{6A4C0B9F-9D3F-41F7-994A-F5B5BDAC211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47540" y="6428992"/>
            <a:ext cx="1218014" cy="336404"/>
          </a:xfrm>
          <a:prstGeom prst="rect">
            <a:avLst/>
          </a:prstGeom>
        </p:spPr>
      </p:pic>
      <p:sp>
        <p:nvSpPr>
          <p:cNvPr id="5" name="Footer Placeholder 3">
            <a:extLst>
              <a:ext uri="{FF2B5EF4-FFF2-40B4-BE49-F238E27FC236}">
                <a16:creationId xmlns:a16="http://schemas.microsoft.com/office/drawing/2014/main" id="{EAC9E8E8-C69D-F59E-A914-A5690EFFC7D8}"/>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2024</a:t>
            </a:r>
          </a:p>
        </p:txBody>
      </p:sp>
    </p:spTree>
    <p:extLst>
      <p:ext uri="{BB962C8B-B14F-4D97-AF65-F5344CB8AC3E}">
        <p14:creationId xmlns:p14="http://schemas.microsoft.com/office/powerpoint/2010/main" val="32531744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Slide Number Placeholder 5">
            <a:extLst>
              <a:ext uri="{FF2B5EF4-FFF2-40B4-BE49-F238E27FC236}">
                <a16:creationId xmlns:a16="http://schemas.microsoft.com/office/drawing/2014/main" id="{FD9EE272-A6FA-45CD-A05B-2A8CB0C3A57A}"/>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45</a:t>
            </a:fld>
            <a:endParaRPr lang="en-US"/>
          </a:p>
        </p:txBody>
      </p:sp>
      <p:sp>
        <p:nvSpPr>
          <p:cNvPr id="45" name="Rectangle 44">
            <a:extLst>
              <a:ext uri="{FF2B5EF4-FFF2-40B4-BE49-F238E27FC236}">
                <a16:creationId xmlns:a16="http://schemas.microsoft.com/office/drawing/2014/main" id="{602FD180-6690-4B97-AF1E-7B8A132C5010}"/>
              </a:ext>
            </a:extLst>
          </p:cNvPr>
          <p:cNvSpPr/>
          <p:nvPr/>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46" name="Rectangle 45">
            <a:extLst>
              <a:ext uri="{FF2B5EF4-FFF2-40B4-BE49-F238E27FC236}">
                <a16:creationId xmlns:a16="http://schemas.microsoft.com/office/drawing/2014/main" id="{E043A320-02F9-4583-8006-ACE4516673B1}"/>
              </a:ext>
            </a:extLst>
          </p:cNvPr>
          <p:cNvSpPr/>
          <p:nvPr/>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pic>
        <p:nvPicPr>
          <p:cNvPr id="47" name="Graphic 46">
            <a:extLst>
              <a:ext uri="{FF2B5EF4-FFF2-40B4-BE49-F238E27FC236}">
                <a16:creationId xmlns:a16="http://schemas.microsoft.com/office/drawing/2014/main" id="{2DCC7272-0244-4CBE-9B9A-0812371E52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47540" y="6428992"/>
            <a:ext cx="1218014" cy="336404"/>
          </a:xfrm>
          <a:prstGeom prst="rect">
            <a:avLst/>
          </a:prstGeom>
        </p:spPr>
      </p:pic>
      <p:sp>
        <p:nvSpPr>
          <p:cNvPr id="2" name="Title 1">
            <a:extLst>
              <a:ext uri="{FF2B5EF4-FFF2-40B4-BE49-F238E27FC236}">
                <a16:creationId xmlns:a16="http://schemas.microsoft.com/office/drawing/2014/main" id="{60793033-F795-4D2C-95F7-E2BDCA8B34BD}"/>
              </a:ext>
            </a:extLst>
          </p:cNvPr>
          <p:cNvSpPr>
            <a:spLocks noGrp="1"/>
          </p:cNvSpPr>
          <p:nvPr>
            <p:ph type="title"/>
          </p:nvPr>
        </p:nvSpPr>
        <p:spPr>
          <a:xfrm>
            <a:off x="328617" y="270563"/>
            <a:ext cx="11340000" cy="432000"/>
          </a:xfrm>
        </p:spPr>
        <p:txBody>
          <a:bodyPr>
            <a:normAutofit fontScale="90000"/>
          </a:bodyPr>
          <a:lstStyle/>
          <a:p>
            <a:r>
              <a:rPr lang="en-US" sz="3200">
                <a:solidFill>
                  <a:schemeClr val="tx1">
                    <a:lumMod val="75000"/>
                    <a:lumOff val="25000"/>
                  </a:schemeClr>
                </a:solidFill>
                <a:latin typeface="Arial Black" panose="020B0A04020102020204" pitchFamily="34" charset="0"/>
              </a:rPr>
              <a:t>SCSE </a:t>
            </a:r>
            <a:r>
              <a:rPr lang="en-US" sz="3600">
                <a:solidFill>
                  <a:schemeClr val="tx1">
                    <a:lumMod val="75000"/>
                    <a:lumOff val="25000"/>
                  </a:schemeClr>
                </a:solidFill>
                <a:latin typeface="Arial Black" panose="020B0A04020102020204" pitchFamily="34" charset="0"/>
              </a:rPr>
              <a:t>Attributes</a:t>
            </a:r>
          </a:p>
        </p:txBody>
      </p:sp>
      <p:sp>
        <p:nvSpPr>
          <p:cNvPr id="3" name="Slide Number Placeholder 2">
            <a:extLst>
              <a:ext uri="{FF2B5EF4-FFF2-40B4-BE49-F238E27FC236}">
                <a16:creationId xmlns:a16="http://schemas.microsoft.com/office/drawing/2014/main" id="{4A898300-A74E-48D7-B280-B076B187001A}"/>
              </a:ext>
            </a:extLst>
          </p:cNvPr>
          <p:cNvSpPr>
            <a:spLocks noGrp="1"/>
          </p:cNvSpPr>
          <p:nvPr>
            <p:ph type="sldNum" sz="quarter" idx="11"/>
          </p:nvPr>
        </p:nvSpPr>
        <p:spPr/>
        <p:txBody>
          <a:bodyPr/>
          <a:lstStyle/>
          <a:p>
            <a:fld id="{2587E7A5-853E-41A1-85F4-5D98E783FD46}" type="slidenum">
              <a:rPr lang="en-US" smtClean="0"/>
              <a:t>45</a:t>
            </a:fld>
            <a:endParaRPr lang="en-US"/>
          </a:p>
        </p:txBody>
      </p:sp>
      <p:pic>
        <p:nvPicPr>
          <p:cNvPr id="5" name="Picture 4">
            <a:extLst>
              <a:ext uri="{FF2B5EF4-FFF2-40B4-BE49-F238E27FC236}">
                <a16:creationId xmlns:a16="http://schemas.microsoft.com/office/drawing/2014/main" id="{57CBCBEB-D333-4AD0-9E54-61C64048A4DC}"/>
              </a:ext>
            </a:extLst>
          </p:cNvPr>
          <p:cNvPicPr>
            <a:picLocks noChangeAspect="1"/>
          </p:cNvPicPr>
          <p:nvPr/>
        </p:nvPicPr>
        <p:blipFill>
          <a:blip r:embed="rId5"/>
          <a:stretch>
            <a:fillRect/>
          </a:stretch>
        </p:blipFill>
        <p:spPr>
          <a:xfrm>
            <a:off x="6804227" y="92604"/>
            <a:ext cx="4981968" cy="6315559"/>
          </a:xfrm>
          <a:prstGeom prst="rect">
            <a:avLst/>
          </a:prstGeom>
          <a:ln>
            <a:noFill/>
          </a:ln>
          <a:effectLst>
            <a:outerShdw blurRad="190500" algn="tl" rotWithShape="0">
              <a:srgbClr val="000000">
                <a:alpha val="70000"/>
              </a:srgbClr>
            </a:outerShdw>
          </a:effectLst>
        </p:spPr>
      </p:pic>
      <p:sp>
        <p:nvSpPr>
          <p:cNvPr id="6" name="Rectangle 5">
            <a:extLst>
              <a:ext uri="{FF2B5EF4-FFF2-40B4-BE49-F238E27FC236}">
                <a16:creationId xmlns:a16="http://schemas.microsoft.com/office/drawing/2014/main" id="{9A6FBFD1-E7DC-4E5D-820E-7B6EECA92A55}"/>
              </a:ext>
            </a:extLst>
          </p:cNvPr>
          <p:cNvSpPr/>
          <p:nvPr/>
        </p:nvSpPr>
        <p:spPr>
          <a:xfrm>
            <a:off x="6921805" y="1670355"/>
            <a:ext cx="4746812" cy="3160059"/>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0B85DDA-2700-43F1-B47E-B1CC27BA89C6}"/>
              </a:ext>
            </a:extLst>
          </p:cNvPr>
          <p:cNvSpPr/>
          <p:nvPr/>
        </p:nvSpPr>
        <p:spPr>
          <a:xfrm>
            <a:off x="6921805" y="4904374"/>
            <a:ext cx="4746812" cy="111610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5593DAB-81B1-4F12-8290-3125C553D9EC}"/>
              </a:ext>
            </a:extLst>
          </p:cNvPr>
          <p:cNvSpPr/>
          <p:nvPr/>
        </p:nvSpPr>
        <p:spPr>
          <a:xfrm>
            <a:off x="10991276" y="2490156"/>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CFCFC"/>
                </a:solidFill>
                <a:latin typeface="Tahoma"/>
              </a:rPr>
              <a:t>2</a:t>
            </a:r>
          </a:p>
        </p:txBody>
      </p:sp>
      <p:sp>
        <p:nvSpPr>
          <p:cNvPr id="14" name="Oval 13">
            <a:extLst>
              <a:ext uri="{FF2B5EF4-FFF2-40B4-BE49-F238E27FC236}">
                <a16:creationId xmlns:a16="http://schemas.microsoft.com/office/drawing/2014/main" id="{F093A0E4-8914-48A4-AE2F-78FBEF9F23F0}"/>
              </a:ext>
            </a:extLst>
          </p:cNvPr>
          <p:cNvSpPr/>
          <p:nvPr/>
        </p:nvSpPr>
        <p:spPr>
          <a:xfrm>
            <a:off x="8255740" y="1974232"/>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CFCFC"/>
                </a:solidFill>
                <a:latin typeface="Tahoma"/>
              </a:rPr>
              <a:t>1</a:t>
            </a:r>
          </a:p>
        </p:txBody>
      </p:sp>
      <p:sp>
        <p:nvSpPr>
          <p:cNvPr id="16" name="Oval 15">
            <a:extLst>
              <a:ext uri="{FF2B5EF4-FFF2-40B4-BE49-F238E27FC236}">
                <a16:creationId xmlns:a16="http://schemas.microsoft.com/office/drawing/2014/main" id="{BC7E0580-ADFB-4A27-9373-8DBC10C83EE4}"/>
              </a:ext>
            </a:extLst>
          </p:cNvPr>
          <p:cNvSpPr/>
          <p:nvPr/>
        </p:nvSpPr>
        <p:spPr>
          <a:xfrm>
            <a:off x="8253392" y="3426823"/>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CFCFC"/>
                </a:solidFill>
                <a:latin typeface="Tahoma"/>
              </a:rPr>
              <a:t>4</a:t>
            </a:r>
          </a:p>
        </p:txBody>
      </p:sp>
      <p:sp>
        <p:nvSpPr>
          <p:cNvPr id="17" name="Oval 16">
            <a:extLst>
              <a:ext uri="{FF2B5EF4-FFF2-40B4-BE49-F238E27FC236}">
                <a16:creationId xmlns:a16="http://schemas.microsoft.com/office/drawing/2014/main" id="{8399B909-ABD9-40D1-A56B-2EBFEACCB416}"/>
              </a:ext>
            </a:extLst>
          </p:cNvPr>
          <p:cNvSpPr/>
          <p:nvPr/>
        </p:nvSpPr>
        <p:spPr>
          <a:xfrm>
            <a:off x="10968327" y="3428842"/>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CFCFC"/>
                </a:solidFill>
                <a:latin typeface="Tahoma"/>
              </a:rPr>
              <a:t>3</a:t>
            </a:r>
          </a:p>
        </p:txBody>
      </p:sp>
      <p:sp>
        <p:nvSpPr>
          <p:cNvPr id="19" name="Oval 18">
            <a:extLst>
              <a:ext uri="{FF2B5EF4-FFF2-40B4-BE49-F238E27FC236}">
                <a16:creationId xmlns:a16="http://schemas.microsoft.com/office/drawing/2014/main" id="{5B04010C-F00C-45E8-BBD4-356A2E6E4B99}"/>
              </a:ext>
            </a:extLst>
          </p:cNvPr>
          <p:cNvSpPr/>
          <p:nvPr/>
        </p:nvSpPr>
        <p:spPr>
          <a:xfrm>
            <a:off x="355779" y="1104130"/>
            <a:ext cx="499296" cy="492181"/>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CFCFC"/>
                </a:solidFill>
                <a:latin typeface="Tahoma"/>
              </a:rPr>
              <a:t>A</a:t>
            </a:r>
          </a:p>
        </p:txBody>
      </p:sp>
      <p:sp>
        <p:nvSpPr>
          <p:cNvPr id="21" name="Oval 20">
            <a:extLst>
              <a:ext uri="{FF2B5EF4-FFF2-40B4-BE49-F238E27FC236}">
                <a16:creationId xmlns:a16="http://schemas.microsoft.com/office/drawing/2014/main" id="{05FF225D-F19D-4AD7-9953-11786391A313}"/>
              </a:ext>
            </a:extLst>
          </p:cNvPr>
          <p:cNvSpPr/>
          <p:nvPr/>
        </p:nvSpPr>
        <p:spPr>
          <a:xfrm>
            <a:off x="405806" y="5090217"/>
            <a:ext cx="499296" cy="492181"/>
          </a:xfrm>
          <a:prstGeom prst="ellipse">
            <a:avLst/>
          </a:prstGeom>
          <a:solidFill>
            <a:srgbClr val="2F52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CFCFC"/>
                </a:solidFill>
                <a:latin typeface="Tahoma"/>
              </a:rPr>
              <a:t>B</a:t>
            </a:r>
          </a:p>
        </p:txBody>
      </p:sp>
      <p:sp>
        <p:nvSpPr>
          <p:cNvPr id="24" name="TextBox 23">
            <a:extLst>
              <a:ext uri="{FF2B5EF4-FFF2-40B4-BE49-F238E27FC236}">
                <a16:creationId xmlns:a16="http://schemas.microsoft.com/office/drawing/2014/main" id="{58978C84-32DD-446A-A9F0-1FC27F870720}"/>
              </a:ext>
            </a:extLst>
          </p:cNvPr>
          <p:cNvSpPr txBox="1"/>
          <p:nvPr/>
        </p:nvSpPr>
        <p:spPr>
          <a:xfrm>
            <a:off x="954266" y="1065008"/>
            <a:ext cx="5732383" cy="1200329"/>
          </a:xfrm>
          <a:prstGeom prst="rect">
            <a:avLst/>
          </a:prstGeom>
          <a:noFill/>
        </p:spPr>
        <p:txBody>
          <a:bodyPr wrap="square">
            <a:spAutoFit/>
          </a:bodyPr>
          <a:lstStyle/>
          <a:p>
            <a:r>
              <a:rPr lang="en-US" dirty="0"/>
              <a:t>Student Course Section records must have a corresponding Course Section record sharing the following attributes</a:t>
            </a:r>
          </a:p>
          <a:p>
            <a:endParaRPr lang="en-US" dirty="0"/>
          </a:p>
        </p:txBody>
      </p:sp>
      <p:grpSp>
        <p:nvGrpSpPr>
          <p:cNvPr id="39" name="Group 38">
            <a:extLst>
              <a:ext uri="{FF2B5EF4-FFF2-40B4-BE49-F238E27FC236}">
                <a16:creationId xmlns:a16="http://schemas.microsoft.com/office/drawing/2014/main" id="{6D80E41B-A55A-4695-A6B5-8803FD75D0EF}"/>
              </a:ext>
            </a:extLst>
          </p:cNvPr>
          <p:cNvGrpSpPr/>
          <p:nvPr/>
        </p:nvGrpSpPr>
        <p:grpSpPr>
          <a:xfrm>
            <a:off x="1202044" y="2160912"/>
            <a:ext cx="4185731" cy="2353525"/>
            <a:chOff x="1738711" y="2834178"/>
            <a:chExt cx="4185731" cy="2353525"/>
          </a:xfrm>
        </p:grpSpPr>
        <p:sp>
          <p:nvSpPr>
            <p:cNvPr id="30" name="TextBox 29">
              <a:extLst>
                <a:ext uri="{FF2B5EF4-FFF2-40B4-BE49-F238E27FC236}">
                  <a16:creationId xmlns:a16="http://schemas.microsoft.com/office/drawing/2014/main" id="{1DEA6436-B58C-4DAA-B523-138D30B14518}"/>
                </a:ext>
              </a:extLst>
            </p:cNvPr>
            <p:cNvSpPr txBox="1"/>
            <p:nvPr/>
          </p:nvSpPr>
          <p:spPr>
            <a:xfrm>
              <a:off x="1748010" y="3888940"/>
              <a:ext cx="4176431" cy="369332"/>
            </a:xfrm>
            <a:prstGeom prst="rect">
              <a:avLst/>
            </a:prstGeom>
            <a:noFill/>
          </p:spPr>
          <p:txBody>
            <a:bodyPr wrap="square">
              <a:spAutoFit/>
            </a:bodyPr>
            <a:lstStyle/>
            <a:p>
              <a:pPr marL="742950" lvl="1" indent="-285750">
                <a:buFont typeface="Arial" panose="020B0604020202020204" pitchFamily="34" charset="0"/>
                <a:buChar char="•"/>
              </a:pPr>
              <a:r>
                <a:rPr lang="en-US" sz="1800"/>
                <a:t>10.15 Academic Term Code</a:t>
              </a:r>
            </a:p>
          </p:txBody>
        </p:sp>
        <p:sp>
          <p:nvSpPr>
            <p:cNvPr id="36" name="TextBox 35">
              <a:extLst>
                <a:ext uri="{FF2B5EF4-FFF2-40B4-BE49-F238E27FC236}">
                  <a16:creationId xmlns:a16="http://schemas.microsoft.com/office/drawing/2014/main" id="{CE76F3AC-CCEF-4897-B78A-DE3C627A1402}"/>
                </a:ext>
              </a:extLst>
            </p:cNvPr>
            <p:cNvSpPr txBox="1"/>
            <p:nvPr/>
          </p:nvSpPr>
          <p:spPr>
            <a:xfrm>
              <a:off x="1738711" y="3380644"/>
              <a:ext cx="4185731" cy="369332"/>
            </a:xfrm>
            <a:prstGeom prst="rect">
              <a:avLst/>
            </a:prstGeom>
            <a:noFill/>
          </p:spPr>
          <p:txBody>
            <a:bodyPr wrap="square">
              <a:spAutoFit/>
            </a:bodyPr>
            <a:lstStyle/>
            <a:p>
              <a:pPr marL="742950" lvl="1" indent="-285750">
                <a:buFont typeface="Arial" panose="020B0604020202020204" pitchFamily="34" charset="0"/>
                <a:buChar char="•"/>
              </a:pPr>
              <a:r>
                <a:rPr lang="en-US" sz="1800"/>
                <a:t>10.05 School of Course Delivery</a:t>
              </a:r>
            </a:p>
          </p:txBody>
        </p:sp>
        <p:sp>
          <p:nvSpPr>
            <p:cNvPr id="34" name="TextBox 33">
              <a:extLst>
                <a:ext uri="{FF2B5EF4-FFF2-40B4-BE49-F238E27FC236}">
                  <a16:creationId xmlns:a16="http://schemas.microsoft.com/office/drawing/2014/main" id="{54922B48-AA26-47F5-835D-5463B2AF6C42}"/>
                </a:ext>
              </a:extLst>
            </p:cNvPr>
            <p:cNvSpPr txBox="1"/>
            <p:nvPr/>
          </p:nvSpPr>
          <p:spPr>
            <a:xfrm>
              <a:off x="1748010" y="4336387"/>
              <a:ext cx="3593196" cy="369332"/>
            </a:xfrm>
            <a:prstGeom prst="rect">
              <a:avLst/>
            </a:prstGeom>
            <a:noFill/>
          </p:spPr>
          <p:txBody>
            <a:bodyPr wrap="square">
              <a:spAutoFit/>
            </a:bodyPr>
            <a:lstStyle/>
            <a:p>
              <a:pPr marL="742950" lvl="1" indent="-285750">
                <a:buFont typeface="Arial" panose="020B0604020202020204" pitchFamily="34" charset="0"/>
                <a:buChar char="•"/>
              </a:pPr>
              <a:r>
                <a:rPr lang="en-US" sz="1800"/>
                <a:t>10.14 Course Section ID</a:t>
              </a:r>
            </a:p>
          </p:txBody>
        </p:sp>
        <p:sp>
          <p:nvSpPr>
            <p:cNvPr id="32" name="TextBox 31">
              <a:extLst>
                <a:ext uri="{FF2B5EF4-FFF2-40B4-BE49-F238E27FC236}">
                  <a16:creationId xmlns:a16="http://schemas.microsoft.com/office/drawing/2014/main" id="{7D6E6DA9-4012-44AD-AB5A-40FE759D3BAF}"/>
                </a:ext>
              </a:extLst>
            </p:cNvPr>
            <p:cNvSpPr txBox="1"/>
            <p:nvPr/>
          </p:nvSpPr>
          <p:spPr>
            <a:xfrm>
              <a:off x="1738711" y="4818371"/>
              <a:ext cx="3486485" cy="369332"/>
            </a:xfrm>
            <a:prstGeom prst="rect">
              <a:avLst/>
            </a:prstGeom>
            <a:noFill/>
          </p:spPr>
          <p:txBody>
            <a:bodyPr wrap="square">
              <a:spAutoFit/>
            </a:bodyPr>
            <a:lstStyle/>
            <a:p>
              <a:pPr marL="742950" lvl="1" indent="-285750">
                <a:buFont typeface="Arial" panose="020B0604020202020204" pitchFamily="34" charset="0"/>
                <a:buChar char="•"/>
              </a:pPr>
              <a:r>
                <a:rPr lang="en-US" sz="1800"/>
                <a:t>10.13 Local Course ID</a:t>
              </a:r>
            </a:p>
          </p:txBody>
        </p:sp>
        <p:sp>
          <p:nvSpPr>
            <p:cNvPr id="8" name="Oval 7">
              <a:extLst>
                <a:ext uri="{FF2B5EF4-FFF2-40B4-BE49-F238E27FC236}">
                  <a16:creationId xmlns:a16="http://schemas.microsoft.com/office/drawing/2014/main" id="{2D6DFA46-486F-4330-9E9D-1A417D4ECE65}"/>
                </a:ext>
              </a:extLst>
            </p:cNvPr>
            <p:cNvSpPr/>
            <p:nvPr/>
          </p:nvSpPr>
          <p:spPr>
            <a:xfrm>
              <a:off x="2110539" y="2834178"/>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CFCFC"/>
                  </a:solidFill>
                  <a:latin typeface="Tahoma"/>
                </a:rPr>
                <a:t>1</a:t>
              </a:r>
            </a:p>
          </p:txBody>
        </p:sp>
        <p:sp>
          <p:nvSpPr>
            <p:cNvPr id="9" name="Oval 8">
              <a:extLst>
                <a:ext uri="{FF2B5EF4-FFF2-40B4-BE49-F238E27FC236}">
                  <a16:creationId xmlns:a16="http://schemas.microsoft.com/office/drawing/2014/main" id="{9ADB63F9-ECE4-473C-998C-56FD4560E811}"/>
                </a:ext>
              </a:extLst>
            </p:cNvPr>
            <p:cNvSpPr/>
            <p:nvPr/>
          </p:nvSpPr>
          <p:spPr>
            <a:xfrm>
              <a:off x="2110539" y="3394016"/>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CFCFC"/>
                  </a:solidFill>
                  <a:latin typeface="Tahoma"/>
                </a:rPr>
                <a:t>2</a:t>
              </a:r>
            </a:p>
          </p:txBody>
        </p:sp>
        <p:sp>
          <p:nvSpPr>
            <p:cNvPr id="15" name="Oval 14">
              <a:extLst>
                <a:ext uri="{FF2B5EF4-FFF2-40B4-BE49-F238E27FC236}">
                  <a16:creationId xmlns:a16="http://schemas.microsoft.com/office/drawing/2014/main" id="{84148FE3-25BB-4455-88D7-DCA80AEF5015}"/>
                </a:ext>
              </a:extLst>
            </p:cNvPr>
            <p:cNvSpPr/>
            <p:nvPr/>
          </p:nvSpPr>
          <p:spPr>
            <a:xfrm>
              <a:off x="2110539" y="3883467"/>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CFCFC"/>
                  </a:solidFill>
                  <a:latin typeface="Tahoma"/>
                </a:rPr>
                <a:t>3</a:t>
              </a:r>
            </a:p>
          </p:txBody>
        </p:sp>
        <p:sp>
          <p:nvSpPr>
            <p:cNvPr id="18" name="Oval 17">
              <a:extLst>
                <a:ext uri="{FF2B5EF4-FFF2-40B4-BE49-F238E27FC236}">
                  <a16:creationId xmlns:a16="http://schemas.microsoft.com/office/drawing/2014/main" id="{C1168621-7C34-438E-8F96-B4138A14975A}"/>
                </a:ext>
              </a:extLst>
            </p:cNvPr>
            <p:cNvSpPr/>
            <p:nvPr/>
          </p:nvSpPr>
          <p:spPr>
            <a:xfrm>
              <a:off x="2107417" y="4349655"/>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CFCFC"/>
                  </a:solidFill>
                  <a:latin typeface="Tahoma"/>
                </a:rPr>
                <a:t>4</a:t>
              </a:r>
            </a:p>
          </p:txBody>
        </p:sp>
        <p:sp>
          <p:nvSpPr>
            <p:cNvPr id="28" name="TextBox 27">
              <a:extLst>
                <a:ext uri="{FF2B5EF4-FFF2-40B4-BE49-F238E27FC236}">
                  <a16:creationId xmlns:a16="http://schemas.microsoft.com/office/drawing/2014/main" id="{691289BB-0144-4EF9-8343-2E5EB2123248}"/>
                </a:ext>
              </a:extLst>
            </p:cNvPr>
            <p:cNvSpPr txBox="1"/>
            <p:nvPr/>
          </p:nvSpPr>
          <p:spPr>
            <a:xfrm>
              <a:off x="1748010" y="2844001"/>
              <a:ext cx="3593196" cy="369332"/>
            </a:xfrm>
            <a:prstGeom prst="rect">
              <a:avLst/>
            </a:prstGeom>
            <a:noFill/>
          </p:spPr>
          <p:txBody>
            <a:bodyPr wrap="square">
              <a:spAutoFit/>
            </a:bodyPr>
            <a:lstStyle/>
            <a:p>
              <a:pPr marL="742950" lvl="1" indent="-285750">
                <a:buFont typeface="Arial" panose="020B0604020202020204" pitchFamily="34" charset="0"/>
                <a:buChar char="•"/>
              </a:pPr>
              <a:r>
                <a:rPr lang="en-US" sz="1800"/>
                <a:t>10.06 Academic Year ID</a:t>
              </a:r>
            </a:p>
          </p:txBody>
        </p:sp>
        <p:sp>
          <p:nvSpPr>
            <p:cNvPr id="37" name="Oval 36">
              <a:extLst>
                <a:ext uri="{FF2B5EF4-FFF2-40B4-BE49-F238E27FC236}">
                  <a16:creationId xmlns:a16="http://schemas.microsoft.com/office/drawing/2014/main" id="{DFF8F8B4-44CF-401A-9B4D-BAC9A5B122AB}"/>
                </a:ext>
              </a:extLst>
            </p:cNvPr>
            <p:cNvSpPr/>
            <p:nvPr/>
          </p:nvSpPr>
          <p:spPr>
            <a:xfrm>
              <a:off x="2107417" y="4843620"/>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CFCFC"/>
                  </a:solidFill>
                  <a:latin typeface="Tahoma"/>
                </a:rPr>
                <a:t>5</a:t>
              </a:r>
            </a:p>
          </p:txBody>
        </p:sp>
      </p:grpSp>
      <p:sp>
        <p:nvSpPr>
          <p:cNvPr id="38" name="Oval 37">
            <a:extLst>
              <a:ext uri="{FF2B5EF4-FFF2-40B4-BE49-F238E27FC236}">
                <a16:creationId xmlns:a16="http://schemas.microsoft.com/office/drawing/2014/main" id="{0D7BCDFF-CD2A-486B-AAFC-59887AE30175}"/>
              </a:ext>
            </a:extLst>
          </p:cNvPr>
          <p:cNvSpPr/>
          <p:nvPr/>
        </p:nvSpPr>
        <p:spPr>
          <a:xfrm>
            <a:off x="8253392" y="4113523"/>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CFCFC"/>
                </a:solidFill>
                <a:latin typeface="Tahoma"/>
              </a:rPr>
              <a:t>5</a:t>
            </a:r>
          </a:p>
        </p:txBody>
      </p:sp>
      <p:sp>
        <p:nvSpPr>
          <p:cNvPr id="40" name="Oval 39">
            <a:extLst>
              <a:ext uri="{FF2B5EF4-FFF2-40B4-BE49-F238E27FC236}">
                <a16:creationId xmlns:a16="http://schemas.microsoft.com/office/drawing/2014/main" id="{AB69BF20-79BB-411C-8BCE-0C2CC302F5DC}"/>
              </a:ext>
            </a:extLst>
          </p:cNvPr>
          <p:cNvSpPr/>
          <p:nvPr/>
        </p:nvSpPr>
        <p:spPr>
          <a:xfrm>
            <a:off x="10734843" y="1407377"/>
            <a:ext cx="499296" cy="492181"/>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CFCFC"/>
                </a:solidFill>
                <a:latin typeface="Tahoma"/>
              </a:rPr>
              <a:t>A</a:t>
            </a:r>
          </a:p>
        </p:txBody>
      </p:sp>
      <p:sp>
        <p:nvSpPr>
          <p:cNvPr id="41" name="Oval 40">
            <a:extLst>
              <a:ext uri="{FF2B5EF4-FFF2-40B4-BE49-F238E27FC236}">
                <a16:creationId xmlns:a16="http://schemas.microsoft.com/office/drawing/2014/main" id="{85ED45EF-0C92-4BEE-8201-D7136D3A2DDD}"/>
              </a:ext>
            </a:extLst>
          </p:cNvPr>
          <p:cNvSpPr/>
          <p:nvPr/>
        </p:nvSpPr>
        <p:spPr>
          <a:xfrm>
            <a:off x="10653673" y="4504959"/>
            <a:ext cx="499296" cy="492181"/>
          </a:xfrm>
          <a:prstGeom prst="ellipse">
            <a:avLst/>
          </a:prstGeom>
          <a:solidFill>
            <a:srgbClr val="2F52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CFCFC"/>
                </a:solidFill>
                <a:latin typeface="Tahoma"/>
              </a:rPr>
              <a:t>B</a:t>
            </a:r>
          </a:p>
        </p:txBody>
      </p:sp>
      <p:sp>
        <p:nvSpPr>
          <p:cNvPr id="42" name="TextBox 41">
            <a:extLst>
              <a:ext uri="{FF2B5EF4-FFF2-40B4-BE49-F238E27FC236}">
                <a16:creationId xmlns:a16="http://schemas.microsoft.com/office/drawing/2014/main" id="{95D31829-B4FE-470D-BB82-0515B3E78DA1}"/>
              </a:ext>
            </a:extLst>
          </p:cNvPr>
          <p:cNvSpPr txBox="1"/>
          <p:nvPr/>
        </p:nvSpPr>
        <p:spPr>
          <a:xfrm>
            <a:off x="1039031" y="4821223"/>
            <a:ext cx="5695551" cy="1200329"/>
          </a:xfrm>
          <a:prstGeom prst="rect">
            <a:avLst/>
          </a:prstGeom>
          <a:noFill/>
        </p:spPr>
        <p:txBody>
          <a:bodyPr wrap="square">
            <a:spAutoFit/>
          </a:bodyPr>
          <a:lstStyle/>
          <a:p>
            <a:r>
              <a:rPr lang="en-US"/>
              <a:t>Student Course Section Enrollment records do not include student outcome information (Grades, Credits, Carnegie Units) related to the course. Student data is only used to enroll the student in the course section</a:t>
            </a:r>
          </a:p>
        </p:txBody>
      </p:sp>
      <p:sp>
        <p:nvSpPr>
          <p:cNvPr id="4" name="Footer Placeholder 3">
            <a:extLst>
              <a:ext uri="{FF2B5EF4-FFF2-40B4-BE49-F238E27FC236}">
                <a16:creationId xmlns:a16="http://schemas.microsoft.com/office/drawing/2014/main" id="{7E228FF8-1F9F-54C6-A5F9-8F824A49D547}"/>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2024</a:t>
            </a:r>
          </a:p>
        </p:txBody>
      </p:sp>
    </p:spTree>
    <p:extLst>
      <p:ext uri="{BB962C8B-B14F-4D97-AF65-F5344CB8AC3E}">
        <p14:creationId xmlns:p14="http://schemas.microsoft.com/office/powerpoint/2010/main" val="818928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D6B824-7FFD-49C1-95AF-2A2F90E9EAD5}"/>
              </a:ext>
            </a:extLst>
          </p:cNvPr>
          <p:cNvPicPr>
            <a:picLocks noChangeAspect="1"/>
          </p:cNvPicPr>
          <p:nvPr/>
        </p:nvPicPr>
        <p:blipFill>
          <a:blip r:embed="rId3"/>
          <a:stretch>
            <a:fillRect/>
          </a:stretch>
        </p:blipFill>
        <p:spPr>
          <a:xfrm>
            <a:off x="685800" y="1195603"/>
            <a:ext cx="10972800" cy="3889263"/>
          </a:xfrm>
          <a:prstGeom prst="rect">
            <a:avLst/>
          </a:prstGeom>
          <a:ln>
            <a:noFill/>
          </a:ln>
          <a:effectLst>
            <a:outerShdw blurRad="190500" algn="tl" rotWithShape="0">
              <a:srgbClr val="000000">
                <a:alpha val="70000"/>
              </a:srgbClr>
            </a:outerShdw>
          </a:effectLst>
        </p:spPr>
      </p:pic>
      <p:sp>
        <p:nvSpPr>
          <p:cNvPr id="11" name="Rounded Rectangle 10"/>
          <p:cNvSpPr/>
          <p:nvPr/>
        </p:nvSpPr>
        <p:spPr bwMode="auto">
          <a:xfrm>
            <a:off x="2077576" y="5263162"/>
            <a:ext cx="7056899" cy="689963"/>
          </a:xfrm>
          <a:prstGeom prst="roundRect">
            <a:avLst/>
          </a:prstGeom>
          <a:solidFill>
            <a:srgbClr val="F7F8FD"/>
          </a:solidFill>
          <a:ln w="19050" cap="flat" cmpd="sng" algn="ctr">
            <a:solidFill>
              <a:srgbClr val="FF99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1400" b="1"/>
              <a:t>SCSE0139</a:t>
            </a:r>
            <a:r>
              <a:rPr lang="en-US" sz="1400"/>
              <a:t> is a common error during the Fall 2 submission process. The primary trigger of this error is the SCSE file being submitted prior to the CRSE being posted.</a:t>
            </a:r>
            <a:r>
              <a:rPr lang="en-US" sz="1200"/>
              <a:t> </a:t>
            </a:r>
          </a:p>
        </p:txBody>
      </p:sp>
      <p:grpSp>
        <p:nvGrpSpPr>
          <p:cNvPr id="15" name="Group 14">
            <a:extLst>
              <a:ext uri="{FF2B5EF4-FFF2-40B4-BE49-F238E27FC236}">
                <a16:creationId xmlns:a16="http://schemas.microsoft.com/office/drawing/2014/main" id="{930CF469-42BF-41FA-A893-4C7A6AADA248}"/>
              </a:ext>
            </a:extLst>
          </p:cNvPr>
          <p:cNvGrpSpPr/>
          <p:nvPr/>
        </p:nvGrpSpPr>
        <p:grpSpPr>
          <a:xfrm>
            <a:off x="6955881" y="3635405"/>
            <a:ext cx="2035715" cy="343430"/>
            <a:chOff x="5181602" y="4024424"/>
            <a:chExt cx="533399" cy="450465"/>
          </a:xfrm>
        </p:grpSpPr>
        <p:sp>
          <p:nvSpPr>
            <p:cNvPr id="10" name="Rectangle 9"/>
            <p:cNvSpPr/>
            <p:nvPr/>
          </p:nvSpPr>
          <p:spPr bwMode="auto">
            <a:xfrm>
              <a:off x="5181602" y="4038600"/>
              <a:ext cx="533399" cy="436288"/>
            </a:xfrm>
            <a:prstGeom prst="rect">
              <a:avLst/>
            </a:prstGeom>
            <a:solidFill>
              <a:srgbClr val="FFFF99">
                <a:alpha val="36000"/>
              </a:srgbClr>
            </a:solidFill>
            <a:ln w="9525" cap="flat" cmpd="sng" algn="ctr">
              <a:solidFill>
                <a:srgbClr val="FFFF99">
                  <a:alpha val="61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p>
          </p:txBody>
        </p:sp>
        <p:sp>
          <p:nvSpPr>
            <p:cNvPr id="12" name="Rounded Rectangle 11"/>
            <p:cNvSpPr/>
            <p:nvPr/>
          </p:nvSpPr>
          <p:spPr bwMode="auto">
            <a:xfrm>
              <a:off x="5181602" y="4024424"/>
              <a:ext cx="533399" cy="450465"/>
            </a:xfrm>
            <a:prstGeom prst="roundRect">
              <a:avLst/>
            </a:prstGeom>
            <a:noFill/>
            <a:ln w="19050" cap="flat" cmpd="sng" algn="ctr">
              <a:solidFill>
                <a:srgbClr val="FF99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p>
          </p:txBody>
        </p:sp>
      </p:grpSp>
      <p:grpSp>
        <p:nvGrpSpPr>
          <p:cNvPr id="6" name="Group 5">
            <a:extLst>
              <a:ext uri="{FF2B5EF4-FFF2-40B4-BE49-F238E27FC236}">
                <a16:creationId xmlns:a16="http://schemas.microsoft.com/office/drawing/2014/main" id="{6D03557F-355B-4843-92E9-78EB4335C65B}"/>
              </a:ext>
            </a:extLst>
          </p:cNvPr>
          <p:cNvGrpSpPr/>
          <p:nvPr/>
        </p:nvGrpSpPr>
        <p:grpSpPr>
          <a:xfrm>
            <a:off x="1981200" y="4038600"/>
            <a:ext cx="1905000" cy="304800"/>
            <a:chOff x="6462824" y="4457167"/>
            <a:chExt cx="547577" cy="380520"/>
          </a:xfrm>
        </p:grpSpPr>
        <p:sp>
          <p:nvSpPr>
            <p:cNvPr id="9" name="Rectangle 8"/>
            <p:cNvSpPr/>
            <p:nvPr/>
          </p:nvSpPr>
          <p:spPr bwMode="auto">
            <a:xfrm>
              <a:off x="6477000" y="4457168"/>
              <a:ext cx="533400" cy="343433"/>
            </a:xfrm>
            <a:prstGeom prst="rect">
              <a:avLst/>
            </a:prstGeom>
            <a:solidFill>
              <a:srgbClr val="FFFF99">
                <a:alpha val="36000"/>
              </a:srgbClr>
            </a:solidFill>
            <a:ln w="9525" cap="flat" cmpd="sng" algn="ctr">
              <a:solidFill>
                <a:srgbClr val="FFFF99">
                  <a:alpha val="61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p>
          </p:txBody>
        </p:sp>
        <p:sp>
          <p:nvSpPr>
            <p:cNvPr id="13" name="Rounded Rectangle 12"/>
            <p:cNvSpPr/>
            <p:nvPr/>
          </p:nvSpPr>
          <p:spPr bwMode="auto">
            <a:xfrm>
              <a:off x="6462824" y="4457167"/>
              <a:ext cx="547577" cy="380520"/>
            </a:xfrm>
            <a:prstGeom prst="roundRect">
              <a:avLst/>
            </a:prstGeom>
            <a:noFill/>
            <a:ln w="19050" cap="flat" cmpd="sng" algn="ctr">
              <a:solidFill>
                <a:srgbClr val="FF99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p>
          </p:txBody>
        </p:sp>
      </p:grpSp>
      <p:cxnSp>
        <p:nvCxnSpPr>
          <p:cNvPr id="14" name="Straight Connector 13"/>
          <p:cNvCxnSpPr>
            <a:cxnSpLocks/>
            <a:stCxn id="11" idx="0"/>
            <a:endCxn id="10" idx="2"/>
          </p:cNvCxnSpPr>
          <p:nvPr/>
        </p:nvCxnSpPr>
        <p:spPr bwMode="auto">
          <a:xfrm flipV="1">
            <a:off x="5606026" y="3978835"/>
            <a:ext cx="2367713" cy="1284327"/>
          </a:xfrm>
          <a:prstGeom prst="line">
            <a:avLst/>
          </a:prstGeom>
          <a:solidFill>
            <a:schemeClr val="accent1"/>
          </a:solidFill>
          <a:ln w="19050" cap="flat" cmpd="sng" algn="ctr">
            <a:solidFill>
              <a:srgbClr val="FF9933"/>
            </a:solidFill>
            <a:prstDash val="solid"/>
            <a:round/>
            <a:headEnd type="none" w="med" len="med"/>
            <a:tailEnd type="none" w="med" len="med"/>
          </a:ln>
          <a:effectLst/>
        </p:spPr>
      </p:cxnSp>
      <p:cxnSp>
        <p:nvCxnSpPr>
          <p:cNvPr id="19" name="Straight Connector 18"/>
          <p:cNvCxnSpPr>
            <a:cxnSpLocks/>
            <a:stCxn id="11" idx="0"/>
            <a:endCxn id="13" idx="2"/>
          </p:cNvCxnSpPr>
          <p:nvPr/>
        </p:nvCxnSpPr>
        <p:spPr bwMode="auto">
          <a:xfrm flipH="1" flipV="1">
            <a:off x="2933700" y="4343400"/>
            <a:ext cx="2672326" cy="919762"/>
          </a:xfrm>
          <a:prstGeom prst="line">
            <a:avLst/>
          </a:prstGeom>
          <a:solidFill>
            <a:schemeClr val="accent1"/>
          </a:solidFill>
          <a:ln w="19050" cap="flat" cmpd="sng" algn="ctr">
            <a:solidFill>
              <a:srgbClr val="FF9933"/>
            </a:solidFill>
            <a:prstDash val="solid"/>
            <a:round/>
            <a:headEnd type="none" w="med" len="med"/>
            <a:tailEnd type="none" w="med" len="med"/>
          </a:ln>
          <a:effectLst/>
        </p:spPr>
      </p:cxnSp>
      <p:grpSp>
        <p:nvGrpSpPr>
          <p:cNvPr id="20" name="Group 19">
            <a:extLst>
              <a:ext uri="{FF2B5EF4-FFF2-40B4-BE49-F238E27FC236}">
                <a16:creationId xmlns:a16="http://schemas.microsoft.com/office/drawing/2014/main" id="{83F71C82-E537-4231-AF32-16F1597746B9}"/>
              </a:ext>
            </a:extLst>
          </p:cNvPr>
          <p:cNvGrpSpPr/>
          <p:nvPr/>
        </p:nvGrpSpPr>
        <p:grpSpPr>
          <a:xfrm>
            <a:off x="1999111" y="3674035"/>
            <a:ext cx="1905000" cy="304800"/>
            <a:chOff x="6462824" y="4457167"/>
            <a:chExt cx="547577" cy="380520"/>
          </a:xfrm>
        </p:grpSpPr>
        <p:sp>
          <p:nvSpPr>
            <p:cNvPr id="21" name="Rectangle 20">
              <a:extLst>
                <a:ext uri="{FF2B5EF4-FFF2-40B4-BE49-F238E27FC236}">
                  <a16:creationId xmlns:a16="http://schemas.microsoft.com/office/drawing/2014/main" id="{E11BD523-481D-4470-BF39-9267E010EE08}"/>
                </a:ext>
              </a:extLst>
            </p:cNvPr>
            <p:cNvSpPr/>
            <p:nvPr/>
          </p:nvSpPr>
          <p:spPr bwMode="auto">
            <a:xfrm>
              <a:off x="6477000" y="4457168"/>
              <a:ext cx="533400" cy="343433"/>
            </a:xfrm>
            <a:prstGeom prst="rect">
              <a:avLst/>
            </a:prstGeom>
            <a:solidFill>
              <a:srgbClr val="FFFF99">
                <a:alpha val="36000"/>
              </a:srgbClr>
            </a:solidFill>
            <a:ln w="9525" cap="flat" cmpd="sng" algn="ctr">
              <a:solidFill>
                <a:srgbClr val="FFFF99">
                  <a:alpha val="61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p>
          </p:txBody>
        </p:sp>
        <p:sp>
          <p:nvSpPr>
            <p:cNvPr id="22" name="Rounded Rectangle 12">
              <a:extLst>
                <a:ext uri="{FF2B5EF4-FFF2-40B4-BE49-F238E27FC236}">
                  <a16:creationId xmlns:a16="http://schemas.microsoft.com/office/drawing/2014/main" id="{10A17588-CCAC-4D49-9D89-6EBB8927C446}"/>
                </a:ext>
              </a:extLst>
            </p:cNvPr>
            <p:cNvSpPr/>
            <p:nvPr/>
          </p:nvSpPr>
          <p:spPr bwMode="auto">
            <a:xfrm>
              <a:off x="6462824" y="4457167"/>
              <a:ext cx="547577" cy="380520"/>
            </a:xfrm>
            <a:prstGeom prst="roundRect">
              <a:avLst/>
            </a:prstGeom>
            <a:noFill/>
            <a:ln w="19050" cap="flat" cmpd="sng" algn="ctr">
              <a:solidFill>
                <a:srgbClr val="FF99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p>
          </p:txBody>
        </p:sp>
      </p:grpSp>
      <p:sp>
        <p:nvSpPr>
          <p:cNvPr id="17" name="Title 16">
            <a:extLst>
              <a:ext uri="{FF2B5EF4-FFF2-40B4-BE49-F238E27FC236}">
                <a16:creationId xmlns:a16="http://schemas.microsoft.com/office/drawing/2014/main" id="{2E41A0E0-CBD5-4B0A-A535-4CF38B6C300A}"/>
              </a:ext>
            </a:extLst>
          </p:cNvPr>
          <p:cNvSpPr>
            <a:spLocks noGrp="1"/>
          </p:cNvSpPr>
          <p:nvPr>
            <p:ph type="title"/>
          </p:nvPr>
        </p:nvSpPr>
        <p:spPr>
          <a:xfrm>
            <a:off x="685800" y="349938"/>
            <a:ext cx="6977329" cy="432000"/>
          </a:xfrm>
        </p:spPr>
        <p:txBody>
          <a:bodyPr/>
          <a:lstStyle/>
          <a:p>
            <a:r>
              <a:rPr lang="en-US" kern="0">
                <a:latin typeface="Arial Black" panose="020B0A04020102020204" pitchFamily="34" charset="0"/>
              </a:rPr>
              <a:t>Input validation Error - SCSE0139 </a:t>
            </a:r>
            <a:r>
              <a:rPr lang="en-US" kern="0">
                <a:solidFill>
                  <a:schemeClr val="bg1">
                    <a:lumMod val="95000"/>
                  </a:schemeClr>
                </a:solidFill>
              </a:rPr>
              <a:t> </a:t>
            </a:r>
            <a:br>
              <a:rPr lang="en-US" kern="0">
                <a:solidFill>
                  <a:schemeClr val="bg1">
                    <a:lumMod val="95000"/>
                  </a:schemeClr>
                </a:solidFill>
              </a:rPr>
            </a:br>
            <a:endParaRPr lang="en-US"/>
          </a:p>
        </p:txBody>
      </p:sp>
      <p:sp>
        <p:nvSpPr>
          <p:cNvPr id="25" name="Slide Number Placeholder 5">
            <a:extLst>
              <a:ext uri="{FF2B5EF4-FFF2-40B4-BE49-F238E27FC236}">
                <a16:creationId xmlns:a16="http://schemas.microsoft.com/office/drawing/2014/main" id="{45123A11-9FB0-4A02-B480-D769086EA832}"/>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46</a:t>
            </a:fld>
            <a:endParaRPr lang="en-US"/>
          </a:p>
        </p:txBody>
      </p:sp>
      <p:sp>
        <p:nvSpPr>
          <p:cNvPr id="26" name="Rectangle 25">
            <a:extLst>
              <a:ext uri="{FF2B5EF4-FFF2-40B4-BE49-F238E27FC236}">
                <a16:creationId xmlns:a16="http://schemas.microsoft.com/office/drawing/2014/main" id="{9D846B34-B19C-4708-8FF7-FF10ED49FF68}"/>
              </a:ext>
            </a:extLst>
          </p:cNvPr>
          <p:cNvSpPr/>
          <p:nvPr/>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7" name="Rectangle 26">
            <a:extLst>
              <a:ext uri="{FF2B5EF4-FFF2-40B4-BE49-F238E27FC236}">
                <a16:creationId xmlns:a16="http://schemas.microsoft.com/office/drawing/2014/main" id="{CE3B1734-8A08-45A4-B9D5-ECD297462EAF}"/>
              </a:ext>
            </a:extLst>
          </p:cNvPr>
          <p:cNvSpPr/>
          <p:nvPr/>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pic>
        <p:nvPicPr>
          <p:cNvPr id="28" name="Graphic 27">
            <a:extLst>
              <a:ext uri="{FF2B5EF4-FFF2-40B4-BE49-F238E27FC236}">
                <a16:creationId xmlns:a16="http://schemas.microsoft.com/office/drawing/2014/main" id="{8CBA0191-6829-49C5-8BCD-8669D94D226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47540" y="6428992"/>
            <a:ext cx="1218014" cy="336404"/>
          </a:xfrm>
          <a:prstGeom prst="rect">
            <a:avLst/>
          </a:prstGeom>
        </p:spPr>
      </p:pic>
      <p:sp>
        <p:nvSpPr>
          <p:cNvPr id="29" name="Slide Number Placeholder 28">
            <a:extLst>
              <a:ext uri="{FF2B5EF4-FFF2-40B4-BE49-F238E27FC236}">
                <a16:creationId xmlns:a16="http://schemas.microsoft.com/office/drawing/2014/main" id="{63304ACC-BBF3-41FA-93D2-A829C17C8722}"/>
              </a:ext>
            </a:extLst>
          </p:cNvPr>
          <p:cNvSpPr>
            <a:spLocks noGrp="1"/>
          </p:cNvSpPr>
          <p:nvPr>
            <p:ph type="sldNum" sz="quarter" idx="11"/>
          </p:nvPr>
        </p:nvSpPr>
        <p:spPr/>
        <p:txBody>
          <a:bodyPr/>
          <a:lstStyle/>
          <a:p>
            <a:fld id="{4B73C415-D670-4716-A5EC-CC4D52CA2BAC}" type="slidenum">
              <a:rPr lang="en-US" noProof="0" smtClean="0"/>
              <a:pPr/>
              <a:t>46</a:t>
            </a:fld>
            <a:endParaRPr lang="en-US" noProof="0"/>
          </a:p>
        </p:txBody>
      </p:sp>
      <p:sp>
        <p:nvSpPr>
          <p:cNvPr id="5" name="Footer Placeholder 3">
            <a:extLst>
              <a:ext uri="{FF2B5EF4-FFF2-40B4-BE49-F238E27FC236}">
                <a16:creationId xmlns:a16="http://schemas.microsoft.com/office/drawing/2014/main" id="{330102A9-EAB7-5DEA-1428-A5590838BB75}"/>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2024</a:t>
            </a:r>
          </a:p>
        </p:txBody>
      </p:sp>
    </p:spTree>
    <p:extLst>
      <p:ext uri="{BB962C8B-B14F-4D97-AF65-F5344CB8AC3E}">
        <p14:creationId xmlns:p14="http://schemas.microsoft.com/office/powerpoint/2010/main" val="29712637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2675" y="-1"/>
            <a:ext cx="11739325" cy="6365363"/>
          </a:xfrm>
          <a:prstGeom prst="rect">
            <a:avLst/>
          </a:prstGeom>
          <a:gradFill>
            <a:gsLst>
              <a:gs pos="34000">
                <a:schemeClr val="bg1">
                  <a:alpha val="26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881535"/>
            <a:ext cx="6733624" cy="839607"/>
          </a:xfrm>
        </p:spPr>
        <p:txBody>
          <a:bodyPr/>
          <a:lstStyle/>
          <a:p>
            <a:r>
              <a:rPr lang="en-US">
                <a:solidFill>
                  <a:srgbClr val="3FC1BD"/>
                </a:solidFill>
              </a:rPr>
              <a:t>English Learner Services</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984614"/>
            <a:ext cx="5852274" cy="385483"/>
          </a:xfrm>
          <a:noFill/>
          <a:effectLst/>
        </p:spPr>
        <p:txBody>
          <a:bodyPr/>
          <a:lstStyle/>
          <a:p>
            <a:r>
              <a:rPr lang="en-US">
                <a:solidFill>
                  <a:srgbClr val="002060"/>
                </a:solidFill>
              </a:rPr>
              <a:t>Key elements to providing services </a:t>
            </a:r>
          </a:p>
        </p:txBody>
      </p:sp>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6" name="Slide Number Placeholder 5">
            <a:extLst>
              <a:ext uri="{FF2B5EF4-FFF2-40B4-BE49-F238E27FC236}">
                <a16:creationId xmlns:a16="http://schemas.microsoft.com/office/drawing/2014/main" id="{7BB1E245-3B5D-4CE8-A1AF-4E85B59545B4}"/>
              </a:ext>
            </a:extLst>
          </p:cNvPr>
          <p:cNvSpPr>
            <a:spLocks noGrp="1"/>
          </p:cNvSpPr>
          <p:nvPr>
            <p:ph type="sldNum" sz="quarter" idx="12"/>
          </p:nvPr>
        </p:nvSpPr>
        <p:spPr/>
        <p:txBody>
          <a:bodyPr/>
          <a:lstStyle/>
          <a:p>
            <a:fld id="{4B73C415-D670-4716-A5EC-CC4D52CA2BAC}" type="slidenum">
              <a:rPr lang="en-US" noProof="0" smtClean="0"/>
              <a:pPr/>
              <a:t>47</a:t>
            </a:fld>
            <a:endParaRPr lang="en-US" noProof="0"/>
          </a:p>
        </p:txBody>
      </p:sp>
      <p:sp>
        <p:nvSpPr>
          <p:cNvPr id="4" name="Footer Placeholder 3">
            <a:extLst>
              <a:ext uri="{FF2B5EF4-FFF2-40B4-BE49-F238E27FC236}">
                <a16:creationId xmlns:a16="http://schemas.microsoft.com/office/drawing/2014/main" id="{D05E9A55-4F25-320E-015F-40106AC498D9}"/>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2024</a:t>
            </a:r>
          </a:p>
        </p:txBody>
      </p:sp>
    </p:spTree>
    <p:extLst>
      <p:ext uri="{BB962C8B-B14F-4D97-AF65-F5344CB8AC3E}">
        <p14:creationId xmlns:p14="http://schemas.microsoft.com/office/powerpoint/2010/main" val="2578721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3465" y="335974"/>
            <a:ext cx="11340000" cy="432000"/>
          </a:xfrm>
        </p:spPr>
        <p:txBody>
          <a:bodyPr vert="horz" lIns="91440" tIns="45720" rIns="91440" bIns="45720" rtlCol="0" anchor="b">
            <a:normAutofit fontScale="90000"/>
          </a:bodyPr>
          <a:lstStyle/>
          <a:p>
            <a:r>
              <a:rPr lang="en-US" sz="3200">
                <a:latin typeface="Arial Black" panose="020B0A04020102020204" pitchFamily="34" charset="0"/>
              </a:rPr>
              <a:t>English Learner Services Key Elements</a:t>
            </a:r>
          </a:p>
        </p:txBody>
      </p:sp>
      <p:sp>
        <p:nvSpPr>
          <p:cNvPr id="4" name="Slide Number Placeholder 3">
            <a:extLst>
              <a:ext uri="{FF2B5EF4-FFF2-40B4-BE49-F238E27FC236}">
                <a16:creationId xmlns:a16="http://schemas.microsoft.com/office/drawing/2014/main" id="{97AA9F90-D870-4B0D-8620-3429305AB5B2}"/>
              </a:ext>
            </a:extLst>
          </p:cNvPr>
          <p:cNvSpPr>
            <a:spLocks noGrp="1"/>
          </p:cNvSpPr>
          <p:nvPr>
            <p:ph type="sldNum" sz="quarter" idx="11"/>
          </p:nvPr>
        </p:nvSpPr>
        <p:spPr/>
        <p:txBody>
          <a:bodyPr vert="horz" lIns="91440" tIns="45720" rIns="91440" bIns="45720" rtlCol="0" anchor="ctr">
            <a:normAutofit/>
          </a:bodyPr>
          <a:lstStyle/>
          <a:p>
            <a:pPr>
              <a:spcAft>
                <a:spcPts val="600"/>
              </a:spcAft>
              <a:defRPr/>
            </a:pPr>
            <a:fld id="{9B61E5D5-8AFD-435F-9228-06EFE93AAD4B}" type="slidenum">
              <a:rPr lang="en-US">
                <a:solidFill>
                  <a:schemeClr val="tx1">
                    <a:lumMod val="50000"/>
                    <a:lumOff val="50000"/>
                  </a:schemeClr>
                </a:solidFill>
                <a:latin typeface="Calibri" panose="020F0502020204030204"/>
              </a:rPr>
              <a:pPr>
                <a:spcAft>
                  <a:spcPts val="600"/>
                </a:spcAft>
                <a:defRPr/>
              </a:pPr>
              <a:t>48</a:t>
            </a:fld>
            <a:endParaRPr lang="en-US">
              <a:solidFill>
                <a:schemeClr val="tx1">
                  <a:lumMod val="50000"/>
                  <a:lumOff val="50000"/>
                </a:schemeClr>
              </a:solidFill>
              <a:latin typeface="Calibri" panose="020F0502020204030204"/>
            </a:endParaRPr>
          </a:p>
        </p:txBody>
      </p:sp>
      <p:sp>
        <p:nvSpPr>
          <p:cNvPr id="22" name="TextBox 21">
            <a:extLst>
              <a:ext uri="{FF2B5EF4-FFF2-40B4-BE49-F238E27FC236}">
                <a16:creationId xmlns:a16="http://schemas.microsoft.com/office/drawing/2014/main" id="{1E8EC2F4-04DA-4F1D-9D10-032FA4B71004}"/>
              </a:ext>
            </a:extLst>
          </p:cNvPr>
          <p:cNvSpPr txBox="1"/>
          <p:nvPr/>
        </p:nvSpPr>
        <p:spPr>
          <a:xfrm>
            <a:off x="6217443" y="1424714"/>
            <a:ext cx="5274550" cy="3776472"/>
          </a:xfrm>
          <a:prstGeom prst="rect">
            <a:avLst/>
          </a:prstGeom>
        </p:spPr>
        <p:txBody>
          <a:bodyPr vert="horz" lIns="91440" tIns="45720" rIns="91440" bIns="45720" rtlCol="0">
            <a:normAutofit/>
          </a:bodyPr>
          <a:lstStyle/>
          <a:p>
            <a:pPr>
              <a:lnSpc>
                <a:spcPct val="90000"/>
              </a:lnSpc>
              <a:spcAft>
                <a:spcPts val="600"/>
              </a:spcAft>
            </a:pPr>
            <a:r>
              <a:rPr lang="en-US" sz="2000" dirty="0"/>
              <a:t>To report EL services for a student, three steps must be completed:</a:t>
            </a:r>
          </a:p>
          <a:p>
            <a:pPr>
              <a:lnSpc>
                <a:spcPct val="90000"/>
              </a:lnSpc>
              <a:spcAft>
                <a:spcPts val="600"/>
              </a:spcAft>
            </a:pPr>
            <a:endParaRPr lang="en-US" sz="2000" dirty="0"/>
          </a:p>
          <a:p>
            <a:pPr marL="533535" indent="-228600">
              <a:lnSpc>
                <a:spcPct val="90000"/>
              </a:lnSpc>
              <a:spcAft>
                <a:spcPts val="600"/>
              </a:spcAft>
              <a:buFont typeface="Arial" panose="020B0604020202020204" pitchFamily="34" charset="0"/>
              <a:buChar char="•"/>
            </a:pPr>
            <a:r>
              <a:rPr lang="en-US" sz="2000" dirty="0"/>
              <a:t>Report student as EL (SELA)</a:t>
            </a:r>
          </a:p>
          <a:p>
            <a:pPr marL="533535" indent="-228600">
              <a:lnSpc>
                <a:spcPct val="90000"/>
              </a:lnSpc>
              <a:spcAft>
                <a:spcPts val="600"/>
              </a:spcAft>
              <a:buFont typeface="Arial" panose="020B0604020202020204" pitchFamily="34" charset="0"/>
              <a:buChar char="•"/>
            </a:pPr>
            <a:r>
              <a:rPr lang="en-US" sz="2000" dirty="0"/>
              <a:t>The course record (CRSE) should have an Education Service code populated in the Education service field based on the teacher’s credentials OR report No English services provided</a:t>
            </a:r>
          </a:p>
          <a:p>
            <a:pPr marL="533535" indent="-228600">
              <a:lnSpc>
                <a:spcPct val="90000"/>
              </a:lnSpc>
              <a:spcAft>
                <a:spcPts val="600"/>
              </a:spcAft>
              <a:buFont typeface="Arial" panose="020B0604020202020204" pitchFamily="34" charset="0"/>
              <a:buChar char="•"/>
            </a:pPr>
            <a:r>
              <a:rPr lang="en-US" sz="2000" dirty="0"/>
              <a:t>Submit the SCSE record to associate the student to the course</a:t>
            </a:r>
          </a:p>
        </p:txBody>
      </p:sp>
      <p:pic>
        <p:nvPicPr>
          <p:cNvPr id="20" name="Picture 19">
            <a:extLst>
              <a:ext uri="{FF2B5EF4-FFF2-40B4-BE49-F238E27FC236}">
                <a16:creationId xmlns:a16="http://schemas.microsoft.com/office/drawing/2014/main" id="{0C432A22-6018-4F16-8F74-A483B116D505}"/>
              </a:ext>
            </a:extLst>
          </p:cNvPr>
          <p:cNvPicPr>
            <a:picLocks noChangeAspect="1"/>
          </p:cNvPicPr>
          <p:nvPr/>
        </p:nvPicPr>
        <p:blipFill rotWithShape="1">
          <a:blip r:embed="rId3"/>
          <a:srcRect l="684" r="-1" b="-1"/>
          <a:stretch/>
        </p:blipFill>
        <p:spPr>
          <a:xfrm>
            <a:off x="893043" y="1113714"/>
            <a:ext cx="4763839" cy="4630572"/>
          </a:xfrm>
          <a:prstGeom prst="rect">
            <a:avLst/>
          </a:prstGeom>
          <a:noFill/>
        </p:spPr>
      </p:pic>
      <p:sp>
        <p:nvSpPr>
          <p:cNvPr id="3" name="Footer Placeholder 3">
            <a:extLst>
              <a:ext uri="{FF2B5EF4-FFF2-40B4-BE49-F238E27FC236}">
                <a16:creationId xmlns:a16="http://schemas.microsoft.com/office/drawing/2014/main" id="{D1541CAF-47D9-D1A2-70BF-0A0A0AC3D2AF}"/>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2024</a:t>
            </a:r>
          </a:p>
        </p:txBody>
      </p:sp>
    </p:spTree>
    <p:extLst>
      <p:ext uri="{BB962C8B-B14F-4D97-AF65-F5344CB8AC3E}">
        <p14:creationId xmlns:p14="http://schemas.microsoft.com/office/powerpoint/2010/main" val="4796743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BDB78DD6-E00E-425F-9E2D-EA8A8BE1A23D}"/>
              </a:ext>
              <a:ext uri="{C183D7F6-B498-43B3-948B-1728B52AA6E4}">
                <adec:decorative xmlns:adec="http://schemas.microsoft.com/office/drawing/2017/decorative" val="1"/>
              </a:ext>
            </a:extLst>
          </p:cNvPr>
          <p:cNvSpPr/>
          <p:nvPr/>
        </p:nvSpPr>
        <p:spPr>
          <a:xfrm>
            <a:off x="3084542" y="199519"/>
            <a:ext cx="5753458" cy="6040422"/>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latin typeface="Tahoma"/>
            </a:endParaRPr>
          </a:p>
        </p:txBody>
      </p:sp>
      <p:sp>
        <p:nvSpPr>
          <p:cNvPr id="4" name="Slide Number Placeholder 3">
            <a:extLst>
              <a:ext uri="{FF2B5EF4-FFF2-40B4-BE49-F238E27FC236}">
                <a16:creationId xmlns:a16="http://schemas.microsoft.com/office/drawing/2014/main" id="{2AFB5279-6E6D-47DD-BD07-02A9247ED497}"/>
              </a:ext>
            </a:extLst>
          </p:cNvPr>
          <p:cNvSpPr>
            <a:spLocks noGrp="1"/>
          </p:cNvSpPr>
          <p:nvPr>
            <p:ph type="sldNum" sz="quarter" idx="11"/>
          </p:nvPr>
        </p:nvSpPr>
        <p:spPr/>
        <p:txBody>
          <a:bodyPr/>
          <a:lstStyle/>
          <a:p>
            <a:fld id="{C7575539-BFBE-477A-BDB6-9CA7B44D81A5}" type="slidenum">
              <a:rPr lang="en-US">
                <a:solidFill>
                  <a:prstClr val="black">
                    <a:lumMod val="65000"/>
                    <a:lumOff val="35000"/>
                  </a:prstClr>
                </a:solidFill>
                <a:latin typeface="Tahoma"/>
              </a:rPr>
              <a:pPr/>
              <a:t>49</a:t>
            </a:fld>
            <a:endParaRPr lang="en-US">
              <a:solidFill>
                <a:prstClr val="black">
                  <a:lumMod val="65000"/>
                  <a:lumOff val="35000"/>
                </a:prstClr>
              </a:solidFill>
              <a:latin typeface="Tahoma"/>
            </a:endParaRPr>
          </a:p>
        </p:txBody>
      </p:sp>
      <p:sp>
        <p:nvSpPr>
          <p:cNvPr id="2" name="Title 1">
            <a:extLst>
              <a:ext uri="{FF2B5EF4-FFF2-40B4-BE49-F238E27FC236}">
                <a16:creationId xmlns:a16="http://schemas.microsoft.com/office/drawing/2014/main" id="{4B026BEC-954E-448B-86B1-49B2C705165C}"/>
              </a:ext>
            </a:extLst>
          </p:cNvPr>
          <p:cNvSpPr>
            <a:spLocks noGrp="1"/>
          </p:cNvSpPr>
          <p:nvPr>
            <p:ph type="title" idx="4294967295"/>
          </p:nvPr>
        </p:nvSpPr>
        <p:spPr>
          <a:xfrm>
            <a:off x="598841" y="618059"/>
            <a:ext cx="3806825" cy="1393825"/>
          </a:xfrm>
        </p:spPr>
        <p:txBody>
          <a:bodyPr>
            <a:normAutofit/>
          </a:bodyPr>
          <a:lstStyle/>
          <a:p>
            <a:r>
              <a:rPr lang="en-US" dirty="0">
                <a:latin typeface="Arial Black" panose="020B0A04020102020204" pitchFamily="34" charset="0"/>
              </a:rPr>
              <a:t>English Learner Services</a:t>
            </a:r>
          </a:p>
        </p:txBody>
      </p:sp>
      <p:sp>
        <p:nvSpPr>
          <p:cNvPr id="9" name="Content Placeholder 2">
            <a:extLst>
              <a:ext uri="{FF2B5EF4-FFF2-40B4-BE49-F238E27FC236}">
                <a16:creationId xmlns:a16="http://schemas.microsoft.com/office/drawing/2014/main" id="{A986D4ED-F040-4CA4-A68F-C0CFBD5123EC}"/>
              </a:ext>
            </a:extLst>
          </p:cNvPr>
          <p:cNvSpPr>
            <a:spLocks noGrp="1"/>
          </p:cNvSpPr>
          <p:nvPr>
            <p:ph idx="4294967295"/>
          </p:nvPr>
        </p:nvSpPr>
        <p:spPr>
          <a:xfrm>
            <a:off x="835054" y="1737826"/>
            <a:ext cx="4498975" cy="3143250"/>
          </a:xfrm>
        </p:spPr>
        <p:txBody>
          <a:bodyPr>
            <a:normAutofit/>
          </a:bodyPr>
          <a:lstStyle/>
          <a:p>
            <a:pPr marL="0" indent="0">
              <a:lnSpc>
                <a:spcPct val="110000"/>
              </a:lnSpc>
              <a:buNone/>
            </a:pPr>
            <a:r>
              <a:rPr lang="en-US" sz="2000" b="1" dirty="0">
                <a:solidFill>
                  <a:prstClr val="black"/>
                </a:solidFill>
                <a:latin typeface="Tahoma"/>
              </a:rPr>
              <a:t>DE 9.20</a:t>
            </a:r>
            <a:endParaRPr lang="en-US" sz="2000" b="1" dirty="0">
              <a:latin typeface="Arial" panose="020B0604020202020204" pitchFamily="34" charset="0"/>
            </a:endParaRPr>
          </a:p>
          <a:p>
            <a:pPr marL="0" indent="0">
              <a:lnSpc>
                <a:spcPct val="110000"/>
              </a:lnSpc>
              <a:buNone/>
            </a:pPr>
            <a:r>
              <a:rPr lang="en-US" sz="2000" b="1" dirty="0">
                <a:latin typeface="Arial" panose="020B0604020202020204" pitchFamily="34" charset="0"/>
              </a:rPr>
              <a:t>Education Service Code</a:t>
            </a:r>
          </a:p>
          <a:p>
            <a:pPr marL="0" indent="0">
              <a:lnSpc>
                <a:spcPct val="110000"/>
              </a:lnSpc>
              <a:buNone/>
            </a:pPr>
            <a:r>
              <a:rPr lang="en-US" sz="2000" dirty="0">
                <a:latin typeface="Arial" panose="020B0604020202020204" pitchFamily="34" charset="0"/>
              </a:rPr>
              <a:t>Used to describe the English language services being provided by a teacher or received by a student</a:t>
            </a:r>
          </a:p>
          <a:p>
            <a:pPr marL="0" indent="0">
              <a:lnSpc>
                <a:spcPct val="110000"/>
              </a:lnSpc>
              <a:buNone/>
            </a:pPr>
            <a:r>
              <a:rPr lang="en-US" sz="2000" dirty="0">
                <a:latin typeface="Arial" panose="020B0604020202020204" pitchFamily="34" charset="0"/>
              </a:rPr>
              <a:t>Is required for all course sections that have EL students</a:t>
            </a:r>
          </a:p>
        </p:txBody>
      </p:sp>
      <p:pic>
        <p:nvPicPr>
          <p:cNvPr id="5" name="Picture 4" descr="Screen shot of the Course section modal in CALPADS.">
            <a:extLst>
              <a:ext uri="{FF2B5EF4-FFF2-40B4-BE49-F238E27FC236}">
                <a16:creationId xmlns:a16="http://schemas.microsoft.com/office/drawing/2014/main" id="{405CBCF9-8FB4-41C9-9158-B7659F95092F}"/>
              </a:ext>
            </a:extLst>
          </p:cNvPr>
          <p:cNvPicPr>
            <a:picLocks noChangeAspect="1"/>
          </p:cNvPicPr>
          <p:nvPr/>
        </p:nvPicPr>
        <p:blipFill rotWithShape="1">
          <a:blip r:embed="rId3"/>
          <a:srcRect l="1395" r="14306" b="-1"/>
          <a:stretch/>
        </p:blipFill>
        <p:spPr>
          <a:xfrm>
            <a:off x="5381600" y="146373"/>
            <a:ext cx="6378400" cy="6093567"/>
          </a:xfrm>
          <a:prstGeom prst="rect">
            <a:avLst/>
          </a:prstGeom>
          <a:ln>
            <a:noFill/>
          </a:ln>
          <a:effectLst>
            <a:outerShdw blurRad="63500" algn="ctr" rotWithShape="0">
              <a:prstClr val="black">
                <a:alpha val="40000"/>
              </a:prstClr>
            </a:outerShdw>
          </a:effectLst>
        </p:spPr>
      </p:pic>
      <p:sp>
        <p:nvSpPr>
          <p:cNvPr id="8" name="Oval 7">
            <a:extLst>
              <a:ext uri="{FF2B5EF4-FFF2-40B4-BE49-F238E27FC236}">
                <a16:creationId xmlns:a16="http://schemas.microsoft.com/office/drawing/2014/main" id="{21922AB5-7C2F-4ADE-B99C-78B93462D829}"/>
              </a:ext>
            </a:extLst>
          </p:cNvPr>
          <p:cNvSpPr/>
          <p:nvPr/>
        </p:nvSpPr>
        <p:spPr>
          <a:xfrm>
            <a:off x="1946915" y="1737826"/>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CFCFC"/>
                </a:solidFill>
                <a:latin typeface="Tahoma"/>
              </a:rPr>
              <a:t>1</a:t>
            </a:r>
          </a:p>
        </p:txBody>
      </p:sp>
      <p:sp>
        <p:nvSpPr>
          <p:cNvPr id="11" name="Oval 10">
            <a:extLst>
              <a:ext uri="{FF2B5EF4-FFF2-40B4-BE49-F238E27FC236}">
                <a16:creationId xmlns:a16="http://schemas.microsoft.com/office/drawing/2014/main" id="{EFFB9B3A-8150-4945-A083-DDD04208747A}"/>
              </a:ext>
            </a:extLst>
          </p:cNvPr>
          <p:cNvSpPr/>
          <p:nvPr/>
        </p:nvSpPr>
        <p:spPr>
          <a:xfrm>
            <a:off x="7173970" y="3400585"/>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CFCFC"/>
                </a:solidFill>
                <a:latin typeface="Tahoma"/>
              </a:rPr>
              <a:t>1</a:t>
            </a:r>
          </a:p>
        </p:txBody>
      </p:sp>
      <p:sp>
        <p:nvSpPr>
          <p:cNvPr id="3" name="Footer Placeholder 3">
            <a:extLst>
              <a:ext uri="{FF2B5EF4-FFF2-40B4-BE49-F238E27FC236}">
                <a16:creationId xmlns:a16="http://schemas.microsoft.com/office/drawing/2014/main" id="{3F0FCA02-C767-788B-20AC-762A4299077F}"/>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2024</a:t>
            </a:r>
          </a:p>
        </p:txBody>
      </p:sp>
    </p:spTree>
    <p:extLst>
      <p:ext uri="{BB962C8B-B14F-4D97-AF65-F5344CB8AC3E}">
        <p14:creationId xmlns:p14="http://schemas.microsoft.com/office/powerpoint/2010/main" val="3711829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a:t>Agenda</a:t>
            </a: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9"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AC9E886-BD82-4757-912B-F7589A22164F}"/>
              </a:ext>
            </a:extLst>
          </p:cNvPr>
          <p:cNvSpPr>
            <a:spLocks noGrp="1"/>
          </p:cNvSpPr>
          <p:nvPr>
            <p:ph idx="1"/>
          </p:nvPr>
        </p:nvSpPr>
        <p:spPr bwMode="gray"/>
        <p:txBody>
          <a:bodyPr/>
          <a:lstStyle/>
          <a:p>
            <a:endParaRPr lang="en-US" dirty="0"/>
          </a:p>
        </p:txBody>
      </p:sp>
      <p:sp>
        <p:nvSpPr>
          <p:cNvPr id="16" name="Rectangle 15">
            <a:extLst>
              <a:ext uri="{FF2B5EF4-FFF2-40B4-BE49-F238E27FC236}">
                <a16:creationId xmlns:a16="http://schemas.microsoft.com/office/drawing/2014/main" id="{05860339-31F7-4884-957E-5C40F818EBB8}"/>
              </a:ext>
              <a:ext uri="{C183D7F6-B498-43B3-948B-1728B52AA6E4}">
                <adec:decorative xmlns:adec="http://schemas.microsoft.com/office/drawing/2017/decorative" val="1"/>
              </a:ext>
            </a:extLst>
          </p:cNvPr>
          <p:cNvSpPr>
            <a:spLocks noChangeAspect="1"/>
          </p:cNvSpPr>
          <p:nvPr/>
        </p:nvSpPr>
        <p:spPr>
          <a:xfrm>
            <a:off x="6712290" y="872226"/>
            <a:ext cx="914400"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latin typeface="Tahoma"/>
            </a:endParaRPr>
          </a:p>
        </p:txBody>
      </p:sp>
      <p:pic>
        <p:nvPicPr>
          <p:cNvPr id="34" name="Graphic 33" descr="World">
            <a:extLst>
              <a:ext uri="{FF2B5EF4-FFF2-40B4-BE49-F238E27FC236}">
                <a16:creationId xmlns:a16="http://schemas.microsoft.com/office/drawing/2014/main" id="{01B04A53-CFF0-41E3-A36F-790D2F6B63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12090" y="1072026"/>
            <a:ext cx="514800" cy="514800"/>
          </a:xfrm>
          <a:prstGeom prst="rect">
            <a:avLst/>
          </a:prstGeom>
        </p:spPr>
      </p:pic>
      <p:sp>
        <p:nvSpPr>
          <p:cNvPr id="10" name="Text Placeholder 9">
            <a:extLst>
              <a:ext uri="{FF2B5EF4-FFF2-40B4-BE49-F238E27FC236}">
                <a16:creationId xmlns:a16="http://schemas.microsoft.com/office/drawing/2014/main" id="{77D79B0F-EFCB-42B1-AEAE-0FE4763D4456}"/>
              </a:ext>
            </a:extLst>
          </p:cNvPr>
          <p:cNvSpPr>
            <a:spLocks noGrp="1"/>
          </p:cNvSpPr>
          <p:nvPr>
            <p:ph type="body" sz="quarter" idx="17"/>
          </p:nvPr>
        </p:nvSpPr>
        <p:spPr>
          <a:xfrm>
            <a:off x="6269490" y="1906135"/>
            <a:ext cx="1800000" cy="360000"/>
          </a:xfrm>
        </p:spPr>
        <p:txBody>
          <a:bodyPr/>
          <a:lstStyle/>
          <a:p>
            <a:r>
              <a:rPr lang="en-US" sz="1600"/>
              <a:t>Overview </a:t>
            </a:r>
          </a:p>
        </p:txBody>
      </p:sp>
      <p:cxnSp>
        <p:nvCxnSpPr>
          <p:cNvPr id="18" name="Straight Connector 17">
            <a:extLst>
              <a:ext uri="{FF2B5EF4-FFF2-40B4-BE49-F238E27FC236}">
                <a16:creationId xmlns:a16="http://schemas.microsoft.com/office/drawing/2014/main" id="{45C26E9A-3991-49A2-8D63-94C577E8A0AC}"/>
              </a:ext>
              <a:ext uri="{C183D7F6-B498-43B3-948B-1728B52AA6E4}">
                <adec:decorative xmlns:adec="http://schemas.microsoft.com/office/drawing/2017/decorative" val="1"/>
              </a:ext>
            </a:extLst>
          </p:cNvPr>
          <p:cNvCxnSpPr>
            <a:cxnSpLocks/>
          </p:cNvCxnSpPr>
          <p:nvPr/>
        </p:nvCxnSpPr>
        <p:spPr>
          <a:xfrm>
            <a:off x="6395490" y="2317978"/>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56960D0-0A22-4E28-82F3-B9AA805E96A4}"/>
              </a:ext>
              <a:ext uri="{C183D7F6-B498-43B3-948B-1728B52AA6E4}">
                <adec:decorative xmlns:adec="http://schemas.microsoft.com/office/drawing/2017/decorative" val="1"/>
              </a:ext>
            </a:extLst>
          </p:cNvPr>
          <p:cNvSpPr>
            <a:spLocks noChangeAspect="1"/>
          </p:cNvSpPr>
          <p:nvPr/>
        </p:nvSpPr>
        <p:spPr>
          <a:xfrm>
            <a:off x="8591365" y="872226"/>
            <a:ext cx="914400"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latin typeface="Tahoma"/>
            </a:endParaRPr>
          </a:p>
        </p:txBody>
      </p:sp>
      <p:pic>
        <p:nvPicPr>
          <p:cNvPr id="32" name="Graphic 31" descr="School girl with solid fill">
            <a:extLst>
              <a:ext uri="{FF2B5EF4-FFF2-40B4-BE49-F238E27FC236}">
                <a16:creationId xmlns:a16="http://schemas.microsoft.com/office/drawing/2014/main" id="{A67046E4-7EA7-414C-8B67-BE9C73705C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8791165" y="1072026"/>
            <a:ext cx="514800" cy="514800"/>
          </a:xfrm>
          <a:prstGeom prst="rect">
            <a:avLst/>
          </a:prstGeom>
        </p:spPr>
      </p:pic>
      <p:sp>
        <p:nvSpPr>
          <p:cNvPr id="4" name="Text Placeholder 3">
            <a:extLst>
              <a:ext uri="{FF2B5EF4-FFF2-40B4-BE49-F238E27FC236}">
                <a16:creationId xmlns:a16="http://schemas.microsoft.com/office/drawing/2014/main" id="{27325661-92B1-4FD6-80E6-C1A1C5F5B8BA}"/>
              </a:ext>
            </a:extLst>
          </p:cNvPr>
          <p:cNvSpPr>
            <a:spLocks noGrp="1"/>
          </p:cNvSpPr>
          <p:nvPr>
            <p:ph type="body" sz="quarter" idx="19"/>
          </p:nvPr>
        </p:nvSpPr>
        <p:spPr>
          <a:xfrm>
            <a:off x="8148565" y="1906135"/>
            <a:ext cx="1800000" cy="360000"/>
          </a:xfrm>
        </p:spPr>
        <p:txBody>
          <a:bodyPr/>
          <a:lstStyle/>
          <a:p>
            <a:r>
              <a:rPr lang="en-US" sz="1600"/>
              <a:t>Staff Data</a:t>
            </a:r>
          </a:p>
        </p:txBody>
      </p:sp>
      <p:cxnSp>
        <p:nvCxnSpPr>
          <p:cNvPr id="19" name="Straight Connector 18">
            <a:extLst>
              <a:ext uri="{FF2B5EF4-FFF2-40B4-BE49-F238E27FC236}">
                <a16:creationId xmlns:a16="http://schemas.microsoft.com/office/drawing/2014/main" id="{4EAA895A-8A04-4C68-83A5-3E4F5209FB7E}"/>
              </a:ext>
              <a:ext uri="{C183D7F6-B498-43B3-948B-1728B52AA6E4}">
                <adec:decorative xmlns:adec="http://schemas.microsoft.com/office/drawing/2017/decorative" val="1"/>
              </a:ext>
            </a:extLst>
          </p:cNvPr>
          <p:cNvCxnSpPr>
            <a:cxnSpLocks/>
          </p:cNvCxnSpPr>
          <p:nvPr/>
        </p:nvCxnSpPr>
        <p:spPr>
          <a:xfrm>
            <a:off x="8274565" y="2317978"/>
            <a:ext cx="1548000" cy="0"/>
          </a:xfrm>
          <a:prstGeom prst="line">
            <a:avLst/>
          </a:prstGeom>
          <a:ln w="28575">
            <a:solidFill>
              <a:srgbClr val="FF735D"/>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AEBBE7F-98BB-4059-8F15-7198C7DAC337}"/>
              </a:ext>
              <a:ext uri="{C183D7F6-B498-43B3-948B-1728B52AA6E4}">
                <adec:decorative xmlns:adec="http://schemas.microsoft.com/office/drawing/2017/decorative" val="1"/>
              </a:ext>
            </a:extLst>
          </p:cNvPr>
          <p:cNvSpPr>
            <a:spLocks noChangeAspect="1"/>
          </p:cNvSpPr>
          <p:nvPr/>
        </p:nvSpPr>
        <p:spPr>
          <a:xfrm>
            <a:off x="10391433" y="872226"/>
            <a:ext cx="914400"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latin typeface="Tahoma"/>
            </a:endParaRPr>
          </a:p>
        </p:txBody>
      </p:sp>
      <p:pic>
        <p:nvPicPr>
          <p:cNvPr id="21" name="Graphic 20" descr="Storytelling with solid fill">
            <a:extLst>
              <a:ext uri="{FF2B5EF4-FFF2-40B4-BE49-F238E27FC236}">
                <a16:creationId xmlns:a16="http://schemas.microsoft.com/office/drawing/2014/main" id="{E34FD3C6-9F01-4A17-AD96-054AF500405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0591233" y="1054042"/>
            <a:ext cx="514800" cy="514800"/>
          </a:xfrm>
          <a:prstGeom prst="rect">
            <a:avLst/>
          </a:prstGeom>
        </p:spPr>
      </p:pic>
      <p:sp>
        <p:nvSpPr>
          <p:cNvPr id="6" name="Text Placeholder 5">
            <a:extLst>
              <a:ext uri="{FF2B5EF4-FFF2-40B4-BE49-F238E27FC236}">
                <a16:creationId xmlns:a16="http://schemas.microsoft.com/office/drawing/2014/main" id="{0F0E443A-F987-4A67-86AD-557D61E47992}"/>
              </a:ext>
            </a:extLst>
          </p:cNvPr>
          <p:cNvSpPr>
            <a:spLocks noGrp="1"/>
          </p:cNvSpPr>
          <p:nvPr>
            <p:ph type="body" sz="quarter" idx="13"/>
          </p:nvPr>
        </p:nvSpPr>
        <p:spPr>
          <a:xfrm>
            <a:off x="9903531" y="1783696"/>
            <a:ext cx="1890205" cy="514795"/>
          </a:xfrm>
        </p:spPr>
        <p:txBody>
          <a:bodyPr/>
          <a:lstStyle/>
          <a:p>
            <a:r>
              <a:rPr lang="en-US" sz="1600"/>
              <a:t>Course &amp; Student Course Data</a:t>
            </a:r>
          </a:p>
        </p:txBody>
      </p:sp>
      <p:sp>
        <p:nvSpPr>
          <p:cNvPr id="26" name="Rectangle 25">
            <a:extLst>
              <a:ext uri="{FF2B5EF4-FFF2-40B4-BE49-F238E27FC236}">
                <a16:creationId xmlns:a16="http://schemas.microsoft.com/office/drawing/2014/main" id="{A892DD94-78B8-4911-A32B-3B174E2921B2}"/>
              </a:ext>
              <a:ext uri="{C183D7F6-B498-43B3-948B-1728B52AA6E4}">
                <adec:decorative xmlns:adec="http://schemas.microsoft.com/office/drawing/2017/decorative" val="1"/>
              </a:ext>
            </a:extLst>
          </p:cNvPr>
          <p:cNvSpPr>
            <a:spLocks noChangeAspect="1"/>
          </p:cNvSpPr>
          <p:nvPr/>
        </p:nvSpPr>
        <p:spPr>
          <a:xfrm>
            <a:off x="6757146" y="3434775"/>
            <a:ext cx="914400"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latin typeface="Tahoma"/>
            </a:endParaRPr>
          </a:p>
        </p:txBody>
      </p:sp>
      <p:pic>
        <p:nvPicPr>
          <p:cNvPr id="30" name="Graphic 29" descr="Chat with solid fill">
            <a:extLst>
              <a:ext uri="{FF2B5EF4-FFF2-40B4-BE49-F238E27FC236}">
                <a16:creationId xmlns:a16="http://schemas.microsoft.com/office/drawing/2014/main" id="{72D31FC8-7143-4EC0-8D99-6AE8BC0B8DF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6956946" y="3632723"/>
            <a:ext cx="514800" cy="514800"/>
          </a:xfrm>
          <a:prstGeom prst="rect">
            <a:avLst/>
          </a:prstGeom>
        </p:spPr>
      </p:pic>
      <p:sp>
        <p:nvSpPr>
          <p:cNvPr id="8" name="Text Placeholder 7">
            <a:extLst>
              <a:ext uri="{FF2B5EF4-FFF2-40B4-BE49-F238E27FC236}">
                <a16:creationId xmlns:a16="http://schemas.microsoft.com/office/drawing/2014/main" id="{FA562AA1-9ED1-4AA1-8F21-A53B5A69CB06}"/>
              </a:ext>
            </a:extLst>
          </p:cNvPr>
          <p:cNvSpPr>
            <a:spLocks noGrp="1"/>
          </p:cNvSpPr>
          <p:nvPr>
            <p:ph type="body" sz="quarter" idx="15"/>
          </p:nvPr>
        </p:nvSpPr>
        <p:spPr>
          <a:xfrm>
            <a:off x="6399770" y="4406386"/>
            <a:ext cx="1674000" cy="360000"/>
          </a:xfrm>
        </p:spPr>
        <p:txBody>
          <a:bodyPr/>
          <a:lstStyle/>
          <a:p>
            <a:r>
              <a:rPr lang="en-US" sz="1600"/>
              <a:t>English Learner Services</a:t>
            </a:r>
          </a:p>
        </p:txBody>
      </p:sp>
      <p:cxnSp>
        <p:nvCxnSpPr>
          <p:cNvPr id="20" name="Straight Connector 19">
            <a:extLst>
              <a:ext uri="{FF2B5EF4-FFF2-40B4-BE49-F238E27FC236}">
                <a16:creationId xmlns:a16="http://schemas.microsoft.com/office/drawing/2014/main" id="{59D2C94E-1924-4389-B84A-2828D610B220}"/>
              </a:ext>
              <a:ext uri="{C183D7F6-B498-43B3-948B-1728B52AA6E4}">
                <adec:decorative xmlns:adec="http://schemas.microsoft.com/office/drawing/2017/decorative" val="1"/>
              </a:ext>
            </a:extLst>
          </p:cNvPr>
          <p:cNvCxnSpPr>
            <a:cxnSpLocks/>
          </p:cNvCxnSpPr>
          <p:nvPr/>
        </p:nvCxnSpPr>
        <p:spPr>
          <a:xfrm>
            <a:off x="6444813" y="4984350"/>
            <a:ext cx="1548000" cy="0"/>
          </a:xfrm>
          <a:prstGeom prst="line">
            <a:avLst/>
          </a:prstGeom>
          <a:ln w="28575">
            <a:solidFill>
              <a:srgbClr val="555FAD"/>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8234C221-D094-445D-A8B7-0030E816562D}"/>
              </a:ext>
            </a:extLst>
          </p:cNvPr>
          <p:cNvSpPr>
            <a:spLocks noGrp="1"/>
          </p:cNvSpPr>
          <p:nvPr>
            <p:ph type="sldNum" sz="quarter" idx="11"/>
          </p:nvPr>
        </p:nvSpPr>
        <p:spPr/>
        <p:txBody>
          <a:bodyPr/>
          <a:lstStyle/>
          <a:p>
            <a:fld id="{4B73C415-D670-4716-A5EC-CC4D52CA2BAC}" type="slidenum">
              <a:rPr lang="en-US">
                <a:solidFill>
                  <a:prstClr val="black">
                    <a:lumMod val="65000"/>
                    <a:lumOff val="35000"/>
                  </a:prstClr>
                </a:solidFill>
                <a:latin typeface="Tahoma"/>
              </a:rPr>
              <a:pPr/>
              <a:t>5</a:t>
            </a:fld>
            <a:endParaRPr lang="en-US">
              <a:solidFill>
                <a:prstClr val="black">
                  <a:lumMod val="65000"/>
                  <a:lumOff val="35000"/>
                </a:prstClr>
              </a:solidFill>
              <a:latin typeface="Tahoma"/>
            </a:endParaRPr>
          </a:p>
        </p:txBody>
      </p:sp>
      <p:pic>
        <p:nvPicPr>
          <p:cNvPr id="29" name="Picture Placeholder 28">
            <a:extLst>
              <a:ext uri="{FF2B5EF4-FFF2-40B4-BE49-F238E27FC236}">
                <a16:creationId xmlns:a16="http://schemas.microsoft.com/office/drawing/2014/main" id="{3BF36C36-FBAB-4E4C-9CCB-B99344157B38}"/>
              </a:ext>
              <a:ext uri="{C183D7F6-B498-43B3-948B-1728B52AA6E4}">
                <adec:decorative xmlns:adec="http://schemas.microsoft.com/office/drawing/2017/decorative" val="1"/>
              </a:ext>
            </a:extLst>
          </p:cNvPr>
          <p:cNvPicPr>
            <a:picLocks noGrp="1" noChangeAspect="1"/>
          </p:cNvPicPr>
          <p:nvPr>
            <p:ph type="pic" sz="quarter" idx="12"/>
          </p:nvPr>
        </p:nvPicPr>
        <p:blipFill>
          <a:blip r:embed="rId11">
            <a:extLst>
              <a:ext uri="{28A0092B-C50C-407E-A947-70E740481C1C}">
                <a14:useLocalDpi xmlns:a14="http://schemas.microsoft.com/office/drawing/2010/main" val="0"/>
              </a:ext>
            </a:extLst>
          </a:blip>
          <a:stretch>
            <a:fillRect/>
          </a:stretch>
        </p:blipFill>
        <p:spPr>
          <a:xfrm>
            <a:off x="432000" y="36802"/>
            <a:ext cx="5472000" cy="3641142"/>
          </a:xfrm>
        </p:spPr>
      </p:pic>
      <p:sp>
        <p:nvSpPr>
          <p:cNvPr id="27" name="Rectangle 26">
            <a:extLst>
              <a:ext uri="{FF2B5EF4-FFF2-40B4-BE49-F238E27FC236}">
                <a16:creationId xmlns:a16="http://schemas.microsoft.com/office/drawing/2014/main" id="{90B39B8C-42C6-4BCC-AE35-962E44E2EE72}"/>
              </a:ext>
              <a:ext uri="{C183D7F6-B498-43B3-948B-1728B52AA6E4}">
                <adec:decorative xmlns:adec="http://schemas.microsoft.com/office/drawing/2017/decorative" val="1"/>
              </a:ext>
            </a:extLst>
          </p:cNvPr>
          <p:cNvSpPr>
            <a:spLocks noChangeAspect="1"/>
          </p:cNvSpPr>
          <p:nvPr/>
        </p:nvSpPr>
        <p:spPr>
          <a:xfrm>
            <a:off x="8640688" y="3429000"/>
            <a:ext cx="914400"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latin typeface="Tahoma"/>
            </a:endParaRPr>
          </a:p>
        </p:txBody>
      </p:sp>
      <p:pic>
        <p:nvPicPr>
          <p:cNvPr id="31" name="Graphic 30" descr="Graduation cap with solid fill">
            <a:extLst>
              <a:ext uri="{FF2B5EF4-FFF2-40B4-BE49-F238E27FC236}">
                <a16:creationId xmlns:a16="http://schemas.microsoft.com/office/drawing/2014/main" id="{AEFE57E4-4E13-4E19-AFF8-73BEE75D83E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8840488" y="3626948"/>
            <a:ext cx="514800" cy="514800"/>
          </a:xfrm>
          <a:prstGeom prst="rect">
            <a:avLst/>
          </a:prstGeom>
        </p:spPr>
      </p:pic>
      <p:sp>
        <p:nvSpPr>
          <p:cNvPr id="33" name="Text Placeholder 7">
            <a:extLst>
              <a:ext uri="{FF2B5EF4-FFF2-40B4-BE49-F238E27FC236}">
                <a16:creationId xmlns:a16="http://schemas.microsoft.com/office/drawing/2014/main" id="{BCD7E79B-53EB-45A7-BEF4-0E8B3AEB01C1}"/>
              </a:ext>
            </a:extLst>
          </p:cNvPr>
          <p:cNvSpPr txBox="1">
            <a:spLocks/>
          </p:cNvSpPr>
          <p:nvPr/>
        </p:nvSpPr>
        <p:spPr>
          <a:xfrm>
            <a:off x="8283312" y="4400611"/>
            <a:ext cx="1674000" cy="36000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0"/>
              </a:spcAft>
              <a:buClr>
                <a:srgbClr val="3DC1BD"/>
              </a:buClr>
            </a:pPr>
            <a:r>
              <a:rPr lang="en-US" sz="1600">
                <a:solidFill>
                  <a:prstClr val="black">
                    <a:lumMod val="75000"/>
                    <a:lumOff val="25000"/>
                  </a:prstClr>
                </a:solidFill>
                <a:latin typeface="Tahoma"/>
              </a:rPr>
              <a:t>Postsecondary Status</a:t>
            </a:r>
          </a:p>
        </p:txBody>
      </p:sp>
      <p:cxnSp>
        <p:nvCxnSpPr>
          <p:cNvPr id="35" name="Straight Connector 34">
            <a:extLst>
              <a:ext uri="{FF2B5EF4-FFF2-40B4-BE49-F238E27FC236}">
                <a16:creationId xmlns:a16="http://schemas.microsoft.com/office/drawing/2014/main" id="{F2F03609-1CCA-4B59-AA40-4B5054D36D0D}"/>
              </a:ext>
              <a:ext uri="{C183D7F6-B498-43B3-948B-1728B52AA6E4}">
                <adec:decorative xmlns:adec="http://schemas.microsoft.com/office/drawing/2017/decorative" val="1"/>
              </a:ext>
            </a:extLst>
          </p:cNvPr>
          <p:cNvCxnSpPr>
            <a:cxnSpLocks/>
          </p:cNvCxnSpPr>
          <p:nvPr/>
        </p:nvCxnSpPr>
        <p:spPr>
          <a:xfrm>
            <a:off x="8328355" y="4978575"/>
            <a:ext cx="1548000" cy="0"/>
          </a:xfrm>
          <a:prstGeom prst="line">
            <a:avLst/>
          </a:prstGeom>
          <a:ln w="28575">
            <a:solidFill>
              <a:srgbClr val="555FAD"/>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FEBA6364-323C-4EB3-B3D5-E39A7D76D65A}"/>
              </a:ext>
              <a:ext uri="{C183D7F6-B498-43B3-948B-1728B52AA6E4}">
                <adec:decorative xmlns:adec="http://schemas.microsoft.com/office/drawing/2017/decorative" val="1"/>
              </a:ext>
            </a:extLst>
          </p:cNvPr>
          <p:cNvSpPr>
            <a:spLocks noChangeAspect="1"/>
          </p:cNvSpPr>
          <p:nvPr/>
        </p:nvSpPr>
        <p:spPr>
          <a:xfrm>
            <a:off x="10462578" y="3429000"/>
            <a:ext cx="914400"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latin typeface="Tahoma"/>
            </a:endParaRPr>
          </a:p>
        </p:txBody>
      </p:sp>
      <p:pic>
        <p:nvPicPr>
          <p:cNvPr id="37" name="Graphic 36" descr="Questions with solid fill">
            <a:extLst>
              <a:ext uri="{FF2B5EF4-FFF2-40B4-BE49-F238E27FC236}">
                <a16:creationId xmlns:a16="http://schemas.microsoft.com/office/drawing/2014/main" id="{05567C96-4BDC-4050-B8F9-FB81B44DE22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10662378" y="3626948"/>
            <a:ext cx="514800" cy="514800"/>
          </a:xfrm>
          <a:prstGeom prst="rect">
            <a:avLst/>
          </a:prstGeom>
        </p:spPr>
      </p:pic>
      <p:sp>
        <p:nvSpPr>
          <p:cNvPr id="38" name="Text Placeholder 7">
            <a:extLst>
              <a:ext uri="{FF2B5EF4-FFF2-40B4-BE49-F238E27FC236}">
                <a16:creationId xmlns:a16="http://schemas.microsoft.com/office/drawing/2014/main" id="{0C4C38C2-3972-4ED0-BC73-5E4196B62200}"/>
              </a:ext>
            </a:extLst>
          </p:cNvPr>
          <p:cNvSpPr txBox="1">
            <a:spLocks/>
          </p:cNvSpPr>
          <p:nvPr/>
        </p:nvSpPr>
        <p:spPr>
          <a:xfrm>
            <a:off x="10105202" y="4400611"/>
            <a:ext cx="1674000" cy="36000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0"/>
              </a:spcAft>
              <a:buClr>
                <a:srgbClr val="3DC1BD"/>
              </a:buClr>
            </a:pPr>
            <a:r>
              <a:rPr lang="en-US" sz="1600">
                <a:solidFill>
                  <a:prstClr val="black">
                    <a:lumMod val="75000"/>
                    <a:lumOff val="25000"/>
                  </a:prstClr>
                </a:solidFill>
                <a:latin typeface="Tahoma"/>
              </a:rPr>
              <a:t>Wrap-Up</a:t>
            </a:r>
          </a:p>
        </p:txBody>
      </p:sp>
      <p:cxnSp>
        <p:nvCxnSpPr>
          <p:cNvPr id="42" name="Straight Connector 41">
            <a:extLst>
              <a:ext uri="{FF2B5EF4-FFF2-40B4-BE49-F238E27FC236}">
                <a16:creationId xmlns:a16="http://schemas.microsoft.com/office/drawing/2014/main" id="{9BE29C74-2166-4463-9EA5-93EA53923BF9}"/>
              </a:ext>
              <a:ext uri="{C183D7F6-B498-43B3-948B-1728B52AA6E4}">
                <adec:decorative xmlns:adec="http://schemas.microsoft.com/office/drawing/2017/decorative" val="1"/>
              </a:ext>
            </a:extLst>
          </p:cNvPr>
          <p:cNvCxnSpPr>
            <a:cxnSpLocks/>
          </p:cNvCxnSpPr>
          <p:nvPr/>
        </p:nvCxnSpPr>
        <p:spPr>
          <a:xfrm>
            <a:off x="10163797" y="4972472"/>
            <a:ext cx="1548000" cy="0"/>
          </a:xfrm>
          <a:prstGeom prst="line">
            <a:avLst/>
          </a:prstGeom>
          <a:ln w="28575">
            <a:solidFill>
              <a:srgbClr val="2F528F"/>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B1A8EA1-6027-44F0-87F5-BCC3F7CE84A6}"/>
              </a:ext>
              <a:ext uri="{C183D7F6-B498-43B3-948B-1728B52AA6E4}">
                <adec:decorative xmlns:adec="http://schemas.microsoft.com/office/drawing/2017/decorative" val="1"/>
              </a:ext>
            </a:extLst>
          </p:cNvPr>
          <p:cNvCxnSpPr>
            <a:cxnSpLocks/>
          </p:cNvCxnSpPr>
          <p:nvPr/>
        </p:nvCxnSpPr>
        <p:spPr>
          <a:xfrm>
            <a:off x="10105202" y="2317978"/>
            <a:ext cx="1548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0967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BF90A3-767C-475C-9BBE-48070209C17F}"/>
              </a:ext>
            </a:extLst>
          </p:cNvPr>
          <p:cNvSpPr>
            <a:spLocks noGrp="1"/>
          </p:cNvSpPr>
          <p:nvPr>
            <p:ph type="sldNum" sz="quarter" idx="11"/>
          </p:nvPr>
        </p:nvSpPr>
        <p:spPr/>
        <p:txBody>
          <a:bodyPr/>
          <a:lstStyle/>
          <a:p>
            <a:fld id="{4B73C415-D670-4716-A5EC-CC4D52CA2BAC}" type="slidenum">
              <a:rPr lang="en-US" noProof="0" smtClean="0"/>
              <a:pPr/>
              <a:t>50</a:t>
            </a:fld>
            <a:endParaRPr lang="en-US" noProof="0"/>
          </a:p>
        </p:txBody>
      </p:sp>
      <p:graphicFrame>
        <p:nvGraphicFramePr>
          <p:cNvPr id="4" name="Table 3">
            <a:extLst>
              <a:ext uri="{FF2B5EF4-FFF2-40B4-BE49-F238E27FC236}">
                <a16:creationId xmlns:a16="http://schemas.microsoft.com/office/drawing/2014/main" id="{26CC9DF2-E610-4697-BA7F-263F9E8A7B1E}"/>
              </a:ext>
            </a:extLst>
          </p:cNvPr>
          <p:cNvGraphicFramePr>
            <a:graphicFrameLocks noGrp="1"/>
          </p:cNvGraphicFramePr>
          <p:nvPr>
            <p:extLst>
              <p:ext uri="{D42A27DB-BD31-4B8C-83A1-F6EECF244321}">
                <p14:modId xmlns:p14="http://schemas.microsoft.com/office/powerpoint/2010/main" val="3503683033"/>
              </p:ext>
            </p:extLst>
          </p:nvPr>
        </p:nvGraphicFramePr>
        <p:xfrm>
          <a:off x="432000" y="1074194"/>
          <a:ext cx="11256895" cy="4940027"/>
        </p:xfrm>
        <a:graphic>
          <a:graphicData uri="http://schemas.openxmlformats.org/drawingml/2006/table">
            <a:tbl>
              <a:tblPr/>
              <a:tblGrid>
                <a:gridCol w="719230">
                  <a:extLst>
                    <a:ext uri="{9D8B030D-6E8A-4147-A177-3AD203B41FA5}">
                      <a16:colId xmlns:a16="http://schemas.microsoft.com/office/drawing/2014/main" val="3795437728"/>
                    </a:ext>
                  </a:extLst>
                </a:gridCol>
                <a:gridCol w="3146631">
                  <a:extLst>
                    <a:ext uri="{9D8B030D-6E8A-4147-A177-3AD203B41FA5}">
                      <a16:colId xmlns:a16="http://schemas.microsoft.com/office/drawing/2014/main" val="3212149445"/>
                    </a:ext>
                  </a:extLst>
                </a:gridCol>
                <a:gridCol w="7391034">
                  <a:extLst>
                    <a:ext uri="{9D8B030D-6E8A-4147-A177-3AD203B41FA5}">
                      <a16:colId xmlns:a16="http://schemas.microsoft.com/office/drawing/2014/main" val="1212756315"/>
                    </a:ext>
                  </a:extLst>
                </a:gridCol>
              </a:tblGrid>
              <a:tr h="346685">
                <a:tc>
                  <a:txBody>
                    <a:bodyPr/>
                    <a:lstStyle/>
                    <a:p>
                      <a:pPr algn="l" fontAlgn="base"/>
                      <a:r>
                        <a:rPr lang="en-US" sz="1500" b="1" i="0">
                          <a:solidFill>
                            <a:srgbClr val="000000"/>
                          </a:solidFill>
                          <a:effectLst/>
                          <a:latin typeface="Tahoma" panose="020B0604030504040204" pitchFamily="34" charset="0"/>
                        </a:rPr>
                        <a:t>Code​</a:t>
                      </a:r>
                      <a:endParaRPr lang="en-US" sz="800" b="1" i="0">
                        <a:solidFill>
                          <a:srgbClr val="000000"/>
                        </a:solidFill>
                        <a:effectLst/>
                      </a:endParaRPr>
                    </a:p>
                  </a:txBody>
                  <a:tcPr marL="42669" marR="42669" marT="21334" marB="21334">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9525" cap="flat" cmpd="sng" algn="ctr">
                      <a:solidFill>
                        <a:srgbClr val="C13131"/>
                      </a:solidFill>
                      <a:prstDash val="solid"/>
                      <a:round/>
                      <a:headEnd type="none" w="med" len="med"/>
                      <a:tailEnd type="none" w="med" len="med"/>
                    </a:lnT>
                    <a:lnB w="13945" cap="flat" cmpd="sng" algn="ctr">
                      <a:solidFill>
                        <a:srgbClr val="C13131"/>
                      </a:solidFill>
                      <a:prstDash val="solid"/>
                      <a:round/>
                      <a:headEnd type="none" w="med" len="med"/>
                      <a:tailEnd type="none" w="med" len="med"/>
                    </a:lnB>
                    <a:solidFill>
                      <a:srgbClr val="BDBDBD"/>
                    </a:solidFill>
                  </a:tcPr>
                </a:tc>
                <a:tc>
                  <a:txBody>
                    <a:bodyPr/>
                    <a:lstStyle/>
                    <a:p>
                      <a:pPr algn="l" fontAlgn="base"/>
                      <a:r>
                        <a:rPr lang="en-US" sz="1500" b="1" i="0">
                          <a:solidFill>
                            <a:srgbClr val="000000"/>
                          </a:solidFill>
                          <a:effectLst/>
                          <a:latin typeface="Tahoma" panose="020B0604030504040204" pitchFamily="34" charset="0"/>
                        </a:rPr>
                        <a:t>Name​</a:t>
                      </a:r>
                      <a:endParaRPr lang="en-US" sz="800" b="1" i="0">
                        <a:solidFill>
                          <a:srgbClr val="000000"/>
                        </a:solidFill>
                        <a:effectLst/>
                      </a:endParaRPr>
                    </a:p>
                  </a:txBody>
                  <a:tcPr marL="42669" marR="42669" marT="21334" marB="21334">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9525" cap="flat" cmpd="sng" algn="ctr">
                      <a:solidFill>
                        <a:srgbClr val="C13131"/>
                      </a:solidFill>
                      <a:prstDash val="solid"/>
                      <a:round/>
                      <a:headEnd type="none" w="med" len="med"/>
                      <a:tailEnd type="none" w="med" len="med"/>
                    </a:lnT>
                    <a:lnB w="13945" cap="flat" cmpd="sng" algn="ctr">
                      <a:solidFill>
                        <a:srgbClr val="C13131"/>
                      </a:solidFill>
                      <a:prstDash val="solid"/>
                      <a:round/>
                      <a:headEnd type="none" w="med" len="med"/>
                      <a:tailEnd type="none" w="med" len="med"/>
                    </a:lnB>
                    <a:solidFill>
                      <a:srgbClr val="BDBDBD"/>
                    </a:solidFill>
                  </a:tcPr>
                </a:tc>
                <a:tc>
                  <a:txBody>
                    <a:bodyPr/>
                    <a:lstStyle/>
                    <a:p>
                      <a:pPr algn="l" fontAlgn="base"/>
                      <a:r>
                        <a:rPr lang="en-US" sz="1500" b="1" i="0">
                          <a:solidFill>
                            <a:srgbClr val="000000"/>
                          </a:solidFill>
                          <a:effectLst/>
                          <a:latin typeface="Tahoma" panose="020B0604030504040204" pitchFamily="34" charset="0"/>
                        </a:rPr>
                        <a:t>Description​</a:t>
                      </a:r>
                      <a:endParaRPr lang="en-US" sz="800" b="1" i="0">
                        <a:solidFill>
                          <a:srgbClr val="000000"/>
                        </a:solidFill>
                        <a:effectLst/>
                      </a:endParaRPr>
                    </a:p>
                  </a:txBody>
                  <a:tcPr marL="42669" marR="42669" marT="21334" marB="21334">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9525" cap="flat" cmpd="sng" algn="ctr">
                      <a:solidFill>
                        <a:srgbClr val="C13131"/>
                      </a:solidFill>
                      <a:prstDash val="solid"/>
                      <a:round/>
                      <a:headEnd type="none" w="med" len="med"/>
                      <a:tailEnd type="none" w="med" len="med"/>
                    </a:lnT>
                    <a:lnB w="13945" cap="flat" cmpd="sng" algn="ctr">
                      <a:solidFill>
                        <a:srgbClr val="C13131"/>
                      </a:solidFill>
                      <a:prstDash val="solid"/>
                      <a:round/>
                      <a:headEnd type="none" w="med" len="med"/>
                      <a:tailEnd type="none" w="med" len="med"/>
                    </a:lnB>
                    <a:solidFill>
                      <a:srgbClr val="BDBDBD"/>
                    </a:solidFill>
                  </a:tcPr>
                </a:tc>
                <a:extLst>
                  <a:ext uri="{0D108BD9-81ED-4DB2-BD59-A6C34878D82A}">
                    <a16:rowId xmlns:a16="http://schemas.microsoft.com/office/drawing/2014/main" val="3957844378"/>
                  </a:ext>
                </a:extLst>
              </a:tr>
              <a:tr h="880046">
                <a:tc>
                  <a:txBody>
                    <a:bodyPr/>
                    <a:lstStyle/>
                    <a:p>
                      <a:pPr algn="ctr" fontAlgn="base"/>
                      <a:r>
                        <a:rPr lang="en-US" sz="1400" b="0" i="0">
                          <a:solidFill>
                            <a:srgbClr val="000000"/>
                          </a:solidFill>
                          <a:effectLst/>
                          <a:latin typeface="Tahoma" panose="020B0604030504040204" pitchFamily="34" charset="0"/>
                        </a:rPr>
                        <a:t>1​</a:t>
                      </a:r>
                      <a:endParaRPr lang="en-US" sz="1400" b="0" i="0">
                        <a:solidFill>
                          <a:srgbClr val="000000"/>
                        </a:solidFill>
                        <a:effectLst/>
                      </a:endParaRPr>
                    </a:p>
                  </a:txBody>
                  <a:tcPr marL="42669" marR="42669" marT="21334" marB="21334">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13945" cap="flat" cmpd="sng" algn="ctr">
                      <a:solidFill>
                        <a:srgbClr val="C13131"/>
                      </a:solidFill>
                      <a:prstDash val="solid"/>
                      <a:round/>
                      <a:headEnd type="none" w="med" len="med"/>
                      <a:tailEnd type="none" w="med" len="med"/>
                    </a:lnT>
                    <a:lnB w="9525" cap="flat" cmpd="sng" algn="ctr">
                      <a:solidFill>
                        <a:srgbClr val="C13131"/>
                      </a:solidFill>
                      <a:prstDash val="solid"/>
                      <a:round/>
                      <a:headEnd type="none" w="med" len="med"/>
                      <a:tailEnd type="none" w="med" len="med"/>
                    </a:lnB>
                  </a:tcPr>
                </a:tc>
                <a:tc>
                  <a:txBody>
                    <a:bodyPr/>
                    <a:lstStyle/>
                    <a:p>
                      <a:pPr algn="l" fontAlgn="base"/>
                      <a:r>
                        <a:rPr lang="en-US" sz="1400" b="0" i="0">
                          <a:solidFill>
                            <a:srgbClr val="000000"/>
                          </a:solidFill>
                          <a:effectLst/>
                          <a:latin typeface="Tahoma" panose="020B0604030504040204" pitchFamily="34" charset="0"/>
                        </a:rPr>
                        <a:t>PrimaryLanguage Instruction andDesignated and Integrated EnglishLanguage Development (ELD)Instruction​</a:t>
                      </a:r>
                      <a:endParaRPr lang="en-US" sz="1400" b="0" i="0">
                        <a:solidFill>
                          <a:srgbClr val="000000"/>
                        </a:solidFill>
                        <a:effectLst/>
                      </a:endParaRPr>
                    </a:p>
                  </a:txBody>
                  <a:tcPr marL="42669" marR="42669" marT="21334" marB="21334">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13945" cap="flat" cmpd="sng" algn="ctr">
                      <a:solidFill>
                        <a:srgbClr val="C13131"/>
                      </a:solidFill>
                      <a:prstDash val="solid"/>
                      <a:round/>
                      <a:headEnd type="none" w="med" len="med"/>
                      <a:tailEnd type="none" w="med" len="med"/>
                    </a:lnT>
                    <a:lnB w="9525" cap="flat" cmpd="sng" algn="ctr">
                      <a:solidFill>
                        <a:srgbClr val="C13131"/>
                      </a:solidFill>
                      <a:prstDash val="solid"/>
                      <a:round/>
                      <a:headEnd type="none" w="med" len="med"/>
                      <a:tailEnd type="none" w="med" len="med"/>
                    </a:lnB>
                  </a:tcPr>
                </a:tc>
                <a:tc>
                  <a:txBody>
                    <a:bodyPr/>
                    <a:lstStyle/>
                    <a:p>
                      <a:pPr algn="ctr" fontAlgn="base"/>
                      <a:r>
                        <a:rPr lang="en-US" sz="1400" b="0" i="0">
                          <a:solidFill>
                            <a:srgbClr val="000000"/>
                          </a:solidFill>
                          <a:effectLst/>
                          <a:latin typeface="Tahoma" panose="020B0604030504040204" pitchFamily="34" charset="0"/>
                        </a:rPr>
                        <a:t>This course section is providing primary language instruction, English Language Development (ELD), and Specially Designed Academic Instruction in English. Primary language instruction is an approach used to teach academic courses in and/or through a primary language other than English.​</a:t>
                      </a:r>
                      <a:endParaRPr lang="en-US" sz="1400" b="0" i="0">
                        <a:solidFill>
                          <a:srgbClr val="000000"/>
                        </a:solidFill>
                        <a:effectLst/>
                      </a:endParaRPr>
                    </a:p>
                  </a:txBody>
                  <a:tcPr marL="42669" marR="42669" marT="21334" marB="21334" anchor="ctr">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13945" cap="flat" cmpd="sng" algn="ctr">
                      <a:solidFill>
                        <a:srgbClr val="C13131"/>
                      </a:solidFill>
                      <a:prstDash val="solid"/>
                      <a:round/>
                      <a:headEnd type="none" w="med" len="med"/>
                      <a:tailEnd type="none" w="med" len="med"/>
                    </a:lnT>
                    <a:lnB w="9525" cap="flat" cmpd="sng" algn="ctr">
                      <a:solidFill>
                        <a:srgbClr val="C13131"/>
                      </a:solidFill>
                      <a:prstDash val="solid"/>
                      <a:round/>
                      <a:headEnd type="none" w="med" len="med"/>
                      <a:tailEnd type="none" w="med" len="med"/>
                    </a:lnB>
                  </a:tcPr>
                </a:tc>
                <a:extLst>
                  <a:ext uri="{0D108BD9-81ED-4DB2-BD59-A6C34878D82A}">
                    <a16:rowId xmlns:a16="http://schemas.microsoft.com/office/drawing/2014/main" val="2062655990"/>
                  </a:ext>
                </a:extLst>
              </a:tr>
              <a:tr h="551140">
                <a:tc>
                  <a:txBody>
                    <a:bodyPr/>
                    <a:lstStyle/>
                    <a:p>
                      <a:pPr algn="ctr" fontAlgn="base"/>
                      <a:r>
                        <a:rPr lang="en-US" sz="1400" b="0" i="0">
                          <a:solidFill>
                            <a:srgbClr val="000000"/>
                          </a:solidFill>
                          <a:effectLst/>
                          <a:latin typeface="Tahoma" panose="020B0604030504040204" pitchFamily="34" charset="0"/>
                        </a:rPr>
                        <a:t>2​</a:t>
                      </a:r>
                      <a:endParaRPr lang="en-US" sz="1400" b="0" i="0">
                        <a:solidFill>
                          <a:srgbClr val="000000"/>
                        </a:solidFill>
                        <a:effectLst/>
                      </a:endParaRPr>
                    </a:p>
                  </a:txBody>
                  <a:tcPr marL="42669" marR="42669" marT="21334" marB="21334">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9525" cap="flat" cmpd="sng" algn="ctr">
                      <a:solidFill>
                        <a:srgbClr val="C13131"/>
                      </a:solidFill>
                      <a:prstDash val="solid"/>
                      <a:round/>
                      <a:headEnd type="none" w="med" len="med"/>
                      <a:tailEnd type="none" w="med" len="med"/>
                    </a:lnT>
                    <a:lnB w="9525" cap="flat" cmpd="sng" algn="ctr">
                      <a:solidFill>
                        <a:srgbClr val="C13131"/>
                      </a:solidFill>
                      <a:prstDash val="solid"/>
                      <a:round/>
                      <a:headEnd type="none" w="med" len="med"/>
                      <a:tailEnd type="none" w="med" len="med"/>
                    </a:lnB>
                    <a:solidFill>
                      <a:schemeClr val="accent2">
                        <a:lumMod val="20000"/>
                        <a:lumOff val="80000"/>
                      </a:schemeClr>
                    </a:solidFill>
                  </a:tcPr>
                </a:tc>
                <a:tc>
                  <a:txBody>
                    <a:bodyPr/>
                    <a:lstStyle/>
                    <a:p>
                      <a:pPr algn="l" fontAlgn="base"/>
                      <a:r>
                        <a:rPr lang="en-US" sz="1400" b="0" i="0">
                          <a:solidFill>
                            <a:srgbClr val="000000"/>
                          </a:solidFill>
                          <a:effectLst/>
                          <a:latin typeface="Tahoma" panose="020B0604030504040204" pitchFamily="34" charset="0"/>
                        </a:rPr>
                        <a:t>Designated ELD Instruction Only​</a:t>
                      </a:r>
                      <a:endParaRPr lang="en-US" sz="1400" b="0" i="0">
                        <a:solidFill>
                          <a:srgbClr val="000000"/>
                        </a:solidFill>
                        <a:effectLst/>
                      </a:endParaRPr>
                    </a:p>
                  </a:txBody>
                  <a:tcPr marL="42669" marR="42669" marT="21334" marB="21334">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9525" cap="flat" cmpd="sng" algn="ctr">
                      <a:solidFill>
                        <a:srgbClr val="C13131"/>
                      </a:solidFill>
                      <a:prstDash val="solid"/>
                      <a:round/>
                      <a:headEnd type="none" w="med" len="med"/>
                      <a:tailEnd type="none" w="med" len="med"/>
                    </a:lnT>
                    <a:lnB w="9525" cap="flat" cmpd="sng" algn="ctr">
                      <a:solidFill>
                        <a:srgbClr val="C13131"/>
                      </a:solidFill>
                      <a:prstDash val="solid"/>
                      <a:round/>
                      <a:headEnd type="none" w="med" len="med"/>
                      <a:tailEnd type="none" w="med" len="med"/>
                    </a:lnB>
                    <a:solidFill>
                      <a:schemeClr val="accent2">
                        <a:lumMod val="20000"/>
                        <a:lumOff val="80000"/>
                      </a:schemeClr>
                    </a:solidFill>
                  </a:tcPr>
                </a:tc>
                <a:tc>
                  <a:txBody>
                    <a:bodyPr/>
                    <a:lstStyle/>
                    <a:p>
                      <a:pPr algn="ctr" fontAlgn="base"/>
                      <a:r>
                        <a:rPr lang="en-US" sz="1400" b="0" i="0">
                          <a:solidFill>
                            <a:srgbClr val="000000"/>
                          </a:solidFill>
                          <a:effectLst/>
                          <a:latin typeface="Tahoma" panose="020B0604030504040204" pitchFamily="34" charset="0"/>
                        </a:rPr>
                        <a:t>This course section is providing only English Language Development (ELD) instruction, through a primary language other than English, which is an academic subject of English language instruction appropriate for the student's identified level of language proficiency. ​</a:t>
                      </a:r>
                      <a:endParaRPr lang="en-US" sz="1400" b="0" i="0">
                        <a:solidFill>
                          <a:srgbClr val="000000"/>
                        </a:solidFill>
                        <a:effectLst/>
                      </a:endParaRPr>
                    </a:p>
                  </a:txBody>
                  <a:tcPr marL="42669" marR="42669" marT="21334" marB="21334" anchor="ctr">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9525" cap="flat" cmpd="sng" algn="ctr">
                      <a:solidFill>
                        <a:srgbClr val="C13131"/>
                      </a:solidFill>
                      <a:prstDash val="solid"/>
                      <a:round/>
                      <a:headEnd type="none" w="med" len="med"/>
                      <a:tailEnd type="none" w="med" len="med"/>
                    </a:lnT>
                    <a:lnB w="9525" cap="flat" cmpd="sng" algn="ctr">
                      <a:solidFill>
                        <a:srgbClr val="C1313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56174653"/>
                  </a:ext>
                </a:extLst>
              </a:tr>
              <a:tr h="453357">
                <a:tc>
                  <a:txBody>
                    <a:bodyPr/>
                    <a:lstStyle/>
                    <a:p>
                      <a:pPr algn="ctr" fontAlgn="base"/>
                      <a:r>
                        <a:rPr lang="en-US" sz="1400" b="0" i="0">
                          <a:solidFill>
                            <a:srgbClr val="000000"/>
                          </a:solidFill>
                          <a:effectLst/>
                          <a:latin typeface="Tahoma" panose="020B0604030504040204" pitchFamily="34" charset="0"/>
                        </a:rPr>
                        <a:t>3​</a:t>
                      </a:r>
                      <a:endParaRPr lang="en-US" sz="1400" b="0" i="0">
                        <a:solidFill>
                          <a:srgbClr val="000000"/>
                        </a:solidFill>
                        <a:effectLst/>
                      </a:endParaRPr>
                    </a:p>
                  </a:txBody>
                  <a:tcPr marL="42669" marR="42669" marT="21334" marB="21334" anchor="ctr">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9525" cap="flat" cmpd="sng" algn="ctr">
                      <a:solidFill>
                        <a:srgbClr val="C13131"/>
                      </a:solidFill>
                      <a:prstDash val="solid"/>
                      <a:round/>
                      <a:headEnd type="none" w="med" len="med"/>
                      <a:tailEnd type="none" w="med" len="med"/>
                    </a:lnT>
                    <a:lnB w="9525" cap="flat" cmpd="sng" algn="ctr">
                      <a:solidFill>
                        <a:srgbClr val="C13131"/>
                      </a:solidFill>
                      <a:prstDash val="solid"/>
                      <a:round/>
                      <a:headEnd type="none" w="med" len="med"/>
                      <a:tailEnd type="none" w="med" len="med"/>
                    </a:lnB>
                  </a:tcPr>
                </a:tc>
                <a:tc>
                  <a:txBody>
                    <a:bodyPr/>
                    <a:lstStyle/>
                    <a:p>
                      <a:pPr algn="l" fontAlgn="base"/>
                      <a:r>
                        <a:rPr lang="en-US" sz="1400" b="0" i="0">
                          <a:solidFill>
                            <a:srgbClr val="000000"/>
                          </a:solidFill>
                          <a:effectLst/>
                          <a:latin typeface="Tahoma" panose="020B0604030504040204" pitchFamily="34" charset="0"/>
                        </a:rPr>
                        <a:t>IntegratedELD Instruction Only​</a:t>
                      </a:r>
                      <a:endParaRPr lang="en-US" sz="1400" b="0" i="0">
                        <a:solidFill>
                          <a:srgbClr val="000000"/>
                        </a:solidFill>
                        <a:effectLst/>
                      </a:endParaRPr>
                    </a:p>
                  </a:txBody>
                  <a:tcPr marL="42669" marR="42669" marT="21334" marB="21334" anchor="ctr">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9525" cap="flat" cmpd="sng" algn="ctr">
                      <a:solidFill>
                        <a:srgbClr val="C13131"/>
                      </a:solidFill>
                      <a:prstDash val="solid"/>
                      <a:round/>
                      <a:headEnd type="none" w="med" len="med"/>
                      <a:tailEnd type="none" w="med" len="med"/>
                    </a:lnT>
                    <a:lnB w="9525" cap="flat" cmpd="sng" algn="ctr">
                      <a:solidFill>
                        <a:srgbClr val="C13131"/>
                      </a:solidFill>
                      <a:prstDash val="solid"/>
                      <a:round/>
                      <a:headEnd type="none" w="med" len="med"/>
                      <a:tailEnd type="none" w="med" len="med"/>
                    </a:lnB>
                  </a:tcPr>
                </a:tc>
                <a:tc>
                  <a:txBody>
                    <a:bodyPr/>
                    <a:lstStyle/>
                    <a:p>
                      <a:pPr algn="ctr" fontAlgn="base"/>
                      <a:r>
                        <a:rPr lang="en-US" sz="1400" b="0" i="0">
                          <a:solidFill>
                            <a:srgbClr val="000000"/>
                          </a:solidFill>
                          <a:effectLst/>
                          <a:latin typeface="Tahoma" panose="020B0604030504040204" pitchFamily="34" charset="0"/>
                        </a:rPr>
                        <a:t>This course section is providing only Specially Designed Academic Instruction in English (SDAIE) services, which is an approach used to teach academic courses to English learner (EL) students in English.​</a:t>
                      </a:r>
                      <a:endParaRPr lang="en-US" sz="1400" b="0" i="0">
                        <a:solidFill>
                          <a:srgbClr val="000000"/>
                        </a:solidFill>
                        <a:effectLst/>
                      </a:endParaRPr>
                    </a:p>
                  </a:txBody>
                  <a:tcPr marL="42669" marR="42669" marT="21334" marB="21334" anchor="ctr">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9525" cap="flat" cmpd="sng" algn="ctr">
                      <a:solidFill>
                        <a:srgbClr val="C13131"/>
                      </a:solidFill>
                      <a:prstDash val="solid"/>
                      <a:round/>
                      <a:headEnd type="none" w="med" len="med"/>
                      <a:tailEnd type="none" w="med" len="med"/>
                    </a:lnT>
                    <a:lnB w="9525" cap="flat" cmpd="sng" algn="ctr">
                      <a:solidFill>
                        <a:srgbClr val="C13131"/>
                      </a:solidFill>
                      <a:prstDash val="solid"/>
                      <a:round/>
                      <a:headEnd type="none" w="med" len="med"/>
                      <a:tailEnd type="none" w="med" len="med"/>
                    </a:lnB>
                  </a:tcPr>
                </a:tc>
                <a:extLst>
                  <a:ext uri="{0D108BD9-81ED-4DB2-BD59-A6C34878D82A}">
                    <a16:rowId xmlns:a16="http://schemas.microsoft.com/office/drawing/2014/main" val="2089495623"/>
                  </a:ext>
                </a:extLst>
              </a:tr>
              <a:tr h="751150">
                <a:tc>
                  <a:txBody>
                    <a:bodyPr/>
                    <a:lstStyle/>
                    <a:p>
                      <a:pPr algn="ctr" fontAlgn="base"/>
                      <a:r>
                        <a:rPr lang="en-US" sz="1400" b="0" i="0">
                          <a:solidFill>
                            <a:srgbClr val="000000"/>
                          </a:solidFill>
                          <a:effectLst/>
                          <a:latin typeface="Tahoma" panose="020B0604030504040204" pitchFamily="34" charset="0"/>
                        </a:rPr>
                        <a:t>4​</a:t>
                      </a:r>
                      <a:endParaRPr lang="en-US" sz="1400" b="0" i="0">
                        <a:solidFill>
                          <a:srgbClr val="000000"/>
                        </a:solidFill>
                        <a:effectLst/>
                      </a:endParaRPr>
                    </a:p>
                  </a:txBody>
                  <a:tcPr marL="42669" marR="42669" marT="21334" marB="21334" anchor="ctr">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9525" cap="flat" cmpd="sng" algn="ctr">
                      <a:solidFill>
                        <a:srgbClr val="C13131"/>
                      </a:solidFill>
                      <a:prstDash val="solid"/>
                      <a:round/>
                      <a:headEnd type="none" w="med" len="med"/>
                      <a:tailEnd type="none" w="med" len="med"/>
                    </a:lnT>
                    <a:lnB w="9525" cap="flat" cmpd="sng" algn="ctr">
                      <a:solidFill>
                        <a:srgbClr val="C13131"/>
                      </a:solidFill>
                      <a:prstDash val="solid"/>
                      <a:round/>
                      <a:headEnd type="none" w="med" len="med"/>
                      <a:tailEnd type="none" w="med" len="med"/>
                    </a:lnB>
                    <a:solidFill>
                      <a:schemeClr val="accent2">
                        <a:lumMod val="20000"/>
                        <a:lumOff val="80000"/>
                      </a:schemeClr>
                    </a:solidFill>
                  </a:tcPr>
                </a:tc>
                <a:tc>
                  <a:txBody>
                    <a:bodyPr/>
                    <a:lstStyle/>
                    <a:p>
                      <a:pPr algn="l" fontAlgn="base"/>
                      <a:r>
                        <a:rPr lang="en-US" sz="1400" b="0" i="0">
                          <a:solidFill>
                            <a:srgbClr val="000000"/>
                          </a:solidFill>
                          <a:effectLst/>
                          <a:latin typeface="Tahoma" panose="020B0604030504040204" pitchFamily="34" charset="0"/>
                        </a:rPr>
                        <a:t>Designated and Integrated ELD Instruction But Not Primary Language Instruction​</a:t>
                      </a:r>
                      <a:endParaRPr lang="en-US" sz="1400" b="0" i="0">
                        <a:solidFill>
                          <a:srgbClr val="000000"/>
                        </a:solidFill>
                        <a:effectLst/>
                      </a:endParaRPr>
                    </a:p>
                  </a:txBody>
                  <a:tcPr marL="42669" marR="42669" marT="21334" marB="21334" anchor="ctr">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9525" cap="flat" cmpd="sng" algn="ctr">
                      <a:solidFill>
                        <a:srgbClr val="C13131"/>
                      </a:solidFill>
                      <a:prstDash val="solid"/>
                      <a:round/>
                      <a:headEnd type="none" w="med" len="med"/>
                      <a:tailEnd type="none" w="med" len="med"/>
                    </a:lnT>
                    <a:lnB w="9525" cap="flat" cmpd="sng" algn="ctr">
                      <a:solidFill>
                        <a:srgbClr val="C13131"/>
                      </a:solidFill>
                      <a:prstDash val="solid"/>
                      <a:round/>
                      <a:headEnd type="none" w="med" len="med"/>
                      <a:tailEnd type="none" w="med" len="med"/>
                    </a:lnB>
                    <a:solidFill>
                      <a:schemeClr val="accent2">
                        <a:lumMod val="20000"/>
                        <a:lumOff val="80000"/>
                      </a:schemeClr>
                    </a:solidFill>
                  </a:tcPr>
                </a:tc>
                <a:tc>
                  <a:txBody>
                    <a:bodyPr/>
                    <a:lstStyle/>
                    <a:p>
                      <a:pPr algn="ctr" fontAlgn="base"/>
                      <a:r>
                        <a:rPr lang="en-US" sz="1400" b="0" i="0">
                          <a:solidFill>
                            <a:srgbClr val="000000"/>
                          </a:solidFill>
                          <a:effectLst/>
                          <a:latin typeface="Tahoma" panose="020B0604030504040204" pitchFamily="34" charset="0"/>
                        </a:rPr>
                        <a:t>The course section is providing English Language Development (ELD) instruction and Specially Designed Academic Instruction in English (SDAIE) but NOT Primary Language Instruction.​</a:t>
                      </a:r>
                      <a:endParaRPr lang="en-US" sz="1400" b="0" i="0">
                        <a:solidFill>
                          <a:srgbClr val="000000"/>
                        </a:solidFill>
                        <a:effectLst/>
                      </a:endParaRPr>
                    </a:p>
                  </a:txBody>
                  <a:tcPr marL="42669" marR="42669" marT="21334" marB="21334" anchor="ctr">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9525" cap="flat" cmpd="sng" algn="ctr">
                      <a:solidFill>
                        <a:srgbClr val="C13131"/>
                      </a:solidFill>
                      <a:prstDash val="solid"/>
                      <a:round/>
                      <a:headEnd type="none" w="med" len="med"/>
                      <a:tailEnd type="none" w="med" len="med"/>
                    </a:lnT>
                    <a:lnB w="9525" cap="flat" cmpd="sng" algn="ctr">
                      <a:solidFill>
                        <a:srgbClr val="C1313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061006824"/>
                  </a:ext>
                </a:extLst>
              </a:tr>
              <a:tr h="684480">
                <a:tc>
                  <a:txBody>
                    <a:bodyPr/>
                    <a:lstStyle/>
                    <a:p>
                      <a:pPr algn="ctr" fontAlgn="base"/>
                      <a:r>
                        <a:rPr lang="en-US" sz="1400" b="0" i="0">
                          <a:solidFill>
                            <a:srgbClr val="000000"/>
                          </a:solidFill>
                          <a:effectLst/>
                          <a:latin typeface="Tahoma" panose="020B0604030504040204" pitchFamily="34" charset="0"/>
                        </a:rPr>
                        <a:t>5​</a:t>
                      </a:r>
                      <a:endParaRPr lang="en-US" sz="1400" b="0" i="0">
                        <a:solidFill>
                          <a:srgbClr val="000000"/>
                        </a:solidFill>
                        <a:effectLst/>
                      </a:endParaRPr>
                    </a:p>
                  </a:txBody>
                  <a:tcPr marL="42669" marR="42669" marT="21334" marB="21334" anchor="ctr">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9525" cap="flat" cmpd="sng" algn="ctr">
                      <a:solidFill>
                        <a:srgbClr val="C13131"/>
                      </a:solidFill>
                      <a:prstDash val="solid"/>
                      <a:round/>
                      <a:headEnd type="none" w="med" len="med"/>
                      <a:tailEnd type="none" w="med" len="med"/>
                    </a:lnT>
                    <a:lnB w="9525" cap="flat" cmpd="sng" algn="ctr">
                      <a:solidFill>
                        <a:srgbClr val="C13131"/>
                      </a:solidFill>
                      <a:prstDash val="solid"/>
                      <a:round/>
                      <a:headEnd type="none" w="med" len="med"/>
                      <a:tailEnd type="none" w="med" len="med"/>
                    </a:lnB>
                  </a:tcPr>
                </a:tc>
                <a:tc>
                  <a:txBody>
                    <a:bodyPr/>
                    <a:lstStyle/>
                    <a:p>
                      <a:pPr algn="l" fontAlgn="base"/>
                      <a:r>
                        <a:rPr lang="en-US" sz="1400" b="0" i="0">
                          <a:solidFill>
                            <a:srgbClr val="000000"/>
                          </a:solidFill>
                          <a:effectLst/>
                          <a:latin typeface="Tahoma" panose="020B0604030504040204" pitchFamily="34" charset="0"/>
                        </a:rPr>
                        <a:t>No English Learner Services​</a:t>
                      </a:r>
                      <a:endParaRPr lang="en-US" sz="1400" b="0" i="0">
                        <a:solidFill>
                          <a:srgbClr val="000000"/>
                        </a:solidFill>
                        <a:effectLst/>
                      </a:endParaRPr>
                    </a:p>
                  </a:txBody>
                  <a:tcPr marL="42669" marR="42669" marT="21334" marB="21334" anchor="ctr">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9525" cap="flat" cmpd="sng" algn="ctr">
                      <a:solidFill>
                        <a:srgbClr val="C13131"/>
                      </a:solidFill>
                      <a:prstDash val="solid"/>
                      <a:round/>
                      <a:headEnd type="none" w="med" len="med"/>
                      <a:tailEnd type="none" w="med" len="med"/>
                    </a:lnT>
                    <a:lnB w="9525" cap="flat" cmpd="sng" algn="ctr">
                      <a:solidFill>
                        <a:srgbClr val="C13131"/>
                      </a:solidFill>
                      <a:prstDash val="solid"/>
                      <a:round/>
                      <a:headEnd type="none" w="med" len="med"/>
                      <a:tailEnd type="none" w="med" len="med"/>
                    </a:lnB>
                  </a:tcPr>
                </a:tc>
                <a:tc>
                  <a:txBody>
                    <a:bodyPr/>
                    <a:lstStyle/>
                    <a:p>
                      <a:pPr algn="ctr" fontAlgn="base"/>
                      <a:r>
                        <a:rPr lang="en-US" sz="1400" b="0" i="0">
                          <a:solidFill>
                            <a:srgbClr val="000000"/>
                          </a:solidFill>
                          <a:effectLst/>
                          <a:latin typeface="Tahoma" panose="020B0604030504040204" pitchFamily="34" charset="0"/>
                        </a:rPr>
                        <a:t>The course is not providing any instructional services designed specifically for English learners. All courses not providing EL services should be marked with this.​</a:t>
                      </a:r>
                      <a:endParaRPr lang="en-US" sz="1400" b="0" i="0">
                        <a:solidFill>
                          <a:srgbClr val="000000"/>
                        </a:solidFill>
                        <a:effectLst/>
                      </a:endParaRPr>
                    </a:p>
                  </a:txBody>
                  <a:tcPr marL="42669" marR="42669" marT="21334" marB="21334" anchor="ctr">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9525" cap="flat" cmpd="sng" algn="ctr">
                      <a:solidFill>
                        <a:srgbClr val="C13131"/>
                      </a:solidFill>
                      <a:prstDash val="solid"/>
                      <a:round/>
                      <a:headEnd type="none" w="med" len="med"/>
                      <a:tailEnd type="none" w="med" len="med"/>
                    </a:lnT>
                    <a:lnB w="9525" cap="flat" cmpd="sng" algn="ctr">
                      <a:solidFill>
                        <a:srgbClr val="C13131"/>
                      </a:solidFill>
                      <a:prstDash val="solid"/>
                      <a:round/>
                      <a:headEnd type="none" w="med" len="med"/>
                      <a:tailEnd type="none" w="med" len="med"/>
                    </a:lnB>
                  </a:tcPr>
                </a:tc>
                <a:extLst>
                  <a:ext uri="{0D108BD9-81ED-4DB2-BD59-A6C34878D82A}">
                    <a16:rowId xmlns:a16="http://schemas.microsoft.com/office/drawing/2014/main" val="3381182130"/>
                  </a:ext>
                </a:extLst>
              </a:tr>
              <a:tr h="684480">
                <a:tc>
                  <a:txBody>
                    <a:bodyPr/>
                    <a:lstStyle/>
                    <a:p>
                      <a:pPr algn="ctr" fontAlgn="base"/>
                      <a:r>
                        <a:rPr lang="en-US" sz="1400" b="0" i="0">
                          <a:solidFill>
                            <a:srgbClr val="000000"/>
                          </a:solidFill>
                          <a:effectLst/>
                          <a:latin typeface="Tahoma" panose="020B0604030504040204" pitchFamily="34" charset="0"/>
                        </a:rPr>
                        <a:t>6​</a:t>
                      </a:r>
                      <a:endParaRPr lang="en-US" sz="1400" b="0" i="0">
                        <a:solidFill>
                          <a:srgbClr val="000000"/>
                        </a:solidFill>
                        <a:effectLst/>
                      </a:endParaRPr>
                    </a:p>
                  </a:txBody>
                  <a:tcPr marL="42669" marR="42669" marT="21334" marB="21334" anchor="ctr">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9525" cap="flat" cmpd="sng" algn="ctr">
                      <a:solidFill>
                        <a:srgbClr val="C13131"/>
                      </a:solidFill>
                      <a:prstDash val="solid"/>
                      <a:round/>
                      <a:headEnd type="none" w="med" len="med"/>
                      <a:tailEnd type="none" w="med" len="med"/>
                    </a:lnT>
                    <a:lnB w="9525" cap="flat" cmpd="sng" algn="ctr">
                      <a:solidFill>
                        <a:srgbClr val="C13131"/>
                      </a:solidFill>
                      <a:prstDash val="solid"/>
                      <a:round/>
                      <a:headEnd type="none" w="med" len="med"/>
                      <a:tailEnd type="none" w="med" len="med"/>
                    </a:lnB>
                    <a:solidFill>
                      <a:schemeClr val="accent2">
                        <a:lumMod val="20000"/>
                        <a:lumOff val="80000"/>
                      </a:schemeClr>
                    </a:solidFill>
                  </a:tcPr>
                </a:tc>
                <a:tc>
                  <a:txBody>
                    <a:bodyPr/>
                    <a:lstStyle/>
                    <a:p>
                      <a:pPr algn="l" fontAlgn="base"/>
                      <a:r>
                        <a:rPr lang="en-US" sz="1400" b="0" i="0">
                          <a:solidFill>
                            <a:srgbClr val="000000"/>
                          </a:solidFill>
                          <a:effectLst/>
                          <a:latin typeface="Tahoma" panose="020B0604030504040204" pitchFamily="34" charset="0"/>
                        </a:rPr>
                        <a:t>Other English Learner Service​</a:t>
                      </a:r>
                      <a:endParaRPr lang="en-US" sz="1400" b="0" i="0">
                        <a:solidFill>
                          <a:srgbClr val="000000"/>
                        </a:solidFill>
                        <a:effectLst/>
                      </a:endParaRPr>
                    </a:p>
                  </a:txBody>
                  <a:tcPr marL="42669" marR="42669" marT="21334" marB="21334" anchor="ctr">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9525" cap="flat" cmpd="sng" algn="ctr">
                      <a:solidFill>
                        <a:srgbClr val="C13131"/>
                      </a:solidFill>
                      <a:prstDash val="solid"/>
                      <a:round/>
                      <a:headEnd type="none" w="med" len="med"/>
                      <a:tailEnd type="none" w="med" len="med"/>
                    </a:lnT>
                    <a:lnB w="9525" cap="flat" cmpd="sng" algn="ctr">
                      <a:solidFill>
                        <a:srgbClr val="C13131"/>
                      </a:solidFill>
                      <a:prstDash val="solid"/>
                      <a:round/>
                      <a:headEnd type="none" w="med" len="med"/>
                      <a:tailEnd type="none" w="med" len="med"/>
                    </a:lnB>
                    <a:solidFill>
                      <a:schemeClr val="accent2">
                        <a:lumMod val="20000"/>
                        <a:lumOff val="80000"/>
                      </a:schemeClr>
                    </a:solidFill>
                  </a:tcPr>
                </a:tc>
                <a:tc>
                  <a:txBody>
                    <a:bodyPr/>
                    <a:lstStyle/>
                    <a:p>
                      <a:pPr algn="ctr" fontAlgn="base"/>
                      <a:r>
                        <a:rPr lang="en-US" sz="1400" b="0" i="0">
                          <a:solidFill>
                            <a:srgbClr val="000000"/>
                          </a:solidFill>
                          <a:effectLst/>
                          <a:latin typeface="Tahoma" panose="020B0604030504040204" pitchFamily="34" charset="0"/>
                        </a:rPr>
                        <a:t>The course section is providing some type of instructional service, that, while specifically designed for ELs, is an instructional service that is not narrowly defined in the other English learner services (Primary Language Instruction, English language development, or Specially Designed Academic Instruction in English). ​</a:t>
                      </a:r>
                      <a:endParaRPr lang="en-US" sz="1400" b="0" i="0">
                        <a:solidFill>
                          <a:srgbClr val="000000"/>
                        </a:solidFill>
                        <a:effectLst/>
                      </a:endParaRPr>
                    </a:p>
                  </a:txBody>
                  <a:tcPr marL="42669" marR="42669" marT="21334" marB="21334" anchor="ctr">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9525" cap="flat" cmpd="sng" algn="ctr">
                      <a:solidFill>
                        <a:srgbClr val="C13131"/>
                      </a:solidFill>
                      <a:prstDash val="solid"/>
                      <a:round/>
                      <a:headEnd type="none" w="med" len="med"/>
                      <a:tailEnd type="none" w="med" len="med"/>
                    </a:lnT>
                    <a:lnB w="9525" cap="flat" cmpd="sng" algn="ctr">
                      <a:solidFill>
                        <a:srgbClr val="C1313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105445839"/>
                  </a:ext>
                </a:extLst>
              </a:tr>
            </a:tbl>
          </a:graphicData>
        </a:graphic>
      </p:graphicFrame>
      <p:sp>
        <p:nvSpPr>
          <p:cNvPr id="5" name="Rectangle 1">
            <a:extLst>
              <a:ext uri="{FF2B5EF4-FFF2-40B4-BE49-F238E27FC236}">
                <a16:creationId xmlns:a16="http://schemas.microsoft.com/office/drawing/2014/main" id="{775BD5A0-57DF-4284-9A9B-6569233CE292}"/>
              </a:ext>
            </a:extLst>
          </p:cNvPr>
          <p:cNvSpPr>
            <a:spLocks noChangeArrowheads="1"/>
          </p:cNvSpPr>
          <p:nvPr/>
        </p:nvSpPr>
        <p:spPr bwMode="auto">
          <a:xfrm>
            <a:off x="814388" y="17287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167773EF-344B-49E0-8308-D0208A2A0FC3}"/>
              </a:ext>
            </a:extLst>
          </p:cNvPr>
          <p:cNvSpPr txBox="1"/>
          <p:nvPr/>
        </p:nvSpPr>
        <p:spPr>
          <a:xfrm>
            <a:off x="3048918" y="3247088"/>
            <a:ext cx="6097836" cy="369332"/>
          </a:xfrm>
          <a:prstGeom prst="rect">
            <a:avLst/>
          </a:prstGeom>
          <a:noFill/>
        </p:spPr>
        <p:txBody>
          <a:bodyPr wrap="square">
            <a:spAutoFit/>
          </a:bodyPr>
          <a:lstStyle/>
          <a:p>
            <a:r>
              <a:rPr lang="en-US" b="0" i="0">
                <a:solidFill>
                  <a:srgbClr val="000000"/>
                </a:solidFill>
                <a:effectLst/>
                <a:latin typeface="Times New Roman" panose="02020603050405020304" pitchFamily="18" charset="0"/>
              </a:rPr>
              <a:t> </a:t>
            </a:r>
            <a:endParaRPr lang="en-US"/>
          </a:p>
        </p:txBody>
      </p:sp>
      <p:sp>
        <p:nvSpPr>
          <p:cNvPr id="9" name="TextBox 8">
            <a:extLst>
              <a:ext uri="{FF2B5EF4-FFF2-40B4-BE49-F238E27FC236}">
                <a16:creationId xmlns:a16="http://schemas.microsoft.com/office/drawing/2014/main" id="{F4376D9E-C3B9-433B-AE9E-4E5C881EEC53}"/>
              </a:ext>
            </a:extLst>
          </p:cNvPr>
          <p:cNvSpPr txBox="1"/>
          <p:nvPr/>
        </p:nvSpPr>
        <p:spPr>
          <a:xfrm>
            <a:off x="432000" y="210489"/>
            <a:ext cx="6097836" cy="584775"/>
          </a:xfrm>
          <a:prstGeom prst="rect">
            <a:avLst/>
          </a:prstGeom>
          <a:noFill/>
        </p:spPr>
        <p:txBody>
          <a:bodyPr wrap="square">
            <a:spAutoFit/>
          </a:bodyPr>
          <a:lstStyle/>
          <a:p>
            <a:r>
              <a:rPr lang="en-US" sz="3200" b="0" i="0">
                <a:solidFill>
                  <a:srgbClr val="404040"/>
                </a:solidFill>
                <a:effectLst/>
                <a:latin typeface="Arial Black" panose="020B0A04020102020204" pitchFamily="34" charset="0"/>
              </a:rPr>
              <a:t>English Learner Services</a:t>
            </a:r>
            <a:endParaRPr lang="en-US" sz="3200"/>
          </a:p>
        </p:txBody>
      </p:sp>
      <p:sp>
        <p:nvSpPr>
          <p:cNvPr id="2" name="Footer Placeholder 3">
            <a:extLst>
              <a:ext uri="{FF2B5EF4-FFF2-40B4-BE49-F238E27FC236}">
                <a16:creationId xmlns:a16="http://schemas.microsoft.com/office/drawing/2014/main" id="{D922D9F2-13F2-29E4-73F5-96E61CE671AB}"/>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2024</a:t>
            </a:r>
          </a:p>
        </p:txBody>
      </p:sp>
    </p:spTree>
    <p:extLst>
      <p:ext uri="{BB962C8B-B14F-4D97-AF65-F5344CB8AC3E}">
        <p14:creationId xmlns:p14="http://schemas.microsoft.com/office/powerpoint/2010/main" val="41598948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2675" y="0"/>
            <a:ext cx="11739325" cy="6365363"/>
          </a:xfrm>
          <a:prstGeom prst="rect">
            <a:avLst/>
          </a:prstGeom>
          <a:gradFill>
            <a:gsLst>
              <a:gs pos="34000">
                <a:schemeClr val="bg1">
                  <a:lumMod val="100000"/>
                  <a:alpha val="50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929380"/>
            <a:ext cx="6299682" cy="839607"/>
          </a:xfrm>
        </p:spPr>
        <p:txBody>
          <a:bodyPr/>
          <a:lstStyle/>
          <a:p>
            <a:r>
              <a:rPr lang="en-US">
                <a:solidFill>
                  <a:srgbClr val="555FAD"/>
                </a:solidFill>
              </a:rPr>
              <a:t>Postsecondary Status</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7" y="4984614"/>
            <a:ext cx="5940409" cy="385483"/>
          </a:xfrm>
          <a:noFill/>
          <a:effectLst/>
        </p:spPr>
        <p:txBody>
          <a:bodyPr/>
          <a:lstStyle/>
          <a:p>
            <a:r>
              <a:rPr lang="en-US">
                <a:solidFill>
                  <a:srgbClr val="002060"/>
                </a:solidFill>
              </a:rPr>
              <a:t>Key PSTS data elements and collection</a:t>
            </a:r>
          </a:p>
        </p:txBody>
      </p:sp>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6" name="Slide Number Placeholder 5">
            <a:extLst>
              <a:ext uri="{FF2B5EF4-FFF2-40B4-BE49-F238E27FC236}">
                <a16:creationId xmlns:a16="http://schemas.microsoft.com/office/drawing/2014/main" id="{2CD5744E-1533-44A1-A189-9F3B772C4C4B}"/>
              </a:ext>
            </a:extLst>
          </p:cNvPr>
          <p:cNvSpPr>
            <a:spLocks noGrp="1"/>
          </p:cNvSpPr>
          <p:nvPr>
            <p:ph type="sldNum" sz="quarter" idx="12"/>
          </p:nvPr>
        </p:nvSpPr>
        <p:spPr/>
        <p:txBody>
          <a:bodyPr/>
          <a:lstStyle/>
          <a:p>
            <a:fld id="{4B73C415-D670-4716-A5EC-CC4D52CA2BAC}" type="slidenum">
              <a:rPr lang="en-US" noProof="0" smtClean="0"/>
              <a:pPr/>
              <a:t>51</a:t>
            </a:fld>
            <a:endParaRPr lang="en-US" noProof="0"/>
          </a:p>
        </p:txBody>
      </p:sp>
      <p:sp>
        <p:nvSpPr>
          <p:cNvPr id="7" name="Footer Placeholder 3">
            <a:extLst>
              <a:ext uri="{FF2B5EF4-FFF2-40B4-BE49-F238E27FC236}">
                <a16:creationId xmlns:a16="http://schemas.microsoft.com/office/drawing/2014/main" id="{9F91500D-2053-01E3-CF68-D37CC04CC6C0}"/>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2024</a:t>
            </a:r>
          </a:p>
        </p:txBody>
      </p:sp>
    </p:spTree>
    <p:extLst>
      <p:ext uri="{BB962C8B-B14F-4D97-AF65-F5344CB8AC3E}">
        <p14:creationId xmlns:p14="http://schemas.microsoft.com/office/powerpoint/2010/main" val="329265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F5A3F-D150-4359-BFA2-9A2224859FB1}"/>
              </a:ext>
            </a:extLst>
          </p:cNvPr>
          <p:cNvSpPr>
            <a:spLocks noGrp="1"/>
          </p:cNvSpPr>
          <p:nvPr>
            <p:ph type="title"/>
          </p:nvPr>
        </p:nvSpPr>
        <p:spPr>
          <a:xfrm>
            <a:off x="362257" y="276636"/>
            <a:ext cx="11340000" cy="432000"/>
          </a:xfrm>
        </p:spPr>
        <p:txBody>
          <a:bodyPr/>
          <a:lstStyle/>
          <a:p>
            <a:r>
              <a:rPr lang="en-US" dirty="0"/>
              <a:t>PSTS Notable Points</a:t>
            </a:r>
          </a:p>
        </p:txBody>
      </p:sp>
      <p:sp>
        <p:nvSpPr>
          <p:cNvPr id="5" name="Slide Number Placeholder 4">
            <a:extLst>
              <a:ext uri="{FF2B5EF4-FFF2-40B4-BE49-F238E27FC236}">
                <a16:creationId xmlns:a16="http://schemas.microsoft.com/office/drawing/2014/main" id="{032B8FA4-0FA1-4F4F-B25C-1B9F6D216387}"/>
              </a:ext>
            </a:extLst>
          </p:cNvPr>
          <p:cNvSpPr>
            <a:spLocks noGrp="1"/>
          </p:cNvSpPr>
          <p:nvPr>
            <p:ph type="sldNum" sz="quarter" idx="11"/>
          </p:nvPr>
        </p:nvSpPr>
        <p:spPr/>
        <p:txBody>
          <a:bodyPr/>
          <a:lstStyle/>
          <a:p>
            <a:fld id="{4B73C415-D670-4716-A5EC-CC4D52CA2BAC}" type="slidenum">
              <a:rPr lang="en-US" noProof="0" smtClean="0"/>
              <a:pPr/>
              <a:t>52</a:t>
            </a:fld>
            <a:endParaRPr lang="en-US" noProof="0"/>
          </a:p>
        </p:txBody>
      </p:sp>
      <p:sp>
        <p:nvSpPr>
          <p:cNvPr id="6" name="Rectangle: Rounded Corners 5">
            <a:extLst>
              <a:ext uri="{FF2B5EF4-FFF2-40B4-BE49-F238E27FC236}">
                <a16:creationId xmlns:a16="http://schemas.microsoft.com/office/drawing/2014/main" id="{3ABCF242-653F-43C4-BD2A-8CD409DC3A0E}"/>
              </a:ext>
            </a:extLst>
          </p:cNvPr>
          <p:cNvSpPr/>
          <p:nvPr/>
        </p:nvSpPr>
        <p:spPr>
          <a:xfrm>
            <a:off x="1588862" y="1305660"/>
            <a:ext cx="8630276" cy="4246680"/>
          </a:xfrm>
          <a:prstGeom prst="roundRect">
            <a:avLst>
              <a:gd name="adj" fmla="val 1691"/>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Who should be involved in collecting the data?</a:t>
            </a:r>
          </a:p>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1257300" marR="0" lvl="1" indent="-342900" algn="l" defTabSz="1828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CALPADS Data coordinator, Counselors, CTE staff</a:t>
            </a:r>
          </a:p>
          <a:p>
            <a:pPr marL="1257300" marR="0" lvl="1" indent="-342900" algn="l" defTabSz="1828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0" marR="0" lvl="0" indent="0" algn="l" defTabSz="1828800" rtl="0" eaLnBrk="1" fontAlgn="auto" latinLnBrk="0" hangingPunct="1">
              <a:lnSpc>
                <a:spcPct val="100000"/>
              </a:lnSpc>
              <a:spcBef>
                <a:spcPts val="0"/>
              </a:spcBef>
              <a:spcAft>
                <a:spcPts val="0"/>
              </a:spcAft>
              <a:buClrTx/>
              <a:buSzTx/>
              <a:buFontTx/>
              <a:buNone/>
              <a:tabLst/>
              <a:defRPr/>
            </a:pPr>
            <a:r>
              <a:rPr lang="en-US" sz="1600" b="1" dirty="0">
                <a:solidFill>
                  <a:srgbClr val="344563"/>
                </a:solidFill>
                <a:latin typeface="Arial"/>
                <a:ea typeface="Calibri" panose="020F0502020204030204" pitchFamily="34" charset="0"/>
                <a:cs typeface="Arial"/>
              </a:rPr>
              <a:t>Knowing who to survey</a:t>
            </a:r>
            <a:endParaRPr kumimoji="0" lang="en-US" sz="16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1257300" marR="0" lvl="1" indent="-342900" algn="l" defTabSz="1828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hlinkClick r:id="rId3"/>
              </a:rPr>
              <a:t>Who should be surveyed?</a:t>
            </a:r>
            <a:endParaRPr kumimoji="0" lang="en-US" sz="16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1257300" marR="0" lvl="1" indent="-342900" algn="l" defTabSz="1828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344563"/>
                </a:solidFill>
                <a:latin typeface="Arial"/>
                <a:ea typeface="Calibri" panose="020F0502020204030204" pitchFamily="34" charset="0"/>
                <a:cs typeface="Arial"/>
                <a:hlinkClick r:id="rId4"/>
              </a:rPr>
              <a:t>How to identify who should be surveyed?</a:t>
            </a:r>
            <a:endParaRPr kumimoji="0" lang="en-US" sz="16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1257300" marR="0" lvl="1" indent="-342900" algn="l" defTabSz="1828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914400" marR="0" lvl="1" indent="0" algn="l" defTabSz="18288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0" marR="0" lvl="0" indent="0" algn="l" defTabSz="1828800" rtl="0" eaLnBrk="1" fontAlgn="auto" latinLnBrk="0" hangingPunct="1">
              <a:lnSpc>
                <a:spcPct val="100000"/>
              </a:lnSpc>
              <a:spcBef>
                <a:spcPts val="0"/>
              </a:spcBef>
              <a:spcAft>
                <a:spcPts val="0"/>
              </a:spcAft>
              <a:buClrTx/>
              <a:buSzTx/>
              <a:buFontTx/>
              <a:buNone/>
              <a:tabLst/>
              <a:defRPr/>
            </a:pPr>
            <a:r>
              <a:rPr lang="en-US" sz="1600" b="1" dirty="0">
                <a:solidFill>
                  <a:srgbClr val="344563"/>
                </a:solidFill>
                <a:latin typeface="Arial"/>
                <a:ea typeface="Calibri" panose="020F0502020204030204" pitchFamily="34" charset="0"/>
                <a:cs typeface="Arial"/>
              </a:rPr>
              <a:t>Prepare the survey and know how to input results to CALPADS.</a:t>
            </a:r>
            <a:endParaRPr kumimoji="0" lang="en-US" sz="16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1257300" marR="0" lvl="1" indent="-342900" algn="l" defTabSz="1828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344563"/>
                </a:solidFill>
                <a:latin typeface="Arial"/>
                <a:ea typeface="Calibri" panose="020F0502020204030204" pitchFamily="34" charset="0"/>
                <a:cs typeface="Arial"/>
              </a:rPr>
              <a:t>Use modified </a:t>
            </a:r>
            <a:r>
              <a:rPr lang="en-US" sz="1600" dirty="0">
                <a:solidFill>
                  <a:srgbClr val="344563"/>
                </a:solidFill>
                <a:latin typeface="Arial"/>
                <a:ea typeface="Calibri" panose="020F0502020204030204" pitchFamily="34" charset="0"/>
                <a:cs typeface="Arial"/>
                <a:hlinkClick r:id="rId5"/>
              </a:rPr>
              <a:t>sample survey template</a:t>
            </a:r>
            <a:r>
              <a:rPr lang="en-US" sz="1600" dirty="0">
                <a:solidFill>
                  <a:srgbClr val="344563"/>
                </a:solidFill>
                <a:latin typeface="Arial"/>
                <a:ea typeface="Calibri" panose="020F0502020204030204" pitchFamily="34" charset="0"/>
                <a:cs typeface="Arial"/>
              </a:rPr>
              <a:t>.</a:t>
            </a:r>
            <a:endParaRPr kumimoji="0" lang="en-US" sz="16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1257300" marR="0" lvl="1" indent="-342900" algn="l" defTabSz="1828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344563"/>
                </a:solidFill>
                <a:latin typeface="Arial"/>
                <a:ea typeface="Calibri" panose="020F0502020204030204" pitchFamily="34" charset="0"/>
                <a:cs typeface="Arial"/>
                <a:hlinkClick r:id="rId6"/>
              </a:rPr>
              <a:t>Populating survey results to appropriate CALPADS fields.</a:t>
            </a:r>
            <a:endParaRPr lang="en-US" sz="1600" dirty="0">
              <a:solidFill>
                <a:srgbClr val="344563"/>
              </a:solidFill>
              <a:latin typeface="Arial"/>
              <a:ea typeface="Calibri" panose="020F0502020204030204" pitchFamily="34" charset="0"/>
              <a:cs typeface="Arial"/>
            </a:endParaRPr>
          </a:p>
          <a:p>
            <a:pPr marL="1257300" marR="0" lvl="1" indent="-342900" algn="l" defTabSz="1828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Be aware of the required fields for Fall 2 versus EOY4. </a:t>
            </a:r>
          </a:p>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344563"/>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44563"/>
              </a:solidFill>
              <a:effectLst/>
              <a:uLnTx/>
              <a:uFillTx/>
              <a:latin typeface="Arial" panose="020B0604020202020204" pitchFamily="34" charset="0"/>
              <a:ea typeface="+mn-ea"/>
              <a:cs typeface="Arial" panose="020B0604020202020204" pitchFamily="34" charset="0"/>
            </a:endParaRPr>
          </a:p>
        </p:txBody>
      </p:sp>
      <p:pic>
        <p:nvPicPr>
          <p:cNvPr id="7" name="Picture 4" descr="Man shows gesture of a great idea Free Vector">
            <a:extLst>
              <a:ext uri="{FF2B5EF4-FFF2-40B4-BE49-F238E27FC236}">
                <a16:creationId xmlns:a16="http://schemas.microsoft.com/office/drawing/2014/main" id="{B1422BAC-AC06-4D38-8261-C1398E624F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73264" y="518254"/>
            <a:ext cx="1574812" cy="1574812"/>
          </a:xfrm>
          <a:prstGeom prst="rect">
            <a:avLst/>
          </a:prstGeom>
          <a:noFill/>
          <a:effectLst>
            <a:outerShdw blurRad="635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AD429235-F211-47E4-7E22-C8CFAE2DE4EE}"/>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2024</a:t>
            </a:r>
          </a:p>
        </p:txBody>
      </p:sp>
    </p:spTree>
    <p:extLst>
      <p:ext uri="{BB962C8B-B14F-4D97-AF65-F5344CB8AC3E}">
        <p14:creationId xmlns:p14="http://schemas.microsoft.com/office/powerpoint/2010/main" val="6195302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9899462-FC16-43B0-966B-FCA263450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654296" y="478233"/>
            <a:ext cx="7034121" cy="5918673"/>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4CE4AB46-990C-42F1-BA46-FCEC5E21BB77}"/>
              </a:ext>
            </a:extLst>
          </p:cNvPr>
          <p:cNvSpPr>
            <a:spLocks noGrp="1"/>
          </p:cNvSpPr>
          <p:nvPr>
            <p:ph type="title"/>
          </p:nvPr>
        </p:nvSpPr>
        <p:spPr>
          <a:xfrm>
            <a:off x="5297762" y="1053711"/>
            <a:ext cx="5638994" cy="1424446"/>
          </a:xfrm>
        </p:spPr>
        <p:txBody>
          <a:bodyPr vert="horz" lIns="91440" tIns="45720" rIns="91440" bIns="45720" rtlCol="0" anchor="ctr">
            <a:normAutofit/>
          </a:bodyPr>
          <a:lstStyle/>
          <a:p>
            <a:r>
              <a:rPr lang="en-US" sz="4400" dirty="0">
                <a:solidFill>
                  <a:srgbClr val="FFFFFF"/>
                </a:solidFill>
              </a:rPr>
              <a:t>Postsecondary Students Reported</a:t>
            </a:r>
          </a:p>
        </p:txBody>
      </p:sp>
      <p:pic>
        <p:nvPicPr>
          <p:cNvPr id="8" name="Picture 7">
            <a:extLst>
              <a:ext uri="{FF2B5EF4-FFF2-40B4-BE49-F238E27FC236}">
                <a16:creationId xmlns:a16="http://schemas.microsoft.com/office/drawing/2014/main" id="{E2549BEF-B01A-4D06-A1C0-4C17685B36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175" y="190989"/>
            <a:ext cx="2929711" cy="2929711"/>
          </a:xfrm>
          <a:prstGeom prst="rect">
            <a:avLst/>
          </a:prstGeom>
        </p:spPr>
      </p:pic>
      <p:cxnSp>
        <p:nvCxnSpPr>
          <p:cNvPr id="17" name="Straight Connector 16">
            <a:extLst>
              <a:ext uri="{FF2B5EF4-FFF2-40B4-BE49-F238E27FC236}">
                <a16:creationId xmlns:a16="http://schemas.microsoft.com/office/drawing/2014/main" id="{AAFEA932-2DF1-410C-A00A-7A1E7DBF75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30099" y="2639023"/>
            <a:ext cx="456244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8AB2A99-2B1B-4C8B-B1B8-5D5774A7D5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585" y="3236496"/>
            <a:ext cx="3137000" cy="3021977"/>
          </a:xfrm>
          <a:prstGeom prst="rect">
            <a:avLst/>
          </a:prstGeom>
        </p:spPr>
      </p:pic>
      <p:sp>
        <p:nvSpPr>
          <p:cNvPr id="3" name="Content Placeholder 2">
            <a:extLst>
              <a:ext uri="{FF2B5EF4-FFF2-40B4-BE49-F238E27FC236}">
                <a16:creationId xmlns:a16="http://schemas.microsoft.com/office/drawing/2014/main" id="{E536ACBD-3E9B-4A95-AF2F-832625976701}"/>
              </a:ext>
            </a:extLst>
          </p:cNvPr>
          <p:cNvSpPr>
            <a:spLocks noGrp="1"/>
          </p:cNvSpPr>
          <p:nvPr>
            <p:ph idx="1"/>
          </p:nvPr>
        </p:nvSpPr>
        <p:spPr>
          <a:xfrm>
            <a:off x="5297763" y="2799890"/>
            <a:ext cx="6000501" cy="2987543"/>
          </a:xfrm>
        </p:spPr>
        <p:txBody>
          <a:bodyPr vert="horz" lIns="91440" tIns="45720" rIns="91440" bIns="45720" rtlCol="0" anchor="t">
            <a:normAutofit/>
          </a:bodyPr>
          <a:lstStyle/>
          <a:p>
            <a:pPr marL="38100" indent="0">
              <a:lnSpc>
                <a:spcPct val="90000"/>
              </a:lnSpc>
              <a:buNone/>
            </a:pPr>
            <a:r>
              <a:rPr lang="en-US" sz="2400" dirty="0">
                <a:solidFill>
                  <a:srgbClr val="FFFFFF"/>
                </a:solidFill>
              </a:rPr>
              <a:t>Students who exited secondary education in the prior academic year (AY 21-22) that were identified as:</a:t>
            </a:r>
          </a:p>
          <a:p>
            <a:pPr marL="381000" indent="-342900">
              <a:lnSpc>
                <a:spcPct val="90000"/>
              </a:lnSpc>
              <a:buFontTx/>
              <a:buChar char="-"/>
            </a:pPr>
            <a:r>
              <a:rPr lang="en-US" sz="2400" dirty="0">
                <a:solidFill>
                  <a:srgbClr val="FFFFFF"/>
                </a:solidFill>
              </a:rPr>
              <a:t>CTE completers or </a:t>
            </a:r>
          </a:p>
          <a:p>
            <a:pPr marL="381000" indent="-342900">
              <a:lnSpc>
                <a:spcPct val="90000"/>
              </a:lnSpc>
              <a:buFontTx/>
              <a:buChar char="-"/>
            </a:pPr>
            <a:r>
              <a:rPr lang="en-US" sz="2400" dirty="0">
                <a:solidFill>
                  <a:srgbClr val="FFFFFF"/>
                </a:solidFill>
              </a:rPr>
              <a:t>students who participated in the CA Partnership Academic Program </a:t>
            </a:r>
          </a:p>
        </p:txBody>
      </p:sp>
      <p:sp>
        <p:nvSpPr>
          <p:cNvPr id="4" name="Slide Number Placeholder 3">
            <a:extLst>
              <a:ext uri="{FF2B5EF4-FFF2-40B4-BE49-F238E27FC236}">
                <a16:creationId xmlns:a16="http://schemas.microsoft.com/office/drawing/2014/main" id="{2A053142-5FED-4984-91D4-903F3F96AAF1}"/>
              </a:ext>
            </a:extLst>
          </p:cNvPr>
          <p:cNvSpPr>
            <a:spLocks noGrp="1"/>
          </p:cNvSpPr>
          <p:nvPr>
            <p:ph type="sldNum" sz="quarter" idx="11"/>
          </p:nvPr>
        </p:nvSpPr>
        <p:spPr/>
        <p:txBody>
          <a:bodyPr/>
          <a:lstStyle/>
          <a:p>
            <a:fld id="{4B73C415-D670-4716-A5EC-CC4D52CA2BAC}" type="slidenum">
              <a:rPr lang="en-US" noProof="0" smtClean="0"/>
              <a:pPr/>
              <a:t>53</a:t>
            </a:fld>
            <a:endParaRPr lang="en-US" noProof="0"/>
          </a:p>
        </p:txBody>
      </p:sp>
      <p:sp>
        <p:nvSpPr>
          <p:cNvPr id="6" name="Footer Placeholder 3">
            <a:extLst>
              <a:ext uri="{FF2B5EF4-FFF2-40B4-BE49-F238E27FC236}">
                <a16:creationId xmlns:a16="http://schemas.microsoft.com/office/drawing/2014/main" id="{022CEF8E-3EC2-BCF4-231E-CCC3AE64144F}"/>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2024</a:t>
            </a:r>
          </a:p>
        </p:txBody>
      </p:sp>
    </p:spTree>
    <p:extLst>
      <p:ext uri="{BB962C8B-B14F-4D97-AF65-F5344CB8AC3E}">
        <p14:creationId xmlns:p14="http://schemas.microsoft.com/office/powerpoint/2010/main" val="34149059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09A8-D7EE-4527-9928-C4753E23331A}"/>
              </a:ext>
            </a:extLst>
          </p:cNvPr>
          <p:cNvSpPr>
            <a:spLocks noGrp="1"/>
          </p:cNvSpPr>
          <p:nvPr>
            <p:ph type="title"/>
          </p:nvPr>
        </p:nvSpPr>
        <p:spPr>
          <a:xfrm>
            <a:off x="432000" y="352892"/>
            <a:ext cx="11340000" cy="432000"/>
          </a:xfrm>
        </p:spPr>
        <p:txBody>
          <a:bodyPr/>
          <a:lstStyle/>
          <a:p>
            <a:r>
              <a:rPr lang="en-US" dirty="0"/>
              <a:t>When should LEAs survey students?</a:t>
            </a:r>
          </a:p>
        </p:txBody>
      </p:sp>
      <p:sp>
        <p:nvSpPr>
          <p:cNvPr id="5" name="Rectangle 4">
            <a:extLst>
              <a:ext uri="{FF2B5EF4-FFF2-40B4-BE49-F238E27FC236}">
                <a16:creationId xmlns:a16="http://schemas.microsoft.com/office/drawing/2014/main" id="{DBC073FC-CE6F-43DE-8B2A-1D0473BAC561}"/>
              </a:ext>
            </a:extLst>
          </p:cNvPr>
          <p:cNvSpPr/>
          <p:nvPr/>
        </p:nvSpPr>
        <p:spPr>
          <a:xfrm>
            <a:off x="3710676" y="2120949"/>
            <a:ext cx="6881124" cy="206210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ahoma"/>
                <a:ea typeface="+mn-ea"/>
                <a:cs typeface="+mn-cs"/>
              </a:rPr>
              <a:t>FALL 2 CTE Collection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LEAs should survey students in the second quarter following the end of the prior academic year, which will be some time during December – January of the current academic year.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Report survey results in CALPADS during Fall 2 submission.</a:t>
            </a:r>
          </a:p>
        </p:txBody>
      </p:sp>
      <p:pic>
        <p:nvPicPr>
          <p:cNvPr id="6" name="Picture 5" descr="calendar image of the fall.">
            <a:extLst>
              <a:ext uri="{FF2B5EF4-FFF2-40B4-BE49-F238E27FC236}">
                <a16:creationId xmlns:a16="http://schemas.microsoft.com/office/drawing/2014/main" id="{C732B999-B265-43A1-A09A-0FBC15462A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000" y="2182550"/>
            <a:ext cx="2286000" cy="2286000"/>
          </a:xfrm>
          <a:prstGeom prst="rect">
            <a:avLst/>
          </a:prstGeom>
          <a:effectLst>
            <a:outerShdw blurRad="63500" sx="102000" sy="102000" algn="ctr" rotWithShape="0">
              <a:prstClr val="black">
                <a:alpha val="40000"/>
              </a:prstClr>
            </a:outerShdw>
          </a:effectLst>
        </p:spPr>
      </p:pic>
      <p:sp>
        <p:nvSpPr>
          <p:cNvPr id="3" name="Slide Number Placeholder 2">
            <a:extLst>
              <a:ext uri="{FF2B5EF4-FFF2-40B4-BE49-F238E27FC236}">
                <a16:creationId xmlns:a16="http://schemas.microsoft.com/office/drawing/2014/main" id="{71FC99CB-D91D-44E8-AE2F-5298D6CD28C7}"/>
              </a:ext>
            </a:extLst>
          </p:cNvPr>
          <p:cNvSpPr>
            <a:spLocks noGrp="1"/>
          </p:cNvSpPr>
          <p:nvPr>
            <p:ph type="sldNum" sz="quarter" idx="11"/>
          </p:nvPr>
        </p:nvSpPr>
        <p:spPr/>
        <p:txBody>
          <a:bodyPr/>
          <a:lstStyle/>
          <a:p>
            <a:fld id="{4B73C415-D670-4716-A5EC-CC4D52CA2BAC}" type="slidenum">
              <a:rPr lang="en-US" noProof="0" smtClean="0"/>
              <a:pPr/>
              <a:t>54</a:t>
            </a:fld>
            <a:endParaRPr lang="en-US" noProof="0"/>
          </a:p>
        </p:txBody>
      </p:sp>
      <p:sp>
        <p:nvSpPr>
          <p:cNvPr id="7" name="Footer Placeholder 3">
            <a:extLst>
              <a:ext uri="{FF2B5EF4-FFF2-40B4-BE49-F238E27FC236}">
                <a16:creationId xmlns:a16="http://schemas.microsoft.com/office/drawing/2014/main" id="{4AAA251C-E5EF-AC42-5A36-185FF52FD917}"/>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2024</a:t>
            </a:r>
          </a:p>
        </p:txBody>
      </p:sp>
    </p:spTree>
    <p:extLst>
      <p:ext uri="{BB962C8B-B14F-4D97-AF65-F5344CB8AC3E}">
        <p14:creationId xmlns:p14="http://schemas.microsoft.com/office/powerpoint/2010/main" val="2933543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0FD86-066F-4274-AFBE-DCA2E37755A2}"/>
              </a:ext>
            </a:extLst>
          </p:cNvPr>
          <p:cNvSpPr>
            <a:spLocks noGrp="1"/>
          </p:cNvSpPr>
          <p:nvPr>
            <p:ph type="title"/>
          </p:nvPr>
        </p:nvSpPr>
        <p:spPr>
          <a:xfrm>
            <a:off x="425513" y="307439"/>
            <a:ext cx="11340000" cy="432000"/>
          </a:xfrm>
        </p:spPr>
        <p:txBody>
          <a:bodyPr/>
          <a:lstStyle/>
          <a:p>
            <a:r>
              <a:rPr lang="en-US"/>
              <a:t>Students Reported for Fall 2</a:t>
            </a:r>
          </a:p>
        </p:txBody>
      </p:sp>
      <p:sp>
        <p:nvSpPr>
          <p:cNvPr id="25" name="Text Placeholder 24">
            <a:extLst>
              <a:ext uri="{FF2B5EF4-FFF2-40B4-BE49-F238E27FC236}">
                <a16:creationId xmlns:a16="http://schemas.microsoft.com/office/drawing/2014/main" id="{1839FA28-6DE6-4C54-9FF4-EB9E5E5CACD9}"/>
              </a:ext>
            </a:extLst>
          </p:cNvPr>
          <p:cNvSpPr>
            <a:spLocks noGrp="1"/>
          </p:cNvSpPr>
          <p:nvPr>
            <p:ph type="body" sz="quarter" idx="32"/>
          </p:nvPr>
        </p:nvSpPr>
        <p:spPr>
          <a:xfrm>
            <a:off x="425513" y="775994"/>
            <a:ext cx="11339513" cy="360000"/>
          </a:xfrm>
        </p:spPr>
        <p:txBody>
          <a:bodyPr/>
          <a:lstStyle/>
          <a:p>
            <a:r>
              <a:rPr lang="en-US"/>
              <a:t>Survey data collected from the subset of students based on the criteria below will be reported.</a:t>
            </a:r>
          </a:p>
        </p:txBody>
      </p:sp>
      <p:sp>
        <p:nvSpPr>
          <p:cNvPr id="21" name="Text Placeholder 3">
            <a:extLst>
              <a:ext uri="{FF2B5EF4-FFF2-40B4-BE49-F238E27FC236}">
                <a16:creationId xmlns:a16="http://schemas.microsoft.com/office/drawing/2014/main" id="{C40B9C26-D2B3-4CB0-B554-22579180D263}"/>
              </a:ext>
            </a:extLst>
          </p:cNvPr>
          <p:cNvSpPr txBox="1">
            <a:spLocks/>
          </p:cNvSpPr>
          <p:nvPr/>
        </p:nvSpPr>
        <p:spPr>
          <a:xfrm>
            <a:off x="4420726" y="1422561"/>
            <a:ext cx="6652973" cy="4656234"/>
          </a:xfrm>
          <a:prstGeom prst="rect">
            <a:avLst/>
          </a:prstGeom>
        </p:spPr>
        <p:txBody>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600" b="1" i="0" u="none" strike="noStrike" kern="1200" cap="none" spc="0" normalizeH="0" baseline="0" noProof="0" dirty="0">
                <a:ln>
                  <a:noFill/>
                </a:ln>
                <a:solidFill>
                  <a:srgbClr val="3F3F3F"/>
                </a:solidFill>
                <a:effectLst/>
                <a:uLnTx/>
                <a:uFillTx/>
                <a:latin typeface="Tahoma"/>
                <a:ea typeface="+mn-ea"/>
                <a:cs typeface="+mn-cs"/>
              </a:rPr>
              <a:t>Any student who :</a:t>
            </a:r>
          </a:p>
          <a:p>
            <a:pPr marL="266700" marR="0" lvl="0" indent="-266700" algn="l" defTabSz="914400" rtl="0" eaLnBrk="1" fontAlgn="auto" latinLnBrk="0" hangingPunct="1">
              <a:lnSpc>
                <a:spcPct val="100000"/>
              </a:lnSpc>
              <a:spcBef>
                <a:spcPts val="1000"/>
              </a:spcBef>
              <a:spcAft>
                <a:spcPts val="500"/>
              </a:spcAft>
              <a:buClr>
                <a:srgbClr val="3DC1BD"/>
              </a:buClr>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3F3F3F"/>
                </a:solidFill>
                <a:effectLst/>
                <a:uLnTx/>
                <a:uFillTx/>
                <a:latin typeface="Tahoma"/>
                <a:ea typeface="+mn-ea"/>
                <a:cs typeface="+mn-cs"/>
              </a:rPr>
              <a:t>Completed HS or exited in 2022-2023 (at any grade level); </a:t>
            </a:r>
            <a:r>
              <a:rPr kumimoji="0" lang="en-US" sz="1600" b="1" i="0" u="none" strike="noStrike" kern="1200" cap="none" spc="0" normalizeH="0" baseline="0" noProof="0" dirty="0">
                <a:ln>
                  <a:noFill/>
                </a:ln>
                <a:solidFill>
                  <a:srgbClr val="3F3F3F"/>
                </a:solidFill>
                <a:effectLst/>
                <a:uLnTx/>
                <a:uFillTx/>
                <a:latin typeface="Tahoma"/>
                <a:ea typeface="+mn-ea"/>
                <a:cs typeface="+mn-cs"/>
              </a:rPr>
              <a:t>AND</a:t>
            </a:r>
          </a:p>
          <a:p>
            <a:pPr marL="266700" marR="0" lvl="0" indent="-266700" algn="l" defTabSz="914400" rtl="0" eaLnBrk="1" fontAlgn="auto" latinLnBrk="0" hangingPunct="1">
              <a:lnSpc>
                <a:spcPct val="100000"/>
              </a:lnSpc>
              <a:spcBef>
                <a:spcPts val="1000"/>
              </a:spcBef>
              <a:spcAft>
                <a:spcPts val="500"/>
              </a:spcAft>
              <a:buClr>
                <a:srgbClr val="3DC1BD"/>
              </a:buClr>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3F3F3F"/>
                </a:solidFill>
                <a:effectLst/>
                <a:uLnTx/>
                <a:uFillTx/>
                <a:latin typeface="Tahoma"/>
                <a:ea typeface="+mn-ea"/>
                <a:cs typeface="+mn-cs"/>
              </a:rPr>
              <a:t>Who were or were not part of this year’s 4-year cohort; </a:t>
            </a:r>
            <a:r>
              <a:rPr kumimoji="0" lang="en-US" sz="1600" b="1" i="0" u="none" strike="noStrike" kern="1200" cap="none" spc="0" normalizeH="0" baseline="0" noProof="0" dirty="0">
                <a:ln>
                  <a:noFill/>
                </a:ln>
                <a:solidFill>
                  <a:srgbClr val="3F3F3F"/>
                </a:solidFill>
                <a:effectLst/>
                <a:uLnTx/>
                <a:uFillTx/>
                <a:latin typeface="Tahoma"/>
                <a:ea typeface="+mn-ea"/>
                <a:cs typeface="+mn-cs"/>
              </a:rPr>
              <a:t>AND</a:t>
            </a:r>
            <a:r>
              <a:rPr kumimoji="0" lang="en-US" sz="1600" b="0" i="0" u="none" strike="noStrike" kern="1200" cap="none" spc="0" normalizeH="0" baseline="0" noProof="0" dirty="0">
                <a:ln>
                  <a:noFill/>
                </a:ln>
                <a:solidFill>
                  <a:srgbClr val="3F3F3F"/>
                </a:solidFill>
                <a:effectLst/>
                <a:uLnTx/>
                <a:uFillTx/>
                <a:latin typeface="Tahoma"/>
                <a:ea typeface="+mn-ea"/>
                <a:cs typeface="+mn-cs"/>
              </a:rPr>
              <a:t> </a:t>
            </a:r>
          </a:p>
          <a:p>
            <a:pPr marL="266700" marR="0" lvl="0" indent="-266700" algn="l" defTabSz="914400" rtl="0" eaLnBrk="1" fontAlgn="auto" latinLnBrk="0" hangingPunct="1">
              <a:lnSpc>
                <a:spcPct val="100000"/>
              </a:lnSpc>
              <a:spcBef>
                <a:spcPts val="1000"/>
              </a:spcBef>
              <a:spcAft>
                <a:spcPts val="500"/>
              </a:spcAft>
              <a:buClr>
                <a:srgbClr val="3DC1BD"/>
              </a:buClr>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3F3F3F"/>
                </a:solidFill>
                <a:effectLst/>
                <a:uLnTx/>
                <a:uFillTx/>
                <a:latin typeface="Tahoma"/>
                <a:ea typeface="+mn-ea"/>
                <a:cs typeface="+mn-cs"/>
              </a:rPr>
              <a:t>Who exited with E230 and any of the following:</a:t>
            </a:r>
          </a:p>
          <a:p>
            <a:pPr marL="542925" marR="0" lvl="1" indent="-276225"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rPr>
              <a:t>Graduated, standard high school (HS) diploma (100)</a:t>
            </a:r>
          </a:p>
          <a:p>
            <a:pPr marL="542925" marR="0" lvl="1" indent="-276225"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rPr>
              <a:t>Students with Disabilities Certification of Completion (120)</a:t>
            </a:r>
          </a:p>
          <a:p>
            <a:pPr marL="542925" marR="0" lvl="1" indent="-276225"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rPr>
              <a:t>Adult education HS diploma (250)</a:t>
            </a:r>
          </a:p>
          <a:p>
            <a:pPr marL="542925" marR="0" lvl="1" indent="-276225"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rPr>
              <a:t>Received a HS Equivalency Certificate (320)</a:t>
            </a:r>
          </a:p>
          <a:p>
            <a:pPr marL="542925" marR="0" lvl="1" indent="-276225"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rPr>
              <a:t>Passed the California HS Proficiency Exam (and no standard diploma) (330)</a:t>
            </a:r>
          </a:p>
          <a:p>
            <a:pPr marL="542925" marR="0" lvl="1" indent="-276225"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rPr>
              <a:t>Completed grade twelve without completing graduation requirements, not grad (360) ; </a:t>
            </a:r>
            <a:r>
              <a:rPr kumimoji="0" lang="en-US" sz="1600" b="1" i="0" u="none" strike="noStrike" kern="1200" cap="none" spc="0" normalizeH="0" baseline="0" noProof="0" dirty="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rPr>
              <a:t>and</a:t>
            </a:r>
            <a:endParaRPr kumimoji="0" lang="en-US" sz="1400" b="0" i="0" u="none" strike="noStrike" kern="1200" cap="none" spc="0" normalizeH="0" baseline="0" noProof="0" dirty="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667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3F3F3F"/>
              </a:solidFill>
              <a:effectLst/>
              <a:uLnTx/>
              <a:uFillTx/>
              <a:latin typeface="Tahoma"/>
              <a:ea typeface="+mn-ea"/>
              <a:cs typeface="+mn-cs"/>
            </a:endParaRPr>
          </a:p>
          <a:p>
            <a:pPr marL="276225" marR="0" lvl="0" indent="-285750" algn="l" defTabSz="914400" rtl="0" eaLnBrk="1" fontAlgn="auto" latinLnBrk="0" hangingPunct="1">
              <a:lnSpc>
                <a:spcPct val="100000"/>
              </a:lnSpc>
              <a:spcBef>
                <a:spcPts val="0"/>
              </a:spcBef>
              <a:spcAft>
                <a:spcPts val="0"/>
              </a:spcAft>
              <a:buClr>
                <a:srgbClr val="3DC1BD"/>
              </a:buClr>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3F3F3F"/>
                </a:solidFill>
                <a:effectLst/>
                <a:uLnTx/>
                <a:uFillTx/>
                <a:latin typeface="Tahoma"/>
                <a:ea typeface="+mn-ea"/>
                <a:cs typeface="+mn-cs"/>
              </a:rPr>
              <a:t>Completed a CTE pathway completers at any point during HS enrollment at the LEA</a:t>
            </a:r>
          </a:p>
          <a:p>
            <a:pPr marL="2667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3F3F3F"/>
              </a:solidFill>
              <a:effectLst/>
              <a:uLnTx/>
              <a:uFillTx/>
              <a:latin typeface="Tahoma"/>
              <a:ea typeface="+mn-ea"/>
              <a:cs typeface="+mn-cs"/>
            </a:endParaRPr>
          </a:p>
          <a:p>
            <a:pPr marL="2667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23" name="Group 22">
            <a:extLst>
              <a:ext uri="{FF2B5EF4-FFF2-40B4-BE49-F238E27FC236}">
                <a16:creationId xmlns:a16="http://schemas.microsoft.com/office/drawing/2014/main" id="{D0E4DA5E-0EF6-43E3-BFF6-85D33F573E1B}"/>
              </a:ext>
            </a:extLst>
          </p:cNvPr>
          <p:cNvGrpSpPr/>
          <p:nvPr/>
        </p:nvGrpSpPr>
        <p:grpSpPr>
          <a:xfrm>
            <a:off x="564255" y="1810798"/>
            <a:ext cx="3580327" cy="3555911"/>
            <a:chOff x="630930" y="1485900"/>
            <a:chExt cx="3580327" cy="3555911"/>
          </a:xfrm>
        </p:grpSpPr>
        <p:sp>
          <p:nvSpPr>
            <p:cNvPr id="22" name="Rectangle: Rounded Corners 21">
              <a:extLst>
                <a:ext uri="{FF2B5EF4-FFF2-40B4-BE49-F238E27FC236}">
                  <a16:creationId xmlns:a16="http://schemas.microsoft.com/office/drawing/2014/main" id="{A90D0670-8332-4A2F-A610-042D462A77EA}"/>
                </a:ext>
              </a:extLst>
            </p:cNvPr>
            <p:cNvSpPr/>
            <p:nvPr/>
          </p:nvSpPr>
          <p:spPr>
            <a:xfrm>
              <a:off x="630930" y="1485900"/>
              <a:ext cx="3580327" cy="3555911"/>
            </a:xfrm>
            <a:prstGeom prst="roundRect">
              <a:avLst>
                <a:gd name="adj" fmla="val 1969"/>
              </a:avLst>
            </a:prstGeom>
            <a:solidFill>
              <a:srgbClr val="F4E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8" name="Picture 17" descr="A picture containing person, headdress, hat, helmet signifying student in vocational classes.">
              <a:extLst>
                <a:ext uri="{FF2B5EF4-FFF2-40B4-BE49-F238E27FC236}">
                  <a16:creationId xmlns:a16="http://schemas.microsoft.com/office/drawing/2014/main" id="{BAC2410C-90BD-42FE-905C-E676834FCD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352" y="1653906"/>
              <a:ext cx="3220479" cy="3220479"/>
            </a:xfrm>
            <a:prstGeom prst="rect">
              <a:avLst/>
            </a:prstGeom>
            <a:effectLst>
              <a:outerShdw blurRad="63500" algn="ctr" rotWithShape="0">
                <a:prstClr val="black">
                  <a:alpha val="40000"/>
                </a:prstClr>
              </a:outerShdw>
            </a:effectLst>
          </p:spPr>
        </p:pic>
      </p:grpSp>
      <p:sp>
        <p:nvSpPr>
          <p:cNvPr id="3" name="Slide Number Placeholder 2">
            <a:extLst>
              <a:ext uri="{FF2B5EF4-FFF2-40B4-BE49-F238E27FC236}">
                <a16:creationId xmlns:a16="http://schemas.microsoft.com/office/drawing/2014/main" id="{FB7A34E5-6F0A-4653-A629-FDF81D70759D}"/>
              </a:ext>
            </a:extLst>
          </p:cNvPr>
          <p:cNvSpPr>
            <a:spLocks noGrp="1"/>
          </p:cNvSpPr>
          <p:nvPr>
            <p:ph type="sldNum" sz="quarter" idx="11"/>
          </p:nvPr>
        </p:nvSpPr>
        <p:spPr/>
        <p:txBody>
          <a:bodyPr/>
          <a:lstStyle/>
          <a:p>
            <a:fld id="{4B73C415-D670-4716-A5EC-CC4D52CA2BAC}" type="slidenum">
              <a:rPr lang="en-US" noProof="0" smtClean="0"/>
              <a:pPr/>
              <a:t>55</a:t>
            </a:fld>
            <a:endParaRPr lang="en-US" noProof="0"/>
          </a:p>
        </p:txBody>
      </p:sp>
      <p:sp>
        <p:nvSpPr>
          <p:cNvPr id="5" name="Footer Placeholder 3">
            <a:extLst>
              <a:ext uri="{FF2B5EF4-FFF2-40B4-BE49-F238E27FC236}">
                <a16:creationId xmlns:a16="http://schemas.microsoft.com/office/drawing/2014/main" id="{373A7B23-1521-EB2D-A445-C42309D4310F}"/>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2024</a:t>
            </a:r>
          </a:p>
        </p:txBody>
      </p:sp>
    </p:spTree>
    <p:extLst>
      <p:ext uri="{BB962C8B-B14F-4D97-AF65-F5344CB8AC3E}">
        <p14:creationId xmlns:p14="http://schemas.microsoft.com/office/powerpoint/2010/main" val="40339933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0EFBA-AA4C-435B-8249-051C9E735F2D}"/>
              </a:ext>
            </a:extLst>
          </p:cNvPr>
          <p:cNvSpPr>
            <a:spLocks noGrp="1"/>
          </p:cNvSpPr>
          <p:nvPr>
            <p:ph type="title"/>
          </p:nvPr>
        </p:nvSpPr>
        <p:spPr>
          <a:xfrm>
            <a:off x="426000" y="334153"/>
            <a:ext cx="11340000" cy="432000"/>
          </a:xfrm>
        </p:spPr>
        <p:txBody>
          <a:bodyPr/>
          <a:lstStyle/>
          <a:p>
            <a:r>
              <a:rPr lang="en-US" dirty="0"/>
              <a:t>How to identify CTE students to survey?</a:t>
            </a:r>
          </a:p>
        </p:txBody>
      </p:sp>
      <p:sp>
        <p:nvSpPr>
          <p:cNvPr id="3" name="Footer Placeholder 2">
            <a:extLst>
              <a:ext uri="{FF2B5EF4-FFF2-40B4-BE49-F238E27FC236}">
                <a16:creationId xmlns:a16="http://schemas.microsoft.com/office/drawing/2014/main" id="{9A160C9F-CABF-49E1-BC25-6128AD1E3D60}"/>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rPr>
              <a:t>Fall 2 Data Population - Live Training v1.2 – January 9, 2024</a:t>
            </a:r>
          </a:p>
        </p:txBody>
      </p:sp>
      <p:sp>
        <p:nvSpPr>
          <p:cNvPr id="5" name="Rectangle 4">
            <a:extLst>
              <a:ext uri="{FF2B5EF4-FFF2-40B4-BE49-F238E27FC236}">
                <a16:creationId xmlns:a16="http://schemas.microsoft.com/office/drawing/2014/main" id="{D8D5E9AE-7B70-46BF-90E4-8FFF62E508BC}"/>
              </a:ext>
            </a:extLst>
          </p:cNvPr>
          <p:cNvSpPr/>
          <p:nvPr/>
        </p:nvSpPr>
        <p:spPr>
          <a:xfrm>
            <a:off x="6096000" y="1745829"/>
            <a:ext cx="4138367" cy="400110"/>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Tahoma"/>
                <a:ea typeface="+mn-ea"/>
                <a:cs typeface="+mn-cs"/>
              </a:rPr>
              <a:t>Run CALPADS Reports</a:t>
            </a:r>
          </a:p>
        </p:txBody>
      </p:sp>
      <p:pic>
        <p:nvPicPr>
          <p:cNvPr id="8" name="Picture 7" descr="Image of computer monitor">
            <a:extLst>
              <a:ext uri="{FF2B5EF4-FFF2-40B4-BE49-F238E27FC236}">
                <a16:creationId xmlns:a16="http://schemas.microsoft.com/office/drawing/2014/main" id="{F6489747-B7CF-4DF6-8029-91793C0036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471" y="1324512"/>
            <a:ext cx="1828800" cy="1828800"/>
          </a:xfrm>
          <a:prstGeom prst="rect">
            <a:avLst/>
          </a:prstGeom>
          <a:effectLst>
            <a:outerShdw blurRad="63500" algn="ctr" rotWithShape="0">
              <a:prstClr val="black">
                <a:alpha val="40000"/>
              </a:prstClr>
            </a:outerShdw>
          </a:effectLst>
        </p:spPr>
      </p:pic>
      <p:pic>
        <p:nvPicPr>
          <p:cNvPr id="12" name="Picture 11" descr="A picture of a report.&#10;&#10;">
            <a:extLst>
              <a:ext uri="{FF2B5EF4-FFF2-40B4-BE49-F238E27FC236}">
                <a16:creationId xmlns:a16="http://schemas.microsoft.com/office/drawing/2014/main" id="{623EEE80-93B1-48E6-8C4F-E038D98432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1875" y="1632126"/>
            <a:ext cx="1143000" cy="1143000"/>
          </a:xfrm>
          <a:prstGeom prst="rect">
            <a:avLst/>
          </a:prstGeom>
        </p:spPr>
      </p:pic>
      <p:sp>
        <p:nvSpPr>
          <p:cNvPr id="13" name="Rectangle 12">
            <a:extLst>
              <a:ext uri="{FF2B5EF4-FFF2-40B4-BE49-F238E27FC236}">
                <a16:creationId xmlns:a16="http://schemas.microsoft.com/office/drawing/2014/main" id="{241B4E6A-BDCA-4D2C-A3A9-395125C2C604}"/>
              </a:ext>
            </a:extLst>
          </p:cNvPr>
          <p:cNvSpPr/>
          <p:nvPr/>
        </p:nvSpPr>
        <p:spPr>
          <a:xfrm>
            <a:off x="1244322" y="2984837"/>
            <a:ext cx="1483098" cy="400110"/>
          </a:xfrm>
          <a:prstGeom prst="rect">
            <a:avLst/>
          </a:prstGeom>
        </p:spPr>
        <p:txBody>
          <a:bodyPr wrap="non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000" b="1" i="0" u="none" strike="noStrike" kern="1200" cap="none" spc="0" normalizeH="0" baseline="0" noProof="0">
                <a:ln>
                  <a:noFill/>
                </a:ln>
                <a:solidFill>
                  <a:prstClr val="black">
                    <a:lumMod val="75000"/>
                    <a:lumOff val="25000"/>
                  </a:prstClr>
                </a:solidFill>
                <a:effectLst/>
                <a:uLnTx/>
                <a:uFillTx/>
                <a:latin typeface="Tahoma"/>
                <a:ea typeface="+mn-ea"/>
                <a:cs typeface="+mn-cs"/>
              </a:rPr>
              <a:t>Check SIS</a:t>
            </a:r>
          </a:p>
        </p:txBody>
      </p:sp>
      <p:sp>
        <p:nvSpPr>
          <p:cNvPr id="14" name="Rectangle 13">
            <a:extLst>
              <a:ext uri="{FF2B5EF4-FFF2-40B4-BE49-F238E27FC236}">
                <a16:creationId xmlns:a16="http://schemas.microsoft.com/office/drawing/2014/main" id="{10A010EC-B448-429B-BBD0-76B5809D5ED1}"/>
              </a:ext>
            </a:extLst>
          </p:cNvPr>
          <p:cNvSpPr/>
          <p:nvPr/>
        </p:nvSpPr>
        <p:spPr>
          <a:xfrm>
            <a:off x="6218914" y="2852859"/>
            <a:ext cx="5448300" cy="2462213"/>
          </a:xfrm>
          <a:prstGeom prst="rect">
            <a:avLst/>
          </a:prstGeom>
        </p:spPr>
        <p:txBody>
          <a:bodyPr wrap="square" anchor="ctr">
            <a:spAutoFit/>
          </a:bodyPr>
          <a:lstStyle/>
          <a:p>
            <a:pPr marL="342900" marR="0" lvl="0" indent="-342900" algn="l" defTabSz="914400" rtl="0" eaLnBrk="1" fontAlgn="auto" latinLnBrk="0" hangingPunct="1">
              <a:lnSpc>
                <a:spcPct val="100000"/>
              </a:lnSpc>
              <a:spcBef>
                <a:spcPts val="600"/>
              </a:spcBef>
              <a:spcAft>
                <a:spcPts val="600"/>
              </a:spcAft>
              <a:buClrTx/>
              <a:buSzTx/>
              <a:buFontTx/>
              <a:buAutoNum type="arabicPeriod"/>
              <a:tabLst/>
              <a:defRPr/>
            </a:pPr>
            <a:r>
              <a:rPr kumimoji="0" lang="en-US" sz="1600" b="1" i="0" u="none" strike="noStrike" kern="1200" cap="none" spc="0" normalizeH="0" baseline="0" noProof="0" dirty="0">
                <a:ln>
                  <a:noFill/>
                </a:ln>
                <a:solidFill>
                  <a:srgbClr val="61B872"/>
                </a:solidFill>
                <a:effectLst/>
                <a:uLnTx/>
                <a:uFillTx/>
                <a:latin typeface="Tahoma"/>
                <a:ea typeface="+mn-ea"/>
                <a:cs typeface="+mn-cs"/>
              </a:rPr>
              <a:t>Run ODS Report 8.1a </a:t>
            </a:r>
            <a:r>
              <a:rPr kumimoji="0" lang="en-US" sz="1600" b="1" i="0" u="none" strike="noStrike" kern="1200" cap="none" spc="0" normalizeH="0" baseline="0" noProof="0" dirty="0">
                <a:ln>
                  <a:noFill/>
                </a:ln>
                <a:solidFill>
                  <a:prstClr val="black"/>
                </a:solidFill>
                <a:effectLst/>
                <a:uLnTx/>
                <a:uFillTx/>
                <a:latin typeface="Tahoma"/>
                <a:ea typeface="+mn-ea"/>
                <a:cs typeface="+mn-cs"/>
              </a:rPr>
              <a:t>– </a:t>
            </a:r>
            <a:r>
              <a:rPr kumimoji="0" lang="en-US" sz="1600" b="0" i="0" u="none" strike="noStrike" kern="1200" cap="none" spc="0" normalizeH="0" baseline="0" noProof="0" dirty="0">
                <a:ln>
                  <a:noFill/>
                </a:ln>
                <a:solidFill>
                  <a:prstClr val="black"/>
                </a:solidFill>
                <a:effectLst/>
                <a:uLnTx/>
                <a:uFillTx/>
                <a:latin typeface="Tahoma"/>
                <a:ea typeface="+mn-ea"/>
                <a:cs typeface="+mn-cs"/>
              </a:rPr>
              <a:t>Student Profile Exits - List</a:t>
            </a:r>
            <a:r>
              <a:rPr kumimoji="0" lang="en-US" sz="1400" b="0" i="0" u="none" strike="noStrike" kern="1200" cap="none" spc="0" normalizeH="0" baseline="0" noProof="0" dirty="0">
                <a:ln>
                  <a:noFill/>
                </a:ln>
                <a:solidFill>
                  <a:prstClr val="black"/>
                </a:solidFill>
                <a:effectLst/>
                <a:uLnTx/>
                <a:uFillTx/>
                <a:latin typeface="Tahoma"/>
                <a:ea typeface="+mn-ea"/>
                <a:cs typeface="+mn-cs"/>
              </a:rPr>
              <a:t> </a:t>
            </a:r>
          </a:p>
          <a:p>
            <a:pPr marL="342900" lvl="0" indent="-342900">
              <a:spcBef>
                <a:spcPts val="600"/>
              </a:spcBef>
              <a:spcAft>
                <a:spcPts val="600"/>
              </a:spcAft>
              <a:buFontTx/>
              <a:buAutoNum type="arabicPeriod"/>
              <a:defRPr/>
            </a:pPr>
            <a:r>
              <a:rPr lang="en-US" sz="1400" b="1" dirty="0">
                <a:solidFill>
                  <a:schemeClr val="accent4">
                    <a:lumMod val="75000"/>
                  </a:schemeClr>
                </a:solidFill>
              </a:rPr>
              <a:t>Run Snapshot Report 3.20</a:t>
            </a:r>
            <a:r>
              <a:rPr lang="en-US" sz="1400" dirty="0">
                <a:solidFill>
                  <a:schemeClr val="accent4">
                    <a:lumMod val="75000"/>
                  </a:schemeClr>
                </a:solidFill>
              </a:rPr>
              <a:t> </a:t>
            </a:r>
            <a:r>
              <a:rPr lang="en-US" sz="1600" dirty="0">
                <a:solidFill>
                  <a:prstClr val="black"/>
                </a:solidFill>
              </a:rPr>
              <a:t>- Career Technical Education Completers - Student List </a:t>
            </a:r>
          </a:p>
          <a:p>
            <a:pPr lvl="1">
              <a:spcBef>
                <a:spcPts val="600"/>
              </a:spcBef>
              <a:spcAft>
                <a:spcPts val="600"/>
              </a:spcAft>
              <a:defRPr/>
            </a:pPr>
            <a:r>
              <a:rPr lang="en-US" sz="1400" dirty="0">
                <a:solidFill>
                  <a:prstClr val="black"/>
                </a:solidFill>
              </a:rPr>
              <a:t>for CTE Completers in the following year:</a:t>
            </a:r>
          </a:p>
          <a:p>
            <a:pPr marL="742950" lvl="1" indent="-285750">
              <a:spcBef>
                <a:spcPts val="600"/>
              </a:spcBef>
              <a:spcAft>
                <a:spcPts val="600"/>
              </a:spcAft>
              <a:buFont typeface="Arial" panose="020B0604020202020204" pitchFamily="34" charset="0"/>
              <a:buChar char="•"/>
              <a:defRPr/>
            </a:pPr>
            <a:r>
              <a:rPr lang="en-US" sz="1400" dirty="0">
                <a:solidFill>
                  <a:prstClr val="black"/>
                </a:solidFill>
              </a:rPr>
              <a:t>AY 2022-2023</a:t>
            </a:r>
          </a:p>
          <a:p>
            <a:pPr marL="742950" lvl="1" indent="-285750">
              <a:spcBef>
                <a:spcPts val="600"/>
              </a:spcBef>
              <a:spcAft>
                <a:spcPts val="600"/>
              </a:spcAft>
              <a:buFont typeface="Arial" panose="020B0604020202020204" pitchFamily="34" charset="0"/>
              <a:buChar char="•"/>
              <a:defRPr/>
            </a:pPr>
            <a:r>
              <a:rPr lang="en-US" sz="1400" dirty="0">
                <a:solidFill>
                  <a:prstClr val="black"/>
                </a:solidFill>
              </a:rPr>
              <a:t>AY 2021-2022</a:t>
            </a:r>
          </a:p>
          <a:p>
            <a:pPr marL="742950" lvl="1" indent="-285750">
              <a:spcBef>
                <a:spcPts val="600"/>
              </a:spcBef>
              <a:spcAft>
                <a:spcPts val="600"/>
              </a:spcAft>
              <a:buFont typeface="Arial" panose="020B0604020202020204" pitchFamily="34" charset="0"/>
              <a:buChar char="•"/>
              <a:defRPr/>
            </a:pPr>
            <a:r>
              <a:rPr lang="en-US" sz="1400" dirty="0">
                <a:solidFill>
                  <a:prstClr val="black"/>
                </a:solidFill>
              </a:rPr>
              <a:t>AY 2020-2021</a:t>
            </a:r>
          </a:p>
        </p:txBody>
      </p:sp>
      <p:sp>
        <p:nvSpPr>
          <p:cNvPr id="10" name="Rectangle 9">
            <a:extLst>
              <a:ext uri="{FF2B5EF4-FFF2-40B4-BE49-F238E27FC236}">
                <a16:creationId xmlns:a16="http://schemas.microsoft.com/office/drawing/2014/main" id="{70DA1F81-5D88-4359-86B2-D63B3C4F901C}"/>
              </a:ext>
            </a:extLst>
          </p:cNvPr>
          <p:cNvSpPr/>
          <p:nvPr/>
        </p:nvSpPr>
        <p:spPr>
          <a:xfrm>
            <a:off x="1071471" y="3525725"/>
            <a:ext cx="2597154" cy="923330"/>
          </a:xfrm>
          <a:prstGeom prst="rect">
            <a:avLst/>
          </a:prstGeom>
        </p:spPr>
        <p:txBody>
          <a:bodyPr wrap="square" anchor="ctr">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Your SIS may have functionality to identify these students.</a:t>
            </a:r>
          </a:p>
        </p:txBody>
      </p:sp>
      <p:sp>
        <p:nvSpPr>
          <p:cNvPr id="4" name="TextBox 3">
            <a:extLst>
              <a:ext uri="{FF2B5EF4-FFF2-40B4-BE49-F238E27FC236}">
                <a16:creationId xmlns:a16="http://schemas.microsoft.com/office/drawing/2014/main" id="{B763762B-69C3-4994-A631-316DD1BF40A1}"/>
              </a:ext>
            </a:extLst>
          </p:cNvPr>
          <p:cNvSpPr txBox="1"/>
          <p:nvPr/>
        </p:nvSpPr>
        <p:spPr>
          <a:xfrm>
            <a:off x="3466735" y="2839820"/>
            <a:ext cx="79057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555FAD"/>
                </a:solidFill>
                <a:effectLst/>
                <a:uLnTx/>
                <a:uFillTx/>
                <a:latin typeface="Tahoma"/>
                <a:ea typeface="+mn-ea"/>
                <a:cs typeface="+mn-cs"/>
              </a:rPr>
              <a:t>OR</a:t>
            </a:r>
          </a:p>
        </p:txBody>
      </p:sp>
      <p:sp>
        <p:nvSpPr>
          <p:cNvPr id="6" name="Slide Number Placeholder 5">
            <a:extLst>
              <a:ext uri="{FF2B5EF4-FFF2-40B4-BE49-F238E27FC236}">
                <a16:creationId xmlns:a16="http://schemas.microsoft.com/office/drawing/2014/main" id="{3A8695C5-6E3B-6045-893B-8B572EA8B30B}"/>
              </a:ext>
            </a:extLst>
          </p:cNvPr>
          <p:cNvSpPr>
            <a:spLocks noGrp="1"/>
          </p:cNvSpPr>
          <p:nvPr>
            <p:ph type="sldNum" sz="quarter" idx="11"/>
          </p:nvPr>
        </p:nvSpPr>
        <p:spPr/>
        <p:txBody>
          <a:bodyPr/>
          <a:lstStyle/>
          <a:p>
            <a:fld id="{4B73C415-D670-4716-A5EC-CC4D52CA2BAC}" type="slidenum">
              <a:rPr lang="en-US" noProof="0" smtClean="0"/>
              <a:pPr/>
              <a:t>56</a:t>
            </a:fld>
            <a:endParaRPr lang="en-US" noProof="0"/>
          </a:p>
        </p:txBody>
      </p:sp>
    </p:spTree>
    <p:extLst>
      <p:ext uri="{BB962C8B-B14F-4D97-AF65-F5344CB8AC3E}">
        <p14:creationId xmlns:p14="http://schemas.microsoft.com/office/powerpoint/2010/main" val="10572302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BB8E7-CE40-48B2-8710-263311B1E506}"/>
              </a:ext>
            </a:extLst>
          </p:cNvPr>
          <p:cNvSpPr>
            <a:spLocks noGrp="1"/>
          </p:cNvSpPr>
          <p:nvPr>
            <p:ph type="title"/>
          </p:nvPr>
        </p:nvSpPr>
        <p:spPr>
          <a:xfrm>
            <a:off x="426000" y="303765"/>
            <a:ext cx="11340000" cy="432000"/>
          </a:xfrm>
        </p:spPr>
        <p:txBody>
          <a:bodyPr/>
          <a:lstStyle/>
          <a:p>
            <a:r>
              <a:rPr lang="en-US" dirty="0"/>
              <a:t>Survey List in a Nutshell</a:t>
            </a:r>
          </a:p>
        </p:txBody>
      </p:sp>
      <p:sp>
        <p:nvSpPr>
          <p:cNvPr id="3" name="Footer Placeholder 2">
            <a:extLst>
              <a:ext uri="{FF2B5EF4-FFF2-40B4-BE49-F238E27FC236}">
                <a16:creationId xmlns:a16="http://schemas.microsoft.com/office/drawing/2014/main" id="{BE6D2799-BBF4-4C14-928B-72C86EA0C8C8}"/>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Data Population - Live Training v1.2 – January 9, 2024</a:t>
            </a:r>
          </a:p>
        </p:txBody>
      </p:sp>
      <p:grpSp>
        <p:nvGrpSpPr>
          <p:cNvPr id="19" name="Group 18">
            <a:extLst>
              <a:ext uri="{FF2B5EF4-FFF2-40B4-BE49-F238E27FC236}">
                <a16:creationId xmlns:a16="http://schemas.microsoft.com/office/drawing/2014/main" id="{322BE575-A3EF-4DF5-BD9D-C65B77EF7C59}"/>
              </a:ext>
            </a:extLst>
          </p:cNvPr>
          <p:cNvGrpSpPr/>
          <p:nvPr/>
        </p:nvGrpSpPr>
        <p:grpSpPr>
          <a:xfrm>
            <a:off x="1188095" y="218015"/>
            <a:ext cx="10486496" cy="5983404"/>
            <a:chOff x="1188095" y="218015"/>
            <a:chExt cx="10486496" cy="5983404"/>
          </a:xfrm>
        </p:grpSpPr>
        <p:sp>
          <p:nvSpPr>
            <p:cNvPr id="6" name="Oval 5">
              <a:extLst>
                <a:ext uri="{FF2B5EF4-FFF2-40B4-BE49-F238E27FC236}">
                  <a16:creationId xmlns:a16="http://schemas.microsoft.com/office/drawing/2014/main" id="{05B500B5-051D-4F1F-A872-EE7A13C93624}"/>
                </a:ext>
              </a:extLst>
            </p:cNvPr>
            <p:cNvSpPr/>
            <p:nvPr/>
          </p:nvSpPr>
          <p:spPr>
            <a:xfrm>
              <a:off x="1188095" y="1006743"/>
              <a:ext cx="6550025" cy="5194676"/>
            </a:xfrm>
            <a:prstGeom prst="ellipse">
              <a:avLst/>
            </a:prstGeom>
            <a:solidFill>
              <a:srgbClr val="F0EBF4"/>
            </a:solidFill>
            <a:ln>
              <a:solidFill>
                <a:schemeClr val="bg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9" name="TextBox 8">
              <a:extLst>
                <a:ext uri="{FF2B5EF4-FFF2-40B4-BE49-F238E27FC236}">
                  <a16:creationId xmlns:a16="http://schemas.microsoft.com/office/drawing/2014/main" id="{95689B0B-B605-4E0E-B96B-1E7ED3FF365B}"/>
                </a:ext>
              </a:extLst>
            </p:cNvPr>
            <p:cNvSpPr txBox="1"/>
            <p:nvPr/>
          </p:nvSpPr>
          <p:spPr>
            <a:xfrm>
              <a:off x="8181350" y="218015"/>
              <a:ext cx="3493241" cy="2400657"/>
            </a:xfrm>
            <a:prstGeom prst="rect">
              <a:avLst/>
            </a:prstGeom>
            <a:solidFill>
              <a:srgbClr val="F0EBF4"/>
            </a:solidFill>
            <a:ln>
              <a:solidFill>
                <a:schemeClr val="bg1"/>
              </a:solidFill>
            </a:ln>
            <a:effectLst>
              <a:outerShdw blurRad="63500" algn="ctr" rotWithShape="0">
                <a:prstClr val="black">
                  <a:alpha val="10000"/>
                </a:prstClr>
              </a:outerShdw>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Tahoma"/>
                  <a:ea typeface="+mn-ea"/>
                  <a:cs typeface="+mn-cs"/>
                </a:rPr>
                <a:t>From Fall 1 ODS Report 8.1a 2022-2023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Tahoma"/>
                </a:rPr>
                <a:t>Enrollment Status: 10, 30</a:t>
              </a:r>
              <a:endParaRPr kumimoji="0" lang="en-US" sz="10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ahoma"/>
                  <a:ea typeface="+mn-ea"/>
                  <a:cs typeface="+mn-cs"/>
                </a:rPr>
                <a:t>Who exited with E230 and any of the following completion codes: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(100)</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(120)</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(250)</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(320)</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(330)</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(360)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ahoma"/>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ahoma"/>
                  <a:ea typeface="Calibri" panose="020F0502020204030204" pitchFamily="34" charset="0"/>
                  <a:cs typeface="Times New Roman" panose="02020603050405020304" pitchFamily="18" charset="0"/>
                </a:rPr>
                <a:t>Grade level: 12 and 11</a:t>
              </a:r>
              <a:endParaRPr kumimoji="0" lang="en-US" sz="1000" b="0" i="0" u="none" strike="noStrike" kern="1200" cap="none" spc="0" normalizeH="0" baseline="0" noProof="0" dirty="0">
                <a:ln>
                  <a:noFill/>
                </a:ln>
                <a:solidFill>
                  <a:prstClr val="black"/>
                </a:solidFill>
                <a:effectLst/>
                <a:uLnTx/>
                <a:uFillTx/>
                <a:latin typeface="Tahoma"/>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cxnSp>
          <p:nvCxnSpPr>
            <p:cNvPr id="11" name="Connector: Elbow 10">
              <a:extLst>
                <a:ext uri="{FF2B5EF4-FFF2-40B4-BE49-F238E27FC236}">
                  <a16:creationId xmlns:a16="http://schemas.microsoft.com/office/drawing/2014/main" id="{45AC5457-37C9-4C91-B526-65A0D5445D6F}"/>
                </a:ext>
              </a:extLst>
            </p:cNvPr>
            <p:cNvCxnSpPr>
              <a:stCxn id="9" idx="1"/>
              <a:endCxn id="6" idx="0"/>
            </p:cNvCxnSpPr>
            <p:nvPr/>
          </p:nvCxnSpPr>
          <p:spPr>
            <a:xfrm rot="10800000">
              <a:off x="4463108" y="1006744"/>
              <a:ext cx="3718242" cy="411601"/>
            </a:xfrm>
            <a:prstGeom prst="bentConnector4">
              <a:avLst>
                <a:gd name="adj1" fmla="val 5960"/>
                <a:gd name="adj2" fmla="val 155539"/>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D5404A04-27B8-4853-8371-65EFAF836166}"/>
              </a:ext>
            </a:extLst>
          </p:cNvPr>
          <p:cNvGrpSpPr/>
          <p:nvPr/>
        </p:nvGrpSpPr>
        <p:grpSpPr>
          <a:xfrm>
            <a:off x="1560442" y="1228640"/>
            <a:ext cx="10114149" cy="4972779"/>
            <a:chOff x="1560442" y="1228640"/>
            <a:chExt cx="10114149" cy="4972779"/>
          </a:xfrm>
        </p:grpSpPr>
        <p:graphicFrame>
          <p:nvGraphicFramePr>
            <p:cNvPr id="5" name="Diagram 4">
              <a:extLst>
                <a:ext uri="{FF2B5EF4-FFF2-40B4-BE49-F238E27FC236}">
                  <a16:creationId xmlns:a16="http://schemas.microsoft.com/office/drawing/2014/main" id="{B1E9D89B-F075-4103-89BF-9F49968C3464}"/>
                </a:ext>
              </a:extLst>
            </p:cNvPr>
            <p:cNvGraphicFramePr/>
            <p:nvPr/>
          </p:nvGraphicFramePr>
          <p:xfrm>
            <a:off x="1560442" y="1228640"/>
            <a:ext cx="5805332" cy="47463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 Placeholder 3">
              <a:extLst>
                <a:ext uri="{FF2B5EF4-FFF2-40B4-BE49-F238E27FC236}">
                  <a16:creationId xmlns:a16="http://schemas.microsoft.com/office/drawing/2014/main" id="{B401DCE9-9D4B-40F6-B51E-FB0AB35C9852}"/>
                </a:ext>
              </a:extLst>
            </p:cNvPr>
            <p:cNvSpPr txBox="1">
              <a:spLocks/>
            </p:cNvSpPr>
            <p:nvPr/>
          </p:nvSpPr>
          <p:spPr>
            <a:xfrm>
              <a:off x="8181350" y="2950169"/>
              <a:ext cx="3493241" cy="3251250"/>
            </a:xfrm>
            <a:prstGeom prst="rect">
              <a:avLst/>
            </a:prstGeom>
            <a:solidFill>
              <a:srgbClr val="F3FBFB"/>
            </a:solidFill>
            <a:ln>
              <a:solidFill>
                <a:schemeClr val="bg1"/>
              </a:solidFill>
            </a:ln>
            <a:effectLst>
              <a:outerShdw blurRad="63500" algn="ctr" rotWithShape="0">
                <a:prstClr val="black">
                  <a:alpha val="10000"/>
                </a:prstClr>
              </a:outerShdw>
            </a:effectLst>
          </p:spPr>
          <p:txBody>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1" i="0" u="none" strike="noStrike" kern="1200" cap="none" spc="0" normalizeH="0" baseline="0" noProof="0" dirty="0">
                  <a:ln>
                    <a:noFill/>
                  </a:ln>
                  <a:solidFill>
                    <a:srgbClr val="3F3F3F"/>
                  </a:solidFill>
                  <a:effectLst/>
                  <a:uLnTx/>
                  <a:uFillTx/>
                  <a:latin typeface="Tahoma"/>
                  <a:ea typeface="+mn-ea"/>
                  <a:cs typeface="+mn-cs"/>
                </a:rPr>
                <a:t>From Report 3.20 </a:t>
              </a:r>
              <a:endParaRPr lang="en-US" sz="1000" b="1" dirty="0">
                <a:solidFill>
                  <a:srgbClr val="3F3F3F"/>
                </a:solidFill>
                <a:latin typeface="Tahoma"/>
              </a:endParaRPr>
            </a:p>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1" i="0" u="none" strike="noStrike" kern="1200" cap="none" spc="0" normalizeH="0" baseline="0" noProof="0" dirty="0">
                  <a:ln>
                    <a:noFill/>
                  </a:ln>
                  <a:solidFill>
                    <a:srgbClr val="3F3F3F"/>
                  </a:solidFill>
                  <a:effectLst/>
                  <a:uLnTx/>
                  <a:uFillTx/>
                  <a:latin typeface="Tahoma"/>
                  <a:ea typeface="+mn-ea"/>
                  <a:cs typeface="+mn-cs"/>
                </a:rPr>
                <a:t>Filter for</a:t>
              </a:r>
            </a:p>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dirty="0">
                  <a:ln>
                    <a:noFill/>
                  </a:ln>
                  <a:solidFill>
                    <a:srgbClr val="3F3F3F"/>
                  </a:solidFill>
                  <a:effectLst/>
                  <a:uLnTx/>
                  <a:uFillTx/>
                  <a:latin typeface="Tahoma"/>
                  <a:ea typeface="+mn-ea"/>
                  <a:cs typeface="+mn-cs"/>
                </a:rPr>
                <a:t>Perkins/CTEIG Fundable</a:t>
              </a:r>
              <a:r>
                <a:rPr kumimoji="0" lang="en-US" sz="1000" b="1" i="0" u="none" strike="noStrike" kern="1200" cap="none" spc="0" normalizeH="0" baseline="0" noProof="0" dirty="0">
                  <a:ln>
                    <a:noFill/>
                  </a:ln>
                  <a:solidFill>
                    <a:srgbClr val="3F3F3F"/>
                  </a:solidFill>
                  <a:effectLst/>
                  <a:uLnTx/>
                  <a:uFillTx/>
                  <a:latin typeface="Tahoma"/>
                  <a:ea typeface="+mn-ea"/>
                  <a:cs typeface="+mn-cs"/>
                </a:rPr>
                <a:t>: ALL</a:t>
              </a:r>
            </a:p>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lang="en-US" sz="1000" b="1" dirty="0">
                  <a:solidFill>
                    <a:srgbClr val="3F3F3F"/>
                  </a:solidFill>
                  <a:latin typeface="Tahoma"/>
                </a:rPr>
                <a:t>Report 3.20 </a:t>
              </a:r>
            </a:p>
            <a:p>
              <a:pPr marL="0" indent="0">
                <a:buClr>
                  <a:srgbClr val="3DC1BD"/>
                </a:buClr>
                <a:buNone/>
                <a:defRPr/>
              </a:pPr>
              <a:r>
                <a:rPr kumimoji="0" lang="en-US" sz="1000" b="1" i="0" u="none" strike="noStrike" kern="1200" cap="none" spc="0" normalizeH="0" baseline="0" noProof="0" dirty="0">
                  <a:ln>
                    <a:noFill/>
                  </a:ln>
                  <a:solidFill>
                    <a:srgbClr val="555FAD"/>
                  </a:solidFill>
                  <a:effectLst/>
                  <a:uLnTx/>
                  <a:uFillTx/>
                  <a:latin typeface="Tahoma"/>
                  <a:ea typeface="+mn-ea"/>
                  <a:cs typeface="+mn-cs"/>
                </a:rPr>
                <a:t>AY 2022-2023 </a:t>
              </a:r>
              <a:r>
                <a:rPr kumimoji="0" lang="en-US" sz="1000" b="0" i="0" u="none" strike="noStrike" kern="1200" cap="none" spc="0" normalizeH="0" baseline="0" noProof="0" dirty="0">
                  <a:ln>
                    <a:noFill/>
                  </a:ln>
                  <a:solidFill>
                    <a:srgbClr val="3F3F3F"/>
                  </a:solidFill>
                  <a:effectLst/>
                  <a:uLnTx/>
                  <a:uFillTx/>
                  <a:latin typeface="Tahoma"/>
                  <a:ea typeface="+mn-ea"/>
                  <a:cs typeface="+mn-cs"/>
                </a:rPr>
                <a:t>(Filter for 12</a:t>
              </a:r>
              <a:r>
                <a:rPr kumimoji="0" lang="en-US" sz="1000" b="0" i="0" u="none" strike="noStrike" kern="1200" cap="none" spc="0" normalizeH="0" baseline="30000" noProof="0" dirty="0">
                  <a:ln>
                    <a:noFill/>
                  </a:ln>
                  <a:solidFill>
                    <a:srgbClr val="3F3F3F"/>
                  </a:solidFill>
                  <a:effectLst/>
                  <a:uLnTx/>
                  <a:uFillTx/>
                  <a:latin typeface="Tahoma"/>
                  <a:ea typeface="+mn-ea"/>
                  <a:cs typeface="+mn-cs"/>
                </a:rPr>
                <a:t>th</a:t>
              </a:r>
              <a:r>
                <a:rPr kumimoji="0" lang="en-US" sz="1000" b="0" i="0" u="none" strike="noStrike" kern="1200" cap="none" spc="0" normalizeH="0" baseline="0" noProof="0" dirty="0">
                  <a:ln>
                    <a:noFill/>
                  </a:ln>
                  <a:solidFill>
                    <a:srgbClr val="3F3F3F"/>
                  </a:solidFill>
                  <a:effectLst/>
                  <a:uLnTx/>
                  <a:uFillTx/>
                  <a:latin typeface="Tahoma"/>
                  <a:ea typeface="+mn-ea"/>
                  <a:cs typeface="+mn-cs"/>
                </a:rPr>
                <a:t> grade)</a:t>
              </a:r>
              <a:endParaRPr kumimoji="0" lang="en-US" sz="1000" b="1" i="0" u="none" strike="noStrike" kern="1200" cap="none" spc="0" normalizeH="0" baseline="0" noProof="0" dirty="0">
                <a:ln>
                  <a:noFill/>
                </a:ln>
                <a:solidFill>
                  <a:srgbClr val="3F3F3F"/>
                </a:solidFill>
                <a:effectLst/>
                <a:uLnTx/>
                <a:uFillTx/>
                <a:latin typeface="Tahoma"/>
                <a:ea typeface="+mn-ea"/>
                <a:cs typeface="+mn-cs"/>
              </a:endParaRPr>
            </a:p>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1" i="0" u="none" strike="noStrike" kern="1200" cap="none" spc="0" normalizeH="0" baseline="0" noProof="0" dirty="0">
                  <a:ln>
                    <a:noFill/>
                  </a:ln>
                  <a:solidFill>
                    <a:srgbClr val="555FAD"/>
                  </a:solidFill>
                  <a:effectLst/>
                  <a:uLnTx/>
                  <a:uFillTx/>
                  <a:latin typeface="Tahoma"/>
                  <a:ea typeface="+mn-ea"/>
                  <a:cs typeface="+mn-cs"/>
                </a:rPr>
                <a:t>AY 2021-2022 </a:t>
              </a:r>
              <a:r>
                <a:rPr kumimoji="0" lang="en-US" sz="1000" b="0" i="0" u="none" strike="noStrike" kern="1200" cap="none" spc="0" normalizeH="0" baseline="0" noProof="0" dirty="0">
                  <a:ln>
                    <a:noFill/>
                  </a:ln>
                  <a:solidFill>
                    <a:srgbClr val="3F3F3F"/>
                  </a:solidFill>
                  <a:effectLst/>
                  <a:uLnTx/>
                  <a:uFillTx/>
                  <a:latin typeface="Tahoma"/>
                  <a:ea typeface="+mn-ea"/>
                  <a:cs typeface="+mn-cs"/>
                </a:rPr>
                <a:t>(Filter for 11</a:t>
              </a:r>
              <a:r>
                <a:rPr kumimoji="0" lang="en-US" sz="1000" b="0" i="0" u="none" strike="noStrike" kern="1200" cap="none" spc="0" normalizeH="0" baseline="30000" noProof="0" dirty="0">
                  <a:ln>
                    <a:noFill/>
                  </a:ln>
                  <a:solidFill>
                    <a:srgbClr val="3F3F3F"/>
                  </a:solidFill>
                  <a:effectLst/>
                  <a:uLnTx/>
                  <a:uFillTx/>
                  <a:latin typeface="Tahoma"/>
                  <a:ea typeface="+mn-ea"/>
                  <a:cs typeface="+mn-cs"/>
                </a:rPr>
                <a:t>th</a:t>
              </a:r>
              <a:r>
                <a:rPr kumimoji="0" lang="en-US" sz="1000" b="0" i="0" u="none" strike="noStrike" kern="1200" cap="none" spc="0" normalizeH="0" baseline="0" noProof="0" dirty="0">
                  <a:ln>
                    <a:noFill/>
                  </a:ln>
                  <a:solidFill>
                    <a:srgbClr val="3F3F3F"/>
                  </a:solidFill>
                  <a:effectLst/>
                  <a:uLnTx/>
                  <a:uFillTx/>
                  <a:latin typeface="Tahoma"/>
                  <a:ea typeface="+mn-ea"/>
                  <a:cs typeface="+mn-cs"/>
                </a:rPr>
                <a:t> grade)</a:t>
              </a:r>
            </a:p>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1" i="0" u="none" strike="noStrike" kern="1200" cap="none" spc="0" normalizeH="0" baseline="0" noProof="0" dirty="0">
                  <a:ln>
                    <a:noFill/>
                  </a:ln>
                  <a:solidFill>
                    <a:srgbClr val="FF745E"/>
                  </a:solidFill>
                  <a:effectLst/>
                  <a:uLnTx/>
                  <a:uFillTx/>
                  <a:latin typeface="Tahoma"/>
                  <a:ea typeface="+mn-ea"/>
                  <a:cs typeface="+mn-cs"/>
                </a:rPr>
                <a:t>AY 2020-2021 </a:t>
              </a:r>
              <a:r>
                <a:rPr kumimoji="0" lang="en-US" sz="1000" b="0" i="0" u="none" strike="noStrike" kern="1200" cap="none" spc="0" normalizeH="0" baseline="0" noProof="0" dirty="0">
                  <a:ln>
                    <a:noFill/>
                  </a:ln>
                  <a:solidFill>
                    <a:srgbClr val="3F3F3F"/>
                  </a:solidFill>
                  <a:effectLst/>
                  <a:uLnTx/>
                  <a:uFillTx/>
                  <a:latin typeface="Tahoma"/>
                  <a:ea typeface="+mn-ea"/>
                  <a:cs typeface="+mn-cs"/>
                </a:rPr>
                <a:t>(Filter for 10</a:t>
              </a:r>
              <a:r>
                <a:rPr kumimoji="0" lang="en-US" sz="1000" b="0" i="0" u="none" strike="noStrike" kern="1200" cap="none" spc="0" normalizeH="0" baseline="30000" noProof="0" dirty="0">
                  <a:ln>
                    <a:noFill/>
                  </a:ln>
                  <a:solidFill>
                    <a:srgbClr val="3F3F3F"/>
                  </a:solidFill>
                  <a:effectLst/>
                  <a:uLnTx/>
                  <a:uFillTx/>
                  <a:latin typeface="Tahoma"/>
                  <a:ea typeface="+mn-ea"/>
                  <a:cs typeface="+mn-cs"/>
                </a:rPr>
                <a:t>th</a:t>
              </a:r>
              <a:r>
                <a:rPr kumimoji="0" lang="en-US" sz="1000" b="0" i="0" u="none" strike="noStrike" kern="1200" cap="none" spc="0" normalizeH="0" baseline="0" noProof="0" dirty="0">
                  <a:ln>
                    <a:noFill/>
                  </a:ln>
                  <a:solidFill>
                    <a:srgbClr val="3F3F3F"/>
                  </a:solidFill>
                  <a:effectLst/>
                  <a:uLnTx/>
                  <a:uFillTx/>
                  <a:latin typeface="Tahoma"/>
                  <a:ea typeface="+mn-ea"/>
                  <a:cs typeface="+mn-cs"/>
                </a:rPr>
                <a:t> grade)</a:t>
              </a:r>
              <a:endParaRPr kumimoji="0" lang="en-US" sz="1000" b="1" i="0" u="none" strike="noStrike" kern="1200" cap="none" spc="0" normalizeH="0" baseline="0" noProof="0" dirty="0">
                <a:ln>
                  <a:noFill/>
                </a:ln>
                <a:solidFill>
                  <a:srgbClr val="50C1BD"/>
                </a:solidFill>
                <a:effectLst/>
                <a:uLnTx/>
                <a:uFillTx/>
                <a:latin typeface="Tahoma"/>
                <a:ea typeface="+mn-ea"/>
                <a:cs typeface="+mn-cs"/>
              </a:endParaRPr>
            </a:p>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000" b="1" i="0" u="none" strike="noStrike" kern="1200" cap="none" spc="0" normalizeH="0" baseline="0" noProof="0" dirty="0">
                <a:ln>
                  <a:noFill/>
                </a:ln>
                <a:solidFill>
                  <a:srgbClr val="3F3F3F"/>
                </a:solidFill>
                <a:effectLst/>
                <a:uLnTx/>
                <a:uFillTx/>
                <a:latin typeface="Tahoma"/>
                <a:ea typeface="+mn-ea"/>
                <a:cs typeface="+mn-cs"/>
              </a:endParaRPr>
            </a:p>
          </p:txBody>
        </p:sp>
        <p:cxnSp>
          <p:nvCxnSpPr>
            <p:cNvPr id="14" name="Connector: Elbow 13">
              <a:extLst>
                <a:ext uri="{FF2B5EF4-FFF2-40B4-BE49-F238E27FC236}">
                  <a16:creationId xmlns:a16="http://schemas.microsoft.com/office/drawing/2014/main" id="{D2558F49-51B4-4A3C-8EB7-425C428639BE}"/>
                </a:ext>
              </a:extLst>
            </p:cNvPr>
            <p:cNvCxnSpPr>
              <a:cxnSpLocks/>
              <a:stCxn id="8" idx="1"/>
            </p:cNvCxnSpPr>
            <p:nvPr/>
          </p:nvCxnSpPr>
          <p:spPr>
            <a:xfrm rot="10800000">
              <a:off x="6798668" y="3146860"/>
              <a:ext cx="1382682" cy="1428935"/>
            </a:xfrm>
            <a:prstGeom prst="bentConnector2">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4" name="Slide Number Placeholder 3">
            <a:extLst>
              <a:ext uri="{FF2B5EF4-FFF2-40B4-BE49-F238E27FC236}">
                <a16:creationId xmlns:a16="http://schemas.microsoft.com/office/drawing/2014/main" id="{9298BCEC-F194-E641-8F00-C9DEFB64565F}"/>
              </a:ext>
            </a:extLst>
          </p:cNvPr>
          <p:cNvSpPr>
            <a:spLocks noGrp="1"/>
          </p:cNvSpPr>
          <p:nvPr>
            <p:ph type="sldNum" sz="quarter" idx="11"/>
          </p:nvPr>
        </p:nvSpPr>
        <p:spPr/>
        <p:txBody>
          <a:bodyPr/>
          <a:lstStyle/>
          <a:p>
            <a:fld id="{4B73C415-D670-4716-A5EC-CC4D52CA2BAC}" type="slidenum">
              <a:rPr lang="en-US" noProof="0" smtClean="0"/>
              <a:pPr/>
              <a:t>57</a:t>
            </a:fld>
            <a:endParaRPr lang="en-US" noProof="0"/>
          </a:p>
        </p:txBody>
      </p:sp>
    </p:spTree>
    <p:extLst>
      <p:ext uri="{BB962C8B-B14F-4D97-AF65-F5344CB8AC3E}">
        <p14:creationId xmlns:p14="http://schemas.microsoft.com/office/powerpoint/2010/main" val="1658677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059CE-304D-4DC8-80FA-1022B8AE8CB8}"/>
              </a:ext>
            </a:extLst>
          </p:cNvPr>
          <p:cNvSpPr>
            <a:spLocks noGrp="1"/>
          </p:cNvSpPr>
          <p:nvPr>
            <p:ph type="title"/>
          </p:nvPr>
        </p:nvSpPr>
        <p:spPr>
          <a:xfrm>
            <a:off x="331200" y="290830"/>
            <a:ext cx="11340000" cy="432000"/>
          </a:xfrm>
        </p:spPr>
        <p:txBody>
          <a:bodyPr/>
          <a:lstStyle/>
          <a:p>
            <a:r>
              <a:rPr lang="en-US" dirty="0"/>
              <a:t>Identifying Student Survey List</a:t>
            </a:r>
            <a:endParaRPr lang="en-US" sz="3200" dirty="0"/>
          </a:p>
        </p:txBody>
      </p:sp>
      <p:sp>
        <p:nvSpPr>
          <p:cNvPr id="3" name="Content Placeholder 2">
            <a:extLst>
              <a:ext uri="{FF2B5EF4-FFF2-40B4-BE49-F238E27FC236}">
                <a16:creationId xmlns:a16="http://schemas.microsoft.com/office/drawing/2014/main" id="{1106D0B4-8095-4FCC-AE09-8DCA479F8FC2}"/>
              </a:ext>
            </a:extLst>
          </p:cNvPr>
          <p:cNvSpPr>
            <a:spLocks noGrp="1"/>
          </p:cNvSpPr>
          <p:nvPr>
            <p:ph idx="1"/>
          </p:nvPr>
        </p:nvSpPr>
        <p:spPr>
          <a:xfrm>
            <a:off x="1552696" y="3064821"/>
            <a:ext cx="11150400" cy="3421272"/>
          </a:xfrm>
        </p:spPr>
        <p:txBody>
          <a:bodyPr>
            <a:noAutofit/>
          </a:bodyPr>
          <a:lstStyle/>
          <a:p>
            <a:pPr>
              <a:lnSpc>
                <a:spcPct val="100000"/>
              </a:lnSpc>
              <a:spcBef>
                <a:spcPts val="600"/>
              </a:spcBef>
              <a:spcAft>
                <a:spcPts val="600"/>
              </a:spcAft>
            </a:pPr>
            <a:r>
              <a:rPr lang="en-US" sz="1100" dirty="0"/>
              <a:t>LEAs can use CALPADS to assist in identifying these students:</a:t>
            </a:r>
          </a:p>
          <a:p>
            <a:pPr lvl="1">
              <a:lnSpc>
                <a:spcPct val="100000"/>
              </a:lnSpc>
              <a:spcBef>
                <a:spcPts val="600"/>
              </a:spcBef>
              <a:spcAft>
                <a:spcPts val="600"/>
              </a:spcAft>
            </a:pPr>
            <a:r>
              <a:rPr lang="en-US" sz="1100" dirty="0"/>
              <a:t>Step 1:  Find students who exited secondary education in 2022-23</a:t>
            </a:r>
          </a:p>
          <a:p>
            <a:pPr lvl="2">
              <a:lnSpc>
                <a:spcPct val="100000"/>
              </a:lnSpc>
              <a:spcBef>
                <a:spcPts val="600"/>
              </a:spcBef>
              <a:spcAft>
                <a:spcPts val="600"/>
              </a:spcAft>
            </a:pPr>
            <a:r>
              <a:rPr lang="en-US" sz="1100" dirty="0"/>
              <a:t>Use ODS report 8.1a Student Profile – Exits</a:t>
            </a:r>
          </a:p>
          <a:p>
            <a:pPr lvl="2"/>
            <a:r>
              <a:rPr lang="en-US" sz="1100" dirty="0"/>
              <a:t> Apply the following filters:</a:t>
            </a:r>
          </a:p>
          <a:p>
            <a:pPr marL="1200150" lvl="2" indent="-285750"/>
            <a:r>
              <a:rPr lang="en-US" sz="1100" dirty="0"/>
              <a:t>Academic Year: 2022-23</a:t>
            </a:r>
          </a:p>
          <a:p>
            <a:pPr marL="1200150" lvl="2" indent="-285750"/>
            <a:r>
              <a:rPr lang="en-US" sz="1100" dirty="0"/>
              <a:t>Enrollment Status: 10, 30</a:t>
            </a:r>
          </a:p>
          <a:p>
            <a:pPr marL="1200150" lvl="2" indent="-285750"/>
            <a:r>
              <a:rPr lang="en-US" sz="1100" dirty="0"/>
              <a:t>Grades: 12 and 11</a:t>
            </a:r>
          </a:p>
          <a:p>
            <a:pPr marL="1200150" lvl="2" indent="-285750"/>
            <a:r>
              <a:rPr lang="en-US" sz="1100" dirty="0"/>
              <a:t>From Date:   8/16/2022</a:t>
            </a:r>
          </a:p>
          <a:p>
            <a:pPr marL="1200150" lvl="2" indent="-285750"/>
            <a:r>
              <a:rPr lang="en-US" sz="1100" dirty="0"/>
              <a:t>Through Date:  8/15/2023</a:t>
            </a:r>
          </a:p>
          <a:p>
            <a:pPr lvl="2">
              <a:lnSpc>
                <a:spcPct val="100000"/>
              </a:lnSpc>
              <a:spcBef>
                <a:spcPts val="600"/>
              </a:spcBef>
              <a:spcAft>
                <a:spcPts val="600"/>
              </a:spcAft>
            </a:pPr>
            <a:r>
              <a:rPr lang="en-US" sz="1100" dirty="0"/>
              <a:t>School Exit = E230</a:t>
            </a:r>
          </a:p>
          <a:p>
            <a:pPr lvl="2">
              <a:lnSpc>
                <a:spcPct val="100000"/>
              </a:lnSpc>
              <a:spcBef>
                <a:spcPts val="600"/>
              </a:spcBef>
              <a:spcAft>
                <a:spcPts val="600"/>
              </a:spcAft>
            </a:pPr>
            <a:r>
              <a:rPr lang="en-US" sz="1100" dirty="0"/>
              <a:t>School Completion Status = 100, 120, 250, 320, 330, or 360</a:t>
            </a:r>
          </a:p>
        </p:txBody>
      </p:sp>
      <p:sp>
        <p:nvSpPr>
          <p:cNvPr id="5" name="Footer Placeholder 4">
            <a:extLst>
              <a:ext uri="{FF2B5EF4-FFF2-40B4-BE49-F238E27FC236}">
                <a16:creationId xmlns:a16="http://schemas.microsoft.com/office/drawing/2014/main" id="{364376C0-3FEF-4E16-B7D8-3BA4A8DC581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Data Population - Live Training v1.2 – January 9, 2024</a:t>
            </a:r>
          </a:p>
        </p:txBody>
      </p:sp>
      <p:grpSp>
        <p:nvGrpSpPr>
          <p:cNvPr id="4" name="Group 3">
            <a:extLst>
              <a:ext uri="{FF2B5EF4-FFF2-40B4-BE49-F238E27FC236}">
                <a16:creationId xmlns:a16="http://schemas.microsoft.com/office/drawing/2014/main" id="{264F75FF-E909-456E-B2F0-74846E74398C}"/>
              </a:ext>
            </a:extLst>
          </p:cNvPr>
          <p:cNvGrpSpPr/>
          <p:nvPr/>
        </p:nvGrpSpPr>
        <p:grpSpPr>
          <a:xfrm>
            <a:off x="1373949" y="837894"/>
            <a:ext cx="9444102" cy="2197049"/>
            <a:chOff x="1373949" y="618763"/>
            <a:chExt cx="9444102" cy="2197049"/>
          </a:xfrm>
        </p:grpSpPr>
        <p:grpSp>
          <p:nvGrpSpPr>
            <p:cNvPr id="11" name="Group 10" descr="A screenshot of ODS report 8.1a with indicated fields used to generate list of students who exited high school.">
              <a:extLst>
                <a:ext uri="{FF2B5EF4-FFF2-40B4-BE49-F238E27FC236}">
                  <a16:creationId xmlns:a16="http://schemas.microsoft.com/office/drawing/2014/main" id="{7287BC4A-C0D2-4D52-B095-7F7DA7D3B4D6}"/>
                </a:ext>
              </a:extLst>
            </p:cNvPr>
            <p:cNvGrpSpPr/>
            <p:nvPr/>
          </p:nvGrpSpPr>
          <p:grpSpPr>
            <a:xfrm>
              <a:off x="1373949" y="618763"/>
              <a:ext cx="9444102" cy="2197049"/>
              <a:chOff x="1373949" y="618763"/>
              <a:chExt cx="9444102" cy="2197049"/>
            </a:xfrm>
          </p:grpSpPr>
          <p:pic>
            <p:nvPicPr>
              <p:cNvPr id="6" name="Picture 5">
                <a:extLst>
                  <a:ext uri="{FF2B5EF4-FFF2-40B4-BE49-F238E27FC236}">
                    <a16:creationId xmlns:a16="http://schemas.microsoft.com/office/drawing/2014/main" id="{CF8ACC24-FA29-498E-834E-F835AA37F7D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73949" y="618763"/>
                <a:ext cx="9444102" cy="2197049"/>
              </a:xfrm>
              <a:prstGeom prst="rect">
                <a:avLst/>
              </a:prstGeom>
              <a:effectLst>
                <a:outerShdw blurRad="63500" algn="ctr" rotWithShape="0">
                  <a:prstClr val="black">
                    <a:alpha val="40000"/>
                  </a:prstClr>
                </a:outerShdw>
              </a:effectLst>
            </p:spPr>
          </p:pic>
          <p:sp>
            <p:nvSpPr>
              <p:cNvPr id="7" name="Rectangle: Rounded Corners 6">
                <a:extLst>
                  <a:ext uri="{FF2B5EF4-FFF2-40B4-BE49-F238E27FC236}">
                    <a16:creationId xmlns:a16="http://schemas.microsoft.com/office/drawing/2014/main" id="{147D8D36-E6B9-4CA8-AD4B-113F2F4936FB}"/>
                  </a:ext>
                </a:extLst>
              </p:cNvPr>
              <p:cNvSpPr/>
              <p:nvPr/>
            </p:nvSpPr>
            <p:spPr>
              <a:xfrm>
                <a:off x="1373949" y="1025600"/>
                <a:ext cx="1619974" cy="220639"/>
              </a:xfrm>
              <a:prstGeom prst="roundRect">
                <a:avLst/>
              </a:prstGeom>
              <a:noFill/>
              <a:ln w="25400">
                <a:solidFill>
                  <a:srgbClr val="FF74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8" name="Rectangle: Rounded Corners 7">
                <a:extLst>
                  <a:ext uri="{FF2B5EF4-FFF2-40B4-BE49-F238E27FC236}">
                    <a16:creationId xmlns:a16="http://schemas.microsoft.com/office/drawing/2014/main" id="{1002CCFD-3EAC-43F2-A0C0-8FB7E55589A7}"/>
                  </a:ext>
                </a:extLst>
              </p:cNvPr>
              <p:cNvSpPr/>
              <p:nvPr/>
            </p:nvSpPr>
            <p:spPr>
              <a:xfrm>
                <a:off x="3680507" y="2281346"/>
                <a:ext cx="4954674" cy="217322"/>
              </a:xfrm>
              <a:prstGeom prst="roundRect">
                <a:avLst/>
              </a:prstGeom>
              <a:noFill/>
              <a:ln w="25400">
                <a:solidFill>
                  <a:srgbClr val="FF74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9" name="Rectangle: Rounded Corners 8">
                <a:extLst>
                  <a:ext uri="{FF2B5EF4-FFF2-40B4-BE49-F238E27FC236}">
                    <a16:creationId xmlns:a16="http://schemas.microsoft.com/office/drawing/2014/main" id="{C6CDB0CE-0696-4C71-AFF7-20F905A9FBA8}"/>
                  </a:ext>
                </a:extLst>
              </p:cNvPr>
              <p:cNvSpPr/>
              <p:nvPr/>
            </p:nvSpPr>
            <p:spPr>
              <a:xfrm>
                <a:off x="3680507" y="2540950"/>
                <a:ext cx="4954674" cy="228082"/>
              </a:xfrm>
              <a:prstGeom prst="roundRect">
                <a:avLst/>
              </a:prstGeom>
              <a:noFill/>
              <a:ln w="25400">
                <a:solidFill>
                  <a:srgbClr val="FF74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sp>
          <p:nvSpPr>
            <p:cNvPr id="12" name="Rectangle: Rounded Corners 11">
              <a:extLst>
                <a:ext uri="{FF2B5EF4-FFF2-40B4-BE49-F238E27FC236}">
                  <a16:creationId xmlns:a16="http://schemas.microsoft.com/office/drawing/2014/main" id="{1CDA0667-1F59-4C47-A1F0-72BA8B651BAB}"/>
                </a:ext>
              </a:extLst>
            </p:cNvPr>
            <p:cNvSpPr/>
            <p:nvPr/>
          </p:nvSpPr>
          <p:spPr>
            <a:xfrm>
              <a:off x="6001200" y="1225589"/>
              <a:ext cx="2708085" cy="217322"/>
            </a:xfrm>
            <a:prstGeom prst="roundRect">
              <a:avLst/>
            </a:prstGeom>
            <a:noFill/>
            <a:ln w="25400">
              <a:solidFill>
                <a:srgbClr val="FF74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3" name="Rectangle: Rounded Corners 12">
              <a:extLst>
                <a:ext uri="{FF2B5EF4-FFF2-40B4-BE49-F238E27FC236}">
                  <a16:creationId xmlns:a16="http://schemas.microsoft.com/office/drawing/2014/main" id="{67E1404F-7D32-4D49-A7D2-F70F6FDEC16A}"/>
                </a:ext>
              </a:extLst>
            </p:cNvPr>
            <p:cNvSpPr/>
            <p:nvPr/>
          </p:nvSpPr>
          <p:spPr>
            <a:xfrm>
              <a:off x="6001200" y="1472789"/>
              <a:ext cx="2708085" cy="179864"/>
            </a:xfrm>
            <a:prstGeom prst="roundRect">
              <a:avLst/>
            </a:prstGeom>
            <a:noFill/>
            <a:ln w="25400">
              <a:solidFill>
                <a:srgbClr val="FF74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sp>
        <p:nvSpPr>
          <p:cNvPr id="14" name="Slide Number Placeholder 13">
            <a:extLst>
              <a:ext uri="{FF2B5EF4-FFF2-40B4-BE49-F238E27FC236}">
                <a16:creationId xmlns:a16="http://schemas.microsoft.com/office/drawing/2014/main" id="{B281B7D9-CB25-0049-8CA8-B9833633250C}"/>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639994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75480-77C0-46CA-A274-D0E1E0FF95C0}"/>
              </a:ext>
            </a:extLst>
          </p:cNvPr>
          <p:cNvSpPr>
            <a:spLocks noGrp="1"/>
          </p:cNvSpPr>
          <p:nvPr>
            <p:ph type="title"/>
          </p:nvPr>
        </p:nvSpPr>
        <p:spPr>
          <a:xfrm>
            <a:off x="426000" y="270636"/>
            <a:ext cx="11340000" cy="432000"/>
          </a:xfrm>
        </p:spPr>
        <p:txBody>
          <a:bodyPr/>
          <a:lstStyle/>
          <a:p>
            <a:r>
              <a:rPr lang="en-US" dirty="0"/>
              <a:t>How can I identify these students? </a:t>
            </a:r>
            <a:r>
              <a:rPr lang="en-US" sz="3200" dirty="0"/>
              <a:t>(2)</a:t>
            </a:r>
            <a:endParaRPr lang="en-US" dirty="0"/>
          </a:p>
        </p:txBody>
      </p:sp>
      <p:sp>
        <p:nvSpPr>
          <p:cNvPr id="3" name="Content Placeholder 2">
            <a:extLst>
              <a:ext uri="{FF2B5EF4-FFF2-40B4-BE49-F238E27FC236}">
                <a16:creationId xmlns:a16="http://schemas.microsoft.com/office/drawing/2014/main" id="{27C6E23A-F161-4618-8303-7EEEF631B95F}"/>
              </a:ext>
            </a:extLst>
          </p:cNvPr>
          <p:cNvSpPr>
            <a:spLocks noGrp="1"/>
          </p:cNvSpPr>
          <p:nvPr>
            <p:ph idx="1"/>
          </p:nvPr>
        </p:nvSpPr>
        <p:spPr>
          <a:xfrm>
            <a:off x="1584359" y="3674773"/>
            <a:ext cx="9023281" cy="1994967"/>
          </a:xfrm>
        </p:spPr>
        <p:txBody>
          <a:bodyPr>
            <a:noAutofit/>
          </a:bodyPr>
          <a:lstStyle/>
          <a:p>
            <a:pPr marL="266700" lvl="1" indent="0">
              <a:spcBef>
                <a:spcPts val="0"/>
              </a:spcBef>
              <a:spcAft>
                <a:spcPts val="0"/>
              </a:spcAft>
              <a:buNone/>
            </a:pPr>
            <a:r>
              <a:rPr lang="en-US" sz="1400" dirty="0">
                <a:latin typeface="Tahoma" panose="020B0604030504040204" pitchFamily="34" charset="0"/>
                <a:ea typeface="Tahoma" panose="020B0604030504040204" pitchFamily="34" charset="0"/>
                <a:cs typeface="Tahoma" panose="020B0604030504040204" pitchFamily="34" charset="0"/>
              </a:rPr>
              <a:t>Step 2:  Find students who were identified as CTE Completers in grade 12 and </a:t>
            </a:r>
          </a:p>
          <a:p>
            <a:pPr lvl="1">
              <a:spcBef>
                <a:spcPts val="0"/>
              </a:spcBef>
              <a:spcAft>
                <a:spcPts val="0"/>
              </a:spcAft>
            </a:pPr>
            <a:endParaRPr lang="en-US" sz="1400" dirty="0">
              <a:latin typeface="Tahoma" panose="020B0604030504040204" pitchFamily="34" charset="0"/>
              <a:ea typeface="Tahoma" panose="020B0604030504040204" pitchFamily="34" charset="0"/>
              <a:cs typeface="Tahoma" panose="020B0604030504040204" pitchFamily="34" charset="0"/>
            </a:endParaRPr>
          </a:p>
          <a:p>
            <a:pPr lvl="2">
              <a:spcBef>
                <a:spcPts val="0"/>
              </a:spcBef>
              <a:spcAft>
                <a:spcPts val="0"/>
              </a:spcAft>
            </a:pP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Run Snapshot Report 3.20 - Career Technical Education Completers - Student List and filter as follows:</a:t>
            </a:r>
          </a:p>
          <a:p>
            <a:pPr lvl="3">
              <a:spcBef>
                <a:spcPts val="0"/>
              </a:spcBef>
              <a:spcAft>
                <a:spcPts val="0"/>
              </a:spcAft>
            </a:pPr>
            <a:r>
              <a:rPr lang="en-US" dirty="0">
                <a:solidFill>
                  <a:prstClr val="black"/>
                </a:solidFill>
                <a:latin typeface="Tahoma" panose="020B0604030504040204" pitchFamily="34" charset="0"/>
                <a:ea typeface="Tahoma" panose="020B0604030504040204" pitchFamily="34" charset="0"/>
                <a:cs typeface="Tahoma" panose="020B0604030504040204" pitchFamily="34" charset="0"/>
              </a:rPr>
              <a:t>Academic Year: </a:t>
            </a:r>
            <a:r>
              <a:rPr lang="en-US" dirty="0">
                <a:solidFill>
                  <a:srgbClr val="FF0000"/>
                </a:solidFill>
                <a:latin typeface="Tahoma" panose="020B0604030504040204" pitchFamily="34" charset="0"/>
                <a:ea typeface="Tahoma" panose="020B0604030504040204" pitchFamily="34" charset="0"/>
                <a:cs typeface="Tahoma" panose="020B0604030504040204" pitchFamily="34" charset="0"/>
              </a:rPr>
              <a:t>2022-23</a:t>
            </a:r>
            <a:r>
              <a:rPr lang="en-US"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dirty="0">
                <a:solidFill>
                  <a:srgbClr val="FF0000"/>
                </a:solidFill>
                <a:latin typeface="Tahoma" panose="020B0604030504040204" pitchFamily="34" charset="0"/>
                <a:ea typeface="Tahoma" panose="020B0604030504040204" pitchFamily="34" charset="0"/>
                <a:cs typeface="Tahoma" panose="020B0604030504040204" pitchFamily="34" charset="0"/>
              </a:rPr>
              <a:t>2021-22, </a:t>
            </a:r>
            <a:r>
              <a:rPr lang="en-US"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and</a:t>
            </a:r>
            <a:r>
              <a:rPr lang="en-US" dirty="0">
                <a:solidFill>
                  <a:srgbClr val="FF0000"/>
                </a:solidFill>
                <a:latin typeface="Tahoma" panose="020B0604030504040204" pitchFamily="34" charset="0"/>
                <a:ea typeface="Tahoma" panose="020B0604030504040204" pitchFamily="34" charset="0"/>
                <a:cs typeface="Tahoma" panose="020B0604030504040204" pitchFamily="34" charset="0"/>
              </a:rPr>
              <a:t> 2020-2021</a:t>
            </a:r>
          </a:p>
          <a:p>
            <a:pPr lvl="3">
              <a:spcBef>
                <a:spcPts val="0"/>
              </a:spcBef>
              <a:spcAft>
                <a:spcPts val="0"/>
              </a:spcAft>
            </a:pPr>
            <a:r>
              <a:rPr lang="en-US" dirty="0">
                <a:solidFill>
                  <a:prstClr val="black"/>
                </a:solidFill>
                <a:latin typeface="Tahoma" panose="020B0604030504040204" pitchFamily="34" charset="0"/>
                <a:ea typeface="Tahoma" panose="020B0604030504040204" pitchFamily="34" charset="0"/>
                <a:cs typeface="Tahoma" panose="020B0604030504040204" pitchFamily="34" charset="0"/>
              </a:rPr>
              <a:t>Grade: </a:t>
            </a:r>
            <a:r>
              <a:rPr lang="en-US" dirty="0">
                <a:solidFill>
                  <a:srgbClr val="FF0000"/>
                </a:solidFill>
                <a:latin typeface="Tahoma" panose="020B0604030504040204" pitchFamily="34" charset="0"/>
                <a:ea typeface="Tahoma" panose="020B0604030504040204" pitchFamily="34" charset="0"/>
                <a:cs typeface="Tahoma" panose="020B0604030504040204" pitchFamily="34" charset="0"/>
              </a:rPr>
              <a:t>12;11</a:t>
            </a:r>
          </a:p>
          <a:p>
            <a:pPr lvl="3">
              <a:spcBef>
                <a:spcPts val="0"/>
              </a:spcBef>
              <a:spcAft>
                <a:spcPts val="0"/>
              </a:spcAft>
            </a:pPr>
            <a:r>
              <a:rPr lang="en-US" dirty="0">
                <a:solidFill>
                  <a:prstClr val="black"/>
                </a:solidFill>
                <a:latin typeface="Tahoma" panose="020B0604030504040204" pitchFamily="34" charset="0"/>
                <a:ea typeface="Tahoma" panose="020B0604030504040204" pitchFamily="34" charset="0"/>
                <a:cs typeface="Tahoma" panose="020B0604030504040204" pitchFamily="34" charset="0"/>
              </a:rPr>
              <a:t>Perkins/CTEIG Fundable: </a:t>
            </a:r>
            <a:r>
              <a:rPr lang="en-US" dirty="0">
                <a:solidFill>
                  <a:srgbClr val="FF0000"/>
                </a:solidFill>
                <a:latin typeface="Tahoma" panose="020B0604030504040204" pitchFamily="34" charset="0"/>
                <a:ea typeface="Tahoma" panose="020B0604030504040204" pitchFamily="34" charset="0"/>
                <a:cs typeface="Tahoma" panose="020B0604030504040204" pitchFamily="34" charset="0"/>
              </a:rPr>
              <a:t>Y,N </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(all)</a:t>
            </a:r>
          </a:p>
          <a:p>
            <a:pPr marL="809625" lvl="3" indent="0">
              <a:spcBef>
                <a:spcPts val="0"/>
              </a:spcBef>
              <a:spcAft>
                <a:spcPts val="0"/>
              </a:spcAft>
              <a:buNone/>
            </a:pPr>
            <a:endParaRPr lang="en-US" dirty="0">
              <a:latin typeface="Tahoma" panose="020B0604030504040204" pitchFamily="34" charset="0"/>
              <a:ea typeface="Tahoma" panose="020B0604030504040204" pitchFamily="34" charset="0"/>
              <a:cs typeface="Tahoma" panose="020B0604030504040204" pitchFamily="34" charset="0"/>
            </a:endParaRPr>
          </a:p>
          <a:p>
            <a:pPr lvl="2">
              <a:spcBef>
                <a:spcPts val="0"/>
              </a:spcBef>
              <a:spcAft>
                <a:spcPts val="0"/>
              </a:spcAft>
            </a:pPr>
            <a:r>
              <a:rPr lang="en-US" sz="1400" dirty="0">
                <a:solidFill>
                  <a:prstClr val="black"/>
                </a:solidFill>
              </a:rPr>
              <a:t>Make sure to change the Academic Year and Grade filters using these pairings: </a:t>
            </a:r>
          </a:p>
          <a:p>
            <a:pPr lvl="2">
              <a:spcBef>
                <a:spcPts val="0"/>
              </a:spcBef>
              <a:spcAft>
                <a:spcPts val="0"/>
              </a:spcAft>
            </a:pPr>
            <a:r>
              <a:rPr lang="en-US" sz="1400" dirty="0">
                <a:solidFill>
                  <a:prstClr val="black"/>
                </a:solidFill>
              </a:rPr>
              <a:t>AY 2022-23 &amp; Grade 12; AY 2021-22&amp; Grade 11; AY 2020-21 &amp; Grade 11</a:t>
            </a:r>
          </a:p>
          <a:p>
            <a:pPr lvl="2">
              <a:spcBef>
                <a:spcPts val="0"/>
              </a:spcBef>
              <a:spcAft>
                <a:spcPts val="0"/>
              </a:spcAft>
            </a:pPr>
            <a:endParaRPr lang="en-US" sz="1400" dirty="0">
              <a:solidFill>
                <a:prstClr val="black"/>
              </a:solidFill>
            </a:endParaRPr>
          </a:p>
          <a:p>
            <a:pPr lvl="3">
              <a:spcBef>
                <a:spcPts val="0"/>
              </a:spcBef>
              <a:spcAft>
                <a:spcPts val="0"/>
              </a:spcAft>
            </a:pPr>
            <a:endParaRPr lang="en-US" dirty="0">
              <a:latin typeface="Tahoma" panose="020B0604030504040204" pitchFamily="34" charset="0"/>
              <a:ea typeface="Tahoma" panose="020B0604030504040204" pitchFamily="34" charset="0"/>
              <a:cs typeface="Tahoma" panose="020B0604030504040204" pitchFamily="34" charset="0"/>
            </a:endParaRPr>
          </a:p>
          <a:p>
            <a:pPr lvl="3">
              <a:lnSpc>
                <a:spcPct val="100000"/>
              </a:lnSpc>
              <a:spcBef>
                <a:spcPts val="600"/>
              </a:spcBef>
              <a:spcAft>
                <a:spcPts val="600"/>
              </a:spcAft>
            </a:pPr>
            <a:endParaRPr lang="en-US" dirty="0">
              <a:solidFill>
                <a:prstClr val="black"/>
              </a:solidFill>
            </a:endParaRPr>
          </a:p>
          <a:p>
            <a:endParaRPr lang="en-US" sz="1400" dirty="0"/>
          </a:p>
        </p:txBody>
      </p:sp>
      <p:sp>
        <p:nvSpPr>
          <p:cNvPr id="5" name="Footer Placeholder 4">
            <a:extLst>
              <a:ext uri="{FF2B5EF4-FFF2-40B4-BE49-F238E27FC236}">
                <a16:creationId xmlns:a16="http://schemas.microsoft.com/office/drawing/2014/main" id="{46F368E1-272C-4CF6-BF43-6AD52AA127A1}"/>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Data Population - Live Training v1.2 – January 9, 2024</a:t>
            </a:r>
          </a:p>
        </p:txBody>
      </p:sp>
      <p:sp>
        <p:nvSpPr>
          <p:cNvPr id="4" name="Slide Number Placeholder 3">
            <a:extLst>
              <a:ext uri="{FF2B5EF4-FFF2-40B4-BE49-F238E27FC236}">
                <a16:creationId xmlns:a16="http://schemas.microsoft.com/office/drawing/2014/main" id="{3E28E140-2585-DE44-8DF0-35205CC998BE}"/>
              </a:ext>
            </a:extLst>
          </p:cNvPr>
          <p:cNvSpPr>
            <a:spLocks noGrp="1"/>
          </p:cNvSpPr>
          <p:nvPr>
            <p:ph type="sldNum" sz="quarter" idx="11"/>
          </p:nvPr>
        </p:nvSpPr>
        <p:spPr/>
        <p:txBody>
          <a:bodyPr/>
          <a:lstStyle/>
          <a:p>
            <a:fld id="{4B73C415-D670-4716-A5EC-CC4D52CA2BAC}" type="slidenum">
              <a:rPr lang="en-US" noProof="0" smtClean="0"/>
              <a:pPr/>
              <a:t>59</a:t>
            </a:fld>
            <a:endParaRPr lang="en-US" noProof="0"/>
          </a:p>
        </p:txBody>
      </p:sp>
      <p:pic>
        <p:nvPicPr>
          <p:cNvPr id="16" name="Picture 15">
            <a:extLst>
              <a:ext uri="{FF2B5EF4-FFF2-40B4-BE49-F238E27FC236}">
                <a16:creationId xmlns:a16="http://schemas.microsoft.com/office/drawing/2014/main" id="{19AF3670-2B52-9B58-83C5-A0B0B5365E74}"/>
              </a:ext>
            </a:extLst>
          </p:cNvPr>
          <p:cNvPicPr>
            <a:picLocks noChangeAspect="1"/>
          </p:cNvPicPr>
          <p:nvPr/>
        </p:nvPicPr>
        <p:blipFill rotWithShape="1">
          <a:blip r:embed="rId3"/>
          <a:srcRect r="27391"/>
          <a:stretch/>
        </p:blipFill>
        <p:spPr>
          <a:xfrm>
            <a:off x="1669774" y="1153337"/>
            <a:ext cx="8852452" cy="2042229"/>
          </a:xfrm>
          <a:prstGeom prst="rect">
            <a:avLst/>
          </a:prstGeom>
          <a:ln>
            <a:noFill/>
          </a:ln>
          <a:effectLst>
            <a:outerShdw blurRad="63500" algn="ctr" rotWithShape="0">
              <a:prstClr val="black">
                <a:alpha val="40000"/>
              </a:prstClr>
            </a:outerShdw>
          </a:effectLst>
        </p:spPr>
      </p:pic>
    </p:spTree>
    <p:extLst>
      <p:ext uri="{BB962C8B-B14F-4D97-AF65-F5344CB8AC3E}">
        <p14:creationId xmlns:p14="http://schemas.microsoft.com/office/powerpoint/2010/main" val="1840767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2675" y="0"/>
            <a:ext cx="11739325" cy="6365363"/>
          </a:xfrm>
          <a:prstGeom prst="rect">
            <a:avLst/>
          </a:prstGeom>
          <a:gradFill>
            <a:gsLst>
              <a:gs pos="34000">
                <a:schemeClr val="bg1">
                  <a:lumMod val="100000"/>
                  <a:alpha val="50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710967"/>
            <a:ext cx="6299682" cy="839607"/>
          </a:xfrm>
        </p:spPr>
        <p:txBody>
          <a:bodyPr/>
          <a:lstStyle/>
          <a:p>
            <a:r>
              <a:rPr lang="en-US">
                <a:solidFill>
                  <a:srgbClr val="3FC1BD"/>
                </a:solidFill>
              </a:rPr>
              <a:t>Overview</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984614"/>
            <a:ext cx="5434406" cy="385483"/>
          </a:xfrm>
          <a:noFill/>
          <a:effectLst/>
        </p:spPr>
        <p:txBody>
          <a:bodyPr/>
          <a:lstStyle/>
          <a:p>
            <a:r>
              <a:rPr lang="en-US">
                <a:solidFill>
                  <a:srgbClr val="002060"/>
                </a:solidFill>
              </a:rPr>
              <a:t>Discuss background of Fall 2 submission</a:t>
            </a:r>
          </a:p>
        </p:txBody>
      </p:sp>
      <p:pic>
        <p:nvPicPr>
          <p:cNvPr id="5" name="Graphic 4" descr="World">
            <a:extLst>
              <a:ext uri="{FF2B5EF4-FFF2-40B4-BE49-F238E27FC236}">
                <a16:creationId xmlns:a16="http://schemas.microsoft.com/office/drawing/2014/main" id="{5A17BF87-87BC-44A3-A7BF-DD96D6F59B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68000" y="3711417"/>
            <a:ext cx="914400" cy="914400"/>
          </a:xfrm>
          <a:prstGeom prst="rect">
            <a:avLst/>
          </a:prstGeom>
        </p:spPr>
      </p:pic>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6" name="Slide Number Placeholder 5">
            <a:extLst>
              <a:ext uri="{FF2B5EF4-FFF2-40B4-BE49-F238E27FC236}">
                <a16:creationId xmlns:a16="http://schemas.microsoft.com/office/drawing/2014/main" id="{B5481977-EDE4-4E6A-8F0F-42CD539D7F91}"/>
              </a:ext>
            </a:extLst>
          </p:cNvPr>
          <p:cNvSpPr>
            <a:spLocks noGrp="1"/>
          </p:cNvSpPr>
          <p:nvPr>
            <p:ph type="sldNum" sz="quarter" idx="12"/>
          </p:nvPr>
        </p:nvSpPr>
        <p:spPr/>
        <p:txBody>
          <a:bodyPr/>
          <a:lstStyle/>
          <a:p>
            <a:fld id="{4B73C415-D670-4716-A5EC-CC4D52CA2BAC}" type="slidenum">
              <a:rPr lang="en-US" noProof="0" smtClean="0"/>
              <a:pPr/>
              <a:t>6</a:t>
            </a:fld>
            <a:endParaRPr lang="en-US" noProof="0"/>
          </a:p>
        </p:txBody>
      </p:sp>
      <p:sp>
        <p:nvSpPr>
          <p:cNvPr id="4" name="Footer Placeholder 3">
            <a:extLst>
              <a:ext uri="{FF2B5EF4-FFF2-40B4-BE49-F238E27FC236}">
                <a16:creationId xmlns:a16="http://schemas.microsoft.com/office/drawing/2014/main" id="{22A9AA2C-F099-25AD-7EEC-78E96022ECF4}"/>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2024</a:t>
            </a:r>
          </a:p>
        </p:txBody>
      </p:sp>
    </p:spTree>
    <p:extLst>
      <p:ext uri="{BB962C8B-B14F-4D97-AF65-F5344CB8AC3E}">
        <p14:creationId xmlns:p14="http://schemas.microsoft.com/office/powerpoint/2010/main" val="129847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09A8-D7EE-4527-9928-C4753E23331A}"/>
              </a:ext>
            </a:extLst>
          </p:cNvPr>
          <p:cNvSpPr>
            <a:spLocks noGrp="1"/>
          </p:cNvSpPr>
          <p:nvPr>
            <p:ph type="title"/>
          </p:nvPr>
        </p:nvSpPr>
        <p:spPr>
          <a:xfrm>
            <a:off x="432000" y="218336"/>
            <a:ext cx="11340000" cy="432000"/>
          </a:xfrm>
        </p:spPr>
        <p:txBody>
          <a:bodyPr/>
          <a:lstStyle/>
          <a:p>
            <a:r>
              <a:rPr lang="en-US"/>
              <a:t>How is the survey conducted?</a:t>
            </a:r>
          </a:p>
        </p:txBody>
      </p:sp>
      <p:sp>
        <p:nvSpPr>
          <p:cNvPr id="3" name="Rectangle 2">
            <a:extLst>
              <a:ext uri="{FF2B5EF4-FFF2-40B4-BE49-F238E27FC236}">
                <a16:creationId xmlns:a16="http://schemas.microsoft.com/office/drawing/2014/main" id="{FD5C441D-7D01-4C2B-988E-338E342266ED}"/>
              </a:ext>
            </a:extLst>
          </p:cNvPr>
          <p:cNvSpPr/>
          <p:nvPr/>
        </p:nvSpPr>
        <p:spPr>
          <a:xfrm>
            <a:off x="617540" y="781887"/>
            <a:ext cx="11340000" cy="400110"/>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a:ea typeface="+mn-ea"/>
                <a:cs typeface="+mn-cs"/>
              </a:rPr>
              <a:t>LEAs must establish a process to capture the postsecondary status of the specified students</a:t>
            </a:r>
          </a:p>
        </p:txBody>
      </p:sp>
      <p:grpSp>
        <p:nvGrpSpPr>
          <p:cNvPr id="43" name="Group 42" descr="Grouping of icons for communication methods.">
            <a:extLst>
              <a:ext uri="{FF2B5EF4-FFF2-40B4-BE49-F238E27FC236}">
                <a16:creationId xmlns:a16="http://schemas.microsoft.com/office/drawing/2014/main" id="{4EF8F3F1-78F9-4767-A765-BF2421147A9C}"/>
              </a:ext>
            </a:extLst>
          </p:cNvPr>
          <p:cNvGrpSpPr/>
          <p:nvPr/>
        </p:nvGrpSpPr>
        <p:grpSpPr>
          <a:xfrm>
            <a:off x="1705051" y="1625530"/>
            <a:ext cx="3280528" cy="3433449"/>
            <a:chOff x="1759759" y="1806253"/>
            <a:chExt cx="3280528" cy="3433449"/>
          </a:xfrm>
        </p:grpSpPr>
        <p:grpSp>
          <p:nvGrpSpPr>
            <p:cNvPr id="40" name="Group 39">
              <a:extLst>
                <a:ext uri="{FF2B5EF4-FFF2-40B4-BE49-F238E27FC236}">
                  <a16:creationId xmlns:a16="http://schemas.microsoft.com/office/drawing/2014/main" id="{22D24976-FECA-43A4-B66A-0D6E63E9C7F1}"/>
                </a:ext>
              </a:extLst>
            </p:cNvPr>
            <p:cNvGrpSpPr/>
            <p:nvPr/>
          </p:nvGrpSpPr>
          <p:grpSpPr>
            <a:xfrm>
              <a:off x="1759759" y="2364527"/>
              <a:ext cx="3280528" cy="2875175"/>
              <a:chOff x="1748608" y="2233407"/>
              <a:chExt cx="3280528" cy="2875175"/>
            </a:xfrm>
          </p:grpSpPr>
          <p:sp>
            <p:nvSpPr>
              <p:cNvPr id="25" name="Rectangle: Rounded Corners 24">
                <a:extLst>
                  <a:ext uri="{FF2B5EF4-FFF2-40B4-BE49-F238E27FC236}">
                    <a16:creationId xmlns:a16="http://schemas.microsoft.com/office/drawing/2014/main" id="{DC6D4010-8FA8-48E5-A0ED-2E633EC9F78D}"/>
                  </a:ext>
                </a:extLst>
              </p:cNvPr>
              <p:cNvSpPr/>
              <p:nvPr/>
            </p:nvSpPr>
            <p:spPr>
              <a:xfrm>
                <a:off x="1748608" y="2233407"/>
                <a:ext cx="3280528" cy="2875175"/>
              </a:xfrm>
              <a:prstGeom prst="roundRect">
                <a:avLst/>
              </a:prstGeom>
              <a:solidFill>
                <a:srgbClr val="EFF1F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0" name="Graphic 9" descr="An snail mail icon &#10;&#10;Icon  from www.flaticon.com">
                <a:extLst>
                  <a:ext uri="{FF2B5EF4-FFF2-40B4-BE49-F238E27FC236}">
                    <a16:creationId xmlns:a16="http://schemas.microsoft.com/office/drawing/2014/main" id="{A585CB78-6792-4C72-A6CF-E8292EFD9A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0516" y="2660289"/>
                <a:ext cx="684984" cy="685800"/>
              </a:xfrm>
              <a:prstGeom prst="rect">
                <a:avLst/>
              </a:prstGeom>
              <a:effectLst>
                <a:outerShdw blurRad="63500" algn="ctr" rotWithShape="0">
                  <a:prstClr val="black">
                    <a:alpha val="40000"/>
                  </a:prstClr>
                </a:outerShdw>
              </a:effectLst>
            </p:spPr>
          </p:pic>
          <p:pic>
            <p:nvPicPr>
              <p:cNvPr id="12" name="Graphic 11" descr="An email icon &#10;&#10;Icon  from www.flaticon.com">
                <a:extLst>
                  <a:ext uri="{FF2B5EF4-FFF2-40B4-BE49-F238E27FC236}">
                    <a16:creationId xmlns:a16="http://schemas.microsoft.com/office/drawing/2014/main" id="{F8CAE986-7E6D-405C-B255-E481647F1B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224" y="3901328"/>
                <a:ext cx="684980" cy="685800"/>
              </a:xfrm>
              <a:prstGeom prst="rect">
                <a:avLst/>
              </a:prstGeom>
              <a:effectLst>
                <a:outerShdw blurRad="63500" algn="ctr" rotWithShape="0">
                  <a:prstClr val="black">
                    <a:alpha val="40000"/>
                  </a:prstClr>
                </a:outerShdw>
              </a:effectLst>
            </p:spPr>
          </p:pic>
          <p:pic>
            <p:nvPicPr>
              <p:cNvPr id="14" name="Graphic 13" descr="An phone icon &#10;&#10;Icon  from www.flaticon.com">
                <a:extLst>
                  <a:ext uri="{FF2B5EF4-FFF2-40B4-BE49-F238E27FC236}">
                    <a16:creationId xmlns:a16="http://schemas.microsoft.com/office/drawing/2014/main" id="{F260A016-1722-479C-88CE-3FC83E681D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7726" y="2663324"/>
                <a:ext cx="685800" cy="679730"/>
              </a:xfrm>
              <a:prstGeom prst="rect">
                <a:avLst/>
              </a:prstGeom>
              <a:effectLst>
                <a:outerShdw blurRad="63500" algn="ctr" rotWithShape="0">
                  <a:prstClr val="black">
                    <a:alpha val="40000"/>
                  </a:prstClr>
                </a:outerShdw>
              </a:effectLst>
            </p:spPr>
          </p:pic>
          <p:pic>
            <p:nvPicPr>
              <p:cNvPr id="39" name="Picture 38" descr="A picture of people talking&#10;&#10;Icon  from www.flaticon.com">
                <a:extLst>
                  <a:ext uri="{FF2B5EF4-FFF2-40B4-BE49-F238E27FC236}">
                    <a16:creationId xmlns:a16="http://schemas.microsoft.com/office/drawing/2014/main" id="{BC14B4F6-D992-4B7D-BB4F-A4E2E5A198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0308" y="3899808"/>
                <a:ext cx="685800" cy="685800"/>
              </a:xfrm>
              <a:prstGeom prst="rect">
                <a:avLst/>
              </a:prstGeom>
              <a:effectLst>
                <a:outerShdw blurRad="63500" algn="ctr" rotWithShape="0">
                  <a:prstClr val="black">
                    <a:alpha val="40000"/>
                  </a:prstClr>
                </a:outerShdw>
              </a:effectLst>
            </p:spPr>
          </p:pic>
        </p:grpSp>
        <p:sp>
          <p:nvSpPr>
            <p:cNvPr id="41" name="Rectangle 40">
              <a:extLst>
                <a:ext uri="{FF2B5EF4-FFF2-40B4-BE49-F238E27FC236}">
                  <a16:creationId xmlns:a16="http://schemas.microsoft.com/office/drawing/2014/main" id="{A4782EBC-AF69-417B-AB99-38DB13F19ACF}"/>
                </a:ext>
              </a:extLst>
            </p:cNvPr>
            <p:cNvSpPr/>
            <p:nvPr/>
          </p:nvSpPr>
          <p:spPr>
            <a:xfrm>
              <a:off x="1759759" y="1806253"/>
              <a:ext cx="3280528" cy="461665"/>
            </a:xfrm>
            <a:prstGeom prst="rect">
              <a:avLst/>
            </a:prstGeom>
          </p:spPr>
          <p:txBody>
            <a:bodyPr wrap="square">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400" b="1" i="0" u="none" strike="noStrike" kern="1200" cap="none" spc="0" normalizeH="0" baseline="0" noProof="0">
                  <a:ln>
                    <a:noFill/>
                  </a:ln>
                  <a:solidFill>
                    <a:prstClr val="black">
                      <a:lumMod val="75000"/>
                      <a:lumOff val="25000"/>
                    </a:prstClr>
                  </a:solidFill>
                  <a:effectLst/>
                  <a:uLnTx/>
                  <a:uFillTx/>
                  <a:latin typeface="Tahoma"/>
                  <a:ea typeface="+mn-ea"/>
                  <a:cs typeface="+mn-cs"/>
                </a:rPr>
                <a:t>Traditional</a:t>
              </a:r>
            </a:p>
          </p:txBody>
        </p:sp>
      </p:grpSp>
      <p:grpSp>
        <p:nvGrpSpPr>
          <p:cNvPr id="6" name="Group 5">
            <a:extLst>
              <a:ext uri="{FF2B5EF4-FFF2-40B4-BE49-F238E27FC236}">
                <a16:creationId xmlns:a16="http://schemas.microsoft.com/office/drawing/2014/main" id="{D844C85B-A918-48CE-AC81-1FD5AC49796E}"/>
              </a:ext>
            </a:extLst>
          </p:cNvPr>
          <p:cNvGrpSpPr/>
          <p:nvPr/>
        </p:nvGrpSpPr>
        <p:grpSpPr>
          <a:xfrm>
            <a:off x="6496541" y="1625998"/>
            <a:ext cx="3280528" cy="3432981"/>
            <a:chOff x="6551249" y="1806721"/>
            <a:chExt cx="3280528" cy="3432981"/>
          </a:xfrm>
        </p:grpSpPr>
        <p:grpSp>
          <p:nvGrpSpPr>
            <p:cNvPr id="44" name="Group 43" descr="grouping of icons for electronic communication methods.">
              <a:extLst>
                <a:ext uri="{FF2B5EF4-FFF2-40B4-BE49-F238E27FC236}">
                  <a16:creationId xmlns:a16="http://schemas.microsoft.com/office/drawing/2014/main" id="{FA6DE9D2-3669-44B8-86C7-78DC990DC9EF}"/>
                </a:ext>
              </a:extLst>
            </p:cNvPr>
            <p:cNvGrpSpPr/>
            <p:nvPr/>
          </p:nvGrpSpPr>
          <p:grpSpPr>
            <a:xfrm>
              <a:off x="6551249" y="1806721"/>
              <a:ext cx="3280528" cy="3432981"/>
              <a:chOff x="6551249" y="1806721"/>
              <a:chExt cx="3280528" cy="3432981"/>
            </a:xfrm>
          </p:grpSpPr>
          <p:grpSp>
            <p:nvGrpSpPr>
              <p:cNvPr id="28" name="Group 27" descr="An icon for LinkedIn&#10;&#10;Icon  from www.flaticon.com">
                <a:extLst>
                  <a:ext uri="{FF2B5EF4-FFF2-40B4-BE49-F238E27FC236}">
                    <a16:creationId xmlns:a16="http://schemas.microsoft.com/office/drawing/2014/main" id="{C53A95B3-3231-4A2C-B180-405D039BD496}"/>
                  </a:ext>
                </a:extLst>
              </p:cNvPr>
              <p:cNvGrpSpPr>
                <a:grpSpLocks noChangeAspect="1"/>
              </p:cNvGrpSpPr>
              <p:nvPr/>
            </p:nvGrpSpPr>
            <p:grpSpPr>
              <a:xfrm>
                <a:off x="6551249" y="2364527"/>
                <a:ext cx="3280528" cy="2875175"/>
                <a:chOff x="6476214" y="1887720"/>
                <a:chExt cx="3280528" cy="2875175"/>
              </a:xfrm>
            </p:grpSpPr>
            <p:sp>
              <p:nvSpPr>
                <p:cNvPr id="23" name="Rectangle: Rounded Corners 22">
                  <a:extLst>
                    <a:ext uri="{FF2B5EF4-FFF2-40B4-BE49-F238E27FC236}">
                      <a16:creationId xmlns:a16="http://schemas.microsoft.com/office/drawing/2014/main" id="{EF8E344C-FE35-4203-957D-69E56080E39B}"/>
                    </a:ext>
                  </a:extLst>
                </p:cNvPr>
                <p:cNvSpPr/>
                <p:nvPr/>
              </p:nvSpPr>
              <p:spPr>
                <a:xfrm>
                  <a:off x="6476214" y="1887720"/>
                  <a:ext cx="3280528" cy="2875175"/>
                </a:xfrm>
                <a:prstGeom prst="roundRect">
                  <a:avLst/>
                </a:prstGeom>
                <a:solidFill>
                  <a:srgbClr val="EFF1F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6" name="Picture 15" descr="An icon for Twitter&#10;&#10;Icon  from www.flaticon.com">
                  <a:extLst>
                    <a:ext uri="{FF2B5EF4-FFF2-40B4-BE49-F238E27FC236}">
                      <a16:creationId xmlns:a16="http://schemas.microsoft.com/office/drawing/2014/main" id="{A304E38F-D45F-47B7-A853-03B75B393E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32880" y="2791324"/>
                  <a:ext cx="685800" cy="685800"/>
                </a:xfrm>
                <a:prstGeom prst="rect">
                  <a:avLst/>
                </a:prstGeom>
                <a:effectLst>
                  <a:outerShdw blurRad="63500" algn="ctr" rotWithShape="0">
                    <a:prstClr val="black">
                      <a:alpha val="40000"/>
                    </a:prstClr>
                  </a:outerShdw>
                </a:effectLst>
              </p:spPr>
            </p:pic>
            <p:pic>
              <p:nvPicPr>
                <p:cNvPr id="18" name="Picture 17" descr="An icon for Facebook&#10;&#10;Icon  from www.flaticon.com">
                  <a:extLst>
                    <a:ext uri="{FF2B5EF4-FFF2-40B4-BE49-F238E27FC236}">
                      <a16:creationId xmlns:a16="http://schemas.microsoft.com/office/drawing/2014/main" id="{27F12F0A-53D0-4AD8-92F6-EAC5387A02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96817" y="3430208"/>
                  <a:ext cx="685800" cy="685800"/>
                </a:xfrm>
                <a:prstGeom prst="rect">
                  <a:avLst/>
                </a:prstGeom>
                <a:effectLst>
                  <a:outerShdw blurRad="63500" algn="ctr" rotWithShape="0">
                    <a:prstClr val="black">
                      <a:alpha val="40000"/>
                    </a:prstClr>
                  </a:outerShdw>
                </a:effectLst>
              </p:spPr>
            </p:pic>
            <p:pic>
              <p:nvPicPr>
                <p:cNvPr id="20" name="Picture 19">
                  <a:extLst>
                    <a:ext uri="{FF2B5EF4-FFF2-40B4-BE49-F238E27FC236}">
                      <a16:creationId xmlns:a16="http://schemas.microsoft.com/office/drawing/2014/main" id="{3F36DC55-2E3D-4451-ABD7-2F31EBAF07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96817" y="2199838"/>
                  <a:ext cx="679730" cy="685800"/>
                </a:xfrm>
                <a:prstGeom prst="rect">
                  <a:avLst/>
                </a:prstGeom>
                <a:effectLst>
                  <a:outerShdw blurRad="63500" algn="ctr" rotWithShape="0">
                    <a:prstClr val="black">
                      <a:alpha val="40000"/>
                    </a:prstClr>
                  </a:outerShdw>
                </a:effectLst>
              </p:spPr>
            </p:pic>
            <p:pic>
              <p:nvPicPr>
                <p:cNvPr id="22" name="Picture 21" descr="An website icon &#10;&#10;Icon  from www.flaticon.com">
                  <a:extLst>
                    <a:ext uri="{FF2B5EF4-FFF2-40B4-BE49-F238E27FC236}">
                      <a16:creationId xmlns:a16="http://schemas.microsoft.com/office/drawing/2014/main" id="{DF8EEF89-5CA5-4C0E-9BFB-3F1B74AF702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76353" y="2199838"/>
                  <a:ext cx="685800" cy="685800"/>
                </a:xfrm>
                <a:prstGeom prst="rect">
                  <a:avLst/>
                </a:prstGeom>
                <a:effectLst>
                  <a:outerShdw blurRad="63500" algn="ctr" rotWithShape="0">
                    <a:prstClr val="black">
                      <a:alpha val="40000"/>
                    </a:prstClr>
                  </a:outerShdw>
                </a:effectLst>
              </p:spPr>
            </p:pic>
            <p:pic>
              <p:nvPicPr>
                <p:cNvPr id="26" name="Picture 25" descr="An icon for Instagram&#10;&#10;Icon  from www.flaticon.com">
                  <a:extLst>
                    <a:ext uri="{FF2B5EF4-FFF2-40B4-BE49-F238E27FC236}">
                      <a16:creationId xmlns:a16="http://schemas.microsoft.com/office/drawing/2014/main" id="{9D4C7972-2C0F-4AB1-B2E3-C715138A9D4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68943" y="3430208"/>
                  <a:ext cx="685800" cy="685800"/>
                </a:xfrm>
                <a:prstGeom prst="rect">
                  <a:avLst/>
                </a:prstGeom>
                <a:effectLst>
                  <a:outerShdw blurRad="63500" algn="ctr" rotWithShape="0">
                    <a:prstClr val="black">
                      <a:alpha val="40000"/>
                    </a:prstClr>
                  </a:outerShdw>
                </a:effectLst>
              </p:spPr>
            </p:pic>
          </p:grpSp>
          <p:sp>
            <p:nvSpPr>
              <p:cNvPr id="42" name="Rectangle 41">
                <a:extLst>
                  <a:ext uri="{FF2B5EF4-FFF2-40B4-BE49-F238E27FC236}">
                    <a16:creationId xmlns:a16="http://schemas.microsoft.com/office/drawing/2014/main" id="{46BD75E6-B160-4E52-B7DD-95A0EB57815F}"/>
                  </a:ext>
                </a:extLst>
              </p:cNvPr>
              <p:cNvSpPr/>
              <p:nvPr/>
            </p:nvSpPr>
            <p:spPr>
              <a:xfrm>
                <a:off x="6551249" y="1806721"/>
                <a:ext cx="3280528" cy="461665"/>
              </a:xfrm>
              <a:prstGeom prst="rect">
                <a:avLst/>
              </a:prstGeom>
            </p:spPr>
            <p:txBody>
              <a:bodyPr wrap="square">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400" b="1" i="0" u="none" strike="noStrike" kern="1200" cap="none" spc="0" normalizeH="0" baseline="0" noProof="0">
                    <a:ln>
                      <a:noFill/>
                    </a:ln>
                    <a:solidFill>
                      <a:prstClr val="black">
                        <a:lumMod val="75000"/>
                        <a:lumOff val="25000"/>
                      </a:prstClr>
                    </a:solidFill>
                    <a:effectLst/>
                    <a:uLnTx/>
                    <a:uFillTx/>
                    <a:latin typeface="Tahoma"/>
                    <a:ea typeface="+mn-ea"/>
                    <a:cs typeface="+mn-cs"/>
                  </a:rPr>
                  <a:t>Non-Traditional</a:t>
                </a:r>
              </a:p>
            </p:txBody>
          </p:sp>
        </p:grpSp>
        <p:pic>
          <p:nvPicPr>
            <p:cNvPr id="5" name="Picture 4" descr="Logo, icon&#10;&#10;Description automatically generated">
              <a:extLst>
                <a:ext uri="{FF2B5EF4-FFF2-40B4-BE49-F238E27FC236}">
                  <a16:creationId xmlns:a16="http://schemas.microsoft.com/office/drawing/2014/main" id="{EC9952DD-8D1F-4FCD-A058-7E6ACB8B94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07915" y="4325433"/>
              <a:ext cx="685800" cy="685800"/>
            </a:xfrm>
            <a:prstGeom prst="rect">
              <a:avLst/>
            </a:prstGeom>
          </p:spPr>
        </p:pic>
      </p:grpSp>
      <p:sp>
        <p:nvSpPr>
          <p:cNvPr id="4" name="Slide Number Placeholder 3">
            <a:extLst>
              <a:ext uri="{FF2B5EF4-FFF2-40B4-BE49-F238E27FC236}">
                <a16:creationId xmlns:a16="http://schemas.microsoft.com/office/drawing/2014/main" id="{2C991192-17D6-47C5-891F-5029C7546793}"/>
              </a:ext>
            </a:extLst>
          </p:cNvPr>
          <p:cNvSpPr>
            <a:spLocks noGrp="1"/>
          </p:cNvSpPr>
          <p:nvPr>
            <p:ph type="sldNum" sz="quarter" idx="11"/>
          </p:nvPr>
        </p:nvSpPr>
        <p:spPr/>
        <p:txBody>
          <a:bodyPr/>
          <a:lstStyle/>
          <a:p>
            <a:fld id="{4B73C415-D670-4716-A5EC-CC4D52CA2BAC}" type="slidenum">
              <a:rPr lang="en-US" noProof="0" smtClean="0"/>
              <a:pPr/>
              <a:t>60</a:t>
            </a:fld>
            <a:endParaRPr lang="en-US" noProof="0"/>
          </a:p>
        </p:txBody>
      </p:sp>
      <p:sp>
        <p:nvSpPr>
          <p:cNvPr id="8" name="Footer Placeholder 3">
            <a:extLst>
              <a:ext uri="{FF2B5EF4-FFF2-40B4-BE49-F238E27FC236}">
                <a16:creationId xmlns:a16="http://schemas.microsoft.com/office/drawing/2014/main" id="{32DD8E8D-605D-3512-D286-A4073A73E04C}"/>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2024</a:t>
            </a:r>
          </a:p>
        </p:txBody>
      </p:sp>
    </p:spTree>
    <p:extLst>
      <p:ext uri="{BB962C8B-B14F-4D97-AF65-F5344CB8AC3E}">
        <p14:creationId xmlns:p14="http://schemas.microsoft.com/office/powerpoint/2010/main" val="32761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B3F27-F5D0-412B-B9F1-D0C1595014BA}"/>
              </a:ext>
            </a:extLst>
          </p:cNvPr>
          <p:cNvSpPr>
            <a:spLocks noGrp="1"/>
          </p:cNvSpPr>
          <p:nvPr>
            <p:ph type="title"/>
          </p:nvPr>
        </p:nvSpPr>
        <p:spPr>
          <a:xfrm>
            <a:off x="432000" y="241500"/>
            <a:ext cx="11340000" cy="432000"/>
          </a:xfrm>
        </p:spPr>
        <p:txBody>
          <a:bodyPr/>
          <a:lstStyle/>
          <a:p>
            <a:r>
              <a:rPr lang="en-US"/>
              <a:t>PSTS Details</a:t>
            </a:r>
          </a:p>
        </p:txBody>
      </p:sp>
      <p:pic>
        <p:nvPicPr>
          <p:cNvPr id="6" name="Picture 5" descr="Screenshot of Postsecondary Status (PSTS) Online Modal ">
            <a:extLst>
              <a:ext uri="{FF2B5EF4-FFF2-40B4-BE49-F238E27FC236}">
                <a16:creationId xmlns:a16="http://schemas.microsoft.com/office/drawing/2014/main" id="{AAE0F271-8292-4652-B52A-BF8C627C027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45959" y="504895"/>
            <a:ext cx="5188247" cy="5754594"/>
          </a:xfrm>
          <a:prstGeom prst="rect">
            <a:avLst/>
          </a:prstGeom>
          <a:ln>
            <a:noFill/>
          </a:ln>
          <a:effectLst>
            <a:outerShdw blurRad="190500" algn="tl" rotWithShape="0">
              <a:srgbClr val="000000">
                <a:alpha val="40000"/>
              </a:srgbClr>
            </a:outerShdw>
          </a:effectLst>
        </p:spPr>
      </p:pic>
      <p:sp>
        <p:nvSpPr>
          <p:cNvPr id="36" name="TextBox 35">
            <a:extLst>
              <a:ext uri="{FF2B5EF4-FFF2-40B4-BE49-F238E27FC236}">
                <a16:creationId xmlns:a16="http://schemas.microsoft.com/office/drawing/2014/main" id="{128E8D39-892F-4FA3-8CF4-764BD76BD567}"/>
              </a:ext>
            </a:extLst>
          </p:cNvPr>
          <p:cNvSpPr txBox="1"/>
          <p:nvPr/>
        </p:nvSpPr>
        <p:spPr>
          <a:xfrm>
            <a:off x="822909" y="2875002"/>
            <a:ext cx="4651240" cy="600164"/>
          </a:xfrm>
          <a:prstGeom prst="rect">
            <a:avLst/>
          </a:prstGeom>
          <a:solidFill>
            <a:srgbClr val="F0F1FA"/>
          </a:solidFill>
          <a:ln>
            <a:no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ahoma"/>
                <a:ea typeface="+mn-ea"/>
                <a:cs typeface="+mn-cs"/>
              </a:rPr>
              <a:t>Submit only Education Program Participation Type code 10 (California Partnership Academy) or 20 (Career Technical Education) in the Fall 2 submission. </a:t>
            </a:r>
          </a:p>
        </p:txBody>
      </p:sp>
      <p:grpSp>
        <p:nvGrpSpPr>
          <p:cNvPr id="37" name="Group 36">
            <a:extLst>
              <a:ext uri="{FF2B5EF4-FFF2-40B4-BE49-F238E27FC236}">
                <a16:creationId xmlns:a16="http://schemas.microsoft.com/office/drawing/2014/main" id="{8C0890D3-D4C1-4BDF-B071-ED60B3265B66}"/>
              </a:ext>
            </a:extLst>
          </p:cNvPr>
          <p:cNvGrpSpPr>
            <a:grpSpLocks noChangeAspect="1"/>
          </p:cNvGrpSpPr>
          <p:nvPr/>
        </p:nvGrpSpPr>
        <p:grpSpPr>
          <a:xfrm>
            <a:off x="335051" y="3209137"/>
            <a:ext cx="314976" cy="326444"/>
            <a:chOff x="9200958" y="1073165"/>
            <a:chExt cx="249573" cy="281070"/>
          </a:xfrm>
          <a:effectLst>
            <a:outerShdw blurRad="50800" dist="38100" dir="2700000" algn="tl" rotWithShape="0">
              <a:prstClr val="black">
                <a:alpha val="40000"/>
              </a:prstClr>
            </a:outerShdw>
          </a:effectLst>
        </p:grpSpPr>
        <p:sp>
          <p:nvSpPr>
            <p:cNvPr id="41" name="Oval 40">
              <a:extLst>
                <a:ext uri="{FF2B5EF4-FFF2-40B4-BE49-F238E27FC236}">
                  <a16:creationId xmlns:a16="http://schemas.microsoft.com/office/drawing/2014/main" id="{CBF69FD7-888E-42D3-938E-DED418578A38}"/>
                </a:ext>
              </a:extLst>
            </p:cNvPr>
            <p:cNvSpPr/>
            <p:nvPr/>
          </p:nvSpPr>
          <p:spPr>
            <a:xfrm>
              <a:off x="9202881" y="1077237"/>
              <a:ext cx="247650" cy="276998"/>
            </a:xfrm>
            <a:prstGeom prst="ellipse">
              <a:avLst/>
            </a:prstGeom>
            <a:solidFill>
              <a:srgbClr val="FF66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AE45715B-D71E-4367-89DB-54609EDB8911}"/>
                </a:ext>
              </a:extLst>
            </p:cNvPr>
            <p:cNvSpPr txBox="1"/>
            <p:nvPr/>
          </p:nvSpPr>
          <p:spPr>
            <a:xfrm>
              <a:off x="9200958" y="1073165"/>
              <a:ext cx="247650" cy="264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3366"/>
                  </a:solidFill>
                  <a:effectLst/>
                  <a:uLnTx/>
                  <a:uFillTx/>
                  <a:latin typeface="Calibri" panose="020F0502020204030204"/>
                  <a:ea typeface="+mn-ea"/>
                  <a:cs typeface="+mn-cs"/>
                </a:rPr>
                <a:t>D</a:t>
              </a:r>
            </a:p>
          </p:txBody>
        </p:sp>
      </p:grpSp>
      <p:sp>
        <p:nvSpPr>
          <p:cNvPr id="12" name="TextBox 11">
            <a:extLst>
              <a:ext uri="{FF2B5EF4-FFF2-40B4-BE49-F238E27FC236}">
                <a16:creationId xmlns:a16="http://schemas.microsoft.com/office/drawing/2014/main" id="{7D03F072-4D77-4469-975C-189FCD14A856}"/>
              </a:ext>
            </a:extLst>
          </p:cNvPr>
          <p:cNvSpPr txBox="1"/>
          <p:nvPr/>
        </p:nvSpPr>
        <p:spPr>
          <a:xfrm>
            <a:off x="822909" y="868787"/>
            <a:ext cx="4656017" cy="600164"/>
          </a:xfrm>
          <a:prstGeom prst="rect">
            <a:avLst/>
          </a:prstGeom>
          <a:solidFill>
            <a:srgbClr val="F0F1FA"/>
          </a:solidFill>
          <a:ln>
            <a:no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ahoma"/>
                <a:ea typeface="+mn-ea"/>
                <a:cs typeface="+mn-cs"/>
              </a:rPr>
              <a:t>The Academic Year ID would be the current academic year even though you are reporting postsecondary information for students who exited secondary education in the prior school year.</a:t>
            </a:r>
          </a:p>
        </p:txBody>
      </p:sp>
      <p:grpSp>
        <p:nvGrpSpPr>
          <p:cNvPr id="14" name="Group 13">
            <a:extLst>
              <a:ext uri="{FF2B5EF4-FFF2-40B4-BE49-F238E27FC236}">
                <a16:creationId xmlns:a16="http://schemas.microsoft.com/office/drawing/2014/main" id="{97CA883C-A97E-42D3-BCF8-0DDEF2588B1F}"/>
              </a:ext>
            </a:extLst>
          </p:cNvPr>
          <p:cNvGrpSpPr>
            <a:grpSpLocks noChangeAspect="1"/>
          </p:cNvGrpSpPr>
          <p:nvPr/>
        </p:nvGrpSpPr>
        <p:grpSpPr>
          <a:xfrm>
            <a:off x="10535114" y="2156661"/>
            <a:ext cx="312561" cy="321716"/>
            <a:chOff x="9202871" y="1077237"/>
            <a:chExt cx="247660" cy="276998"/>
          </a:xfrm>
          <a:effectLst>
            <a:outerShdw blurRad="50800" dist="38100" dir="2700000" algn="tl" rotWithShape="0">
              <a:prstClr val="black">
                <a:alpha val="40000"/>
              </a:prstClr>
            </a:outerShdw>
          </a:effectLst>
        </p:grpSpPr>
        <p:sp>
          <p:nvSpPr>
            <p:cNvPr id="15" name="Oval 14">
              <a:extLst>
                <a:ext uri="{FF2B5EF4-FFF2-40B4-BE49-F238E27FC236}">
                  <a16:creationId xmlns:a16="http://schemas.microsoft.com/office/drawing/2014/main" id="{EB331D6C-D161-4846-90A5-E4B57C996864}"/>
                </a:ext>
              </a:extLst>
            </p:cNvPr>
            <p:cNvSpPr/>
            <p:nvPr/>
          </p:nvSpPr>
          <p:spPr>
            <a:xfrm>
              <a:off x="9202881" y="1077237"/>
              <a:ext cx="247650" cy="276998"/>
            </a:xfrm>
            <a:prstGeom prst="ellipse">
              <a:avLst/>
            </a:prstGeom>
            <a:solidFill>
              <a:srgbClr val="95C9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7052E21A-57F9-42DD-9481-F9D50AEF199E}"/>
                </a:ext>
              </a:extLst>
            </p:cNvPr>
            <p:cNvSpPr txBox="1"/>
            <p:nvPr/>
          </p:nvSpPr>
          <p:spPr>
            <a:xfrm>
              <a:off x="9202871" y="1077237"/>
              <a:ext cx="247650" cy="264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3366"/>
                  </a:solidFill>
                  <a:effectLst/>
                  <a:uLnTx/>
                  <a:uFillTx/>
                  <a:latin typeface="Calibri" panose="020F0502020204030204"/>
                  <a:ea typeface="+mn-ea"/>
                  <a:cs typeface="+mn-cs"/>
                </a:rPr>
                <a:t>A</a:t>
              </a:r>
            </a:p>
          </p:txBody>
        </p:sp>
      </p:grpSp>
      <p:grpSp>
        <p:nvGrpSpPr>
          <p:cNvPr id="45" name="Group 44">
            <a:extLst>
              <a:ext uri="{FF2B5EF4-FFF2-40B4-BE49-F238E27FC236}">
                <a16:creationId xmlns:a16="http://schemas.microsoft.com/office/drawing/2014/main" id="{E136DE91-AD3D-462D-A0CC-E0446267031E}"/>
              </a:ext>
            </a:extLst>
          </p:cNvPr>
          <p:cNvGrpSpPr>
            <a:grpSpLocks noChangeAspect="1"/>
          </p:cNvGrpSpPr>
          <p:nvPr/>
        </p:nvGrpSpPr>
        <p:grpSpPr>
          <a:xfrm>
            <a:off x="323561" y="1001583"/>
            <a:ext cx="312548" cy="321716"/>
            <a:chOff x="9202881" y="1077237"/>
            <a:chExt cx="247650" cy="276998"/>
          </a:xfrm>
          <a:effectLst>
            <a:outerShdw blurRad="50800" dist="38100" dir="2700000" algn="tl" rotWithShape="0">
              <a:prstClr val="black">
                <a:alpha val="40000"/>
              </a:prstClr>
            </a:outerShdw>
          </a:effectLst>
        </p:grpSpPr>
        <p:sp>
          <p:nvSpPr>
            <p:cNvPr id="46" name="Oval 45">
              <a:extLst>
                <a:ext uri="{FF2B5EF4-FFF2-40B4-BE49-F238E27FC236}">
                  <a16:creationId xmlns:a16="http://schemas.microsoft.com/office/drawing/2014/main" id="{88F345E1-B36F-43D7-9F11-0C6AA4E64435}"/>
                </a:ext>
              </a:extLst>
            </p:cNvPr>
            <p:cNvSpPr/>
            <p:nvPr/>
          </p:nvSpPr>
          <p:spPr>
            <a:xfrm>
              <a:off x="9202881" y="1077237"/>
              <a:ext cx="247650" cy="276998"/>
            </a:xfrm>
            <a:prstGeom prst="ellipse">
              <a:avLst/>
            </a:prstGeom>
            <a:solidFill>
              <a:srgbClr val="95C9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7" name="TextBox 46">
              <a:extLst>
                <a:ext uri="{FF2B5EF4-FFF2-40B4-BE49-F238E27FC236}">
                  <a16:creationId xmlns:a16="http://schemas.microsoft.com/office/drawing/2014/main" id="{D9AF97D8-D8DF-4CF3-9954-45F4B1D6408B}"/>
                </a:ext>
              </a:extLst>
            </p:cNvPr>
            <p:cNvSpPr txBox="1"/>
            <p:nvPr/>
          </p:nvSpPr>
          <p:spPr>
            <a:xfrm>
              <a:off x="9202881" y="1077237"/>
              <a:ext cx="247650" cy="264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3366"/>
                  </a:solidFill>
                  <a:effectLst/>
                  <a:uLnTx/>
                  <a:uFillTx/>
                  <a:latin typeface="Calibri" panose="020F0502020204030204"/>
                  <a:ea typeface="+mn-ea"/>
                  <a:cs typeface="+mn-cs"/>
                </a:rPr>
                <a:t>A</a:t>
              </a:r>
            </a:p>
          </p:txBody>
        </p:sp>
      </p:grpSp>
      <p:sp>
        <p:nvSpPr>
          <p:cNvPr id="20" name="TextBox 19">
            <a:extLst>
              <a:ext uri="{FF2B5EF4-FFF2-40B4-BE49-F238E27FC236}">
                <a16:creationId xmlns:a16="http://schemas.microsoft.com/office/drawing/2014/main" id="{D256EAB4-AF8D-4A6C-B68B-5FADD2268D7B}"/>
              </a:ext>
            </a:extLst>
          </p:cNvPr>
          <p:cNvSpPr txBox="1"/>
          <p:nvPr/>
        </p:nvSpPr>
        <p:spPr>
          <a:xfrm>
            <a:off x="822909" y="1576128"/>
            <a:ext cx="4656017" cy="600164"/>
          </a:xfrm>
          <a:prstGeom prst="rect">
            <a:avLst/>
          </a:prstGeom>
          <a:solidFill>
            <a:srgbClr val="FAF4F6"/>
          </a:solidFill>
          <a:ln>
            <a:no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ahoma"/>
                <a:ea typeface="+mn-ea"/>
                <a:cs typeface="+mn-cs"/>
              </a:rPr>
              <a:t>CDS code of LEA’s SELPA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ahoma"/>
                <a:ea typeface="+mn-ea"/>
                <a:cs typeface="+mn-cs"/>
              </a:rPr>
              <a:t>Required If Education Program Participation Type Code = 30 (Special Education) Relevant to EOY 4 submission</a:t>
            </a:r>
          </a:p>
        </p:txBody>
      </p:sp>
      <p:grpSp>
        <p:nvGrpSpPr>
          <p:cNvPr id="48" name="Group 47">
            <a:extLst>
              <a:ext uri="{FF2B5EF4-FFF2-40B4-BE49-F238E27FC236}">
                <a16:creationId xmlns:a16="http://schemas.microsoft.com/office/drawing/2014/main" id="{FE3AC9C2-6184-4437-B166-70E9359615E9}"/>
              </a:ext>
            </a:extLst>
          </p:cNvPr>
          <p:cNvGrpSpPr>
            <a:grpSpLocks noChangeAspect="1"/>
          </p:cNvGrpSpPr>
          <p:nvPr/>
        </p:nvGrpSpPr>
        <p:grpSpPr>
          <a:xfrm>
            <a:off x="324457" y="1687232"/>
            <a:ext cx="314964" cy="321716"/>
            <a:chOff x="9200967" y="1077237"/>
            <a:chExt cx="249564" cy="276998"/>
          </a:xfrm>
          <a:effectLst>
            <a:outerShdw blurRad="50800" dist="38100" dir="2700000" algn="tl" rotWithShape="0">
              <a:prstClr val="black">
                <a:alpha val="40000"/>
              </a:prstClr>
            </a:outerShdw>
          </a:effectLst>
        </p:grpSpPr>
        <p:sp>
          <p:nvSpPr>
            <p:cNvPr id="49" name="Oval 48">
              <a:extLst>
                <a:ext uri="{FF2B5EF4-FFF2-40B4-BE49-F238E27FC236}">
                  <a16:creationId xmlns:a16="http://schemas.microsoft.com/office/drawing/2014/main" id="{D67B5B71-CEF3-4D1A-A452-1E0035789895}"/>
                </a:ext>
              </a:extLst>
            </p:cNvPr>
            <p:cNvSpPr/>
            <p:nvPr/>
          </p:nvSpPr>
          <p:spPr>
            <a:xfrm>
              <a:off x="9202881" y="1077237"/>
              <a:ext cx="247650" cy="276998"/>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90003BEC-42C7-45DF-A041-A5EC06740ADB}"/>
                </a:ext>
              </a:extLst>
            </p:cNvPr>
            <p:cNvSpPr txBox="1"/>
            <p:nvPr/>
          </p:nvSpPr>
          <p:spPr>
            <a:xfrm>
              <a:off x="9200967" y="1077237"/>
              <a:ext cx="247650" cy="264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3366"/>
                  </a:solidFill>
                  <a:effectLst/>
                  <a:uLnTx/>
                  <a:uFillTx/>
                  <a:latin typeface="Calibri" panose="020F0502020204030204"/>
                  <a:ea typeface="+mn-ea"/>
                  <a:cs typeface="+mn-cs"/>
                </a:rPr>
                <a:t>B</a:t>
              </a:r>
            </a:p>
          </p:txBody>
        </p:sp>
      </p:grpSp>
      <p:grpSp>
        <p:nvGrpSpPr>
          <p:cNvPr id="22" name="Group 21">
            <a:extLst>
              <a:ext uri="{FF2B5EF4-FFF2-40B4-BE49-F238E27FC236}">
                <a16:creationId xmlns:a16="http://schemas.microsoft.com/office/drawing/2014/main" id="{91D2B5CC-0026-478E-A31B-FC16BF86BADE}"/>
              </a:ext>
            </a:extLst>
          </p:cNvPr>
          <p:cNvGrpSpPr>
            <a:grpSpLocks noChangeAspect="1"/>
          </p:cNvGrpSpPr>
          <p:nvPr/>
        </p:nvGrpSpPr>
        <p:grpSpPr>
          <a:xfrm>
            <a:off x="10535114" y="2672751"/>
            <a:ext cx="312550" cy="321715"/>
            <a:chOff x="9207439" y="610563"/>
            <a:chExt cx="247651" cy="276998"/>
          </a:xfrm>
          <a:effectLst>
            <a:outerShdw blurRad="50800" dist="38100" dir="2700000" algn="tl" rotWithShape="0">
              <a:prstClr val="black">
                <a:alpha val="40000"/>
              </a:prstClr>
            </a:outerShdw>
          </a:effectLst>
        </p:grpSpPr>
        <p:sp>
          <p:nvSpPr>
            <p:cNvPr id="23" name="Oval 22">
              <a:extLst>
                <a:ext uri="{FF2B5EF4-FFF2-40B4-BE49-F238E27FC236}">
                  <a16:creationId xmlns:a16="http://schemas.microsoft.com/office/drawing/2014/main" id="{DB13E9D4-D0CB-469B-BC67-FA255CAA9C37}"/>
                </a:ext>
              </a:extLst>
            </p:cNvPr>
            <p:cNvSpPr/>
            <p:nvPr/>
          </p:nvSpPr>
          <p:spPr>
            <a:xfrm>
              <a:off x="9207440" y="610563"/>
              <a:ext cx="247650" cy="276998"/>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0E71787A-3AA2-4C31-93FA-512F3F3A74D0}"/>
                </a:ext>
              </a:extLst>
            </p:cNvPr>
            <p:cNvSpPr txBox="1"/>
            <p:nvPr/>
          </p:nvSpPr>
          <p:spPr>
            <a:xfrm>
              <a:off x="9207439" y="616562"/>
              <a:ext cx="247650" cy="264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3366"/>
                  </a:solidFill>
                  <a:effectLst/>
                  <a:uLnTx/>
                  <a:uFillTx/>
                  <a:latin typeface="Calibri" panose="020F0502020204030204"/>
                  <a:ea typeface="+mn-ea"/>
                  <a:cs typeface="+mn-cs"/>
                </a:rPr>
                <a:t>B</a:t>
              </a:r>
            </a:p>
          </p:txBody>
        </p:sp>
      </p:grpSp>
      <p:sp>
        <p:nvSpPr>
          <p:cNvPr id="28" name="TextBox 27">
            <a:extLst>
              <a:ext uri="{FF2B5EF4-FFF2-40B4-BE49-F238E27FC236}">
                <a16:creationId xmlns:a16="http://schemas.microsoft.com/office/drawing/2014/main" id="{DF75AD59-64BB-44BA-A5DC-5E4EB044DAC6}"/>
              </a:ext>
            </a:extLst>
          </p:cNvPr>
          <p:cNvSpPr txBox="1"/>
          <p:nvPr/>
        </p:nvSpPr>
        <p:spPr>
          <a:xfrm>
            <a:off x="822909" y="2317519"/>
            <a:ext cx="4654779" cy="430887"/>
          </a:xfrm>
          <a:prstGeom prst="rect">
            <a:avLst/>
          </a:prstGeom>
          <a:solidFill>
            <a:srgbClr val="FAF4F6"/>
          </a:solidFill>
          <a:ln>
            <a:no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ahoma"/>
                <a:ea typeface="+mn-ea"/>
                <a:cs typeface="+mn-cs"/>
              </a:rPr>
              <a:t>Required if Education Program Participation Type Code = 30 (Special Education) Relevant to EOY 4 submission</a:t>
            </a:r>
          </a:p>
        </p:txBody>
      </p:sp>
      <p:grpSp>
        <p:nvGrpSpPr>
          <p:cNvPr id="29" name="Group 28">
            <a:extLst>
              <a:ext uri="{FF2B5EF4-FFF2-40B4-BE49-F238E27FC236}">
                <a16:creationId xmlns:a16="http://schemas.microsoft.com/office/drawing/2014/main" id="{3127CD7B-06F6-464D-B710-2C33E55AF218}"/>
              </a:ext>
            </a:extLst>
          </p:cNvPr>
          <p:cNvGrpSpPr>
            <a:grpSpLocks noChangeAspect="1"/>
          </p:cNvGrpSpPr>
          <p:nvPr/>
        </p:nvGrpSpPr>
        <p:grpSpPr>
          <a:xfrm>
            <a:off x="326872" y="2377497"/>
            <a:ext cx="314988" cy="321717"/>
            <a:chOff x="9200948" y="1077236"/>
            <a:chExt cx="249583" cy="276999"/>
          </a:xfrm>
          <a:effectLst>
            <a:outerShdw blurRad="50800" dist="38100" dir="2700000" algn="tl" rotWithShape="0">
              <a:prstClr val="black">
                <a:alpha val="40000"/>
              </a:prstClr>
            </a:outerShdw>
          </a:effectLst>
        </p:grpSpPr>
        <p:sp>
          <p:nvSpPr>
            <p:cNvPr id="33" name="Oval 32">
              <a:extLst>
                <a:ext uri="{FF2B5EF4-FFF2-40B4-BE49-F238E27FC236}">
                  <a16:creationId xmlns:a16="http://schemas.microsoft.com/office/drawing/2014/main" id="{585CF0FB-559E-4FD5-BB42-E9EFB5BEB234}"/>
                </a:ext>
              </a:extLst>
            </p:cNvPr>
            <p:cNvSpPr/>
            <p:nvPr/>
          </p:nvSpPr>
          <p:spPr>
            <a:xfrm>
              <a:off x="9202881" y="1077237"/>
              <a:ext cx="247650" cy="276998"/>
            </a:xfrm>
            <a:prstGeom prst="ellipse">
              <a:avLst/>
            </a:prstGeom>
            <a:solidFill>
              <a:srgbClr val="00B0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E0A6486A-237B-4647-BCA0-09E52F08CDBD}"/>
                </a:ext>
              </a:extLst>
            </p:cNvPr>
            <p:cNvSpPr txBox="1"/>
            <p:nvPr/>
          </p:nvSpPr>
          <p:spPr>
            <a:xfrm>
              <a:off x="9200948" y="1077236"/>
              <a:ext cx="247650" cy="264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3366"/>
                  </a:solidFill>
                  <a:effectLst/>
                  <a:uLnTx/>
                  <a:uFillTx/>
                  <a:latin typeface="Calibri" panose="020F0502020204030204"/>
                  <a:ea typeface="+mn-ea"/>
                  <a:cs typeface="+mn-cs"/>
                </a:rPr>
                <a:t>C</a:t>
              </a:r>
            </a:p>
          </p:txBody>
        </p:sp>
      </p:grpSp>
      <p:grpSp>
        <p:nvGrpSpPr>
          <p:cNvPr id="30" name="Group 29">
            <a:extLst>
              <a:ext uri="{FF2B5EF4-FFF2-40B4-BE49-F238E27FC236}">
                <a16:creationId xmlns:a16="http://schemas.microsoft.com/office/drawing/2014/main" id="{B8031F9F-45A4-4A03-86BB-666B0484B108}"/>
              </a:ext>
            </a:extLst>
          </p:cNvPr>
          <p:cNvGrpSpPr>
            <a:grpSpLocks noChangeAspect="1"/>
          </p:cNvGrpSpPr>
          <p:nvPr/>
        </p:nvGrpSpPr>
        <p:grpSpPr>
          <a:xfrm>
            <a:off x="10535103" y="3642197"/>
            <a:ext cx="312550" cy="322420"/>
            <a:chOff x="9205499" y="505189"/>
            <a:chExt cx="247651" cy="277604"/>
          </a:xfrm>
          <a:effectLst>
            <a:outerShdw blurRad="50800" dist="38100" dir="2700000" algn="tl" rotWithShape="0">
              <a:prstClr val="black">
                <a:alpha val="40000"/>
              </a:prstClr>
            </a:outerShdw>
          </a:effectLst>
        </p:grpSpPr>
        <p:sp>
          <p:nvSpPr>
            <p:cNvPr id="31" name="Oval 30">
              <a:extLst>
                <a:ext uri="{FF2B5EF4-FFF2-40B4-BE49-F238E27FC236}">
                  <a16:creationId xmlns:a16="http://schemas.microsoft.com/office/drawing/2014/main" id="{CEFDB395-E17F-45F5-B8F1-B4BB7CF8E3CC}"/>
                </a:ext>
              </a:extLst>
            </p:cNvPr>
            <p:cNvSpPr/>
            <p:nvPr/>
          </p:nvSpPr>
          <p:spPr>
            <a:xfrm>
              <a:off x="9205500" y="505795"/>
              <a:ext cx="247650" cy="276998"/>
            </a:xfrm>
            <a:prstGeom prst="ellipse">
              <a:avLst/>
            </a:prstGeom>
            <a:solidFill>
              <a:srgbClr val="00B0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2422FBC0-6FC0-4C79-8A46-43D56EA3A9F8}"/>
                </a:ext>
              </a:extLst>
            </p:cNvPr>
            <p:cNvSpPr txBox="1"/>
            <p:nvPr/>
          </p:nvSpPr>
          <p:spPr>
            <a:xfrm>
              <a:off x="9205499" y="505189"/>
              <a:ext cx="247650" cy="264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3366"/>
                  </a:solidFill>
                  <a:effectLst/>
                  <a:uLnTx/>
                  <a:uFillTx/>
                  <a:latin typeface="Calibri" panose="020F0502020204030204"/>
                  <a:ea typeface="+mn-ea"/>
                  <a:cs typeface="+mn-cs"/>
                </a:rPr>
                <a:t>C</a:t>
              </a:r>
            </a:p>
          </p:txBody>
        </p:sp>
      </p:grpSp>
      <p:sp>
        <p:nvSpPr>
          <p:cNvPr id="57" name="TextBox 56">
            <a:extLst>
              <a:ext uri="{FF2B5EF4-FFF2-40B4-BE49-F238E27FC236}">
                <a16:creationId xmlns:a16="http://schemas.microsoft.com/office/drawing/2014/main" id="{F2634AA4-A25D-4501-AE80-3B92AC12351C}"/>
              </a:ext>
            </a:extLst>
          </p:cNvPr>
          <p:cNvSpPr txBox="1"/>
          <p:nvPr/>
        </p:nvSpPr>
        <p:spPr>
          <a:xfrm>
            <a:off x="822909" y="4101401"/>
            <a:ext cx="4651240" cy="430887"/>
          </a:xfrm>
          <a:prstGeom prst="rect">
            <a:avLst/>
          </a:prstGeom>
          <a:solidFill>
            <a:srgbClr val="F0F1FA"/>
          </a:solidFill>
          <a:ln>
            <a:no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Tahoma"/>
                <a:ea typeface="+mn-ea"/>
                <a:cs typeface="+mn-cs"/>
              </a:rPr>
              <a:t>A coded value representing the student's postsecondary status after exiting secondary education. </a:t>
            </a:r>
          </a:p>
        </p:txBody>
      </p:sp>
      <p:grpSp>
        <p:nvGrpSpPr>
          <p:cNvPr id="58" name="Group 57">
            <a:extLst>
              <a:ext uri="{FF2B5EF4-FFF2-40B4-BE49-F238E27FC236}">
                <a16:creationId xmlns:a16="http://schemas.microsoft.com/office/drawing/2014/main" id="{D18ED20B-9E15-4FD2-B79B-B3561D4141EE}"/>
              </a:ext>
            </a:extLst>
          </p:cNvPr>
          <p:cNvGrpSpPr>
            <a:grpSpLocks noChangeAspect="1"/>
          </p:cNvGrpSpPr>
          <p:nvPr/>
        </p:nvGrpSpPr>
        <p:grpSpPr>
          <a:xfrm>
            <a:off x="318693" y="4185330"/>
            <a:ext cx="320728" cy="329222"/>
            <a:chOff x="9196400" y="1070773"/>
            <a:chExt cx="254131" cy="283462"/>
          </a:xfrm>
          <a:effectLst>
            <a:outerShdw blurRad="50800" dist="38100" dir="2700000" algn="tl" rotWithShape="0">
              <a:prstClr val="black">
                <a:alpha val="40000"/>
              </a:prstClr>
            </a:outerShdw>
          </a:effectLst>
        </p:grpSpPr>
        <p:sp>
          <p:nvSpPr>
            <p:cNvPr id="59" name="Oval 58">
              <a:extLst>
                <a:ext uri="{FF2B5EF4-FFF2-40B4-BE49-F238E27FC236}">
                  <a16:creationId xmlns:a16="http://schemas.microsoft.com/office/drawing/2014/main" id="{7FCD5DB5-70EF-4C81-B70A-0E3664134070}"/>
                </a:ext>
              </a:extLst>
            </p:cNvPr>
            <p:cNvSpPr/>
            <p:nvPr/>
          </p:nvSpPr>
          <p:spPr>
            <a:xfrm>
              <a:off x="9202881" y="1077237"/>
              <a:ext cx="247650" cy="276998"/>
            </a:xfrm>
            <a:prstGeom prst="ellipse">
              <a:avLst/>
            </a:prstGeom>
            <a:solidFill>
              <a:srgbClr val="737CBB"/>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 name="TextBox 59">
              <a:extLst>
                <a:ext uri="{FF2B5EF4-FFF2-40B4-BE49-F238E27FC236}">
                  <a16:creationId xmlns:a16="http://schemas.microsoft.com/office/drawing/2014/main" id="{31B5A240-C496-4EE2-BB95-E2685E5BDA04}"/>
                </a:ext>
              </a:extLst>
            </p:cNvPr>
            <p:cNvSpPr txBox="1"/>
            <p:nvPr/>
          </p:nvSpPr>
          <p:spPr>
            <a:xfrm>
              <a:off x="9196400" y="1070773"/>
              <a:ext cx="247650" cy="264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3366"/>
                  </a:solidFill>
                  <a:effectLst/>
                  <a:uLnTx/>
                  <a:uFillTx/>
                  <a:latin typeface="Calibri" panose="020F0502020204030204"/>
                  <a:ea typeface="+mn-ea"/>
                  <a:cs typeface="+mn-cs"/>
                </a:rPr>
                <a:t>E</a:t>
              </a:r>
            </a:p>
          </p:txBody>
        </p:sp>
      </p:grpSp>
      <p:sp>
        <p:nvSpPr>
          <p:cNvPr id="54" name="TextBox 53">
            <a:extLst>
              <a:ext uri="{FF2B5EF4-FFF2-40B4-BE49-F238E27FC236}">
                <a16:creationId xmlns:a16="http://schemas.microsoft.com/office/drawing/2014/main" id="{50167118-2EF4-48F3-BD8E-4913D9F0ECC5}"/>
              </a:ext>
            </a:extLst>
          </p:cNvPr>
          <p:cNvSpPr txBox="1"/>
          <p:nvPr/>
        </p:nvSpPr>
        <p:spPr>
          <a:xfrm>
            <a:off x="822909" y="5734085"/>
            <a:ext cx="4651240" cy="461665"/>
          </a:xfrm>
          <a:prstGeom prst="rect">
            <a:avLst/>
          </a:prstGeom>
          <a:solidFill>
            <a:srgbClr val="F0F1FA"/>
          </a:solidFill>
          <a:ln>
            <a:no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ahoma"/>
                <a:ea typeface="+mn-ea"/>
                <a:cs typeface="+mn-cs"/>
              </a:rPr>
              <a:t>Could be an industry certification, degree, certificate, license issued by the state of California etc.</a:t>
            </a:r>
          </a:p>
        </p:txBody>
      </p:sp>
      <p:sp>
        <p:nvSpPr>
          <p:cNvPr id="56" name="Oval 55">
            <a:extLst>
              <a:ext uri="{FF2B5EF4-FFF2-40B4-BE49-F238E27FC236}">
                <a16:creationId xmlns:a16="http://schemas.microsoft.com/office/drawing/2014/main" id="{F34B5D53-71E4-4208-B90F-DBA0465EF4DB}"/>
              </a:ext>
            </a:extLst>
          </p:cNvPr>
          <p:cNvSpPr/>
          <p:nvPr/>
        </p:nvSpPr>
        <p:spPr>
          <a:xfrm>
            <a:off x="330961" y="5849183"/>
            <a:ext cx="312549" cy="321714"/>
          </a:xfrm>
          <a:prstGeom prst="ellipse">
            <a:avLst/>
          </a:prstGeom>
          <a:solidFill>
            <a:schemeClr val="accent6"/>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3366"/>
                </a:solidFill>
                <a:effectLst/>
                <a:uLnTx/>
                <a:uFillTx/>
                <a:latin typeface="Calibri" panose="020F0502020204030204"/>
                <a:ea typeface="+mn-ea"/>
                <a:cs typeface="+mn-cs"/>
              </a:rPr>
              <a:t>H</a:t>
            </a:r>
          </a:p>
        </p:txBody>
      </p:sp>
      <p:sp>
        <p:nvSpPr>
          <p:cNvPr id="62" name="TextBox 61">
            <a:extLst>
              <a:ext uri="{FF2B5EF4-FFF2-40B4-BE49-F238E27FC236}">
                <a16:creationId xmlns:a16="http://schemas.microsoft.com/office/drawing/2014/main" id="{EC72C00A-C5EF-49C5-8B3C-EE28B2BC2175}"/>
              </a:ext>
            </a:extLst>
          </p:cNvPr>
          <p:cNvSpPr txBox="1"/>
          <p:nvPr/>
        </p:nvSpPr>
        <p:spPr>
          <a:xfrm>
            <a:off x="822909" y="5164794"/>
            <a:ext cx="4651240" cy="430887"/>
          </a:xfrm>
          <a:prstGeom prst="rect">
            <a:avLst/>
          </a:prstGeom>
          <a:solidFill>
            <a:srgbClr val="F0F1FA"/>
          </a:solidFill>
          <a:ln>
            <a:no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Tahoma"/>
                <a:ea typeface="+mn-ea"/>
                <a:cs typeface="+mn-cs"/>
              </a:rPr>
              <a:t>Industry sector that best represents the field in which the respondent is or will be employed in upon completion of training.</a:t>
            </a:r>
          </a:p>
        </p:txBody>
      </p:sp>
      <p:sp>
        <p:nvSpPr>
          <p:cNvPr id="64" name="Oval 63">
            <a:extLst>
              <a:ext uri="{FF2B5EF4-FFF2-40B4-BE49-F238E27FC236}">
                <a16:creationId xmlns:a16="http://schemas.microsoft.com/office/drawing/2014/main" id="{3EB791EA-5B96-4160-992F-9A579FD9C74F}"/>
              </a:ext>
            </a:extLst>
          </p:cNvPr>
          <p:cNvSpPr/>
          <p:nvPr/>
        </p:nvSpPr>
        <p:spPr>
          <a:xfrm>
            <a:off x="335051" y="4670838"/>
            <a:ext cx="312549" cy="321714"/>
          </a:xfrm>
          <a:prstGeom prst="ellipse">
            <a:avLst/>
          </a:prstGeom>
          <a:solidFill>
            <a:schemeClr val="accent4">
              <a:lumMod val="60000"/>
              <a:lumOff val="40000"/>
            </a:scheme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3366"/>
                </a:solidFill>
                <a:effectLst/>
                <a:uLnTx/>
                <a:uFillTx/>
                <a:latin typeface="Calibri" panose="020F0502020204030204"/>
                <a:ea typeface="+mn-ea"/>
                <a:cs typeface="+mn-cs"/>
              </a:rPr>
              <a:t>F</a:t>
            </a:r>
          </a:p>
        </p:txBody>
      </p:sp>
      <p:sp>
        <p:nvSpPr>
          <p:cNvPr id="66" name="TextBox 65">
            <a:extLst>
              <a:ext uri="{FF2B5EF4-FFF2-40B4-BE49-F238E27FC236}">
                <a16:creationId xmlns:a16="http://schemas.microsoft.com/office/drawing/2014/main" id="{A0173847-B22D-4001-AF0B-4A02F77B7889}"/>
              </a:ext>
            </a:extLst>
          </p:cNvPr>
          <p:cNvSpPr txBox="1"/>
          <p:nvPr/>
        </p:nvSpPr>
        <p:spPr>
          <a:xfrm>
            <a:off x="822909" y="4615972"/>
            <a:ext cx="4651240" cy="430887"/>
          </a:xfrm>
          <a:prstGeom prst="rect">
            <a:avLst/>
          </a:prstGeom>
          <a:solidFill>
            <a:srgbClr val="F0F1FA"/>
          </a:solidFill>
          <a:ln>
            <a:no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Tahoma"/>
                <a:ea typeface="+mn-ea"/>
                <a:cs typeface="+mn-cs"/>
              </a:rPr>
              <a:t>The type of educational or training institution based on the institution’s tax status</a:t>
            </a:r>
          </a:p>
        </p:txBody>
      </p:sp>
      <p:sp>
        <p:nvSpPr>
          <p:cNvPr id="68" name="Oval 67">
            <a:extLst>
              <a:ext uri="{FF2B5EF4-FFF2-40B4-BE49-F238E27FC236}">
                <a16:creationId xmlns:a16="http://schemas.microsoft.com/office/drawing/2014/main" id="{FCE76BD4-98CF-485F-809D-E079B7F45FA5}"/>
              </a:ext>
            </a:extLst>
          </p:cNvPr>
          <p:cNvSpPr/>
          <p:nvPr/>
        </p:nvSpPr>
        <p:spPr>
          <a:xfrm>
            <a:off x="326872" y="5221311"/>
            <a:ext cx="312549" cy="321714"/>
          </a:xfrm>
          <a:prstGeom prst="ellipse">
            <a:avLst/>
          </a:prstGeom>
          <a:solidFill>
            <a:schemeClr val="accent5">
              <a:lumMod val="60000"/>
              <a:lumOff val="40000"/>
            </a:scheme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3366"/>
                </a:solidFill>
                <a:effectLst/>
                <a:uLnTx/>
                <a:uFillTx/>
                <a:latin typeface="Calibri" panose="020F0502020204030204"/>
                <a:ea typeface="+mn-ea"/>
                <a:cs typeface="+mn-cs"/>
              </a:rPr>
              <a:t>G</a:t>
            </a:r>
          </a:p>
        </p:txBody>
      </p:sp>
      <p:sp>
        <p:nvSpPr>
          <p:cNvPr id="8" name="Slide Number Placeholder 7">
            <a:extLst>
              <a:ext uri="{FF2B5EF4-FFF2-40B4-BE49-F238E27FC236}">
                <a16:creationId xmlns:a16="http://schemas.microsoft.com/office/drawing/2014/main" id="{8F82398A-8D3A-4A0B-AF06-5BB556B5E1ED}"/>
              </a:ext>
            </a:extLst>
          </p:cNvPr>
          <p:cNvSpPr>
            <a:spLocks noGrp="1"/>
          </p:cNvSpPr>
          <p:nvPr>
            <p:ph type="sldNum" sz="quarter" idx="11"/>
          </p:nvPr>
        </p:nvSpPr>
        <p:spPr/>
        <p:txBody>
          <a:bodyPr/>
          <a:lstStyle/>
          <a:p>
            <a:fld id="{4B73C415-D670-4716-A5EC-CC4D52CA2BAC}" type="slidenum">
              <a:rPr lang="en-US" noProof="0" smtClean="0"/>
              <a:pPr/>
              <a:t>61</a:t>
            </a:fld>
            <a:endParaRPr lang="en-US" noProof="0"/>
          </a:p>
        </p:txBody>
      </p:sp>
      <p:sp>
        <p:nvSpPr>
          <p:cNvPr id="55" name="TextBox 54">
            <a:extLst>
              <a:ext uri="{FF2B5EF4-FFF2-40B4-BE49-F238E27FC236}">
                <a16:creationId xmlns:a16="http://schemas.microsoft.com/office/drawing/2014/main" id="{FEC5A5ED-2E20-4B0F-A92B-3A711437DD78}"/>
              </a:ext>
            </a:extLst>
          </p:cNvPr>
          <p:cNvSpPr txBox="1"/>
          <p:nvPr/>
        </p:nvSpPr>
        <p:spPr>
          <a:xfrm>
            <a:off x="822909" y="3560429"/>
            <a:ext cx="4651240" cy="430887"/>
          </a:xfrm>
          <a:prstGeom prst="rect">
            <a:avLst/>
          </a:prstGeom>
          <a:solidFill>
            <a:srgbClr val="FAF4F6"/>
          </a:solidFill>
          <a:effectLst>
            <a:outerShdw blurRad="50800" dist="38100" dir="2700000" algn="tl" rotWithShape="0">
              <a:prstClr val="black">
                <a:alpha val="40000"/>
              </a:prstClr>
            </a:outerShdw>
          </a:effectLst>
        </p:spPr>
        <p:txBody>
          <a:bodyPr wrap="square">
            <a:spAutoFit/>
          </a:bodyPr>
          <a:lstStyle/>
          <a:p>
            <a:r>
              <a:rPr lang="en-US" sz="1100" dirty="0"/>
              <a:t>Submit only Education Program Participation Type Code 30 (Special Education) in End-of-Year 4.</a:t>
            </a:r>
          </a:p>
        </p:txBody>
      </p:sp>
      <p:grpSp>
        <p:nvGrpSpPr>
          <p:cNvPr id="38" name="Group 37">
            <a:extLst>
              <a:ext uri="{FF2B5EF4-FFF2-40B4-BE49-F238E27FC236}">
                <a16:creationId xmlns:a16="http://schemas.microsoft.com/office/drawing/2014/main" id="{4979AE31-0E88-4AA5-894E-3762988B3E43}"/>
              </a:ext>
            </a:extLst>
          </p:cNvPr>
          <p:cNvGrpSpPr>
            <a:grpSpLocks noChangeAspect="1"/>
          </p:cNvGrpSpPr>
          <p:nvPr/>
        </p:nvGrpSpPr>
        <p:grpSpPr>
          <a:xfrm>
            <a:off x="8190276" y="4197287"/>
            <a:ext cx="312550" cy="321714"/>
            <a:chOff x="10003107" y="324097"/>
            <a:chExt cx="247651" cy="276998"/>
          </a:xfrm>
          <a:effectLst>
            <a:outerShdw blurRad="50800" dist="38100" dir="2700000" algn="tl" rotWithShape="0">
              <a:prstClr val="black">
                <a:alpha val="40000"/>
              </a:prstClr>
            </a:outerShdw>
          </a:effectLst>
        </p:grpSpPr>
        <p:sp>
          <p:nvSpPr>
            <p:cNvPr id="39" name="Oval 38">
              <a:extLst>
                <a:ext uri="{FF2B5EF4-FFF2-40B4-BE49-F238E27FC236}">
                  <a16:creationId xmlns:a16="http://schemas.microsoft.com/office/drawing/2014/main" id="{C426C67B-9D14-4130-82F7-0EADBD2580D5}"/>
                </a:ext>
              </a:extLst>
            </p:cNvPr>
            <p:cNvSpPr/>
            <p:nvPr/>
          </p:nvSpPr>
          <p:spPr>
            <a:xfrm>
              <a:off x="10003108" y="324097"/>
              <a:ext cx="247650" cy="276998"/>
            </a:xfrm>
            <a:prstGeom prst="ellipse">
              <a:avLst/>
            </a:prstGeom>
            <a:solidFill>
              <a:srgbClr val="FF66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735EE810-E5B7-4E84-90DB-061733B31EEF}"/>
                </a:ext>
              </a:extLst>
            </p:cNvPr>
            <p:cNvSpPr txBox="1"/>
            <p:nvPr/>
          </p:nvSpPr>
          <p:spPr>
            <a:xfrm>
              <a:off x="10003107" y="330032"/>
              <a:ext cx="247650" cy="264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3366"/>
                  </a:solidFill>
                  <a:effectLst/>
                  <a:uLnTx/>
                  <a:uFillTx/>
                  <a:latin typeface="Calibri" panose="020F0502020204030204"/>
                  <a:ea typeface="+mn-ea"/>
                  <a:cs typeface="+mn-cs"/>
                </a:rPr>
                <a:t>D</a:t>
              </a:r>
            </a:p>
          </p:txBody>
        </p:sp>
      </p:grpSp>
      <p:grpSp>
        <p:nvGrpSpPr>
          <p:cNvPr id="51" name="Group 50">
            <a:extLst>
              <a:ext uri="{FF2B5EF4-FFF2-40B4-BE49-F238E27FC236}">
                <a16:creationId xmlns:a16="http://schemas.microsoft.com/office/drawing/2014/main" id="{3B9BB37D-FF5F-4C71-8961-4E840C6C3F30}"/>
              </a:ext>
            </a:extLst>
          </p:cNvPr>
          <p:cNvGrpSpPr>
            <a:grpSpLocks noChangeAspect="1"/>
          </p:cNvGrpSpPr>
          <p:nvPr/>
        </p:nvGrpSpPr>
        <p:grpSpPr>
          <a:xfrm>
            <a:off x="10535105" y="4192838"/>
            <a:ext cx="312548" cy="321714"/>
            <a:chOff x="9214607" y="250743"/>
            <a:chExt cx="247650" cy="276998"/>
          </a:xfrm>
          <a:effectLst>
            <a:outerShdw blurRad="50800" dist="38100" dir="2700000" algn="tl" rotWithShape="0">
              <a:prstClr val="black">
                <a:alpha val="40000"/>
              </a:prstClr>
            </a:outerShdw>
          </a:effectLst>
        </p:grpSpPr>
        <p:sp>
          <p:nvSpPr>
            <p:cNvPr id="52" name="Oval 51">
              <a:extLst>
                <a:ext uri="{FF2B5EF4-FFF2-40B4-BE49-F238E27FC236}">
                  <a16:creationId xmlns:a16="http://schemas.microsoft.com/office/drawing/2014/main" id="{5355AC9C-D5EA-4722-9484-0A04F4BCFFCE}"/>
                </a:ext>
              </a:extLst>
            </p:cNvPr>
            <p:cNvSpPr/>
            <p:nvPr/>
          </p:nvSpPr>
          <p:spPr>
            <a:xfrm>
              <a:off x="9214607" y="250743"/>
              <a:ext cx="247650" cy="276998"/>
            </a:xfrm>
            <a:prstGeom prst="ellipse">
              <a:avLst/>
            </a:prstGeom>
            <a:solidFill>
              <a:srgbClr val="737CBB"/>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D5770C63-E0BB-4083-9F2A-0EEA14717ED3}"/>
                </a:ext>
              </a:extLst>
            </p:cNvPr>
            <p:cNvSpPr txBox="1"/>
            <p:nvPr/>
          </p:nvSpPr>
          <p:spPr>
            <a:xfrm>
              <a:off x="9214607" y="256743"/>
              <a:ext cx="247650" cy="264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3366"/>
                  </a:solidFill>
                  <a:effectLst/>
                  <a:uLnTx/>
                  <a:uFillTx/>
                  <a:latin typeface="Calibri" panose="020F0502020204030204"/>
                  <a:ea typeface="+mn-ea"/>
                  <a:cs typeface="+mn-cs"/>
                </a:rPr>
                <a:t>E</a:t>
              </a:r>
            </a:p>
          </p:txBody>
        </p:sp>
      </p:grpSp>
      <p:sp>
        <p:nvSpPr>
          <p:cNvPr id="4" name="Oval 3">
            <a:extLst>
              <a:ext uri="{FF2B5EF4-FFF2-40B4-BE49-F238E27FC236}">
                <a16:creationId xmlns:a16="http://schemas.microsoft.com/office/drawing/2014/main" id="{C781D34C-7084-4B83-B1D1-2C96B02073EA}"/>
              </a:ext>
            </a:extLst>
          </p:cNvPr>
          <p:cNvSpPr/>
          <p:nvPr/>
        </p:nvSpPr>
        <p:spPr>
          <a:xfrm>
            <a:off x="8190274" y="5215257"/>
            <a:ext cx="312549" cy="321714"/>
          </a:xfrm>
          <a:prstGeom prst="ellipse">
            <a:avLst/>
          </a:prstGeom>
          <a:solidFill>
            <a:schemeClr val="accent6"/>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3366"/>
                </a:solidFill>
                <a:effectLst/>
                <a:uLnTx/>
                <a:uFillTx/>
                <a:latin typeface="Calibri" panose="020F0502020204030204"/>
                <a:ea typeface="+mn-ea"/>
                <a:cs typeface="+mn-cs"/>
              </a:rPr>
              <a:t>H</a:t>
            </a:r>
          </a:p>
        </p:txBody>
      </p:sp>
      <p:sp>
        <p:nvSpPr>
          <p:cNvPr id="5" name="Oval 4">
            <a:extLst>
              <a:ext uri="{FF2B5EF4-FFF2-40B4-BE49-F238E27FC236}">
                <a16:creationId xmlns:a16="http://schemas.microsoft.com/office/drawing/2014/main" id="{D19807DC-E618-4391-AAAF-47827963BB3D}"/>
              </a:ext>
            </a:extLst>
          </p:cNvPr>
          <p:cNvSpPr/>
          <p:nvPr/>
        </p:nvSpPr>
        <p:spPr>
          <a:xfrm>
            <a:off x="8190275" y="4706272"/>
            <a:ext cx="312549" cy="321714"/>
          </a:xfrm>
          <a:prstGeom prst="ellipse">
            <a:avLst/>
          </a:prstGeom>
          <a:solidFill>
            <a:schemeClr val="accent4">
              <a:lumMod val="60000"/>
              <a:lumOff val="40000"/>
            </a:scheme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3366"/>
                </a:solidFill>
                <a:effectLst/>
                <a:uLnTx/>
                <a:uFillTx/>
                <a:latin typeface="Calibri" panose="020F0502020204030204"/>
                <a:ea typeface="+mn-ea"/>
                <a:cs typeface="+mn-cs"/>
              </a:rPr>
              <a:t>F</a:t>
            </a:r>
          </a:p>
        </p:txBody>
      </p:sp>
      <p:sp>
        <p:nvSpPr>
          <p:cNvPr id="7" name="Oval 6">
            <a:extLst>
              <a:ext uri="{FF2B5EF4-FFF2-40B4-BE49-F238E27FC236}">
                <a16:creationId xmlns:a16="http://schemas.microsoft.com/office/drawing/2014/main" id="{8447669C-DD24-4255-80A9-0F65B627F73B}"/>
              </a:ext>
            </a:extLst>
          </p:cNvPr>
          <p:cNvSpPr/>
          <p:nvPr/>
        </p:nvSpPr>
        <p:spPr>
          <a:xfrm>
            <a:off x="10535105" y="4701485"/>
            <a:ext cx="312549" cy="321714"/>
          </a:xfrm>
          <a:prstGeom prst="ellipse">
            <a:avLst/>
          </a:prstGeom>
          <a:solidFill>
            <a:schemeClr val="accent5">
              <a:lumMod val="60000"/>
              <a:lumOff val="40000"/>
            </a:scheme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3366"/>
                </a:solidFill>
                <a:effectLst/>
                <a:uLnTx/>
                <a:uFillTx/>
                <a:latin typeface="Calibri" panose="020F0502020204030204"/>
                <a:ea typeface="+mn-ea"/>
                <a:cs typeface="+mn-cs"/>
              </a:rPr>
              <a:t>G</a:t>
            </a:r>
          </a:p>
        </p:txBody>
      </p:sp>
      <p:grpSp>
        <p:nvGrpSpPr>
          <p:cNvPr id="11" name="Group 10">
            <a:extLst>
              <a:ext uri="{FF2B5EF4-FFF2-40B4-BE49-F238E27FC236}">
                <a16:creationId xmlns:a16="http://schemas.microsoft.com/office/drawing/2014/main" id="{8FBBF481-B556-4AB8-BD79-6CAD572703AE}"/>
              </a:ext>
            </a:extLst>
          </p:cNvPr>
          <p:cNvGrpSpPr/>
          <p:nvPr/>
        </p:nvGrpSpPr>
        <p:grpSpPr>
          <a:xfrm>
            <a:off x="6096000" y="4151315"/>
            <a:ext cx="5067300" cy="1791189"/>
            <a:chOff x="6096000" y="4151315"/>
            <a:chExt cx="5067300" cy="1791189"/>
          </a:xfrm>
        </p:grpSpPr>
        <p:sp>
          <p:nvSpPr>
            <p:cNvPr id="9" name="Rectangle: Rounded Corners 8">
              <a:extLst>
                <a:ext uri="{FF2B5EF4-FFF2-40B4-BE49-F238E27FC236}">
                  <a16:creationId xmlns:a16="http://schemas.microsoft.com/office/drawing/2014/main" id="{4A07AEDC-09A1-454F-B598-B6B6832D6636}"/>
                </a:ext>
              </a:extLst>
            </p:cNvPr>
            <p:cNvSpPr/>
            <p:nvPr/>
          </p:nvSpPr>
          <p:spPr>
            <a:xfrm>
              <a:off x="6096000" y="4151315"/>
              <a:ext cx="5067300" cy="1637301"/>
            </a:xfrm>
            <a:prstGeom prst="roundRect">
              <a:avLst>
                <a:gd name="adj" fmla="val 3754"/>
              </a:avLst>
            </a:prstGeom>
            <a:noFill/>
            <a:ln w="25400">
              <a:solidFill>
                <a:srgbClr val="FF7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C7379F4-F929-4541-B34F-BAB575B6AE88}"/>
                </a:ext>
              </a:extLst>
            </p:cNvPr>
            <p:cNvSpPr txBox="1"/>
            <p:nvPr/>
          </p:nvSpPr>
          <p:spPr>
            <a:xfrm>
              <a:off x="6331582" y="5634727"/>
              <a:ext cx="2014966" cy="307777"/>
            </a:xfrm>
            <a:prstGeom prst="rect">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en-US" sz="1400" dirty="0"/>
                <a:t>Fall 2 Relevant Fields</a:t>
              </a:r>
            </a:p>
          </p:txBody>
        </p:sp>
      </p:grpSp>
      <p:sp>
        <p:nvSpPr>
          <p:cNvPr id="3" name="Footer Placeholder 3">
            <a:extLst>
              <a:ext uri="{FF2B5EF4-FFF2-40B4-BE49-F238E27FC236}">
                <a16:creationId xmlns:a16="http://schemas.microsoft.com/office/drawing/2014/main" id="{BFC919FB-C198-55FF-F1AE-54C8E2B1BE3A}"/>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2024</a:t>
            </a:r>
          </a:p>
        </p:txBody>
      </p:sp>
    </p:spTree>
    <p:extLst>
      <p:ext uri="{BB962C8B-B14F-4D97-AF65-F5344CB8AC3E}">
        <p14:creationId xmlns:p14="http://schemas.microsoft.com/office/powerpoint/2010/main" val="120681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44D4A-B231-441E-8B1E-D8AD0C4512E1}"/>
              </a:ext>
            </a:extLst>
          </p:cNvPr>
          <p:cNvSpPr>
            <a:spLocks noGrp="1"/>
          </p:cNvSpPr>
          <p:nvPr>
            <p:ph type="title"/>
          </p:nvPr>
        </p:nvSpPr>
        <p:spPr/>
        <p:txBody>
          <a:bodyPr/>
          <a:lstStyle/>
          <a:p>
            <a:r>
              <a:rPr lang="en-US" dirty="0"/>
              <a:t>PSTS Toolkit</a:t>
            </a:r>
          </a:p>
        </p:txBody>
      </p:sp>
      <p:sp>
        <p:nvSpPr>
          <p:cNvPr id="4" name="Slide Number Placeholder 3">
            <a:extLst>
              <a:ext uri="{FF2B5EF4-FFF2-40B4-BE49-F238E27FC236}">
                <a16:creationId xmlns:a16="http://schemas.microsoft.com/office/drawing/2014/main" id="{72190F58-6684-4168-AC9D-B71C1720F020}"/>
              </a:ext>
            </a:extLst>
          </p:cNvPr>
          <p:cNvSpPr>
            <a:spLocks noGrp="1"/>
          </p:cNvSpPr>
          <p:nvPr>
            <p:ph type="sldNum" sz="quarter" idx="11"/>
          </p:nvPr>
        </p:nvSpPr>
        <p:spPr/>
        <p:txBody>
          <a:bodyPr/>
          <a:lstStyle/>
          <a:p>
            <a:fld id="{4B73C415-D670-4716-A5EC-CC4D52CA2BAC}" type="slidenum">
              <a:rPr lang="en-US" noProof="0" smtClean="0"/>
              <a:pPr/>
              <a:t>62</a:t>
            </a:fld>
            <a:endParaRPr lang="en-US" noProof="0"/>
          </a:p>
        </p:txBody>
      </p:sp>
      <p:sp>
        <p:nvSpPr>
          <p:cNvPr id="5" name="Text Placeholder 4">
            <a:extLst>
              <a:ext uri="{FF2B5EF4-FFF2-40B4-BE49-F238E27FC236}">
                <a16:creationId xmlns:a16="http://schemas.microsoft.com/office/drawing/2014/main" id="{25B17CFA-F3B7-494A-BEC0-57BF27C2773C}"/>
              </a:ext>
            </a:extLst>
          </p:cNvPr>
          <p:cNvSpPr>
            <a:spLocks noGrp="1"/>
          </p:cNvSpPr>
          <p:nvPr>
            <p:ph type="body" sz="quarter" idx="32"/>
          </p:nvPr>
        </p:nvSpPr>
        <p:spPr/>
        <p:txBody>
          <a:bodyPr/>
          <a:lstStyle/>
          <a:p>
            <a:r>
              <a:rPr lang="en-US" dirty="0"/>
              <a:t>Please refer to the User Manual PSTS page for additional references. </a:t>
            </a:r>
          </a:p>
        </p:txBody>
      </p:sp>
      <p:pic>
        <p:nvPicPr>
          <p:cNvPr id="6" name="Picture 5">
            <a:extLst>
              <a:ext uri="{FF2B5EF4-FFF2-40B4-BE49-F238E27FC236}">
                <a16:creationId xmlns:a16="http://schemas.microsoft.com/office/drawing/2014/main" id="{F33BF177-8501-4F9A-9B88-30909EF2C112}"/>
              </a:ext>
            </a:extLst>
          </p:cNvPr>
          <p:cNvPicPr>
            <a:picLocks noChangeAspect="1"/>
          </p:cNvPicPr>
          <p:nvPr/>
        </p:nvPicPr>
        <p:blipFill>
          <a:blip r:embed="rId3"/>
          <a:stretch>
            <a:fillRect/>
          </a:stretch>
        </p:blipFill>
        <p:spPr>
          <a:xfrm>
            <a:off x="752267" y="1512000"/>
            <a:ext cx="4660518" cy="4527208"/>
          </a:xfrm>
          <a:prstGeom prst="rect">
            <a:avLst/>
          </a:prstGeom>
          <a:effectLst>
            <a:outerShdw blurRad="63500" algn="ctr" rotWithShape="0">
              <a:prstClr val="black">
                <a:alpha val="40000"/>
              </a:prstClr>
            </a:outerShdw>
          </a:effectLst>
        </p:spPr>
      </p:pic>
      <p:pic>
        <p:nvPicPr>
          <p:cNvPr id="7" name="Picture 6">
            <a:extLst>
              <a:ext uri="{FF2B5EF4-FFF2-40B4-BE49-F238E27FC236}">
                <a16:creationId xmlns:a16="http://schemas.microsoft.com/office/drawing/2014/main" id="{2AC44004-91CB-4398-B91C-AEEEFA2440D2}"/>
              </a:ext>
            </a:extLst>
          </p:cNvPr>
          <p:cNvPicPr>
            <a:picLocks noChangeAspect="1"/>
          </p:cNvPicPr>
          <p:nvPr/>
        </p:nvPicPr>
        <p:blipFill>
          <a:blip r:embed="rId4"/>
          <a:stretch>
            <a:fillRect/>
          </a:stretch>
        </p:blipFill>
        <p:spPr>
          <a:xfrm>
            <a:off x="6096000" y="1592134"/>
            <a:ext cx="5203016" cy="3673731"/>
          </a:xfrm>
          <a:prstGeom prst="rect">
            <a:avLst/>
          </a:prstGeom>
          <a:effectLst>
            <a:outerShdw blurRad="63500" algn="ctr" rotWithShape="0">
              <a:prstClr val="black">
                <a:alpha val="40000"/>
              </a:prstClr>
            </a:outerShdw>
          </a:effectLst>
        </p:spPr>
      </p:pic>
      <p:sp>
        <p:nvSpPr>
          <p:cNvPr id="3" name="Footer Placeholder 3">
            <a:extLst>
              <a:ext uri="{FF2B5EF4-FFF2-40B4-BE49-F238E27FC236}">
                <a16:creationId xmlns:a16="http://schemas.microsoft.com/office/drawing/2014/main" id="{00690BB2-BEC7-FE37-128A-E1B24D051A20}"/>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2024</a:t>
            </a:r>
          </a:p>
        </p:txBody>
      </p:sp>
    </p:spTree>
    <p:extLst>
      <p:ext uri="{BB962C8B-B14F-4D97-AF65-F5344CB8AC3E}">
        <p14:creationId xmlns:p14="http://schemas.microsoft.com/office/powerpoint/2010/main" val="22184399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17670" y="0"/>
            <a:ext cx="432001" cy="6365362"/>
          </a:xfrm>
          <a:prstGeom prst="rect">
            <a:avLst/>
          </a:prstGeom>
          <a:solidFill>
            <a:schemeClr val="bg1">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9" name="Rectangle 8">
            <a:extLst>
              <a:ext uri="{FF2B5EF4-FFF2-40B4-BE49-F238E27FC236}">
                <a16:creationId xmlns:a16="http://schemas.microsoft.com/office/drawing/2014/main" id="{2EAD896F-11CF-42B4-9BDA-FC6BBC053BB8}"/>
              </a:ext>
              <a:ext uri="{C183D7F6-B498-43B3-948B-1728B52AA6E4}">
                <adec:decorative xmlns:adec="http://schemas.microsoft.com/office/drawing/2017/decorative" val="1"/>
              </a:ext>
            </a:extLst>
          </p:cNvPr>
          <p:cNvSpPr/>
          <p:nvPr/>
        </p:nvSpPr>
        <p:spPr bwMode="gray">
          <a:xfrm>
            <a:off x="457200" y="-1"/>
            <a:ext cx="11734800" cy="6365363"/>
          </a:xfrm>
          <a:prstGeom prst="rect">
            <a:avLst/>
          </a:prstGeom>
          <a:gradFill flip="none" rotWithShape="1">
            <a:gsLst>
              <a:gs pos="44000">
                <a:schemeClr val="bg1">
                  <a:lumMod val="100000"/>
                  <a:alpha val="30000"/>
                </a:schemeClr>
              </a:gs>
              <a:gs pos="100000">
                <a:schemeClr val="bg1"/>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2403476"/>
            <a:ext cx="6299682" cy="2387600"/>
          </a:xfrm>
        </p:spPr>
        <p:txBody>
          <a:bodyPr/>
          <a:lstStyle/>
          <a:p>
            <a:r>
              <a:rPr lang="en-US">
                <a:solidFill>
                  <a:srgbClr val="2F528F"/>
                </a:solidFill>
              </a:rPr>
              <a:t>Wrap Up</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p:txBody>
          <a:bodyPr/>
          <a:lstStyle/>
          <a:p>
            <a:r>
              <a:rPr lang="en-US">
                <a:solidFill>
                  <a:srgbClr val="2F528F"/>
                </a:solidFill>
              </a:rPr>
              <a:t>Key Points, Resources and Support</a:t>
            </a:r>
          </a:p>
        </p:txBody>
      </p:sp>
      <p:sp>
        <p:nvSpPr>
          <p:cNvPr id="4" name="Footer Placeholder 3">
            <a:extLst>
              <a:ext uri="{FF2B5EF4-FFF2-40B4-BE49-F238E27FC236}">
                <a16:creationId xmlns:a16="http://schemas.microsoft.com/office/drawing/2014/main" id="{251BAF76-9EE8-5B62-C88C-A285CD0ACAC6}"/>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2024</a:t>
            </a:r>
          </a:p>
        </p:txBody>
      </p:sp>
    </p:spTree>
    <p:extLst>
      <p:ext uri="{BB962C8B-B14F-4D97-AF65-F5344CB8AC3E}">
        <p14:creationId xmlns:p14="http://schemas.microsoft.com/office/powerpoint/2010/main" val="3259364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4" fill="hold" grpId="0" nodeType="afterEffect">
                                  <p:stCondLst>
                                    <p:cond delay="0"/>
                                  </p:stCondLst>
                                  <p:childTnLst>
                                    <p:anim calcmode="lin" valueType="num">
                                      <p:cBhvr additive="base">
                                        <p:cTn id="11" dur="500"/>
                                        <p:tgtEl>
                                          <p:spTgt spid="30"/>
                                        </p:tgtEl>
                                        <p:attrNameLst>
                                          <p:attrName>ppt_x</p:attrName>
                                        </p:attrNameLst>
                                      </p:cBhvr>
                                      <p:tavLst>
                                        <p:tav tm="0">
                                          <p:val>
                                            <p:strVal val="ppt_x"/>
                                          </p:val>
                                        </p:tav>
                                        <p:tav tm="100000">
                                          <p:val>
                                            <p:strVal val="ppt_x"/>
                                          </p:val>
                                        </p:tav>
                                      </p:tavLst>
                                    </p:anim>
                                    <p:anim calcmode="lin" valueType="num">
                                      <p:cBhvr additive="base">
                                        <p:cTn id="12" dur="500"/>
                                        <p:tgtEl>
                                          <p:spTgt spid="30"/>
                                        </p:tgtEl>
                                        <p:attrNameLst>
                                          <p:attrName>ppt_y</p:attrName>
                                        </p:attrNameLst>
                                      </p:cBhvr>
                                      <p:tavLst>
                                        <p:tav tm="0">
                                          <p:val>
                                            <p:strVal val="ppt_y"/>
                                          </p:val>
                                        </p:tav>
                                        <p:tav tm="100000">
                                          <p:val>
                                            <p:strVal val="1+ppt_h/2"/>
                                          </p:val>
                                        </p:tav>
                                      </p:tavLst>
                                    </p:anim>
                                    <p:set>
                                      <p:cBhvr>
                                        <p:cTn id="13"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0C5BFEC6-6AB2-495A-A728-CF19DBACB350}"/>
              </a:ext>
              <a:ext uri="{C183D7F6-B498-43B3-948B-1728B52AA6E4}">
                <adec:decorative xmlns:adec="http://schemas.microsoft.com/office/drawing/2017/decorative" val="1"/>
              </a:ext>
            </a:extLst>
          </p:cNvPr>
          <p:cNvGrpSpPr/>
          <p:nvPr/>
        </p:nvGrpSpPr>
        <p:grpSpPr>
          <a:xfrm>
            <a:off x="-1" y="6371795"/>
            <a:ext cx="12192001" cy="492636"/>
            <a:chOff x="0" y="6399536"/>
            <a:chExt cx="12192001" cy="492636"/>
          </a:xfrm>
        </p:grpSpPr>
        <p:sp>
          <p:nvSpPr>
            <p:cNvPr id="17" name="Rectangle 16">
              <a:extLst>
                <a:ext uri="{FF2B5EF4-FFF2-40B4-BE49-F238E27FC236}">
                  <a16:creationId xmlns:a16="http://schemas.microsoft.com/office/drawing/2014/main" id="{D94C7EAD-72FD-4E5A-AEB6-215B5992FF7F}"/>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BFFB4DF-E884-4AC4-9CB8-9A6F84D99DB4}"/>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96225D19-26C7-4C06-AF87-02D550BAD5C2}"/>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30">
              <a:extLst>
                <a:ext uri="{FF2B5EF4-FFF2-40B4-BE49-F238E27FC236}">
                  <a16:creationId xmlns:a16="http://schemas.microsoft.com/office/drawing/2014/main" id="{F1CDBBAD-60D4-4B37-BC76-1A5F991351A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22" name="Rectangle 21">
              <a:extLst>
                <a:ext uri="{FF2B5EF4-FFF2-40B4-BE49-F238E27FC236}">
                  <a16:creationId xmlns:a16="http://schemas.microsoft.com/office/drawing/2014/main" id="{B84F5A40-59AA-4B21-8EFB-FC489A54CC13}"/>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96F89C89-E363-4C50-BFE0-51E4FECCFA9C}"/>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 name="Picture 9">
            <a:extLst>
              <a:ext uri="{FF2B5EF4-FFF2-40B4-BE49-F238E27FC236}">
                <a16:creationId xmlns:a16="http://schemas.microsoft.com/office/drawing/2014/main" id="{C8F059B4-9B60-48CE-B1ED-291560A1AC03}"/>
              </a:ext>
            </a:extLst>
          </p:cNvPr>
          <p:cNvPicPr>
            <a:picLocks noChangeAspect="1"/>
          </p:cNvPicPr>
          <p:nvPr/>
        </p:nvPicPr>
        <p:blipFill rotWithShape="1">
          <a:blip r:embed="rId6">
            <a:alphaModFix amt="35000"/>
          </a:blip>
          <a:srcRect t="13324" b="1770"/>
          <a:stretch/>
        </p:blipFill>
        <p:spPr>
          <a:xfrm>
            <a:off x="-1" y="0"/>
            <a:ext cx="12191980" cy="6350164"/>
          </a:xfrm>
          <a:prstGeom prst="rect">
            <a:avLst/>
          </a:prstGeom>
        </p:spPr>
      </p:pic>
      <p:sp>
        <p:nvSpPr>
          <p:cNvPr id="7" name="Title 1">
            <a:extLst>
              <a:ext uri="{FF2B5EF4-FFF2-40B4-BE49-F238E27FC236}">
                <a16:creationId xmlns:a16="http://schemas.microsoft.com/office/drawing/2014/main" id="{2888C203-FA6E-4741-A161-643D9CE240A0}"/>
              </a:ext>
            </a:extLst>
          </p:cNvPr>
          <p:cNvSpPr txBox="1">
            <a:spLocks/>
          </p:cNvSpPr>
          <p:nvPr/>
        </p:nvSpPr>
        <p:spPr>
          <a:xfrm>
            <a:off x="838201" y="1065862"/>
            <a:ext cx="3313164" cy="47262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4000" b="0" i="0" u="none" strike="noStrike" kern="1200" cap="none" spc="0" normalizeH="0" baseline="0" noProof="0">
                <a:ln>
                  <a:noFill/>
                </a:ln>
                <a:solidFill>
                  <a:srgbClr val="FFFFFF"/>
                </a:solidFill>
                <a:effectLst/>
                <a:uLnTx/>
                <a:uFillTx/>
                <a:latin typeface="Calibri Light" panose="020F0302020204030204"/>
                <a:ea typeface="+mj-ea"/>
                <a:cs typeface="+mj-cs"/>
              </a:rPr>
              <a:t>Summary</a:t>
            </a:r>
          </a:p>
        </p:txBody>
      </p:sp>
      <p:sp>
        <p:nvSpPr>
          <p:cNvPr id="8" name="TextBox 7">
            <a:extLst>
              <a:ext uri="{FF2B5EF4-FFF2-40B4-BE49-F238E27FC236}">
                <a16:creationId xmlns:a16="http://schemas.microsoft.com/office/drawing/2014/main" id="{0FC83FED-79A1-4BE5-9511-A136A5F06CCB}"/>
              </a:ext>
            </a:extLst>
          </p:cNvPr>
          <p:cNvSpPr txBox="1"/>
          <p:nvPr/>
        </p:nvSpPr>
        <p:spPr>
          <a:xfrm>
            <a:off x="5150428" y="507837"/>
            <a:ext cx="6493820" cy="5398838"/>
          </a:xfrm>
          <a:prstGeom prst="rect">
            <a:avLst/>
          </a:prstGeom>
        </p:spPr>
        <p:txBody>
          <a:bodyPr vert="horz" lIns="91440" tIns="45720" rIns="91440" bIns="45720" rtlCol="0" anchor="ctr">
            <a:no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Teacher of record should be reported. Substitutes should only be reported for </a:t>
            </a:r>
            <a:r>
              <a:rPr lang="en-US" sz="2000" dirty="0">
                <a:solidFill>
                  <a:srgbClr val="FFFFFF"/>
                </a:solidFill>
                <a:latin typeface="Calibri" panose="020F0502020204030204"/>
              </a:rPr>
              <a:t>classes</a:t>
            </a: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 with vacancies.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All staff must have an SDEM record submitted every year. If for no other reason than to update the years of service</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Staff without SEIDs who needs to be reported may obtain SEIDS from the CTC with a certificate of clearance</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Staff assignments are reported by school and job classification</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Student Course data should be submitted for all students KN-12 enrolled on census day</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EL students must be enrolled in at least 1 course section where the Education Service code is populated, to show they are receiving services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PSTS data should only be for CTE completers, SWD PSTS records should be submitted for EOY 4</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Students may have more than 1 postsecondary outcome</a:t>
            </a:r>
          </a:p>
        </p:txBody>
      </p:sp>
      <p:sp>
        <p:nvSpPr>
          <p:cNvPr id="5" name="Slide Number Placeholder 4">
            <a:extLst>
              <a:ext uri="{FF2B5EF4-FFF2-40B4-BE49-F238E27FC236}">
                <a16:creationId xmlns:a16="http://schemas.microsoft.com/office/drawing/2014/main" id="{9649F07B-E249-4704-850B-3329C04AD8C0}"/>
              </a:ext>
            </a:extLst>
          </p:cNvPr>
          <p:cNvSpPr>
            <a:spLocks noGrp="1"/>
          </p:cNvSpPr>
          <p:nvPr>
            <p:ph type="sldNum" sz="quarter" idx="11"/>
          </p:nvPr>
        </p:nvSpPr>
        <p:spPr>
          <a:solidFill>
            <a:schemeClr val="tx1"/>
          </a:solidFill>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B73C415-D670-4716-A5EC-CC4D52CA2BAC}" type="slidenum">
              <a:rPr kumimoji="0" lang="en-US" sz="12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64</a:t>
            </a:fld>
            <a:endParaRPr kumimoji="0" lang="en-US" sz="12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485DFAD0-FC18-C9CC-73F2-815553576C82}"/>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a:ea typeface="+mn-ea"/>
                <a:cs typeface="+mn-cs"/>
              </a:rPr>
              <a:t>Fall 2 Data Population - Live Training v1.1 – January 9, 2024</a:t>
            </a:r>
          </a:p>
        </p:txBody>
      </p:sp>
    </p:spTree>
    <p:extLst>
      <p:ext uri="{BB962C8B-B14F-4D97-AF65-F5344CB8AC3E}">
        <p14:creationId xmlns:p14="http://schemas.microsoft.com/office/powerpoint/2010/main" val="1769950041"/>
      </p:ext>
    </p:extLst>
  </p:cSld>
  <p:clrMapOvr>
    <a:overrideClrMapping bg1="dk1" tx1="lt1" bg2="dk2" tx2="lt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C9E886-BD82-4757-912B-F7589A22164F}"/>
              </a:ext>
            </a:extLst>
          </p:cNvPr>
          <p:cNvSpPr>
            <a:spLocks noGrp="1"/>
          </p:cNvSpPr>
          <p:nvPr>
            <p:ph idx="1"/>
          </p:nvPr>
        </p:nvSpPr>
        <p:spPr bwMode="gray"/>
        <p:txBody>
          <a:bodyPr/>
          <a:lstStyle/>
          <a:p>
            <a:r>
              <a:rPr lang="en-US" dirty="0"/>
              <a:t>You can get help through these channels.</a:t>
            </a:r>
          </a:p>
        </p:txBody>
      </p:sp>
      <p:sp>
        <p:nvSpPr>
          <p:cNvPr id="3" name="Slide Number Placeholder 2">
            <a:extLst>
              <a:ext uri="{FF2B5EF4-FFF2-40B4-BE49-F238E27FC236}">
                <a16:creationId xmlns:a16="http://schemas.microsoft.com/office/drawing/2014/main" id="{8234C221-D094-445D-A8B7-0030E816562D}"/>
              </a:ext>
            </a:extLst>
          </p:cNvPr>
          <p:cNvSpPr>
            <a:spLocks noGrp="1"/>
          </p:cNvSpPr>
          <p:nvPr>
            <p:ph type="sldNum" sz="quarter" idx="11"/>
          </p:nvPr>
        </p:nvSpPr>
        <p:spPr/>
        <p:txBody>
          <a:bodyPr/>
          <a:lstStyle/>
          <a:p>
            <a:fld id="{4B73C415-D670-4716-A5EC-CC4D52CA2BAC}" type="slidenum">
              <a:rPr lang="en-US" smtClean="0"/>
              <a:pPr/>
              <a:t>65</a:t>
            </a:fld>
            <a:endParaRPr lang="en-US" dirty="0"/>
          </a:p>
        </p:txBody>
      </p:sp>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dirty="0"/>
              <a:t>Support</a:t>
            </a:r>
          </a:p>
        </p:txBody>
      </p:sp>
      <p:sp>
        <p:nvSpPr>
          <p:cNvPr id="6" name="Text Placeholder 5">
            <a:extLst>
              <a:ext uri="{FF2B5EF4-FFF2-40B4-BE49-F238E27FC236}">
                <a16:creationId xmlns:a16="http://schemas.microsoft.com/office/drawing/2014/main" id="{0F0E443A-F987-4A67-86AD-557D61E47992}"/>
              </a:ext>
            </a:extLst>
          </p:cNvPr>
          <p:cNvSpPr>
            <a:spLocks noGrp="1"/>
          </p:cNvSpPr>
          <p:nvPr>
            <p:ph type="body" sz="quarter" idx="13"/>
          </p:nvPr>
        </p:nvSpPr>
        <p:spPr>
          <a:xfrm>
            <a:off x="6550052" y="4254924"/>
            <a:ext cx="1800000" cy="360000"/>
          </a:xfrm>
        </p:spPr>
        <p:txBody>
          <a:bodyPr/>
          <a:lstStyle/>
          <a:p>
            <a:r>
              <a:rPr lang="en-US" dirty="0">
                <a:solidFill>
                  <a:schemeClr val="tx1">
                    <a:lumMod val="75000"/>
                    <a:lumOff val="25000"/>
                  </a:schemeClr>
                </a:solidFill>
              </a:rPr>
              <a:t>Phone</a:t>
            </a:r>
          </a:p>
        </p:txBody>
      </p:sp>
      <p:sp>
        <p:nvSpPr>
          <p:cNvPr id="7" name="Text Placeholder 6">
            <a:extLst>
              <a:ext uri="{FF2B5EF4-FFF2-40B4-BE49-F238E27FC236}">
                <a16:creationId xmlns:a16="http://schemas.microsoft.com/office/drawing/2014/main" id="{34535CB7-70A5-4E0C-835B-C50960E5BC69}"/>
              </a:ext>
            </a:extLst>
          </p:cNvPr>
          <p:cNvSpPr>
            <a:spLocks noGrp="1"/>
          </p:cNvSpPr>
          <p:nvPr>
            <p:ph type="body" sz="quarter" idx="14"/>
          </p:nvPr>
        </p:nvSpPr>
        <p:spPr>
          <a:xfrm>
            <a:off x="8163529" y="3736388"/>
            <a:ext cx="1800000" cy="359996"/>
          </a:xfrm>
        </p:spPr>
        <p:txBody>
          <a:bodyPr/>
          <a:lstStyle/>
          <a:p>
            <a:pPr algn="l"/>
            <a:r>
              <a:rPr lang="en-US" sz="1600" dirty="0"/>
              <a:t>916-325-9210</a:t>
            </a:r>
            <a:endParaRPr lang="en-US" sz="1600" dirty="0">
              <a:solidFill>
                <a:schemeClr val="tx1">
                  <a:lumMod val="75000"/>
                  <a:lumOff val="25000"/>
                </a:schemeClr>
              </a:solidFill>
            </a:endParaRPr>
          </a:p>
        </p:txBody>
      </p:sp>
      <p:sp>
        <p:nvSpPr>
          <p:cNvPr id="8" name="Text Placeholder 7">
            <a:extLst>
              <a:ext uri="{FF2B5EF4-FFF2-40B4-BE49-F238E27FC236}">
                <a16:creationId xmlns:a16="http://schemas.microsoft.com/office/drawing/2014/main" id="{FA562AA1-9ED1-4AA1-8F21-A53B5A69CB06}"/>
              </a:ext>
            </a:extLst>
          </p:cNvPr>
          <p:cNvSpPr>
            <a:spLocks noGrp="1"/>
          </p:cNvSpPr>
          <p:nvPr>
            <p:ph type="body" sz="quarter" idx="15"/>
          </p:nvPr>
        </p:nvSpPr>
        <p:spPr>
          <a:xfrm>
            <a:off x="6650256" y="5675686"/>
            <a:ext cx="1674000" cy="360000"/>
          </a:xfrm>
        </p:spPr>
        <p:txBody>
          <a:bodyPr/>
          <a:lstStyle/>
          <a:p>
            <a:r>
              <a:rPr lang="en-US" dirty="0"/>
              <a:t>Listserv</a:t>
            </a:r>
            <a:endParaRPr lang="en-US" dirty="0">
              <a:solidFill>
                <a:schemeClr val="tx1">
                  <a:lumMod val="75000"/>
                  <a:lumOff val="25000"/>
                </a:schemeClr>
              </a:solidFill>
            </a:endParaRPr>
          </a:p>
        </p:txBody>
      </p:sp>
      <p:sp>
        <p:nvSpPr>
          <p:cNvPr id="9" name="Text Placeholder 8">
            <a:extLst>
              <a:ext uri="{FF2B5EF4-FFF2-40B4-BE49-F238E27FC236}">
                <a16:creationId xmlns:a16="http://schemas.microsoft.com/office/drawing/2014/main" id="{29E0145E-8E4E-439B-A78F-92EC279B320C}"/>
              </a:ext>
            </a:extLst>
          </p:cNvPr>
          <p:cNvSpPr>
            <a:spLocks noGrp="1"/>
          </p:cNvSpPr>
          <p:nvPr>
            <p:ph type="body" sz="quarter" idx="16"/>
          </p:nvPr>
        </p:nvSpPr>
        <p:spPr>
          <a:xfrm>
            <a:off x="8163529" y="5103872"/>
            <a:ext cx="2990246" cy="720000"/>
          </a:xfrm>
        </p:spPr>
        <p:txBody>
          <a:bodyPr/>
          <a:lstStyle/>
          <a:p>
            <a:pPr lvl="0" algn="l"/>
            <a:r>
              <a:rPr lang="en-US" sz="1600" dirty="0"/>
              <a:t>http://</a:t>
            </a:r>
            <a:r>
              <a:rPr lang="en-US" sz="1600" dirty="0" err="1"/>
              <a:t>www.cde.ca.gov</a:t>
            </a:r>
            <a:r>
              <a:rPr lang="en-US" sz="1600" dirty="0"/>
              <a:t>/ds/</a:t>
            </a:r>
            <a:r>
              <a:rPr lang="en-US" sz="1600" dirty="0" err="1"/>
              <a:t>sp</a:t>
            </a:r>
            <a:r>
              <a:rPr lang="en-US" sz="1600" dirty="0"/>
              <a:t>/cl/</a:t>
            </a:r>
            <a:r>
              <a:rPr lang="en-US" sz="1600" dirty="0" err="1"/>
              <a:t>listservs.asp#listservs</a:t>
            </a:r>
            <a:endParaRPr lang="en-US" sz="1600" dirty="0"/>
          </a:p>
        </p:txBody>
      </p:sp>
      <p:sp>
        <p:nvSpPr>
          <p:cNvPr id="10" name="Text Placeholder 9">
            <a:extLst>
              <a:ext uri="{FF2B5EF4-FFF2-40B4-BE49-F238E27FC236}">
                <a16:creationId xmlns:a16="http://schemas.microsoft.com/office/drawing/2014/main" id="{77D79B0F-EFCB-42B1-AEAE-0FE4763D4456}"/>
              </a:ext>
            </a:extLst>
          </p:cNvPr>
          <p:cNvSpPr>
            <a:spLocks noGrp="1"/>
          </p:cNvSpPr>
          <p:nvPr>
            <p:ph type="body" sz="quarter" idx="17"/>
          </p:nvPr>
        </p:nvSpPr>
        <p:spPr>
          <a:xfrm>
            <a:off x="6550052" y="1369956"/>
            <a:ext cx="1800000" cy="360000"/>
          </a:xfrm>
        </p:spPr>
        <p:txBody>
          <a:bodyPr/>
          <a:lstStyle/>
          <a:p>
            <a:r>
              <a:rPr lang="en-US" dirty="0"/>
              <a:t>Web</a:t>
            </a:r>
            <a:r>
              <a:rPr lang="en-US" dirty="0">
                <a:solidFill>
                  <a:schemeClr val="tx1">
                    <a:lumMod val="75000"/>
                    <a:lumOff val="25000"/>
                  </a:schemeClr>
                </a:solidFill>
              </a:rPr>
              <a:t> </a:t>
            </a:r>
          </a:p>
        </p:txBody>
      </p:sp>
      <p:sp>
        <p:nvSpPr>
          <p:cNvPr id="11" name="Text Placeholder 10">
            <a:extLst>
              <a:ext uri="{FF2B5EF4-FFF2-40B4-BE49-F238E27FC236}">
                <a16:creationId xmlns:a16="http://schemas.microsoft.com/office/drawing/2014/main" id="{1D0238C6-EDC9-431C-B062-27BAF34CDE16}"/>
              </a:ext>
            </a:extLst>
          </p:cNvPr>
          <p:cNvSpPr>
            <a:spLocks noGrp="1"/>
          </p:cNvSpPr>
          <p:nvPr>
            <p:ph type="body" sz="quarter" idx="18"/>
          </p:nvPr>
        </p:nvSpPr>
        <p:spPr>
          <a:xfrm>
            <a:off x="8163528" y="713377"/>
            <a:ext cx="2990247" cy="720000"/>
          </a:xfrm>
        </p:spPr>
        <p:txBody>
          <a:bodyPr/>
          <a:lstStyle/>
          <a:p>
            <a:pPr lvl="0" algn="l"/>
            <a:r>
              <a:rPr lang="en-US" sz="1600" dirty="0"/>
              <a:t>http://www2.cde.ca.gov/calpadshelp/default.aspx</a:t>
            </a:r>
          </a:p>
        </p:txBody>
      </p:sp>
      <p:sp>
        <p:nvSpPr>
          <p:cNvPr id="4" name="Text Placeholder 3">
            <a:extLst>
              <a:ext uri="{FF2B5EF4-FFF2-40B4-BE49-F238E27FC236}">
                <a16:creationId xmlns:a16="http://schemas.microsoft.com/office/drawing/2014/main" id="{27325661-92B1-4FD6-80E6-C1A1C5F5B8BA}"/>
              </a:ext>
            </a:extLst>
          </p:cNvPr>
          <p:cNvSpPr>
            <a:spLocks noGrp="1"/>
          </p:cNvSpPr>
          <p:nvPr>
            <p:ph type="body" sz="quarter" idx="19"/>
          </p:nvPr>
        </p:nvSpPr>
        <p:spPr>
          <a:xfrm>
            <a:off x="6550052" y="2783230"/>
            <a:ext cx="1800000" cy="360000"/>
          </a:xfrm>
        </p:spPr>
        <p:txBody>
          <a:bodyPr/>
          <a:lstStyle/>
          <a:p>
            <a:r>
              <a:rPr lang="en-US" dirty="0">
                <a:solidFill>
                  <a:schemeClr val="tx1">
                    <a:lumMod val="75000"/>
                    <a:lumOff val="25000"/>
                  </a:schemeClr>
                </a:solidFill>
              </a:rPr>
              <a:t>Email</a:t>
            </a:r>
          </a:p>
        </p:txBody>
      </p:sp>
      <p:sp>
        <p:nvSpPr>
          <p:cNvPr id="13" name="Text Placeholder 12">
            <a:extLst>
              <a:ext uri="{FF2B5EF4-FFF2-40B4-BE49-F238E27FC236}">
                <a16:creationId xmlns:a16="http://schemas.microsoft.com/office/drawing/2014/main" id="{C32C294C-1590-42EF-AA55-43D984432B57}"/>
              </a:ext>
            </a:extLst>
          </p:cNvPr>
          <p:cNvSpPr>
            <a:spLocks noGrp="1"/>
          </p:cNvSpPr>
          <p:nvPr>
            <p:ph type="body" sz="quarter" idx="20"/>
          </p:nvPr>
        </p:nvSpPr>
        <p:spPr>
          <a:xfrm>
            <a:off x="8163529" y="2360169"/>
            <a:ext cx="2675023" cy="359996"/>
          </a:xfrm>
        </p:spPr>
        <p:txBody>
          <a:bodyPr/>
          <a:lstStyle/>
          <a:p>
            <a:pPr algn="l"/>
            <a:r>
              <a:rPr lang="en-US" sz="1600" dirty="0"/>
              <a:t>calpads-support@cde.ca.gov</a:t>
            </a:r>
            <a:endParaRPr lang="en-US" sz="1600" dirty="0">
              <a:solidFill>
                <a:schemeClr val="tx1">
                  <a:lumMod val="75000"/>
                  <a:lumOff val="25000"/>
                </a:schemeClr>
              </a:solidFill>
            </a:endParaRP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C26B3923-BC78-49A9-B1F8-DF179812A30B}"/>
              </a:ext>
            </a:extLst>
          </p:cNvPr>
          <p:cNvGrpSpPr/>
          <p:nvPr/>
        </p:nvGrpSpPr>
        <p:grpSpPr>
          <a:xfrm>
            <a:off x="7107152" y="603995"/>
            <a:ext cx="685800" cy="685800"/>
            <a:chOff x="7449941" y="756300"/>
            <a:chExt cx="685800" cy="685800"/>
          </a:xfrm>
        </p:grpSpPr>
        <p:sp>
          <p:nvSpPr>
            <p:cNvPr id="16" name="Rectangle 15">
              <a:extLst>
                <a:ext uri="{FF2B5EF4-FFF2-40B4-BE49-F238E27FC236}">
                  <a16:creationId xmlns:a16="http://schemas.microsoft.com/office/drawing/2014/main" id="{05860339-31F7-4884-957E-5C40F818EBB8}"/>
                </a:ext>
                <a:ext uri="{C183D7F6-B498-43B3-948B-1728B52AA6E4}">
                  <adec:decorative xmlns:adec="http://schemas.microsoft.com/office/drawing/2017/decorative" val="1"/>
                </a:ext>
              </a:extLst>
            </p:cNvPr>
            <p:cNvSpPr>
              <a:spLocks noChangeAspect="1"/>
            </p:cNvSpPr>
            <p:nvPr/>
          </p:nvSpPr>
          <p:spPr>
            <a:xfrm>
              <a:off x="7449941" y="756300"/>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Graphic 33" descr="Internet">
              <a:extLst>
                <a:ext uri="{FF2B5EF4-FFF2-40B4-BE49-F238E27FC236}">
                  <a16:creationId xmlns:a16="http://schemas.microsoft.com/office/drawing/2014/main" id="{01B04A53-CFF0-41E3-A36F-790D2F6B63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35441" y="825211"/>
              <a:ext cx="514800" cy="514800"/>
            </a:xfrm>
            <a:prstGeom prst="rect">
              <a:avLst/>
            </a:prstGeom>
          </p:spPr>
        </p:pic>
      </p:grpSp>
      <p:cxnSp>
        <p:nvCxnSpPr>
          <p:cNvPr id="18" name="Straight Connector 17">
            <a:extLst>
              <a:ext uri="{FF2B5EF4-FFF2-40B4-BE49-F238E27FC236}">
                <a16:creationId xmlns:a16="http://schemas.microsoft.com/office/drawing/2014/main" id="{45C26E9A-3991-49A2-8D63-94C577E8A0AC}"/>
              </a:ext>
              <a:ext uri="{C183D7F6-B498-43B3-948B-1728B52AA6E4}">
                <adec:decorative xmlns:adec="http://schemas.microsoft.com/office/drawing/2017/decorative" val="1"/>
              </a:ext>
            </a:extLst>
          </p:cNvPr>
          <p:cNvCxnSpPr>
            <a:cxnSpLocks/>
          </p:cNvCxnSpPr>
          <p:nvPr/>
        </p:nvCxnSpPr>
        <p:spPr>
          <a:xfrm>
            <a:off x="6653629" y="1729956"/>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56960D0-0A22-4E28-82F3-B9AA805E96A4}"/>
              </a:ext>
              <a:ext uri="{C183D7F6-B498-43B3-948B-1728B52AA6E4}">
                <adec:decorative xmlns:adec="http://schemas.microsoft.com/office/drawing/2017/decorative" val="1"/>
              </a:ext>
            </a:extLst>
          </p:cNvPr>
          <p:cNvSpPr>
            <a:spLocks noChangeAspect="1"/>
          </p:cNvSpPr>
          <p:nvPr/>
        </p:nvSpPr>
        <p:spPr>
          <a:xfrm>
            <a:off x="7107152" y="2017269"/>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phic 31" descr="Email">
            <a:extLst>
              <a:ext uri="{FF2B5EF4-FFF2-40B4-BE49-F238E27FC236}">
                <a16:creationId xmlns:a16="http://schemas.microsoft.com/office/drawing/2014/main" id="{A67046E4-7EA7-414C-8B67-BE9C73705C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92652" y="2102769"/>
            <a:ext cx="514800" cy="514800"/>
          </a:xfrm>
          <a:prstGeom prst="rect">
            <a:avLst/>
          </a:prstGeom>
        </p:spPr>
      </p:pic>
      <p:cxnSp>
        <p:nvCxnSpPr>
          <p:cNvPr id="19" name="Straight Connector 18">
            <a:extLst>
              <a:ext uri="{FF2B5EF4-FFF2-40B4-BE49-F238E27FC236}">
                <a16:creationId xmlns:a16="http://schemas.microsoft.com/office/drawing/2014/main" id="{4EAA895A-8A04-4C68-83A5-3E4F5209FB7E}"/>
              </a:ext>
              <a:ext uri="{C183D7F6-B498-43B3-948B-1728B52AA6E4}">
                <adec:decorative xmlns:adec="http://schemas.microsoft.com/office/drawing/2017/decorative" val="1"/>
              </a:ext>
            </a:extLst>
          </p:cNvPr>
          <p:cNvCxnSpPr>
            <a:cxnSpLocks/>
          </p:cNvCxnSpPr>
          <p:nvPr/>
        </p:nvCxnSpPr>
        <p:spPr>
          <a:xfrm>
            <a:off x="6615529" y="3143277"/>
            <a:ext cx="1548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AEBBE7F-98BB-4059-8F15-7198C7DAC337}"/>
              </a:ext>
              <a:ext uri="{C183D7F6-B498-43B3-948B-1728B52AA6E4}">
                <adec:decorative xmlns:adec="http://schemas.microsoft.com/office/drawing/2017/decorative" val="1"/>
              </a:ext>
            </a:extLst>
          </p:cNvPr>
          <p:cNvSpPr>
            <a:spLocks noChangeAspect="1"/>
          </p:cNvSpPr>
          <p:nvPr/>
        </p:nvSpPr>
        <p:spPr>
          <a:xfrm>
            <a:off x="7129575" y="3431925"/>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Telephone">
            <a:extLst>
              <a:ext uri="{FF2B5EF4-FFF2-40B4-BE49-F238E27FC236}">
                <a16:creationId xmlns:a16="http://schemas.microsoft.com/office/drawing/2014/main" id="{E34FD3C6-9F01-4A17-AD96-054AF500405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215075" y="3517425"/>
            <a:ext cx="514800" cy="514800"/>
          </a:xfrm>
          <a:prstGeom prst="rect">
            <a:avLst/>
          </a:prstGeom>
        </p:spPr>
      </p:pic>
      <p:cxnSp>
        <p:nvCxnSpPr>
          <p:cNvPr id="28" name="Straight Connector 27">
            <a:extLst>
              <a:ext uri="{FF2B5EF4-FFF2-40B4-BE49-F238E27FC236}">
                <a16:creationId xmlns:a16="http://schemas.microsoft.com/office/drawing/2014/main" id="{FDEE8591-D916-4064-8CD3-2AD3F759B9E2}"/>
              </a:ext>
              <a:ext uri="{C183D7F6-B498-43B3-948B-1728B52AA6E4}">
                <adec:decorative xmlns:adec="http://schemas.microsoft.com/office/drawing/2017/decorative" val="1"/>
              </a:ext>
            </a:extLst>
          </p:cNvPr>
          <p:cNvCxnSpPr>
            <a:cxnSpLocks/>
          </p:cNvCxnSpPr>
          <p:nvPr/>
        </p:nvCxnSpPr>
        <p:spPr>
          <a:xfrm>
            <a:off x="6786786" y="4617637"/>
            <a:ext cx="1548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A892DD94-78B8-4911-A32B-3B174E2921B2}"/>
              </a:ext>
              <a:ext uri="{C183D7F6-B498-43B3-948B-1728B52AA6E4}">
                <adec:decorative xmlns:adec="http://schemas.microsoft.com/office/drawing/2017/decorative" val="1"/>
              </a:ext>
            </a:extLst>
          </p:cNvPr>
          <p:cNvSpPr>
            <a:spLocks noChangeAspect="1"/>
          </p:cNvSpPr>
          <p:nvPr/>
        </p:nvSpPr>
        <p:spPr>
          <a:xfrm>
            <a:off x="7144356" y="4886471"/>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Graphic 29" descr="Chat">
            <a:extLst>
              <a:ext uri="{FF2B5EF4-FFF2-40B4-BE49-F238E27FC236}">
                <a16:creationId xmlns:a16="http://schemas.microsoft.com/office/drawing/2014/main" id="{72D31FC8-7143-4EC0-8D99-6AE8BC0B8DF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29856" y="4971971"/>
            <a:ext cx="514800" cy="514800"/>
          </a:xfrm>
          <a:prstGeom prst="rect">
            <a:avLst/>
          </a:prstGeom>
        </p:spPr>
      </p:pic>
      <p:cxnSp>
        <p:nvCxnSpPr>
          <p:cNvPr id="20" name="Straight Connector 19">
            <a:extLst>
              <a:ext uri="{FF2B5EF4-FFF2-40B4-BE49-F238E27FC236}">
                <a16:creationId xmlns:a16="http://schemas.microsoft.com/office/drawing/2014/main" id="{59D2C94E-1924-4389-B84A-2828D610B220}"/>
              </a:ext>
              <a:ext uri="{C183D7F6-B498-43B3-948B-1728B52AA6E4}">
                <adec:decorative xmlns:adec="http://schemas.microsoft.com/office/drawing/2017/decorative" val="1"/>
              </a:ext>
            </a:extLst>
          </p:cNvPr>
          <p:cNvCxnSpPr>
            <a:cxnSpLocks/>
          </p:cNvCxnSpPr>
          <p:nvPr/>
        </p:nvCxnSpPr>
        <p:spPr>
          <a:xfrm>
            <a:off x="6713256" y="6043608"/>
            <a:ext cx="1548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23" name="Picture Placeholder 22">
            <a:extLst>
              <a:ext uri="{FF2B5EF4-FFF2-40B4-BE49-F238E27FC236}">
                <a16:creationId xmlns:a16="http://schemas.microsoft.com/office/drawing/2014/main" id="{FA890259-E52C-3443-AA96-C6540A909A89}"/>
              </a:ext>
            </a:extLst>
          </p:cNvPr>
          <p:cNvSpPr>
            <a:spLocks noGrp="1"/>
          </p:cNvSpPr>
          <p:nvPr>
            <p:ph type="pic" sz="quarter" idx="12"/>
          </p:nvPr>
        </p:nvSpPr>
        <p:spPr/>
        <p:txBody>
          <a:bodyPr/>
          <a:lstStyle/>
          <a:p>
            <a:endParaRPr lang="en-US"/>
          </a:p>
        </p:txBody>
      </p:sp>
      <p:pic>
        <p:nvPicPr>
          <p:cNvPr id="31" name="Picture Placeholder 26">
            <a:extLst>
              <a:ext uri="{FF2B5EF4-FFF2-40B4-BE49-F238E27FC236}">
                <a16:creationId xmlns:a16="http://schemas.microsoft.com/office/drawing/2014/main" id="{C3E5F55B-23E5-DB47-A102-54F21136A3CD}"/>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Lst>
          </a:blip>
          <a:srcRect t="539" b="539"/>
          <a:stretch>
            <a:fillRect/>
          </a:stretch>
        </p:blipFill>
        <p:spPr>
          <a:xfrm>
            <a:off x="432000" y="-1"/>
            <a:ext cx="5472000" cy="3714747"/>
          </a:xfrm>
          <a:prstGeom prst="rect">
            <a:avLst/>
          </a:prstGeom>
          <a:solidFill>
            <a:schemeClr val="tx1">
              <a:alpha val="70000"/>
            </a:schemeClr>
          </a:solidFill>
          <a:ln w="12700" cap="flat" cmpd="sng" algn="ctr">
            <a:noFill/>
            <a:prstDash val="solid"/>
            <a:miter lim="800000"/>
          </a:ln>
          <a:effectLst/>
        </p:spPr>
      </p:pic>
    </p:spTree>
    <p:extLst>
      <p:ext uri="{BB962C8B-B14F-4D97-AF65-F5344CB8AC3E}">
        <p14:creationId xmlns:p14="http://schemas.microsoft.com/office/powerpoint/2010/main" val="200273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1000" fill="hold"/>
                                        <p:tgtEl>
                                          <p:spTgt spid="31"/>
                                        </p:tgtEl>
                                        <p:attrNameLst>
                                          <p:attrName>ppt_x</p:attrName>
                                        </p:attrNameLst>
                                      </p:cBhvr>
                                      <p:tavLst>
                                        <p:tav tm="0">
                                          <p:val>
                                            <p:strVal val="#ppt_x"/>
                                          </p:val>
                                        </p:tav>
                                        <p:tav tm="100000">
                                          <p:val>
                                            <p:strVal val="#ppt_x"/>
                                          </p:val>
                                        </p:tav>
                                      </p:tavLst>
                                    </p:anim>
                                    <p:anim calcmode="lin" valueType="num">
                                      <p:cBhvr additive="base">
                                        <p:cTn id="8" dur="10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EAE0D-88F0-4123-A369-92983D7E55DC}"/>
              </a:ext>
            </a:extLst>
          </p:cNvPr>
          <p:cNvSpPr>
            <a:spLocks noGrp="1"/>
          </p:cNvSpPr>
          <p:nvPr>
            <p:ph type="title"/>
          </p:nvPr>
        </p:nvSpPr>
        <p:spPr/>
        <p:txBody>
          <a:bodyPr/>
          <a:lstStyle/>
          <a:p>
            <a:r>
              <a:rPr lang="en-US"/>
              <a:t>Resources</a:t>
            </a:r>
          </a:p>
        </p:txBody>
      </p:sp>
      <p:sp>
        <p:nvSpPr>
          <p:cNvPr id="5" name="Text Placeholder 4">
            <a:extLst>
              <a:ext uri="{FF2B5EF4-FFF2-40B4-BE49-F238E27FC236}">
                <a16:creationId xmlns:a16="http://schemas.microsoft.com/office/drawing/2014/main" id="{B3873866-C6DF-4447-8D2F-8A88CF14E6CB}"/>
              </a:ext>
            </a:extLst>
          </p:cNvPr>
          <p:cNvSpPr>
            <a:spLocks noGrp="1"/>
          </p:cNvSpPr>
          <p:nvPr>
            <p:ph type="body" sz="quarter" idx="12"/>
          </p:nvPr>
        </p:nvSpPr>
        <p:spPr/>
        <p:txBody>
          <a:bodyPr/>
          <a:lstStyle/>
          <a:p>
            <a:r>
              <a:rPr lang="en-US" sz="2400"/>
              <a:t>Here are some important resources related to Fall 2 reporting.</a:t>
            </a:r>
          </a:p>
        </p:txBody>
      </p:sp>
      <p:sp>
        <p:nvSpPr>
          <p:cNvPr id="11" name="Rectangle: Rounded Corners 10">
            <a:extLst>
              <a:ext uri="{FF2B5EF4-FFF2-40B4-BE49-F238E27FC236}">
                <a16:creationId xmlns:a16="http://schemas.microsoft.com/office/drawing/2014/main" id="{9F69524E-5D65-4CCF-A82F-1147E1AEAD32}"/>
              </a:ext>
            </a:extLst>
          </p:cNvPr>
          <p:cNvSpPr/>
          <p:nvPr/>
        </p:nvSpPr>
        <p:spPr>
          <a:xfrm>
            <a:off x="5215127" y="1450975"/>
            <a:ext cx="6976872" cy="3931920"/>
          </a:xfrm>
          <a:prstGeom prst="roundRect">
            <a:avLst>
              <a:gd name="adj" fmla="val 1164"/>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4" name="AutoShape 2" descr="https://encrypted-tbn0.gstatic.com/images?q=tbn:ANd9GcQgBBtq389mm3sddMtxVn3r2pa1eFRsE_5IEsxOxkap47n82NhN">
            <a:extLst>
              <a:ext uri="{FF2B5EF4-FFF2-40B4-BE49-F238E27FC236}">
                <a16:creationId xmlns:a16="http://schemas.microsoft.com/office/drawing/2014/main" id="{125D1E28-B080-4674-AA36-B9A8625C0554}"/>
              </a:ext>
            </a:extLst>
          </p:cNvPr>
          <p:cNvSpPr>
            <a:spLocks noChangeAspect="1" noChangeArrowheads="1"/>
          </p:cNvSpPr>
          <p:nvPr/>
        </p:nvSpPr>
        <p:spPr bwMode="auto">
          <a:xfrm>
            <a:off x="5947181" y="342173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grpSp>
        <p:nvGrpSpPr>
          <p:cNvPr id="7" name="Group 6">
            <a:extLst>
              <a:ext uri="{FF2B5EF4-FFF2-40B4-BE49-F238E27FC236}">
                <a16:creationId xmlns:a16="http://schemas.microsoft.com/office/drawing/2014/main" id="{25A6D89E-4E4F-4D73-AAF5-B16AD6D37075}"/>
              </a:ext>
            </a:extLst>
          </p:cNvPr>
          <p:cNvGrpSpPr/>
          <p:nvPr/>
        </p:nvGrpSpPr>
        <p:grpSpPr>
          <a:xfrm>
            <a:off x="5557436" y="2398770"/>
            <a:ext cx="6368203" cy="476746"/>
            <a:chOff x="5604281" y="2799371"/>
            <a:chExt cx="6368203" cy="476746"/>
          </a:xfrm>
        </p:grpSpPr>
        <p:pic>
          <p:nvPicPr>
            <p:cNvPr id="1028" name="Picture 4" descr="https://encrypted-tbn0.gstatic.com/images?q=tbn:ANd9GcQc4WiDDVuY1rVs8BkJQPP0mjyh6k-CFu2U0AZfdjPOOEW7wQ-u">
              <a:extLst>
                <a:ext uri="{FF2B5EF4-FFF2-40B4-BE49-F238E27FC236}">
                  <a16:creationId xmlns:a16="http://schemas.microsoft.com/office/drawing/2014/main" id="{A80D2A53-7247-44AF-BDFB-2B6D0D9E32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4281" y="2799371"/>
              <a:ext cx="685800" cy="47674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F329A3E3-C1D2-46CE-9275-28037523FA55}"/>
                </a:ext>
              </a:extLst>
            </p:cNvPr>
            <p:cNvSpPr/>
            <p:nvPr/>
          </p:nvSpPr>
          <p:spPr>
            <a:xfrm>
              <a:off x="6562285" y="2841372"/>
              <a:ext cx="5410199"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ahoma"/>
                  <a:ea typeface="+mn-ea"/>
                  <a:cs typeface="+mn-cs"/>
                  <a:hlinkClick r:id="rId4"/>
                </a:rPr>
                <a:t>https://www.youtube.com/channel/UCA9oRTiyVECCCzOxpmJheZw</a:t>
              </a:r>
              <a:endParaRPr kumimoji="0" lang="en-US" sz="1400" b="0" i="0" u="none" strike="noStrike" kern="1200" cap="none" spc="0" normalizeH="0" baseline="0" noProof="0">
                <a:ln>
                  <a:noFill/>
                </a:ln>
                <a:solidFill>
                  <a:prstClr val="black"/>
                </a:solidFill>
                <a:effectLst/>
                <a:uLnTx/>
                <a:uFillTx/>
                <a:latin typeface="Tahoma"/>
                <a:ea typeface="+mn-ea"/>
                <a:cs typeface="+mn-cs"/>
              </a:endParaRPr>
            </a:p>
          </p:txBody>
        </p:sp>
      </p:grpSp>
      <p:grpSp>
        <p:nvGrpSpPr>
          <p:cNvPr id="8" name="Group 7">
            <a:extLst>
              <a:ext uri="{FF2B5EF4-FFF2-40B4-BE49-F238E27FC236}">
                <a16:creationId xmlns:a16="http://schemas.microsoft.com/office/drawing/2014/main" id="{BA6FD092-1345-4701-8A40-7B7B376559C7}"/>
              </a:ext>
            </a:extLst>
          </p:cNvPr>
          <p:cNvGrpSpPr/>
          <p:nvPr/>
        </p:nvGrpSpPr>
        <p:grpSpPr>
          <a:xfrm>
            <a:off x="5364810" y="3112309"/>
            <a:ext cx="6390262" cy="446954"/>
            <a:chOff x="5442840" y="3704946"/>
            <a:chExt cx="6390262" cy="446954"/>
          </a:xfrm>
        </p:grpSpPr>
        <p:pic>
          <p:nvPicPr>
            <p:cNvPr id="20" name="Graphic 19">
              <a:extLst>
                <a:ext uri="{FF2B5EF4-FFF2-40B4-BE49-F238E27FC236}">
                  <a16:creationId xmlns:a16="http://schemas.microsoft.com/office/drawing/2014/main" id="{C2C67D1B-8AC2-44D1-A9D7-ACCCC9C6CB3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42840" y="3704946"/>
              <a:ext cx="1618282" cy="446954"/>
            </a:xfrm>
            <a:prstGeom prst="rect">
              <a:avLst/>
            </a:prstGeom>
          </p:spPr>
        </p:pic>
        <p:sp>
          <p:nvSpPr>
            <p:cNvPr id="22" name="Rectangle 21">
              <a:extLst>
                <a:ext uri="{FF2B5EF4-FFF2-40B4-BE49-F238E27FC236}">
                  <a16:creationId xmlns:a16="http://schemas.microsoft.com/office/drawing/2014/main" id="{06C60D83-9D72-4756-866A-91765FAACBA5}"/>
                </a:ext>
              </a:extLst>
            </p:cNvPr>
            <p:cNvSpPr/>
            <p:nvPr/>
          </p:nvSpPr>
          <p:spPr>
            <a:xfrm>
              <a:off x="7285254" y="3811912"/>
              <a:ext cx="4547848"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ahoma"/>
                  <a:ea typeface="+mn-ea"/>
                  <a:cs typeface="+mn-cs"/>
                  <a:hlinkClick r:id="rId7"/>
                </a:rPr>
                <a:t>https://documentation.calpads.org/Support/References</a:t>
              </a:r>
              <a:endParaRPr kumimoji="0" lang="en-US" sz="1400" b="0" i="0" u="none" strike="noStrike" kern="1200" cap="none" spc="0" normalizeH="0" baseline="0" noProof="0">
                <a:ln>
                  <a:noFill/>
                </a:ln>
                <a:solidFill>
                  <a:prstClr val="black"/>
                </a:solidFill>
                <a:effectLst/>
                <a:uLnTx/>
                <a:uFillTx/>
                <a:latin typeface="Tahoma"/>
                <a:ea typeface="+mn-ea"/>
                <a:cs typeface="+mn-cs"/>
              </a:endParaRPr>
            </a:p>
          </p:txBody>
        </p:sp>
      </p:grpSp>
      <p:grpSp>
        <p:nvGrpSpPr>
          <p:cNvPr id="19" name="Group 18">
            <a:extLst>
              <a:ext uri="{FF2B5EF4-FFF2-40B4-BE49-F238E27FC236}">
                <a16:creationId xmlns:a16="http://schemas.microsoft.com/office/drawing/2014/main" id="{BE2146C9-B743-4D35-BD9F-5FBF424A647D}"/>
              </a:ext>
            </a:extLst>
          </p:cNvPr>
          <p:cNvGrpSpPr/>
          <p:nvPr/>
        </p:nvGrpSpPr>
        <p:grpSpPr>
          <a:xfrm>
            <a:off x="5489981" y="1632482"/>
            <a:ext cx="3117684" cy="763008"/>
            <a:chOff x="5489981" y="1632482"/>
            <a:chExt cx="3117684" cy="763008"/>
          </a:xfrm>
        </p:grpSpPr>
        <p:sp>
          <p:nvSpPr>
            <p:cNvPr id="17" name="Rectangle 16">
              <a:extLst>
                <a:ext uri="{FF2B5EF4-FFF2-40B4-BE49-F238E27FC236}">
                  <a16:creationId xmlns:a16="http://schemas.microsoft.com/office/drawing/2014/main" id="{12DCDFF9-2521-4D42-A15E-EF819DC9A536}"/>
                </a:ext>
              </a:extLst>
            </p:cNvPr>
            <p:cNvSpPr/>
            <p:nvPr/>
          </p:nvSpPr>
          <p:spPr>
            <a:xfrm>
              <a:off x="6548319" y="1814736"/>
              <a:ext cx="2059346" cy="307777"/>
            </a:xfrm>
            <a:prstGeom prst="rect">
              <a:avLst/>
            </a:prstGeom>
          </p:spPr>
          <p:txBody>
            <a:bodyPr wrap="non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ahoma"/>
                  <a:ea typeface="+mn-ea"/>
                  <a:cs typeface="+mn-cs"/>
                  <a:hlinkClick r:id="rId8"/>
                </a:rPr>
                <a:t>https://learn.fcmat.org/</a:t>
              </a:r>
              <a:endParaRPr kumimoji="0" lang="en-US" sz="1400" b="0" i="0" u="none" strike="noStrike" kern="1200" cap="none" spc="0" normalizeH="0" baseline="0" noProof="0">
                <a:ln>
                  <a:noFill/>
                </a:ln>
                <a:solidFill>
                  <a:prstClr val="black"/>
                </a:solidFill>
                <a:effectLst/>
                <a:uLnTx/>
                <a:uFillTx/>
                <a:latin typeface="Tahoma"/>
                <a:ea typeface="+mn-ea"/>
                <a:cs typeface="+mn-cs"/>
                <a:hlinkClick r:id="rId9"/>
              </a:endParaRPr>
            </a:p>
          </p:txBody>
        </p:sp>
        <p:pic>
          <p:nvPicPr>
            <p:cNvPr id="23" name="Picture 22">
              <a:extLst>
                <a:ext uri="{FF2B5EF4-FFF2-40B4-BE49-F238E27FC236}">
                  <a16:creationId xmlns:a16="http://schemas.microsoft.com/office/drawing/2014/main" id="{919EDCA2-879D-4953-A9E6-BE4D3E4C27EF}"/>
                </a:ext>
              </a:extLst>
            </p:cNvPr>
            <p:cNvPicPr>
              <a:picLocks noChangeAspect="1"/>
            </p:cNvPicPr>
            <p:nvPr/>
          </p:nvPicPr>
          <p:blipFill>
            <a:blip r:embed="rId10"/>
            <a:stretch>
              <a:fillRect/>
            </a:stretch>
          </p:blipFill>
          <p:spPr>
            <a:xfrm>
              <a:off x="5489981" y="1632482"/>
              <a:ext cx="914400" cy="763008"/>
            </a:xfrm>
            <a:prstGeom prst="rect">
              <a:avLst/>
            </a:prstGeom>
          </p:spPr>
        </p:pic>
      </p:grpSp>
      <p:grpSp>
        <p:nvGrpSpPr>
          <p:cNvPr id="21" name="Group 20">
            <a:extLst>
              <a:ext uri="{FF2B5EF4-FFF2-40B4-BE49-F238E27FC236}">
                <a16:creationId xmlns:a16="http://schemas.microsoft.com/office/drawing/2014/main" id="{9EB8A4A8-B102-439F-8478-2B95EEB3676B}"/>
              </a:ext>
            </a:extLst>
          </p:cNvPr>
          <p:cNvGrpSpPr/>
          <p:nvPr/>
        </p:nvGrpSpPr>
        <p:grpSpPr>
          <a:xfrm>
            <a:off x="5364810" y="3799039"/>
            <a:ext cx="4045940" cy="358502"/>
            <a:chOff x="5337581" y="4471273"/>
            <a:chExt cx="4045940" cy="358502"/>
          </a:xfrm>
        </p:grpSpPr>
        <p:grpSp>
          <p:nvGrpSpPr>
            <p:cNvPr id="15" name="Group 14">
              <a:extLst>
                <a:ext uri="{FF2B5EF4-FFF2-40B4-BE49-F238E27FC236}">
                  <a16:creationId xmlns:a16="http://schemas.microsoft.com/office/drawing/2014/main" id="{9F634D08-5B0C-4E63-AB35-DA845D09852C}"/>
                </a:ext>
              </a:extLst>
            </p:cNvPr>
            <p:cNvGrpSpPr>
              <a:grpSpLocks noChangeAspect="1"/>
            </p:cNvGrpSpPr>
            <p:nvPr/>
          </p:nvGrpSpPr>
          <p:grpSpPr>
            <a:xfrm>
              <a:off x="5337581" y="4471273"/>
              <a:ext cx="1828800" cy="334780"/>
              <a:chOff x="1005825" y="4447704"/>
              <a:chExt cx="3486150" cy="638175"/>
            </a:xfrm>
          </p:grpSpPr>
          <p:pic>
            <p:nvPicPr>
              <p:cNvPr id="10" name="Picture 9" descr="A close up of a sign&#10;&#10;Description automatically generated">
                <a:extLst>
                  <a:ext uri="{FF2B5EF4-FFF2-40B4-BE49-F238E27FC236}">
                    <a16:creationId xmlns:a16="http://schemas.microsoft.com/office/drawing/2014/main" id="{DDD855F3-6B62-41FC-AEF6-7C620C59E1A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5825" y="4447704"/>
                <a:ext cx="838200" cy="609600"/>
              </a:xfrm>
              <a:prstGeom prst="rect">
                <a:avLst/>
              </a:prstGeom>
            </p:spPr>
          </p:pic>
          <p:pic>
            <p:nvPicPr>
              <p:cNvPr id="13" name="Picture 12" descr="A close up of a sign&#10;&#10;Description automatically generated">
                <a:extLst>
                  <a:ext uri="{FF2B5EF4-FFF2-40B4-BE49-F238E27FC236}">
                    <a16:creationId xmlns:a16="http://schemas.microsoft.com/office/drawing/2014/main" id="{6784056A-9BFD-49F8-B6DD-5BA39FE78AD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44025" y="4447704"/>
                <a:ext cx="2647950" cy="638175"/>
              </a:xfrm>
              <a:prstGeom prst="rect">
                <a:avLst/>
              </a:prstGeom>
            </p:spPr>
          </p:pic>
        </p:grpSp>
        <p:sp>
          <p:nvSpPr>
            <p:cNvPr id="16" name="Rectangle 15">
              <a:extLst>
                <a:ext uri="{FF2B5EF4-FFF2-40B4-BE49-F238E27FC236}">
                  <a16:creationId xmlns:a16="http://schemas.microsoft.com/office/drawing/2014/main" id="{3B92B2D9-473F-494E-8228-8848145870F1}"/>
                </a:ext>
              </a:extLst>
            </p:cNvPr>
            <p:cNvSpPr/>
            <p:nvPr/>
          </p:nvSpPr>
          <p:spPr>
            <a:xfrm>
              <a:off x="7285254" y="4521998"/>
              <a:ext cx="2098267"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ahoma"/>
                  <a:ea typeface="+mn-ea"/>
                  <a:cs typeface="+mn-cs"/>
                  <a:hlinkClick r:id="rId13"/>
                </a:rPr>
                <a:t>https://www.ctc.ca.gov/</a:t>
              </a:r>
              <a:endParaRPr kumimoji="0" lang="en-US" sz="1400" b="0" i="0" u="none" strike="noStrike" kern="1200" cap="none" spc="0" normalizeH="0" baseline="0" noProof="0">
                <a:ln>
                  <a:noFill/>
                </a:ln>
                <a:solidFill>
                  <a:prstClr val="black"/>
                </a:solidFill>
                <a:effectLst/>
                <a:uLnTx/>
                <a:uFillTx/>
                <a:latin typeface="Tahoma"/>
                <a:ea typeface="+mn-ea"/>
                <a:cs typeface="+mn-cs"/>
              </a:endParaRPr>
            </a:p>
          </p:txBody>
        </p:sp>
      </p:grpSp>
      <p:grpSp>
        <p:nvGrpSpPr>
          <p:cNvPr id="9" name="Group 8">
            <a:extLst>
              <a:ext uri="{FF2B5EF4-FFF2-40B4-BE49-F238E27FC236}">
                <a16:creationId xmlns:a16="http://schemas.microsoft.com/office/drawing/2014/main" id="{A6596785-DBC1-4D7E-ABD4-A4B2BA6BF63D}"/>
              </a:ext>
            </a:extLst>
          </p:cNvPr>
          <p:cNvGrpSpPr/>
          <p:nvPr/>
        </p:nvGrpSpPr>
        <p:grpSpPr>
          <a:xfrm>
            <a:off x="5584665" y="4311237"/>
            <a:ext cx="5950032" cy="765958"/>
            <a:chOff x="5584665" y="4311237"/>
            <a:chExt cx="5950032" cy="765958"/>
          </a:xfrm>
        </p:grpSpPr>
        <p:sp>
          <p:nvSpPr>
            <p:cNvPr id="3" name="Rectangle 2">
              <a:extLst>
                <a:ext uri="{FF2B5EF4-FFF2-40B4-BE49-F238E27FC236}">
                  <a16:creationId xmlns:a16="http://schemas.microsoft.com/office/drawing/2014/main" id="{D4A349E5-7199-4C72-AFA0-73925A032BE6}"/>
                </a:ext>
              </a:extLst>
            </p:cNvPr>
            <p:cNvSpPr/>
            <p:nvPr/>
          </p:nvSpPr>
          <p:spPr>
            <a:xfrm>
              <a:off x="7286803" y="4590627"/>
              <a:ext cx="4247894"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ahoma"/>
                  <a:ea typeface="+mn-ea"/>
                  <a:cs typeface="+mn-cs"/>
                  <a:hlinkClick r:id="rId14"/>
                </a:rPr>
                <a:t>https://padlet.com/bjauregu/assignmentmonitoring</a:t>
              </a:r>
              <a:endParaRPr kumimoji="0" lang="en-US" sz="1400" b="0" i="0" u="none" strike="noStrike" kern="1200" cap="none" spc="0" normalizeH="0" baseline="0" noProof="0">
                <a:ln>
                  <a:noFill/>
                </a:ln>
                <a:solidFill>
                  <a:prstClr val="black"/>
                </a:solidFill>
                <a:effectLst/>
                <a:uLnTx/>
                <a:uFillTx/>
                <a:latin typeface="Tahoma"/>
                <a:ea typeface="+mn-ea"/>
                <a:cs typeface="+mn-cs"/>
              </a:endParaRPr>
            </a:p>
          </p:txBody>
        </p:sp>
        <p:pic>
          <p:nvPicPr>
            <p:cNvPr id="4" name="Picture 3">
              <a:extLst>
                <a:ext uri="{FF2B5EF4-FFF2-40B4-BE49-F238E27FC236}">
                  <a16:creationId xmlns:a16="http://schemas.microsoft.com/office/drawing/2014/main" id="{E09008A6-8BC3-4BF8-A818-B19A12377DCF}"/>
                </a:ext>
              </a:extLst>
            </p:cNvPr>
            <p:cNvPicPr>
              <a:picLocks noChangeAspect="1"/>
            </p:cNvPicPr>
            <p:nvPr/>
          </p:nvPicPr>
          <p:blipFill>
            <a:blip r:embed="rId15"/>
            <a:stretch>
              <a:fillRect/>
            </a:stretch>
          </p:blipFill>
          <p:spPr>
            <a:xfrm>
              <a:off x="5584665" y="4311237"/>
              <a:ext cx="1371600" cy="765958"/>
            </a:xfrm>
            <a:prstGeom prst="rect">
              <a:avLst/>
            </a:prstGeom>
          </p:spPr>
        </p:pic>
      </p:grpSp>
      <p:sp>
        <p:nvSpPr>
          <p:cNvPr id="12" name="Slide Number Placeholder 11">
            <a:extLst>
              <a:ext uri="{FF2B5EF4-FFF2-40B4-BE49-F238E27FC236}">
                <a16:creationId xmlns:a16="http://schemas.microsoft.com/office/drawing/2014/main" id="{1960BA8E-009D-4A58-9EFD-A5FA6A3F0C64}"/>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6" name="Footer Placeholder 3">
            <a:extLst>
              <a:ext uri="{FF2B5EF4-FFF2-40B4-BE49-F238E27FC236}">
                <a16:creationId xmlns:a16="http://schemas.microsoft.com/office/drawing/2014/main" id="{DB5E9909-67EE-D9B2-08B1-5202353276C6}"/>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2024</a:t>
            </a:r>
          </a:p>
        </p:txBody>
      </p:sp>
    </p:spTree>
    <p:extLst>
      <p:ext uri="{BB962C8B-B14F-4D97-AF65-F5344CB8AC3E}">
        <p14:creationId xmlns:p14="http://schemas.microsoft.com/office/powerpoint/2010/main" val="233209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dissolv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EC97E-A437-4843-81CB-2F215D3EA4E5}"/>
              </a:ext>
            </a:extLst>
          </p:cNvPr>
          <p:cNvSpPr>
            <a:spLocks noGrp="1"/>
          </p:cNvSpPr>
          <p:nvPr>
            <p:ph type="title"/>
          </p:nvPr>
        </p:nvSpPr>
        <p:spPr/>
        <p:txBody>
          <a:bodyPr/>
          <a:lstStyle/>
          <a:p>
            <a:r>
              <a:rPr lang="en-US"/>
              <a:t>Feedback</a:t>
            </a:r>
          </a:p>
        </p:txBody>
      </p:sp>
      <p:sp>
        <p:nvSpPr>
          <p:cNvPr id="44" name="Text Placeholder 26" title="Testimonial Shadow">
            <a:extLst>
              <a:ext uri="{FF2B5EF4-FFF2-40B4-BE49-F238E27FC236}">
                <a16:creationId xmlns:a16="http://schemas.microsoft.com/office/drawing/2014/main" id="{63CF5A3D-E6FE-4E24-987B-114B6983A76B}"/>
              </a:ext>
            </a:extLst>
          </p:cNvPr>
          <p:cNvSpPr txBox="1">
            <a:spLocks/>
          </p:cNvSpPr>
          <p:nvPr/>
        </p:nvSpPr>
        <p:spPr>
          <a:xfrm>
            <a:off x="1815984" y="1853522"/>
            <a:ext cx="3821055" cy="2580550"/>
          </a:xfrm>
          <a:custGeom>
            <a:avLst/>
            <a:gdLst>
              <a:gd name="connsiteX0" fmla="*/ 0 w 3541655"/>
              <a:gd name="connsiteY0" fmla="*/ 0 h 2224950"/>
              <a:gd name="connsiteX1" fmla="*/ 3541655 w 3541655"/>
              <a:gd name="connsiteY1" fmla="*/ 0 h 2224950"/>
              <a:gd name="connsiteX2" fmla="*/ 3541655 w 3541655"/>
              <a:gd name="connsiteY2" fmla="*/ 2224950 h 2224950"/>
              <a:gd name="connsiteX3" fmla="*/ 0 w 3541655"/>
              <a:gd name="connsiteY3" fmla="*/ 2224950 h 2224950"/>
              <a:gd name="connsiteX4" fmla="*/ 0 w 3541655"/>
              <a:gd name="connsiteY4" fmla="*/ 0 h 2224950"/>
              <a:gd name="connsiteX0" fmla="*/ 0 w 3821055"/>
              <a:gd name="connsiteY0" fmla="*/ 0 h 2580550"/>
              <a:gd name="connsiteX1" fmla="*/ 3541655 w 3821055"/>
              <a:gd name="connsiteY1" fmla="*/ 0 h 2580550"/>
              <a:gd name="connsiteX2" fmla="*/ 3821055 w 3821055"/>
              <a:gd name="connsiteY2" fmla="*/ 2580550 h 2580550"/>
              <a:gd name="connsiteX3" fmla="*/ 0 w 3821055"/>
              <a:gd name="connsiteY3" fmla="*/ 2224950 h 2580550"/>
              <a:gd name="connsiteX4" fmla="*/ 0 w 3821055"/>
              <a:gd name="connsiteY4" fmla="*/ 0 h 258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055" h="2580550">
                <a:moveTo>
                  <a:pt x="0" y="0"/>
                </a:moveTo>
                <a:lnTo>
                  <a:pt x="3541655" y="0"/>
                </a:lnTo>
                <a:lnTo>
                  <a:pt x="3821055" y="2580550"/>
                </a:lnTo>
                <a:lnTo>
                  <a:pt x="0" y="2224950"/>
                </a:lnTo>
                <a:lnTo>
                  <a:pt x="0" y="0"/>
                </a:lnTo>
                <a:close/>
              </a:path>
            </a:pathLst>
          </a:custGeom>
          <a:gradFill>
            <a:gsLst>
              <a:gs pos="100000">
                <a:schemeClr val="tx1">
                  <a:alpha val="0"/>
                </a:schemeClr>
              </a:gs>
              <a:gs pos="0">
                <a:schemeClr val="tx1"/>
              </a:gs>
            </a:gsLst>
            <a:lin ang="3600000" scaled="0"/>
          </a:gradFill>
          <a:effectLst>
            <a:softEdge rad="127000"/>
          </a:effectLst>
        </p:spPr>
        <p:txBody>
          <a:bodyPr vert="horz" lIns="180000" tIns="180000" rIns="180000" bIns="18000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i="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a:ln>
                <a:noFill/>
              </a:ln>
              <a:solidFill>
                <a:srgbClr val="3F3F3F"/>
              </a:solidFill>
              <a:effectLst/>
              <a:uLnTx/>
              <a:uFillTx/>
              <a:latin typeface="Tahoma"/>
              <a:ea typeface="+mn-ea"/>
              <a:cs typeface="+mn-cs"/>
            </a:endParaRPr>
          </a:p>
        </p:txBody>
      </p:sp>
      <p:sp>
        <p:nvSpPr>
          <p:cNvPr id="5" name="Text Placeholder 4" title="Testimonial Text">
            <a:extLst>
              <a:ext uri="{FF2B5EF4-FFF2-40B4-BE49-F238E27FC236}">
                <a16:creationId xmlns:a16="http://schemas.microsoft.com/office/drawing/2014/main" id="{D3659FA1-93D3-46F2-9245-9BB2309C53A4}"/>
              </a:ext>
            </a:extLst>
          </p:cNvPr>
          <p:cNvSpPr>
            <a:spLocks noGrp="1"/>
          </p:cNvSpPr>
          <p:nvPr>
            <p:ph type="body" sz="quarter" idx="34"/>
          </p:nvPr>
        </p:nvSpPr>
        <p:spPr>
          <a:xfrm>
            <a:off x="1815984" y="1853522"/>
            <a:ext cx="3541655" cy="2224950"/>
          </a:xfrm>
        </p:spPr>
        <p:txBody>
          <a:bodyPr/>
          <a:lstStyle/>
          <a:p>
            <a:r>
              <a:rPr lang="en-US" b="1">
                <a:solidFill>
                  <a:schemeClr val="tx1">
                    <a:lumMod val="75000"/>
                    <a:lumOff val="25000"/>
                  </a:schemeClr>
                </a:solidFill>
              </a:rPr>
              <a:t>I have a question…</a:t>
            </a:r>
            <a:endParaRPr lang="en-US" i="1">
              <a:latin typeface="Calibri" pitchFamily="34" charset="0"/>
            </a:endParaRPr>
          </a:p>
          <a:p>
            <a:endParaRPr lang="en-US">
              <a:solidFill>
                <a:schemeClr val="tx1">
                  <a:lumMod val="75000"/>
                  <a:lumOff val="25000"/>
                </a:schemeClr>
              </a:solidFill>
            </a:endParaRPr>
          </a:p>
        </p:txBody>
      </p:sp>
      <p:sp>
        <p:nvSpPr>
          <p:cNvPr id="33" name="Isosceles Triangle 32">
            <a:extLst>
              <a:ext uri="{FF2B5EF4-FFF2-40B4-BE49-F238E27FC236}">
                <a16:creationId xmlns:a16="http://schemas.microsoft.com/office/drawing/2014/main" id="{2651CFC8-4C75-4552-B304-9F0895B0DDAD}"/>
              </a:ext>
              <a:ext uri="{C183D7F6-B498-43B3-948B-1728B52AA6E4}">
                <adec:decorative xmlns:adec="http://schemas.microsoft.com/office/drawing/2017/decorative" val="1"/>
              </a:ext>
            </a:extLst>
          </p:cNvPr>
          <p:cNvSpPr/>
          <p:nvPr/>
        </p:nvSpPr>
        <p:spPr>
          <a:xfrm rot="8031906" flipH="1">
            <a:off x="3632229" y="3309201"/>
            <a:ext cx="1199086" cy="1638300"/>
          </a:xfrm>
          <a:prstGeom prst="triangle">
            <a:avLst/>
          </a:prstGeom>
          <a:solidFill>
            <a:schemeClr val="bg1">
              <a:lumMod val="95000"/>
            </a:schemeClr>
          </a:solidFill>
        </p:spPr>
        <p:txBody>
          <a:bodyPr vert="horz" lIns="0" tIns="0" rIns="0" bIns="0" rtlCol="0" anchor="ctr">
            <a:noAutofit/>
          </a:body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a:ln>
                <a:noFill/>
              </a:ln>
              <a:solidFill>
                <a:srgbClr val="3F3F3F"/>
              </a:solidFill>
              <a:effectLst/>
              <a:uLnTx/>
              <a:uFillTx/>
              <a:latin typeface="Tahoma"/>
              <a:ea typeface="+mn-ea"/>
              <a:cs typeface="+mn-cs"/>
            </a:endParaRPr>
          </a:p>
        </p:txBody>
      </p:sp>
      <p:grpSp>
        <p:nvGrpSpPr>
          <p:cNvPr id="47" name="Group 46" title="Quotation Marks">
            <a:extLst>
              <a:ext uri="{FF2B5EF4-FFF2-40B4-BE49-F238E27FC236}">
                <a16:creationId xmlns:a16="http://schemas.microsoft.com/office/drawing/2014/main" id="{8A4B623C-7D54-49B8-88C2-371525C054A9}"/>
              </a:ext>
            </a:extLst>
          </p:cNvPr>
          <p:cNvGrpSpPr/>
          <p:nvPr/>
        </p:nvGrpSpPr>
        <p:grpSpPr>
          <a:xfrm>
            <a:off x="1966934" y="1959044"/>
            <a:ext cx="3358880" cy="432000"/>
            <a:chOff x="582750" y="1942266"/>
            <a:chExt cx="3358880" cy="432000"/>
          </a:xfrm>
        </p:grpSpPr>
        <p:sp>
          <p:nvSpPr>
            <p:cNvPr id="13" name="Title 1" title="Quotation Mark">
              <a:extLst>
                <a:ext uri="{FF2B5EF4-FFF2-40B4-BE49-F238E27FC236}">
                  <a16:creationId xmlns:a16="http://schemas.microsoft.com/office/drawing/2014/main" id="{38226AF8-9F0B-4E81-AA01-3212E6D9C3F9}"/>
                </a:ext>
              </a:extLst>
            </p:cNvPr>
            <p:cNvSpPr txBox="1">
              <a:spLocks/>
            </p:cNvSpPr>
            <p:nvPr/>
          </p:nvSpPr>
          <p:spPr>
            <a:xfrm>
              <a:off x="582750" y="1942266"/>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a:ln>
                    <a:noFill/>
                  </a:ln>
                  <a:solidFill>
                    <a:srgbClr val="3DC1BD"/>
                  </a:solidFill>
                  <a:effectLst/>
                  <a:uLnTx/>
                  <a:uFillTx/>
                  <a:latin typeface="Arial Black"/>
                  <a:ea typeface="+mj-ea"/>
                  <a:cs typeface="+mj-cs"/>
                </a:rPr>
                <a:t>“</a:t>
              </a:r>
            </a:p>
          </p:txBody>
        </p:sp>
        <p:sp>
          <p:nvSpPr>
            <p:cNvPr id="14" name="Title 1" title="Quotation Mark">
              <a:extLst>
                <a:ext uri="{FF2B5EF4-FFF2-40B4-BE49-F238E27FC236}">
                  <a16:creationId xmlns:a16="http://schemas.microsoft.com/office/drawing/2014/main" id="{F140743B-0061-458D-A004-A08E6D191697}"/>
                </a:ext>
              </a:extLst>
            </p:cNvPr>
            <p:cNvSpPr txBox="1">
              <a:spLocks/>
            </p:cNvSpPr>
            <p:nvPr/>
          </p:nvSpPr>
          <p:spPr>
            <a:xfrm>
              <a:off x="3458215" y="1942266"/>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a:ln>
                    <a:noFill/>
                  </a:ln>
                  <a:solidFill>
                    <a:srgbClr val="3DC1BD"/>
                  </a:solidFill>
                  <a:effectLst/>
                  <a:uLnTx/>
                  <a:uFillTx/>
                  <a:latin typeface="Arial Black"/>
                  <a:ea typeface="+mj-ea"/>
                  <a:cs typeface="+mj-cs"/>
                </a:rPr>
                <a:t>”</a:t>
              </a:r>
            </a:p>
          </p:txBody>
        </p:sp>
      </p:grpSp>
      <p:sp>
        <p:nvSpPr>
          <p:cNvPr id="38" name="Text Placeholder 26" title="Testimonial Shadow">
            <a:extLst>
              <a:ext uri="{FF2B5EF4-FFF2-40B4-BE49-F238E27FC236}">
                <a16:creationId xmlns:a16="http://schemas.microsoft.com/office/drawing/2014/main" id="{D26DBB43-1FE8-4F1C-AC2D-18197EAE4A86}"/>
              </a:ext>
            </a:extLst>
          </p:cNvPr>
          <p:cNvSpPr txBox="1">
            <a:spLocks/>
          </p:cNvSpPr>
          <p:nvPr/>
        </p:nvSpPr>
        <p:spPr>
          <a:xfrm>
            <a:off x="6496804" y="3030393"/>
            <a:ext cx="3821055" cy="2580550"/>
          </a:xfrm>
          <a:custGeom>
            <a:avLst/>
            <a:gdLst>
              <a:gd name="connsiteX0" fmla="*/ 0 w 3541655"/>
              <a:gd name="connsiteY0" fmla="*/ 0 h 2224950"/>
              <a:gd name="connsiteX1" fmla="*/ 3541655 w 3541655"/>
              <a:gd name="connsiteY1" fmla="*/ 0 h 2224950"/>
              <a:gd name="connsiteX2" fmla="*/ 3541655 w 3541655"/>
              <a:gd name="connsiteY2" fmla="*/ 2224950 h 2224950"/>
              <a:gd name="connsiteX3" fmla="*/ 0 w 3541655"/>
              <a:gd name="connsiteY3" fmla="*/ 2224950 h 2224950"/>
              <a:gd name="connsiteX4" fmla="*/ 0 w 3541655"/>
              <a:gd name="connsiteY4" fmla="*/ 0 h 2224950"/>
              <a:gd name="connsiteX0" fmla="*/ 0 w 3821055"/>
              <a:gd name="connsiteY0" fmla="*/ 0 h 2580550"/>
              <a:gd name="connsiteX1" fmla="*/ 3541655 w 3821055"/>
              <a:gd name="connsiteY1" fmla="*/ 0 h 2580550"/>
              <a:gd name="connsiteX2" fmla="*/ 3821055 w 3821055"/>
              <a:gd name="connsiteY2" fmla="*/ 2580550 h 2580550"/>
              <a:gd name="connsiteX3" fmla="*/ 0 w 3821055"/>
              <a:gd name="connsiteY3" fmla="*/ 2224950 h 2580550"/>
              <a:gd name="connsiteX4" fmla="*/ 0 w 3821055"/>
              <a:gd name="connsiteY4" fmla="*/ 0 h 258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055" h="2580550">
                <a:moveTo>
                  <a:pt x="0" y="0"/>
                </a:moveTo>
                <a:lnTo>
                  <a:pt x="3541655" y="0"/>
                </a:lnTo>
                <a:lnTo>
                  <a:pt x="3821055" y="2580550"/>
                </a:lnTo>
                <a:lnTo>
                  <a:pt x="0" y="2224950"/>
                </a:lnTo>
                <a:lnTo>
                  <a:pt x="0" y="0"/>
                </a:lnTo>
                <a:close/>
              </a:path>
            </a:pathLst>
          </a:custGeom>
          <a:gradFill>
            <a:gsLst>
              <a:gs pos="100000">
                <a:schemeClr val="tx1">
                  <a:alpha val="0"/>
                </a:schemeClr>
              </a:gs>
              <a:gs pos="0">
                <a:schemeClr val="tx1"/>
              </a:gs>
            </a:gsLst>
            <a:lin ang="3600000" scaled="0"/>
          </a:gradFill>
          <a:effectLst>
            <a:softEdge rad="127000"/>
          </a:effectLst>
        </p:spPr>
        <p:txBody>
          <a:bodyPr vert="horz" lIns="180000" tIns="180000" rIns="180000" bIns="18000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i="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a:ln>
                <a:noFill/>
              </a:ln>
              <a:solidFill>
                <a:srgbClr val="3F3F3F"/>
              </a:solidFill>
              <a:effectLst/>
              <a:uLnTx/>
              <a:uFillTx/>
              <a:latin typeface="Tahoma"/>
              <a:ea typeface="+mn-ea"/>
              <a:cs typeface="+mn-cs"/>
            </a:endParaRPr>
          </a:p>
        </p:txBody>
      </p:sp>
      <p:sp>
        <p:nvSpPr>
          <p:cNvPr id="36" name="Isosceles Triangle 35">
            <a:extLst>
              <a:ext uri="{FF2B5EF4-FFF2-40B4-BE49-F238E27FC236}">
                <a16:creationId xmlns:a16="http://schemas.microsoft.com/office/drawing/2014/main" id="{8C60CF3E-F7CF-4588-94B7-06B17195A378}"/>
              </a:ext>
              <a:ext uri="{C183D7F6-B498-43B3-948B-1728B52AA6E4}">
                <adec:decorative xmlns:adec="http://schemas.microsoft.com/office/drawing/2017/decorative" val="1"/>
              </a:ext>
            </a:extLst>
          </p:cNvPr>
          <p:cNvSpPr/>
          <p:nvPr/>
        </p:nvSpPr>
        <p:spPr>
          <a:xfrm rot="8031906" flipV="1">
            <a:off x="6785551" y="2139789"/>
            <a:ext cx="1199086" cy="1638300"/>
          </a:xfrm>
          <a:prstGeom prst="triangle">
            <a:avLst/>
          </a:prstGeom>
          <a:solidFill>
            <a:schemeClr val="bg1">
              <a:lumMod val="95000"/>
            </a:schemeClr>
          </a:solidFill>
        </p:spPr>
        <p:txBody>
          <a:bodyPr vert="horz" lIns="0" tIns="0" rIns="0" bIns="0" rtlCol="0" anchor="ctr">
            <a:noAutofit/>
          </a:body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a:ln>
                <a:noFill/>
              </a:ln>
              <a:solidFill>
                <a:srgbClr val="3F3F3F"/>
              </a:solidFill>
              <a:effectLst/>
              <a:uLnTx/>
              <a:uFillTx/>
              <a:latin typeface="Tahoma"/>
              <a:ea typeface="+mn-ea"/>
              <a:cs typeface="+mn-cs"/>
            </a:endParaRPr>
          </a:p>
        </p:txBody>
      </p:sp>
      <p:sp>
        <p:nvSpPr>
          <p:cNvPr id="27" name="Text Placeholder 26" title="Testimonial Text">
            <a:extLst>
              <a:ext uri="{FF2B5EF4-FFF2-40B4-BE49-F238E27FC236}">
                <a16:creationId xmlns:a16="http://schemas.microsoft.com/office/drawing/2014/main" id="{36D1E065-62B5-4D94-BE31-531E357C79F1}"/>
              </a:ext>
            </a:extLst>
          </p:cNvPr>
          <p:cNvSpPr>
            <a:spLocks noGrp="1"/>
          </p:cNvSpPr>
          <p:nvPr>
            <p:ph type="body" sz="quarter" idx="35"/>
          </p:nvPr>
        </p:nvSpPr>
        <p:spPr>
          <a:xfrm>
            <a:off x="6496804" y="3030393"/>
            <a:ext cx="3541655" cy="2224950"/>
          </a:xfrm>
        </p:spPr>
        <p:txBody>
          <a:bodyPr/>
          <a:lstStyle/>
          <a:p>
            <a:r>
              <a:rPr lang="en-US" b="1">
                <a:solidFill>
                  <a:schemeClr val="tx1">
                    <a:lumMod val="75000"/>
                    <a:lumOff val="25000"/>
                  </a:schemeClr>
                </a:solidFill>
              </a:rPr>
              <a:t>Please complete survey…</a:t>
            </a:r>
          </a:p>
          <a:p>
            <a:r>
              <a:rPr lang="en-US" i="1">
                <a:latin typeface="Calibri" pitchFamily="34" charset="0"/>
                <a:hlinkClick r:id="rId3"/>
              </a:rPr>
              <a:t>https://bit.ly/2MXsECg</a:t>
            </a:r>
            <a:endParaRPr lang="en-US" i="1">
              <a:latin typeface="Calibri" pitchFamily="34" charset="0"/>
            </a:endParaRPr>
          </a:p>
        </p:txBody>
      </p:sp>
      <p:grpSp>
        <p:nvGrpSpPr>
          <p:cNvPr id="48" name="Group 47" title="Quotation Marks">
            <a:extLst>
              <a:ext uri="{FF2B5EF4-FFF2-40B4-BE49-F238E27FC236}">
                <a16:creationId xmlns:a16="http://schemas.microsoft.com/office/drawing/2014/main" id="{50B17079-D53B-4A87-B8DC-90C7BF713900}"/>
              </a:ext>
            </a:extLst>
          </p:cNvPr>
          <p:cNvGrpSpPr/>
          <p:nvPr/>
        </p:nvGrpSpPr>
        <p:grpSpPr>
          <a:xfrm>
            <a:off x="6639684" y="3145904"/>
            <a:ext cx="3358880" cy="432000"/>
            <a:chOff x="4468052" y="3707170"/>
            <a:chExt cx="3358880" cy="432000"/>
          </a:xfrm>
        </p:grpSpPr>
        <p:sp>
          <p:nvSpPr>
            <p:cNvPr id="18" name="Title 1" title="Quotation Mark">
              <a:extLst>
                <a:ext uri="{FF2B5EF4-FFF2-40B4-BE49-F238E27FC236}">
                  <a16:creationId xmlns:a16="http://schemas.microsoft.com/office/drawing/2014/main" id="{BC33B0C5-2D89-4449-B1AF-C794737CC261}"/>
                </a:ext>
              </a:extLst>
            </p:cNvPr>
            <p:cNvSpPr txBox="1">
              <a:spLocks/>
            </p:cNvSpPr>
            <p:nvPr/>
          </p:nvSpPr>
          <p:spPr>
            <a:xfrm>
              <a:off x="4468052" y="3707170"/>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a:ln>
                    <a:noFill/>
                  </a:ln>
                  <a:solidFill>
                    <a:srgbClr val="555FAD"/>
                  </a:solidFill>
                  <a:effectLst/>
                  <a:uLnTx/>
                  <a:uFillTx/>
                  <a:latin typeface="Arial Black"/>
                  <a:ea typeface="+mj-ea"/>
                  <a:cs typeface="+mj-cs"/>
                </a:rPr>
                <a:t>“</a:t>
              </a:r>
            </a:p>
          </p:txBody>
        </p:sp>
        <p:sp>
          <p:nvSpPr>
            <p:cNvPr id="19" name="Title 1" title="Quotation Mark">
              <a:extLst>
                <a:ext uri="{FF2B5EF4-FFF2-40B4-BE49-F238E27FC236}">
                  <a16:creationId xmlns:a16="http://schemas.microsoft.com/office/drawing/2014/main" id="{D179C67C-63D4-4501-A7BE-E51183200C7D}"/>
                </a:ext>
              </a:extLst>
            </p:cNvPr>
            <p:cNvSpPr txBox="1">
              <a:spLocks/>
            </p:cNvSpPr>
            <p:nvPr/>
          </p:nvSpPr>
          <p:spPr>
            <a:xfrm>
              <a:off x="7343517" y="3707170"/>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a:ln>
                    <a:noFill/>
                  </a:ln>
                  <a:solidFill>
                    <a:srgbClr val="555FAD"/>
                  </a:solidFill>
                  <a:effectLst/>
                  <a:uLnTx/>
                  <a:uFillTx/>
                  <a:latin typeface="Arial Black"/>
                  <a:ea typeface="+mj-ea"/>
                  <a:cs typeface="+mj-cs"/>
                </a:rPr>
                <a:t>”</a:t>
              </a:r>
            </a:p>
          </p:txBody>
        </p:sp>
      </p:grpSp>
      <p:sp>
        <p:nvSpPr>
          <p:cNvPr id="3" name="Slide Number Placeholder 2">
            <a:extLst>
              <a:ext uri="{FF2B5EF4-FFF2-40B4-BE49-F238E27FC236}">
                <a16:creationId xmlns:a16="http://schemas.microsoft.com/office/drawing/2014/main" id="{9633E64F-4DBA-44B0-97B6-58474E70EB7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7" name="Text Placeholder 6">
            <a:extLst>
              <a:ext uri="{FF2B5EF4-FFF2-40B4-BE49-F238E27FC236}">
                <a16:creationId xmlns:a16="http://schemas.microsoft.com/office/drawing/2014/main" id="{E9841A40-0204-47EA-9D77-68FADA95A3DB}"/>
              </a:ext>
            </a:extLst>
          </p:cNvPr>
          <p:cNvSpPr>
            <a:spLocks noGrp="1"/>
          </p:cNvSpPr>
          <p:nvPr>
            <p:ph type="body" sz="quarter" idx="13"/>
          </p:nvPr>
        </p:nvSpPr>
        <p:spPr>
          <a:xfrm>
            <a:off x="1966740" y="3710404"/>
            <a:ext cx="3251132" cy="231102"/>
          </a:xfrm>
        </p:spPr>
        <p:txBody>
          <a:bodyPr/>
          <a:lstStyle/>
          <a:p>
            <a:endParaRPr lang="en-US"/>
          </a:p>
        </p:txBody>
      </p:sp>
      <p:sp>
        <p:nvSpPr>
          <p:cNvPr id="9" name="Text Placeholder 8">
            <a:extLst>
              <a:ext uri="{FF2B5EF4-FFF2-40B4-BE49-F238E27FC236}">
                <a16:creationId xmlns:a16="http://schemas.microsoft.com/office/drawing/2014/main" id="{B0CAEAF4-DEDC-477A-884F-998122904AC3}"/>
              </a:ext>
            </a:extLst>
          </p:cNvPr>
          <p:cNvSpPr>
            <a:spLocks noGrp="1"/>
          </p:cNvSpPr>
          <p:nvPr>
            <p:ph type="body" sz="quarter" idx="36"/>
          </p:nvPr>
        </p:nvSpPr>
        <p:spPr>
          <a:xfrm>
            <a:off x="6639684" y="4887275"/>
            <a:ext cx="3251132" cy="231102"/>
          </a:xfrm>
        </p:spPr>
        <p:txBody>
          <a:bodyPr/>
          <a:lstStyle/>
          <a:p>
            <a:endParaRPr lang="en-US"/>
          </a:p>
        </p:txBody>
      </p:sp>
      <p:sp>
        <p:nvSpPr>
          <p:cNvPr id="4" name="Footer Placeholder 3">
            <a:extLst>
              <a:ext uri="{FF2B5EF4-FFF2-40B4-BE49-F238E27FC236}">
                <a16:creationId xmlns:a16="http://schemas.microsoft.com/office/drawing/2014/main" id="{85FD8FA5-7925-E0AA-75A3-C0979F8D8CEB}"/>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2024</a:t>
            </a:r>
          </a:p>
        </p:txBody>
      </p:sp>
    </p:spTree>
    <p:extLst>
      <p:ext uri="{BB962C8B-B14F-4D97-AF65-F5344CB8AC3E}">
        <p14:creationId xmlns:p14="http://schemas.microsoft.com/office/powerpoint/2010/main" val="28114993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A851B3CA-790D-465D-9B97-AA9876E357B9}"/>
              </a:ext>
              <a:ext uri="{C183D7F6-B498-43B3-948B-1728B52AA6E4}">
                <adec:decorative xmlns:adec="http://schemas.microsoft.com/office/drawing/2017/decorative" val="1"/>
              </a:ext>
            </a:extLst>
          </p:cNvPr>
          <p:cNvSpPr/>
          <p:nvPr/>
        </p:nvSpPr>
        <p:spPr>
          <a:xfrm>
            <a:off x="6336000" y="0"/>
            <a:ext cx="3979575" cy="6858000"/>
          </a:xfrm>
          <a:prstGeom prst="rect">
            <a:avLst/>
          </a:prstGeom>
          <a:solidFill>
            <a:schemeClr val="bg1">
              <a:lumMod val="1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539896" y="2377000"/>
            <a:ext cx="3571782" cy="2387600"/>
          </a:xfrm>
        </p:spPr>
        <p:txBody>
          <a:bodyPr/>
          <a:lstStyle/>
          <a:p>
            <a:r>
              <a:rPr lang="en-US">
                <a:solidFill>
                  <a:schemeClr val="bg2"/>
                </a:solidFill>
              </a:rPr>
              <a:t>Thank You</a:t>
            </a:r>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6" y="4848225"/>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21" name="Graphic 20" descr="User" title="Icon - Presenter Name">
            <a:extLst>
              <a:ext uri="{FF2B5EF4-FFF2-40B4-BE49-F238E27FC236}">
                <a16:creationId xmlns:a16="http://schemas.microsoft.com/office/drawing/2014/main" id="{97242EBD-470B-4FB1-9B4C-E6DCB282152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582150" y="5034270"/>
            <a:ext cx="218900" cy="218900"/>
          </a:xfrm>
          <a:prstGeom prst="rect">
            <a:avLst/>
          </a:prstGeom>
        </p:spPr>
      </p:pic>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905624" y="5057775"/>
            <a:ext cx="3206053" cy="247650"/>
          </a:xfrm>
        </p:spPr>
        <p:txBody>
          <a:bodyPr/>
          <a:lstStyle/>
          <a:p>
            <a:r>
              <a:rPr lang="en-US"/>
              <a:t>CSIS Training</a:t>
            </a:r>
          </a:p>
        </p:txBody>
      </p:sp>
      <p:pic>
        <p:nvPicPr>
          <p:cNvPr id="25" name="Graphic 24" descr="Smart Phone" title="Icon - Presenter Phone Number">
            <a:extLst>
              <a:ext uri="{FF2B5EF4-FFF2-40B4-BE49-F238E27FC236}">
                <a16:creationId xmlns:a16="http://schemas.microsoft.com/office/drawing/2014/main" id="{B1BC719A-AAF0-4DB7-9856-CF7AC6A98805}"/>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82150" y="5388742"/>
            <a:ext cx="218900" cy="218900"/>
          </a:xfrm>
          <a:prstGeom prst="rect">
            <a:avLst/>
          </a:prstGeom>
        </p:spPr>
      </p:pic>
      <p:sp>
        <p:nvSpPr>
          <p:cNvPr id="18" name="Text Placeholder 17">
            <a:extLst>
              <a:ext uri="{FF2B5EF4-FFF2-40B4-BE49-F238E27FC236}">
                <a16:creationId xmlns:a16="http://schemas.microsoft.com/office/drawing/2014/main" id="{31CED8F1-B63A-4FD2-9699-34AD761A8805}"/>
              </a:ext>
            </a:extLst>
          </p:cNvPr>
          <p:cNvSpPr>
            <a:spLocks noGrp="1"/>
          </p:cNvSpPr>
          <p:nvPr>
            <p:ph type="body" sz="quarter" idx="12"/>
          </p:nvPr>
        </p:nvSpPr>
        <p:spPr bwMode="gray">
          <a:xfrm>
            <a:off x="6905625" y="5412943"/>
            <a:ext cx="3206750" cy="247650"/>
          </a:xfrm>
        </p:spPr>
        <p:txBody>
          <a:bodyPr/>
          <a:lstStyle/>
          <a:p>
            <a:r>
              <a:rPr lang="en-US"/>
              <a:t>+1 916 325 9210</a:t>
            </a:r>
          </a:p>
        </p:txBody>
      </p:sp>
      <p:pic>
        <p:nvPicPr>
          <p:cNvPr id="23" name="Graphic 22" descr="Envelope" title="Icon Presenter Email">
            <a:extLst>
              <a:ext uri="{FF2B5EF4-FFF2-40B4-BE49-F238E27FC236}">
                <a16:creationId xmlns:a16="http://schemas.microsoft.com/office/drawing/2014/main" id="{D99072B1-8690-4652-9009-362F46A213C2}"/>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582150" y="5780263"/>
            <a:ext cx="218900" cy="218900"/>
          </a:xfrm>
          <a:prstGeom prst="rect">
            <a:avLst/>
          </a:prstGeom>
        </p:spPr>
      </p:pic>
      <p:sp>
        <p:nvSpPr>
          <p:cNvPr id="19" name="Text Placeholder 18">
            <a:extLst>
              <a:ext uri="{FF2B5EF4-FFF2-40B4-BE49-F238E27FC236}">
                <a16:creationId xmlns:a16="http://schemas.microsoft.com/office/drawing/2014/main" id="{E48632CD-1506-46F5-A0DE-640903269D93}"/>
              </a:ext>
            </a:extLst>
          </p:cNvPr>
          <p:cNvSpPr>
            <a:spLocks noGrp="1"/>
          </p:cNvSpPr>
          <p:nvPr>
            <p:ph type="body" sz="quarter" idx="13"/>
          </p:nvPr>
        </p:nvSpPr>
        <p:spPr bwMode="gray">
          <a:xfrm>
            <a:off x="6905625" y="5768111"/>
            <a:ext cx="3206750" cy="247650"/>
          </a:xfrm>
        </p:spPr>
        <p:txBody>
          <a:bodyPr/>
          <a:lstStyle/>
          <a:p>
            <a:r>
              <a:rPr lang="en-US"/>
              <a:t>csistraining@fcmat.org</a:t>
            </a:r>
          </a:p>
        </p:txBody>
      </p:sp>
      <p:pic>
        <p:nvPicPr>
          <p:cNvPr id="17" name="Graphic 16" descr="World">
            <a:extLst>
              <a:ext uri="{FF2B5EF4-FFF2-40B4-BE49-F238E27FC236}">
                <a16:creationId xmlns:a16="http://schemas.microsoft.com/office/drawing/2014/main" id="{67AFAC0E-54F2-8843-9BDA-C965BFBBFBFB}"/>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576383" y="6123279"/>
            <a:ext cx="231342" cy="231342"/>
          </a:xfrm>
          <a:prstGeom prst="rect">
            <a:avLst/>
          </a:prstGeom>
        </p:spPr>
      </p:pic>
      <p:sp>
        <p:nvSpPr>
          <p:cNvPr id="26" name="Text Placeholder 18">
            <a:extLst>
              <a:ext uri="{FF2B5EF4-FFF2-40B4-BE49-F238E27FC236}">
                <a16:creationId xmlns:a16="http://schemas.microsoft.com/office/drawing/2014/main" id="{2EA3E05A-60C4-CD45-A7AC-1F20F4D95F6A}"/>
              </a:ext>
            </a:extLst>
          </p:cNvPr>
          <p:cNvSpPr txBox="1">
            <a:spLocks/>
          </p:cNvSpPr>
          <p:nvPr/>
        </p:nvSpPr>
        <p:spPr bwMode="gray">
          <a:xfrm>
            <a:off x="6905625" y="6123279"/>
            <a:ext cx="3206750" cy="24765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lang="en-US" sz="1400" kern="1200" smtClean="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lang="en-US" sz="2000" kern="1200" smtClean="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lang="en-US" sz="1800" kern="1200" smtClean="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lang="en-US" sz="1600" kern="1200" smtClean="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lang="en-ZA"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400" b="0" i="0" u="none" strike="noStrike" kern="1200" cap="none" spc="0" normalizeH="0" baseline="0" noProof="0">
                <a:ln>
                  <a:noFill/>
                </a:ln>
                <a:solidFill>
                  <a:srgbClr val="FCFCFC"/>
                </a:solidFill>
                <a:effectLst/>
                <a:uLnTx/>
                <a:uFillTx/>
                <a:latin typeface="Tahoma"/>
                <a:ea typeface="+mn-ea"/>
                <a:cs typeface="+mn-cs"/>
                <a:hlinkClick r:id="rId12"/>
              </a:rPr>
              <a:t>https://csis.fcmat.org/</a:t>
            </a:r>
            <a:endParaRPr kumimoji="0" lang="en-US" sz="1400" b="0" i="0" u="none" strike="noStrike" kern="1200" cap="none" spc="0" normalizeH="0" baseline="0" noProof="0">
              <a:ln>
                <a:noFill/>
              </a:ln>
              <a:solidFill>
                <a:srgbClr val="FCFCFC"/>
              </a:solidFill>
              <a:effectLst/>
              <a:uLnTx/>
              <a:uFillTx/>
              <a:latin typeface="Tahoma"/>
              <a:ea typeface="+mn-ea"/>
              <a:cs typeface="+mn-cs"/>
            </a:endParaRPr>
          </a:p>
        </p:txBody>
      </p:sp>
      <p:pic>
        <p:nvPicPr>
          <p:cNvPr id="15" name="Graphic 14">
            <a:extLst>
              <a:ext uri="{FF2B5EF4-FFF2-40B4-BE49-F238E27FC236}">
                <a16:creationId xmlns:a16="http://schemas.microsoft.com/office/drawing/2014/main" id="{F70BEA4E-5272-4EB3-8E71-8C131B18C4C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282506" y="71437"/>
            <a:ext cx="1868667" cy="533905"/>
          </a:xfrm>
          <a:prstGeom prst="rect">
            <a:avLst/>
          </a:prstGeom>
        </p:spPr>
      </p:pic>
    </p:spTree>
    <p:extLst>
      <p:ext uri="{BB962C8B-B14F-4D97-AF65-F5344CB8AC3E}">
        <p14:creationId xmlns:p14="http://schemas.microsoft.com/office/powerpoint/2010/main" val="222711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9BB2B-5D2C-404F-8387-1082D8C1F2F9}"/>
              </a:ext>
            </a:extLst>
          </p:cNvPr>
          <p:cNvSpPr>
            <a:spLocks noGrp="1"/>
          </p:cNvSpPr>
          <p:nvPr>
            <p:ph type="title" idx="4294967295"/>
          </p:nvPr>
        </p:nvSpPr>
        <p:spPr>
          <a:xfrm>
            <a:off x="5464099" y="194894"/>
            <a:ext cx="6113361" cy="621148"/>
          </a:xfrm>
        </p:spPr>
        <p:txBody>
          <a:bodyPr anchor="b">
            <a:normAutofit/>
          </a:bodyPr>
          <a:lstStyle/>
          <a:p>
            <a:r>
              <a:rPr lang="en-US" dirty="0"/>
              <a:t>Data Overview</a:t>
            </a:r>
          </a:p>
        </p:txBody>
      </p:sp>
      <p:sp>
        <p:nvSpPr>
          <p:cNvPr id="3" name="Content Placeholder 2">
            <a:extLst>
              <a:ext uri="{FF2B5EF4-FFF2-40B4-BE49-F238E27FC236}">
                <a16:creationId xmlns:a16="http://schemas.microsoft.com/office/drawing/2014/main" id="{696702CE-0BDB-49E6-8EC0-85FF72380441}"/>
              </a:ext>
            </a:extLst>
          </p:cNvPr>
          <p:cNvSpPr>
            <a:spLocks noGrp="1"/>
          </p:cNvSpPr>
          <p:nvPr>
            <p:ph idx="4294967295"/>
          </p:nvPr>
        </p:nvSpPr>
        <p:spPr>
          <a:xfrm>
            <a:off x="5574136" y="1575160"/>
            <a:ext cx="6144689" cy="4576307"/>
          </a:xfrm>
        </p:spPr>
        <p:txBody>
          <a:bodyPr anchor="ctr">
            <a:normAutofit fontScale="92500" lnSpcReduction="20000"/>
          </a:bodyPr>
          <a:lstStyle/>
          <a:p>
            <a:endParaRPr lang="en-US" sz="2200" b="1" kern="1700" dirty="0">
              <a:latin typeface="Arial" panose="020B0604020202020204" pitchFamily="34" charset="0"/>
              <a:cs typeface="Arial" panose="020B0604020202020204" pitchFamily="34" charset="0"/>
            </a:endParaRPr>
          </a:p>
          <a:p>
            <a:r>
              <a:rPr lang="en-US" sz="2200" b="1" kern="1700" dirty="0">
                <a:latin typeface="Arial" panose="020B0604020202020204" pitchFamily="34" charset="0"/>
                <a:cs typeface="Arial" panose="020B0604020202020204" pitchFamily="34" charset="0"/>
              </a:rPr>
              <a:t>SDEM</a:t>
            </a:r>
          </a:p>
          <a:p>
            <a:pPr lvl="1"/>
            <a:r>
              <a:rPr lang="en-US" sz="1700" kern="1700" dirty="0">
                <a:latin typeface="Arial" panose="020B0604020202020204" pitchFamily="34" charset="0"/>
                <a:cs typeface="Arial" panose="020B0604020202020204" pitchFamily="34" charset="0"/>
              </a:rPr>
              <a:t>Reporting teacher of record </a:t>
            </a:r>
          </a:p>
          <a:p>
            <a:pPr lvl="1"/>
            <a:r>
              <a:rPr lang="en-US" sz="1700" kern="1700" dirty="0">
                <a:latin typeface="Arial" panose="020B0604020202020204" pitchFamily="34" charset="0"/>
                <a:cs typeface="Arial" panose="020B0604020202020204" pitchFamily="34" charset="0"/>
              </a:rPr>
              <a:t>End Date Employment for staff no longer employed</a:t>
            </a:r>
          </a:p>
          <a:p>
            <a:r>
              <a:rPr lang="en-US" sz="2200" b="1" kern="1700" dirty="0">
                <a:latin typeface="Arial" panose="020B0604020202020204" pitchFamily="34" charset="0"/>
                <a:cs typeface="Arial" panose="020B0604020202020204" pitchFamily="34" charset="0"/>
              </a:rPr>
              <a:t>SASS</a:t>
            </a:r>
          </a:p>
          <a:p>
            <a:pPr lvl="1"/>
            <a:r>
              <a:rPr lang="en-US" sz="1700" kern="1700" dirty="0">
                <a:latin typeface="Arial" panose="020B0604020202020204" pitchFamily="34" charset="0"/>
                <a:cs typeface="Arial" panose="020B0604020202020204" pitchFamily="34" charset="0"/>
              </a:rPr>
              <a:t>Job classification and FTE </a:t>
            </a:r>
          </a:p>
          <a:p>
            <a:pPr lvl="1"/>
            <a:r>
              <a:rPr lang="en-US" dirty="0">
                <a:solidFill>
                  <a:prstClr val="black"/>
                </a:solidFill>
                <a:latin typeface="Arial" panose="020B0604020202020204" pitchFamily="34" charset="0"/>
                <a:cs typeface="Arial" panose="020B0604020202020204" pitchFamily="34" charset="0"/>
              </a:rPr>
              <a:t>Non-Classroom Based Job Assignment</a:t>
            </a:r>
            <a:endParaRPr lang="en-US" kern="1700" dirty="0">
              <a:latin typeface="Arial" panose="020B0604020202020204" pitchFamily="34" charset="0"/>
              <a:cs typeface="Arial" panose="020B0604020202020204" pitchFamily="34" charset="0"/>
            </a:endParaRPr>
          </a:p>
          <a:p>
            <a:r>
              <a:rPr lang="en-US" sz="2200" b="1" kern="1700" dirty="0">
                <a:latin typeface="Arial" panose="020B0604020202020204" pitchFamily="34" charset="0"/>
                <a:cs typeface="Arial" panose="020B0604020202020204" pitchFamily="34" charset="0"/>
              </a:rPr>
              <a:t>CRSE and SCSE</a:t>
            </a:r>
          </a:p>
          <a:p>
            <a:pPr lvl="1"/>
            <a:r>
              <a:rPr lang="en-US" sz="1700" kern="1700" dirty="0">
                <a:latin typeface="Arial" panose="020B0604020202020204" pitchFamily="34" charset="0"/>
                <a:cs typeface="Arial" panose="020B0604020202020204" pitchFamily="34" charset="0"/>
              </a:rPr>
              <a:t>Field attributes, standard grade level range, subcategories, SPED  &amp; Home and Hospital, English learner services, distance learning, independent study indicators</a:t>
            </a:r>
          </a:p>
          <a:p>
            <a:r>
              <a:rPr lang="en-US" sz="2200" b="1" kern="1700" dirty="0">
                <a:latin typeface="Arial" panose="020B0604020202020204" pitchFamily="34" charset="0"/>
                <a:cs typeface="Arial" panose="020B0604020202020204" pitchFamily="34" charset="0"/>
              </a:rPr>
              <a:t>PSTS</a:t>
            </a:r>
          </a:p>
          <a:p>
            <a:pPr lvl="1"/>
            <a:r>
              <a:rPr lang="en-US" sz="1700" kern="1700" dirty="0">
                <a:latin typeface="Arial" panose="020B0604020202020204" pitchFamily="34" charset="0"/>
                <a:cs typeface="Arial" panose="020B0604020202020204" pitchFamily="34" charset="0"/>
              </a:rPr>
              <a:t>Post-completion survey results</a:t>
            </a:r>
          </a:p>
          <a:p>
            <a:endParaRPr lang="en-US" sz="1700" dirty="0"/>
          </a:p>
        </p:txBody>
      </p:sp>
      <p:pic>
        <p:nvPicPr>
          <p:cNvPr id="2052" name="Picture 4" descr="A digital balance scale using circles">
            <a:extLst>
              <a:ext uri="{FF2B5EF4-FFF2-40B4-BE49-F238E27FC236}">
                <a16:creationId xmlns:a16="http://schemas.microsoft.com/office/drawing/2014/main" id="{81C9AF8C-76C0-472A-A143-A713BD592A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769" r="26769"/>
          <a:stretch/>
        </p:blipFill>
        <p:spPr bwMode="auto">
          <a:xfrm>
            <a:off x="287721" y="181014"/>
            <a:ext cx="4635581" cy="6032500"/>
          </a:xfrm>
          <a:prstGeom prst="rect">
            <a:avLst/>
          </a:prstGeom>
          <a:noFill/>
          <a:effectLst/>
          <a:extLst>
            <a:ext uri="{909E8E84-426E-40DD-AFC4-6F175D3DCCD1}">
              <a14:hiddenFill xmlns:a14="http://schemas.microsoft.com/office/drawing/2010/main">
                <a:solidFill>
                  <a:srgbClr val="FFFFFF"/>
                </a:solidFill>
              </a14:hiddenFill>
            </a:ext>
          </a:extLst>
        </p:spPr>
      </p:pic>
      <p:sp>
        <p:nvSpPr>
          <p:cNvPr id="6" name="AutoShape 2" descr="What on earth were they thinking?">
            <a:extLst>
              <a:ext uri="{FF2B5EF4-FFF2-40B4-BE49-F238E27FC236}">
                <a16:creationId xmlns:a16="http://schemas.microsoft.com/office/drawing/2014/main" id="{9EB197B9-1D87-46D3-89B0-EA3D0F41A170}"/>
              </a:ext>
            </a:extLst>
          </p:cNvPr>
          <p:cNvSpPr>
            <a:spLocks noChangeAspect="1" noChangeArrowheads="1"/>
          </p:cNvSpPr>
          <p:nvPr/>
        </p:nvSpPr>
        <p:spPr bwMode="auto">
          <a:xfrm>
            <a:off x="3779520" y="3490436"/>
            <a:ext cx="152400" cy="152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endParaRPr lang="en-US">
              <a:solidFill>
                <a:prstClr val="black"/>
              </a:solidFill>
              <a:latin typeface="Tahoma"/>
            </a:endParaRPr>
          </a:p>
        </p:txBody>
      </p:sp>
      <p:sp>
        <p:nvSpPr>
          <p:cNvPr id="8" name="Slide Number Placeholder 7">
            <a:extLst>
              <a:ext uri="{FF2B5EF4-FFF2-40B4-BE49-F238E27FC236}">
                <a16:creationId xmlns:a16="http://schemas.microsoft.com/office/drawing/2014/main" id="{1CC247A2-9AA7-4962-AAF3-354FF1A53CA3}"/>
              </a:ext>
            </a:extLst>
          </p:cNvPr>
          <p:cNvSpPr>
            <a:spLocks noGrp="1"/>
          </p:cNvSpPr>
          <p:nvPr>
            <p:ph type="sldNum" sz="quarter" idx="11"/>
          </p:nvPr>
        </p:nvSpPr>
        <p:spPr/>
        <p:txBody>
          <a:bodyPr/>
          <a:lstStyle/>
          <a:p>
            <a:fld id="{4B73C415-D670-4716-A5EC-CC4D52CA2BAC}" type="slidenum">
              <a:rPr lang="en-US">
                <a:solidFill>
                  <a:prstClr val="black">
                    <a:lumMod val="65000"/>
                    <a:lumOff val="35000"/>
                  </a:prstClr>
                </a:solidFill>
                <a:latin typeface="Tahoma"/>
              </a:rPr>
              <a:pPr/>
              <a:t>7</a:t>
            </a:fld>
            <a:endParaRPr lang="en-US">
              <a:solidFill>
                <a:prstClr val="black">
                  <a:lumMod val="65000"/>
                  <a:lumOff val="35000"/>
                </a:prstClr>
              </a:solidFill>
              <a:latin typeface="Tahoma"/>
            </a:endParaRPr>
          </a:p>
        </p:txBody>
      </p:sp>
      <p:sp>
        <p:nvSpPr>
          <p:cNvPr id="9" name="Title 1">
            <a:extLst>
              <a:ext uri="{FF2B5EF4-FFF2-40B4-BE49-F238E27FC236}">
                <a16:creationId xmlns:a16="http://schemas.microsoft.com/office/drawing/2014/main" id="{BE6DAE24-F13A-4833-9E5C-DC0E07B049FA}"/>
              </a:ext>
            </a:extLst>
          </p:cNvPr>
          <p:cNvSpPr txBox="1">
            <a:spLocks/>
          </p:cNvSpPr>
          <p:nvPr/>
        </p:nvSpPr>
        <p:spPr>
          <a:xfrm>
            <a:off x="5464099" y="954012"/>
            <a:ext cx="6254726" cy="621148"/>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1400" spc="0" dirty="0">
                <a:latin typeface="Arial" panose="020B0604020202020204" pitchFamily="34" charset="0"/>
                <a:cs typeface="Arial" panose="020B0604020202020204" pitchFamily="34" charset="0"/>
              </a:rPr>
              <a:t>Involves reporting of Staff employment, job classifications, and course assignments in the context of Assignment monitoring purposes; Postsecondary CTE survey results, and EL services data.</a:t>
            </a:r>
          </a:p>
        </p:txBody>
      </p:sp>
      <p:sp>
        <p:nvSpPr>
          <p:cNvPr id="4" name="Footer Placeholder 3">
            <a:extLst>
              <a:ext uri="{FF2B5EF4-FFF2-40B4-BE49-F238E27FC236}">
                <a16:creationId xmlns:a16="http://schemas.microsoft.com/office/drawing/2014/main" id="{518B4BBE-4FDD-685C-13F3-1506BC25D646}"/>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2024</a:t>
            </a:r>
          </a:p>
        </p:txBody>
      </p:sp>
    </p:spTree>
    <p:extLst>
      <p:ext uri="{BB962C8B-B14F-4D97-AF65-F5344CB8AC3E}">
        <p14:creationId xmlns:p14="http://schemas.microsoft.com/office/powerpoint/2010/main" val="956168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1B532-9A3C-4AEE-AC77-CEAD56C6988F}"/>
              </a:ext>
            </a:extLst>
          </p:cNvPr>
          <p:cNvSpPr>
            <a:spLocks noGrp="1"/>
          </p:cNvSpPr>
          <p:nvPr>
            <p:ph type="title"/>
          </p:nvPr>
        </p:nvSpPr>
        <p:spPr/>
        <p:txBody>
          <a:bodyPr>
            <a:noAutofit/>
          </a:bodyPr>
          <a:lstStyle/>
          <a:p>
            <a:r>
              <a:rPr lang="en-US" sz="4000">
                <a:solidFill>
                  <a:srgbClr val="344563"/>
                </a:solidFill>
                <a:latin typeface="Arial Black" panose="020B0A04020102020204" pitchFamily="34" charset="0"/>
              </a:rPr>
              <a:t>Who are involved in data collection?</a:t>
            </a:r>
          </a:p>
        </p:txBody>
      </p:sp>
      <p:sp>
        <p:nvSpPr>
          <p:cNvPr id="6" name="Slide Number Placeholder 5">
            <a:extLst>
              <a:ext uri="{FF2B5EF4-FFF2-40B4-BE49-F238E27FC236}">
                <a16:creationId xmlns:a16="http://schemas.microsoft.com/office/drawing/2014/main" id="{61859576-D387-490E-82E9-5709F5C0BF81}"/>
              </a:ext>
            </a:extLst>
          </p:cNvPr>
          <p:cNvSpPr>
            <a:spLocks noGrp="1"/>
          </p:cNvSpPr>
          <p:nvPr>
            <p:ph type="sldNum" sz="quarter" idx="11"/>
          </p:nvPr>
        </p:nvSpPr>
        <p:spPr/>
        <p:txBody>
          <a:bodyPr/>
          <a:lstStyle/>
          <a:p>
            <a:fld id="{9B61E5D5-8AFD-435F-9228-06EFE93AAD4B}" type="slidenum">
              <a:rPr lang="en-US" smtClean="0"/>
              <a:t>8</a:t>
            </a:fld>
            <a:endParaRPr lang="en-US"/>
          </a:p>
        </p:txBody>
      </p:sp>
      <p:grpSp>
        <p:nvGrpSpPr>
          <p:cNvPr id="7" name="Group 6">
            <a:extLst>
              <a:ext uri="{FF2B5EF4-FFF2-40B4-BE49-F238E27FC236}">
                <a16:creationId xmlns:a16="http://schemas.microsoft.com/office/drawing/2014/main" id="{29D97308-25FC-488A-8274-2747696ABE90}"/>
              </a:ext>
            </a:extLst>
          </p:cNvPr>
          <p:cNvGrpSpPr/>
          <p:nvPr/>
        </p:nvGrpSpPr>
        <p:grpSpPr>
          <a:xfrm>
            <a:off x="930965" y="2743201"/>
            <a:ext cx="2001078" cy="1963835"/>
            <a:chOff x="1517374" y="2928882"/>
            <a:chExt cx="2001078" cy="1963835"/>
          </a:xfrm>
        </p:grpSpPr>
        <p:pic>
          <p:nvPicPr>
            <p:cNvPr id="14" name="Picture 13" descr="A picture containing toy, doll, vector graphics&#10;&#10;Description automatically generated">
              <a:extLst>
                <a:ext uri="{FF2B5EF4-FFF2-40B4-BE49-F238E27FC236}">
                  <a16:creationId xmlns:a16="http://schemas.microsoft.com/office/drawing/2014/main" id="{1EE6AD14-EAE2-4287-BD8E-F1357E73CC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2113" y="2928882"/>
              <a:ext cx="1371600" cy="1371600"/>
            </a:xfrm>
            <a:prstGeom prst="rect">
              <a:avLst/>
            </a:prstGeom>
            <a:effectLst>
              <a:outerShdw blurRad="63500" algn="ctr" rotWithShape="0">
                <a:prstClr val="black">
                  <a:alpha val="40000"/>
                </a:prstClr>
              </a:outerShdw>
            </a:effectLst>
          </p:spPr>
        </p:pic>
        <p:sp>
          <p:nvSpPr>
            <p:cNvPr id="11" name="Title 1">
              <a:extLst>
                <a:ext uri="{FF2B5EF4-FFF2-40B4-BE49-F238E27FC236}">
                  <a16:creationId xmlns:a16="http://schemas.microsoft.com/office/drawing/2014/main" id="{069BD500-7A74-443F-8585-5BF41DBC87AB}"/>
                </a:ext>
              </a:extLst>
            </p:cNvPr>
            <p:cNvSpPr txBox="1">
              <a:spLocks/>
            </p:cNvSpPr>
            <p:nvPr/>
          </p:nvSpPr>
          <p:spPr>
            <a:xfrm>
              <a:off x="1517374" y="4460717"/>
              <a:ext cx="2001078"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gn="ctr">
                <a:defRPr/>
              </a:pPr>
              <a:r>
                <a:rPr lang="en-US" sz="2000" b="1" spc="0" dirty="0">
                  <a:solidFill>
                    <a:srgbClr val="555FAD"/>
                  </a:solidFill>
                  <a:latin typeface="Tahoma"/>
                </a:rPr>
                <a:t>CALPADS </a:t>
              </a:r>
            </a:p>
            <a:p>
              <a:pPr algn="ctr">
                <a:defRPr/>
              </a:pPr>
              <a:r>
                <a:rPr lang="en-US" sz="2000" b="1" spc="0" dirty="0">
                  <a:solidFill>
                    <a:srgbClr val="555FAD"/>
                  </a:solidFill>
                  <a:latin typeface="Tahoma"/>
                </a:rPr>
                <a:t>LEA Coordinator</a:t>
              </a:r>
            </a:p>
          </p:txBody>
        </p:sp>
      </p:grpSp>
      <p:grpSp>
        <p:nvGrpSpPr>
          <p:cNvPr id="30" name="Group 29">
            <a:extLst>
              <a:ext uri="{FF2B5EF4-FFF2-40B4-BE49-F238E27FC236}">
                <a16:creationId xmlns:a16="http://schemas.microsoft.com/office/drawing/2014/main" id="{346D5505-C2FE-4327-8922-CCFBD4BB5AE9}"/>
              </a:ext>
            </a:extLst>
          </p:cNvPr>
          <p:cNvGrpSpPr/>
          <p:nvPr/>
        </p:nvGrpSpPr>
        <p:grpSpPr>
          <a:xfrm>
            <a:off x="2617304" y="1240962"/>
            <a:ext cx="9009681" cy="2188038"/>
            <a:chOff x="2617304" y="1240962"/>
            <a:chExt cx="9009681" cy="2188038"/>
          </a:xfrm>
        </p:grpSpPr>
        <p:pic>
          <p:nvPicPr>
            <p:cNvPr id="12" name="Picture 11" descr="A close up of a logo&#10;&#10;Description automatically generated">
              <a:extLst>
                <a:ext uri="{FF2B5EF4-FFF2-40B4-BE49-F238E27FC236}">
                  <a16:creationId xmlns:a16="http://schemas.microsoft.com/office/drawing/2014/main" id="{88298A07-D9AA-4AB1-A127-65B5E5A360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1240962"/>
              <a:ext cx="1371600" cy="1371600"/>
            </a:xfrm>
            <a:prstGeom prst="rect">
              <a:avLst/>
            </a:prstGeom>
            <a:ln>
              <a:noFill/>
            </a:ln>
            <a:effectLst>
              <a:outerShdw blurRad="63500" algn="ctr" rotWithShape="0">
                <a:prstClr val="black">
                  <a:alpha val="40000"/>
                </a:prstClr>
              </a:outerShdw>
            </a:effectLst>
          </p:spPr>
        </p:pic>
        <p:sp>
          <p:nvSpPr>
            <p:cNvPr id="13" name="Title 1">
              <a:extLst>
                <a:ext uri="{FF2B5EF4-FFF2-40B4-BE49-F238E27FC236}">
                  <a16:creationId xmlns:a16="http://schemas.microsoft.com/office/drawing/2014/main" id="{7D8852C8-E84F-4ABF-A900-0E01FB1CAC1D}"/>
                </a:ext>
              </a:extLst>
            </p:cNvPr>
            <p:cNvSpPr txBox="1">
              <a:spLocks/>
            </p:cNvSpPr>
            <p:nvPr/>
          </p:nvSpPr>
          <p:spPr>
            <a:xfrm>
              <a:off x="6268278" y="1710762"/>
              <a:ext cx="1538389" cy="4320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gn="ctr">
                <a:defRPr/>
              </a:pPr>
              <a:r>
                <a:rPr lang="en-US" sz="2000" b="1" spc="0" dirty="0">
                  <a:solidFill>
                    <a:srgbClr val="FF745F"/>
                  </a:solidFill>
                  <a:latin typeface="Tahoma"/>
                </a:rPr>
                <a:t>School Sites</a:t>
              </a:r>
            </a:p>
          </p:txBody>
        </p:sp>
        <p:sp>
          <p:nvSpPr>
            <p:cNvPr id="17" name="Title 1">
              <a:extLst>
                <a:ext uri="{FF2B5EF4-FFF2-40B4-BE49-F238E27FC236}">
                  <a16:creationId xmlns:a16="http://schemas.microsoft.com/office/drawing/2014/main" id="{92FCB7F3-C6E2-4201-A1D0-B36202E40B9C}"/>
                </a:ext>
              </a:extLst>
            </p:cNvPr>
            <p:cNvSpPr txBox="1">
              <a:spLocks/>
            </p:cNvSpPr>
            <p:nvPr/>
          </p:nvSpPr>
          <p:spPr>
            <a:xfrm>
              <a:off x="7720150" y="1674909"/>
              <a:ext cx="3906835" cy="57406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gn="ctr">
                <a:defRPr/>
              </a:pPr>
              <a:r>
                <a:rPr lang="en-US" sz="1600" spc="0" dirty="0">
                  <a:solidFill>
                    <a:prstClr val="black">
                      <a:lumMod val="75000"/>
                      <a:lumOff val="25000"/>
                    </a:prstClr>
                  </a:solidFill>
                  <a:latin typeface="Arial" panose="020B0604020202020204" pitchFamily="34" charset="0"/>
                  <a:cs typeface="Arial" panose="020B0604020202020204" pitchFamily="34" charset="0"/>
                </a:rPr>
                <a:t>Help gather and maintain student profile data within SIS. </a:t>
              </a:r>
            </a:p>
          </p:txBody>
        </p:sp>
        <p:cxnSp>
          <p:nvCxnSpPr>
            <p:cNvPr id="20" name="Connector: Elbow 19">
              <a:extLst>
                <a:ext uri="{FF2B5EF4-FFF2-40B4-BE49-F238E27FC236}">
                  <a16:creationId xmlns:a16="http://schemas.microsoft.com/office/drawing/2014/main" id="{5A9F2D73-AF90-4BD2-9328-6F1140065024}"/>
                </a:ext>
              </a:extLst>
            </p:cNvPr>
            <p:cNvCxnSpPr>
              <a:stCxn id="14" idx="3"/>
              <a:endCxn id="12" idx="1"/>
            </p:cNvCxnSpPr>
            <p:nvPr/>
          </p:nvCxnSpPr>
          <p:spPr>
            <a:xfrm flipV="1">
              <a:off x="2617304" y="1926762"/>
              <a:ext cx="2107096" cy="1502238"/>
            </a:xfrm>
            <a:prstGeom prst="bentConnector3">
              <a:avLst/>
            </a:prstGeom>
            <a:ln w="254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31836894-C07A-4D7C-B4AE-3251DA33E5BC}"/>
              </a:ext>
            </a:extLst>
          </p:cNvPr>
          <p:cNvGrpSpPr/>
          <p:nvPr/>
        </p:nvGrpSpPr>
        <p:grpSpPr>
          <a:xfrm>
            <a:off x="2617304" y="3253140"/>
            <a:ext cx="9096200" cy="2579898"/>
            <a:chOff x="5234608" y="6506280"/>
            <a:chExt cx="18192400" cy="5159796"/>
          </a:xfrm>
        </p:grpSpPr>
        <p:grpSp>
          <p:nvGrpSpPr>
            <p:cNvPr id="3" name="Group 2">
              <a:extLst>
                <a:ext uri="{FF2B5EF4-FFF2-40B4-BE49-F238E27FC236}">
                  <a16:creationId xmlns:a16="http://schemas.microsoft.com/office/drawing/2014/main" id="{429FF45C-D951-4077-AFB5-459D883ACD1F}"/>
                </a:ext>
              </a:extLst>
            </p:cNvPr>
            <p:cNvGrpSpPr/>
            <p:nvPr/>
          </p:nvGrpSpPr>
          <p:grpSpPr>
            <a:xfrm>
              <a:off x="9436310" y="6506280"/>
              <a:ext cx="13990698" cy="5159796"/>
              <a:chOff x="9448801" y="6453944"/>
              <a:chExt cx="13990698" cy="5159796"/>
            </a:xfrm>
          </p:grpSpPr>
          <p:pic>
            <p:nvPicPr>
              <p:cNvPr id="10" name="Picture 9" descr="A close up of a logo&#10;&#10;Description automatically generated">
                <a:extLst>
                  <a:ext uri="{FF2B5EF4-FFF2-40B4-BE49-F238E27FC236}">
                    <a16:creationId xmlns:a16="http://schemas.microsoft.com/office/drawing/2014/main" id="{693C40E2-A119-4714-9251-C78B6A0AD9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8801" y="8870540"/>
                <a:ext cx="2743200" cy="2743200"/>
              </a:xfrm>
              <a:prstGeom prst="rect">
                <a:avLst/>
              </a:prstGeom>
              <a:effectLst>
                <a:outerShdw blurRad="63500" algn="ctr" rotWithShape="0">
                  <a:prstClr val="black">
                    <a:alpha val="40000"/>
                  </a:prstClr>
                </a:outerShdw>
              </a:effectLst>
            </p:spPr>
          </p:pic>
          <p:sp>
            <p:nvSpPr>
              <p:cNvPr id="16" name="Title 1">
                <a:extLst>
                  <a:ext uri="{FF2B5EF4-FFF2-40B4-BE49-F238E27FC236}">
                    <a16:creationId xmlns:a16="http://schemas.microsoft.com/office/drawing/2014/main" id="{CA3132D9-9856-440C-BC56-37CE9238BDE2}"/>
                  </a:ext>
                </a:extLst>
              </p:cNvPr>
              <p:cNvSpPr txBox="1">
                <a:spLocks/>
              </p:cNvSpPr>
              <p:nvPr/>
            </p:nvSpPr>
            <p:spPr>
              <a:xfrm>
                <a:off x="12653551" y="9378140"/>
                <a:ext cx="3076780" cy="13193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gn="ctr">
                  <a:defRPr/>
                </a:pPr>
                <a:r>
                  <a:rPr lang="en-US" sz="2000" b="1" spc="0" dirty="0">
                    <a:solidFill>
                      <a:srgbClr val="FF745F"/>
                    </a:solidFill>
                    <a:latin typeface="Arial" panose="020B0604020202020204" pitchFamily="34" charset="0"/>
                    <a:cs typeface="Arial" panose="020B0604020202020204" pitchFamily="34" charset="0"/>
                  </a:rPr>
                  <a:t>Other Staff</a:t>
                </a:r>
              </a:p>
              <a:p>
                <a:pPr algn="ctr">
                  <a:defRPr/>
                </a:pPr>
                <a:r>
                  <a:rPr lang="en-US" sz="1000" spc="0" dirty="0">
                    <a:solidFill>
                      <a:prstClr val="black">
                        <a:lumMod val="75000"/>
                        <a:lumOff val="25000"/>
                      </a:prstClr>
                    </a:solidFill>
                    <a:latin typeface="Arial" panose="020B0604020202020204" pitchFamily="34" charset="0"/>
                    <a:cs typeface="Arial" panose="020B0604020202020204" pitchFamily="34" charset="0"/>
                  </a:rPr>
                  <a:t>Programs, EL, HR, Curriculum, SPED</a:t>
                </a:r>
              </a:p>
            </p:txBody>
          </p:sp>
          <p:sp>
            <p:nvSpPr>
              <p:cNvPr id="19" name="Title 1">
                <a:extLst>
                  <a:ext uri="{FF2B5EF4-FFF2-40B4-BE49-F238E27FC236}">
                    <a16:creationId xmlns:a16="http://schemas.microsoft.com/office/drawing/2014/main" id="{327DCFBC-2D59-4EDB-B5E3-1251DE082E4D}"/>
                  </a:ext>
                </a:extLst>
              </p:cNvPr>
              <p:cNvSpPr txBox="1">
                <a:spLocks/>
              </p:cNvSpPr>
              <p:nvPr/>
            </p:nvSpPr>
            <p:spPr>
              <a:xfrm>
                <a:off x="15625825" y="6453944"/>
                <a:ext cx="7813674" cy="864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gn="ctr">
                  <a:defRPr/>
                </a:pPr>
                <a:r>
                  <a:rPr lang="en-US" sz="1600" spc="0" dirty="0">
                    <a:solidFill>
                      <a:prstClr val="black">
                        <a:lumMod val="75000"/>
                        <a:lumOff val="25000"/>
                      </a:prstClr>
                    </a:solidFill>
                    <a:latin typeface="Arial" panose="020B0604020202020204" pitchFamily="34" charset="0"/>
                    <a:cs typeface="Arial" panose="020B0604020202020204" pitchFamily="34" charset="0"/>
                  </a:rPr>
                  <a:t>Help determine the staff credentials appropriate for the courses taught, FTE information</a:t>
                </a:r>
              </a:p>
            </p:txBody>
          </p:sp>
        </p:grpSp>
        <p:cxnSp>
          <p:nvCxnSpPr>
            <p:cNvPr id="21" name="Connector: Elbow 20">
              <a:extLst>
                <a:ext uri="{FF2B5EF4-FFF2-40B4-BE49-F238E27FC236}">
                  <a16:creationId xmlns:a16="http://schemas.microsoft.com/office/drawing/2014/main" id="{21A4DFB9-026D-42D5-9216-6106B314B14C}"/>
                </a:ext>
              </a:extLst>
            </p:cNvPr>
            <p:cNvCxnSpPr>
              <a:cxnSpLocks/>
              <a:stCxn id="14" idx="3"/>
              <a:endCxn id="10" idx="1"/>
            </p:cNvCxnSpPr>
            <p:nvPr/>
          </p:nvCxnSpPr>
          <p:spPr>
            <a:xfrm>
              <a:off x="5234608" y="6858001"/>
              <a:ext cx="4201702" cy="3436475"/>
            </a:xfrm>
            <a:prstGeom prst="bentConnector3">
              <a:avLst/>
            </a:prstGeom>
            <a:ln w="254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C0C20039-9226-462A-BF15-16F8D98C52D8}"/>
              </a:ext>
            </a:extLst>
          </p:cNvPr>
          <p:cNvGrpSpPr/>
          <p:nvPr/>
        </p:nvGrpSpPr>
        <p:grpSpPr>
          <a:xfrm>
            <a:off x="2617304" y="2743201"/>
            <a:ext cx="9132421" cy="2517862"/>
            <a:chOff x="2617304" y="2743200"/>
            <a:chExt cx="9132421" cy="2517862"/>
          </a:xfrm>
        </p:grpSpPr>
        <p:pic>
          <p:nvPicPr>
            <p:cNvPr id="8" name="Picture 7" descr="A picture containing vector graphics&#10;&#10;Description automatically generated">
              <a:extLst>
                <a:ext uri="{FF2B5EF4-FFF2-40B4-BE49-F238E27FC236}">
                  <a16:creationId xmlns:a16="http://schemas.microsoft.com/office/drawing/2014/main" id="{CCBCF8BF-33F7-49C8-B959-078D22BCA8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4400" y="2743200"/>
              <a:ext cx="1371600" cy="1371600"/>
            </a:xfrm>
            <a:prstGeom prst="rect">
              <a:avLst/>
            </a:prstGeom>
            <a:effectLst>
              <a:outerShdw blurRad="63500" algn="ctr" rotWithShape="0">
                <a:prstClr val="black">
                  <a:alpha val="40000"/>
                </a:prstClr>
              </a:outerShdw>
            </a:effectLst>
          </p:spPr>
        </p:pic>
        <p:sp>
          <p:nvSpPr>
            <p:cNvPr id="15" name="Title 1">
              <a:extLst>
                <a:ext uri="{FF2B5EF4-FFF2-40B4-BE49-F238E27FC236}">
                  <a16:creationId xmlns:a16="http://schemas.microsoft.com/office/drawing/2014/main" id="{1967BF62-9C7B-4DFE-875A-4C42DAD29E86}"/>
                </a:ext>
              </a:extLst>
            </p:cNvPr>
            <p:cNvSpPr txBox="1">
              <a:spLocks/>
            </p:cNvSpPr>
            <p:nvPr/>
          </p:nvSpPr>
          <p:spPr>
            <a:xfrm>
              <a:off x="6268280" y="3213000"/>
              <a:ext cx="1451870"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gn="ctr">
                <a:defRPr/>
              </a:pPr>
              <a:r>
                <a:rPr lang="en-US" sz="2000" b="1" spc="0" dirty="0">
                  <a:solidFill>
                    <a:srgbClr val="FF745F"/>
                  </a:solidFill>
                  <a:latin typeface="Tahoma"/>
                </a:rPr>
                <a:t>Human Resource</a:t>
              </a:r>
            </a:p>
          </p:txBody>
        </p:sp>
        <p:sp>
          <p:nvSpPr>
            <p:cNvPr id="18" name="Title 1">
              <a:extLst>
                <a:ext uri="{FF2B5EF4-FFF2-40B4-BE49-F238E27FC236}">
                  <a16:creationId xmlns:a16="http://schemas.microsoft.com/office/drawing/2014/main" id="{B2F3B17A-4F1B-4740-B1DB-57B4E0FE7F17}"/>
                </a:ext>
              </a:extLst>
            </p:cNvPr>
            <p:cNvSpPr txBox="1">
              <a:spLocks/>
            </p:cNvSpPr>
            <p:nvPr/>
          </p:nvSpPr>
          <p:spPr>
            <a:xfrm>
              <a:off x="7842889" y="4829062"/>
              <a:ext cx="3906836"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gn="ctr">
                <a:defRPr/>
              </a:pPr>
              <a:r>
                <a:rPr lang="en-US" sz="1600" spc="0" dirty="0">
                  <a:solidFill>
                    <a:prstClr val="black">
                      <a:lumMod val="75000"/>
                      <a:lumOff val="25000"/>
                    </a:prstClr>
                  </a:solidFill>
                  <a:latin typeface="Tahoma"/>
                </a:rPr>
                <a:t>Help determine the course content, EL services  provided, assign students in courses.</a:t>
              </a:r>
            </a:p>
          </p:txBody>
        </p:sp>
        <p:cxnSp>
          <p:nvCxnSpPr>
            <p:cNvPr id="25" name="Straight Arrow Connector 24">
              <a:extLst>
                <a:ext uri="{FF2B5EF4-FFF2-40B4-BE49-F238E27FC236}">
                  <a16:creationId xmlns:a16="http://schemas.microsoft.com/office/drawing/2014/main" id="{682D208A-5CA9-41C9-9450-10C49A05E778}"/>
                </a:ext>
              </a:extLst>
            </p:cNvPr>
            <p:cNvCxnSpPr>
              <a:cxnSpLocks/>
              <a:stCxn id="14" idx="3"/>
              <a:endCxn id="8" idx="1"/>
            </p:cNvCxnSpPr>
            <p:nvPr/>
          </p:nvCxnSpPr>
          <p:spPr>
            <a:xfrm>
              <a:off x="2617304" y="3429000"/>
              <a:ext cx="2107096" cy="0"/>
            </a:xfrm>
            <a:prstGeom prst="straightConnector1">
              <a:avLst/>
            </a:prstGeom>
            <a:ln w="254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5" name="Footer Placeholder 3">
            <a:extLst>
              <a:ext uri="{FF2B5EF4-FFF2-40B4-BE49-F238E27FC236}">
                <a16:creationId xmlns:a16="http://schemas.microsoft.com/office/drawing/2014/main" id="{3FCA4990-56BD-F463-FA49-FDCEF5C75B55}"/>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2024</a:t>
            </a:r>
          </a:p>
        </p:txBody>
      </p:sp>
    </p:spTree>
    <p:extLst>
      <p:ext uri="{BB962C8B-B14F-4D97-AF65-F5344CB8AC3E}">
        <p14:creationId xmlns:p14="http://schemas.microsoft.com/office/powerpoint/2010/main" val="27029696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AutoShape 2"/>
          <p:cNvSpPr>
            <a:spLocks noGrp="1" noChangeArrowheads="1"/>
          </p:cNvSpPr>
          <p:nvPr>
            <p:ph type="title"/>
          </p:nvPr>
        </p:nvSpPr>
        <p:spPr>
          <a:xfrm>
            <a:off x="432000" y="405542"/>
            <a:ext cx="3572109" cy="1009371"/>
          </a:xfrm>
        </p:spPr>
        <p:txBody>
          <a:bodyPr/>
          <a:lstStyle/>
          <a:p>
            <a:r>
              <a:rPr lang="en-US" b="1" dirty="0">
                <a:latin typeface="Arial Black" panose="020B0A04020102020204" pitchFamily="34" charset="0"/>
              </a:rPr>
              <a:t>What to Submit</a:t>
            </a:r>
            <a:endParaRPr lang="en-US" dirty="0"/>
          </a:p>
        </p:txBody>
      </p:sp>
      <p:sp>
        <p:nvSpPr>
          <p:cNvPr id="12292" name="Slide Number Placeholder 5"/>
          <p:cNvSpPr txBox="1">
            <a:spLocks noGrp="1"/>
          </p:cNvSpPr>
          <p:nvPr/>
        </p:nvSpPr>
        <p:spPr bwMode="auto">
          <a:xfrm>
            <a:off x="1671639" y="6492875"/>
            <a:ext cx="587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sz="1400" b="1"/>
          </a:p>
        </p:txBody>
      </p:sp>
      <p:sp>
        <p:nvSpPr>
          <p:cNvPr id="3" name="Slide Number Placeholder 2">
            <a:extLst>
              <a:ext uri="{FF2B5EF4-FFF2-40B4-BE49-F238E27FC236}">
                <a16:creationId xmlns:a16="http://schemas.microsoft.com/office/drawing/2014/main" id="{A5C6A6A1-80C6-D04E-B924-87ECBB84AA1A}"/>
              </a:ext>
            </a:extLst>
          </p:cNvPr>
          <p:cNvSpPr>
            <a:spLocks noGrp="1"/>
          </p:cNvSpPr>
          <p:nvPr>
            <p:ph type="sldNum" sz="quarter" idx="11"/>
          </p:nvPr>
        </p:nvSpPr>
        <p:spPr/>
        <p:txBody>
          <a:bodyPr/>
          <a:lstStyle/>
          <a:p>
            <a:fld id="{4B73C415-D670-4716-A5EC-CC4D52CA2BAC}" type="slidenum">
              <a:rPr lang="en-US" noProof="0" smtClean="0"/>
              <a:pPr/>
              <a:t>9</a:t>
            </a:fld>
            <a:endParaRPr lang="en-US" noProof="0"/>
          </a:p>
        </p:txBody>
      </p:sp>
      <p:graphicFrame>
        <p:nvGraphicFramePr>
          <p:cNvPr id="50" name="Diagram 49">
            <a:extLst>
              <a:ext uri="{FF2B5EF4-FFF2-40B4-BE49-F238E27FC236}">
                <a16:creationId xmlns:a16="http://schemas.microsoft.com/office/drawing/2014/main" id="{7AFDE14B-727F-9340-BA41-E38FD1297D22}"/>
              </a:ext>
            </a:extLst>
          </p:cNvPr>
          <p:cNvGraphicFramePr/>
          <p:nvPr>
            <p:extLst>
              <p:ext uri="{D42A27DB-BD31-4B8C-83A1-F6EECF244321}">
                <p14:modId xmlns:p14="http://schemas.microsoft.com/office/powerpoint/2010/main" val="3710905969"/>
              </p:ext>
            </p:extLst>
          </p:nvPr>
        </p:nvGraphicFramePr>
        <p:xfrm>
          <a:off x="3727965" y="545805"/>
          <a:ext cx="4754065" cy="54594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5" name="Rectangle: Rounded Corners 2">
            <a:extLst>
              <a:ext uri="{FF2B5EF4-FFF2-40B4-BE49-F238E27FC236}">
                <a16:creationId xmlns:a16="http://schemas.microsoft.com/office/drawing/2014/main" id="{C909571A-8490-4F41-8278-C6EFF9365BE4}"/>
              </a:ext>
            </a:extLst>
          </p:cNvPr>
          <p:cNvSpPr/>
          <p:nvPr/>
        </p:nvSpPr>
        <p:spPr>
          <a:xfrm>
            <a:off x="592023" y="2186882"/>
            <a:ext cx="2949387" cy="3246120"/>
          </a:xfrm>
          <a:prstGeom prst="roundRect">
            <a:avLst>
              <a:gd name="adj" fmla="val 3885"/>
            </a:avLst>
          </a:prstGeom>
          <a:solidFill>
            <a:schemeClr val="accent6">
              <a:lumMod val="20000"/>
              <a:lumOff val="80000"/>
            </a:schemeClr>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
            </a:pPr>
            <a:r>
              <a:rPr lang="en-US" dirty="0">
                <a:solidFill>
                  <a:srgbClr val="2B3358"/>
                </a:solidFill>
                <a:latin typeface="Tahoma" panose="020B0604030504040204" pitchFamily="34" charset="0"/>
                <a:ea typeface="Tahoma" panose="020B0604030504040204" pitchFamily="34" charset="0"/>
                <a:cs typeface="Tahoma" panose="020B0604030504040204" pitchFamily="34" charset="0"/>
              </a:rPr>
              <a:t>File types must be submitted in this sequence. </a:t>
            </a:r>
          </a:p>
          <a:p>
            <a:pPr marL="285750" indent="-285750">
              <a:buFont typeface="Wingdings" panose="05000000000000000000" pitchFamily="2" charset="2"/>
              <a:buChar char="§"/>
            </a:pPr>
            <a:endParaRPr lang="en-US" dirty="0">
              <a:solidFill>
                <a:srgbClr val="2B3358"/>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
            </a:pPr>
            <a:r>
              <a:rPr lang="en-US" dirty="0">
                <a:solidFill>
                  <a:srgbClr val="2B3358"/>
                </a:solidFill>
                <a:latin typeface="Tahoma" panose="020B0604030504040204" pitchFamily="34" charset="0"/>
                <a:ea typeface="Tahoma" panose="020B0604030504040204" pitchFamily="34" charset="0"/>
                <a:cs typeface="Tahoma" panose="020B0604030504040204" pitchFamily="34" charset="0"/>
              </a:rPr>
              <a:t>Records for each file needs to be posted first before uploading the next.</a:t>
            </a:r>
          </a:p>
        </p:txBody>
      </p:sp>
      <p:sp>
        <p:nvSpPr>
          <p:cNvPr id="57" name="Rectangle: Rounded Corners 1">
            <a:extLst>
              <a:ext uri="{FF2B5EF4-FFF2-40B4-BE49-F238E27FC236}">
                <a16:creationId xmlns:a16="http://schemas.microsoft.com/office/drawing/2014/main" id="{1FE12383-7E72-094D-8C69-6806A79C0ED4}"/>
              </a:ext>
            </a:extLst>
          </p:cNvPr>
          <p:cNvSpPr/>
          <p:nvPr/>
        </p:nvSpPr>
        <p:spPr>
          <a:xfrm>
            <a:off x="8122277" y="545805"/>
            <a:ext cx="3459306" cy="4017486"/>
          </a:xfrm>
          <a:prstGeom prst="roundRect">
            <a:avLst>
              <a:gd name="adj" fmla="val 3885"/>
            </a:avLst>
          </a:prstGeom>
          <a:solidFill>
            <a:srgbClr val="F8F5F9"/>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dirty="0">
              <a:solidFill>
                <a:srgbClr val="2B3358"/>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58" name="Table 57">
            <a:extLst>
              <a:ext uri="{FF2B5EF4-FFF2-40B4-BE49-F238E27FC236}">
                <a16:creationId xmlns:a16="http://schemas.microsoft.com/office/drawing/2014/main" id="{DC0217EA-71EA-7F44-B73E-8B7BB79BDEDE}"/>
              </a:ext>
            </a:extLst>
          </p:cNvPr>
          <p:cNvGraphicFramePr>
            <a:graphicFrameLocks noGrp="1"/>
          </p:cNvGraphicFramePr>
          <p:nvPr/>
        </p:nvGraphicFramePr>
        <p:xfrm>
          <a:off x="8313778" y="1020908"/>
          <a:ext cx="3076304" cy="3033152"/>
        </p:xfrm>
        <a:graphic>
          <a:graphicData uri="http://schemas.openxmlformats.org/drawingml/2006/table">
            <a:tbl>
              <a:tblPr>
                <a:tableStyleId>{7DF18680-E054-41AD-8BC1-D1AEF772440D}</a:tableStyleId>
              </a:tblPr>
              <a:tblGrid>
                <a:gridCol w="1378132">
                  <a:extLst>
                    <a:ext uri="{9D8B030D-6E8A-4147-A177-3AD203B41FA5}">
                      <a16:colId xmlns:a16="http://schemas.microsoft.com/office/drawing/2014/main" val="385956685"/>
                    </a:ext>
                  </a:extLst>
                </a:gridCol>
                <a:gridCol w="1698172">
                  <a:extLst>
                    <a:ext uri="{9D8B030D-6E8A-4147-A177-3AD203B41FA5}">
                      <a16:colId xmlns:a16="http://schemas.microsoft.com/office/drawing/2014/main" val="1323869308"/>
                    </a:ext>
                  </a:extLst>
                </a:gridCol>
              </a:tblGrid>
              <a:tr h="288032">
                <a:tc>
                  <a:txBody>
                    <a:bodyPr/>
                    <a:lstStyle/>
                    <a:p>
                      <a:pPr algn="ctr" fontAlgn="t"/>
                      <a:r>
                        <a:rPr lang="en-US" sz="1200" b="1">
                          <a:effectLst/>
                          <a:latin typeface="Tahoma" panose="020B0604030504040204" pitchFamily="34" charset="0"/>
                          <a:ea typeface="Tahoma" panose="020B0604030504040204" pitchFamily="34" charset="0"/>
                          <a:cs typeface="Tahoma" panose="020B0604030504040204" pitchFamily="34" charset="0"/>
                        </a:rPr>
                        <a:t>File Type</a:t>
                      </a:r>
                    </a:p>
                  </a:txBody>
                  <a:tcPr marL="32232" marR="32232" marT="16116" marB="16116" anchor="ctr"/>
                </a:tc>
                <a:tc>
                  <a:txBody>
                    <a:bodyPr/>
                    <a:lstStyle/>
                    <a:p>
                      <a:pPr algn="ctr" fontAlgn="t"/>
                      <a:r>
                        <a:rPr lang="en-US" sz="1200" b="1">
                          <a:effectLst/>
                          <a:latin typeface="Tahoma" panose="020B0604030504040204" pitchFamily="34" charset="0"/>
                          <a:ea typeface="Tahoma" panose="020B0604030504040204" pitchFamily="34" charset="0"/>
                          <a:cs typeface="Tahoma" panose="020B0604030504040204" pitchFamily="34" charset="0"/>
                        </a:rPr>
                        <a:t>Operational Keys</a:t>
                      </a:r>
                    </a:p>
                  </a:txBody>
                  <a:tcPr marL="32232" marR="32232" marT="16116" marB="16116" anchor="ctr"/>
                </a:tc>
                <a:extLst>
                  <a:ext uri="{0D108BD9-81ED-4DB2-BD59-A6C34878D82A}">
                    <a16:rowId xmlns:a16="http://schemas.microsoft.com/office/drawing/2014/main" val="1325569375"/>
                  </a:ext>
                </a:extLst>
              </a:tr>
              <a:tr h="435620">
                <a:tc>
                  <a:txBody>
                    <a:bodyPr/>
                    <a:lstStyle/>
                    <a:p>
                      <a:pPr algn="ctr" fontAlgn="t"/>
                      <a:r>
                        <a:rPr lang="en-US" sz="1200" b="1">
                          <a:effectLst/>
                          <a:latin typeface="Tahoma" panose="020B0604030504040204" pitchFamily="34" charset="0"/>
                          <a:ea typeface="Tahoma" panose="020B0604030504040204" pitchFamily="34" charset="0"/>
                          <a:cs typeface="Tahoma" panose="020B0604030504040204" pitchFamily="34" charset="0"/>
                        </a:rPr>
                        <a:t>SASS</a:t>
                      </a:r>
                    </a:p>
                  </a:txBody>
                  <a:tcPr marL="32232" marR="32232" marT="16116" marB="16116" anchor="ctr"/>
                </a:tc>
                <a:tc>
                  <a:txBody>
                    <a:bodyPr/>
                    <a:lstStyle/>
                    <a:p>
                      <a:pPr fontAlgn="t"/>
                      <a:r>
                        <a:rPr lang="en-US" sz="1200">
                          <a:effectLst/>
                          <a:latin typeface="Tahoma" panose="020B0604030504040204" pitchFamily="34" charset="0"/>
                          <a:ea typeface="Tahoma" panose="020B0604030504040204" pitchFamily="34" charset="0"/>
                          <a:cs typeface="Tahoma" panose="020B0604030504040204" pitchFamily="34" charset="0"/>
                        </a:rPr>
                        <a:t>School of Assignment, Academic Year ID</a:t>
                      </a:r>
                    </a:p>
                  </a:txBody>
                  <a:tcPr marL="32232" marR="32232" marT="16116" marB="16116" anchor="ctr"/>
                </a:tc>
                <a:extLst>
                  <a:ext uri="{0D108BD9-81ED-4DB2-BD59-A6C34878D82A}">
                    <a16:rowId xmlns:a16="http://schemas.microsoft.com/office/drawing/2014/main" val="784781501"/>
                  </a:ext>
                </a:extLst>
              </a:tr>
              <a:tr h="757525">
                <a:tc>
                  <a:txBody>
                    <a:bodyPr/>
                    <a:lstStyle/>
                    <a:p>
                      <a:pPr algn="ctr" fontAlgn="t"/>
                      <a:r>
                        <a:rPr lang="en-US" sz="1200" b="1">
                          <a:effectLst/>
                          <a:latin typeface="Tahoma" panose="020B0604030504040204" pitchFamily="34" charset="0"/>
                          <a:ea typeface="Tahoma" panose="020B0604030504040204" pitchFamily="34" charset="0"/>
                          <a:cs typeface="Tahoma" panose="020B0604030504040204" pitchFamily="34" charset="0"/>
                        </a:rPr>
                        <a:t>CRSE</a:t>
                      </a:r>
                    </a:p>
                  </a:txBody>
                  <a:tcPr marL="32232" marR="32232" marT="16116" marB="16116" anchor="ctr"/>
                </a:tc>
                <a:tc>
                  <a:txBody>
                    <a:bodyPr/>
                    <a:lstStyle/>
                    <a:p>
                      <a:pPr fontAlgn="t"/>
                      <a:r>
                        <a:rPr lang="en-US" sz="1200" dirty="0">
                          <a:effectLst/>
                          <a:latin typeface="Tahoma" panose="020B0604030504040204" pitchFamily="34" charset="0"/>
                          <a:ea typeface="Tahoma" panose="020B0604030504040204" pitchFamily="34" charset="0"/>
                          <a:cs typeface="Tahoma" panose="020B0604030504040204" pitchFamily="34" charset="0"/>
                        </a:rPr>
                        <a:t>School of Course Delivery, Academic Year ID, Academic Term Code</a:t>
                      </a:r>
                    </a:p>
                  </a:txBody>
                  <a:tcPr marL="32232" marR="32232" marT="16116" marB="16116" anchor="ctr"/>
                </a:tc>
                <a:extLst>
                  <a:ext uri="{0D108BD9-81ED-4DB2-BD59-A6C34878D82A}">
                    <a16:rowId xmlns:a16="http://schemas.microsoft.com/office/drawing/2014/main" val="2415203756"/>
                  </a:ext>
                </a:extLst>
              </a:tr>
              <a:tr h="772874">
                <a:tc>
                  <a:txBody>
                    <a:bodyPr/>
                    <a:lstStyle/>
                    <a:p>
                      <a:pPr algn="ctr" fontAlgn="t"/>
                      <a:r>
                        <a:rPr lang="en-US" sz="1200" b="1">
                          <a:effectLst/>
                          <a:latin typeface="Tahoma" panose="020B0604030504040204" pitchFamily="34" charset="0"/>
                          <a:ea typeface="Tahoma" panose="020B0604030504040204" pitchFamily="34" charset="0"/>
                          <a:cs typeface="Tahoma" panose="020B0604030504040204" pitchFamily="34" charset="0"/>
                        </a:rPr>
                        <a:t>SCSE</a:t>
                      </a:r>
                    </a:p>
                  </a:txBody>
                  <a:tcPr marL="32232" marR="32232" marT="16116" marB="16116" anchor="ctr"/>
                </a:tc>
                <a:tc>
                  <a:txBody>
                    <a:bodyPr/>
                    <a:lstStyle/>
                    <a:p>
                      <a:pPr fontAlgn="t"/>
                      <a:r>
                        <a:rPr lang="en-US" sz="1200">
                          <a:effectLst/>
                          <a:latin typeface="Tahoma" panose="020B0604030504040204" pitchFamily="34" charset="0"/>
                          <a:ea typeface="Tahoma" panose="020B0604030504040204" pitchFamily="34" charset="0"/>
                          <a:cs typeface="Tahoma" panose="020B0604030504040204" pitchFamily="34" charset="0"/>
                        </a:rPr>
                        <a:t>SSID, School of Course Delivery, Academic Year ID, Academic Term Code</a:t>
                      </a:r>
                    </a:p>
                  </a:txBody>
                  <a:tcPr marL="32232" marR="32232" marT="16116" marB="16116" anchor="ctr"/>
                </a:tc>
                <a:extLst>
                  <a:ext uri="{0D108BD9-81ED-4DB2-BD59-A6C34878D82A}">
                    <a16:rowId xmlns:a16="http://schemas.microsoft.com/office/drawing/2014/main" val="2989926299"/>
                  </a:ext>
                </a:extLst>
              </a:tr>
              <a:tr h="772874">
                <a:tc>
                  <a:txBody>
                    <a:bodyPr/>
                    <a:lstStyle/>
                    <a:p>
                      <a:pPr algn="ctr" fontAlgn="t"/>
                      <a:r>
                        <a:rPr lang="en-US" sz="1200" b="1" dirty="0">
                          <a:effectLst/>
                          <a:latin typeface="Tahoma" panose="020B0604030504040204" pitchFamily="34" charset="0"/>
                          <a:ea typeface="Tahoma" panose="020B0604030504040204" pitchFamily="34" charset="0"/>
                          <a:cs typeface="Tahoma" panose="020B0604030504040204" pitchFamily="34" charset="0"/>
                        </a:rPr>
                        <a:t>PSTS</a:t>
                      </a:r>
                    </a:p>
                  </a:txBody>
                  <a:tcPr marL="32232" marR="32232" marT="16116" marB="16116" anchor="ctr"/>
                </a:tc>
                <a:tc>
                  <a:txBody>
                    <a:bodyPr/>
                    <a:lstStyle/>
                    <a:p>
                      <a:pPr fontAlgn="t"/>
                      <a:r>
                        <a:rPr lang="en-US" sz="1200" b="0" i="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Reporting LEA, Education Program Participation Type, Academic Year</a:t>
                      </a:r>
                      <a:endParaRPr lang="en-US" sz="1200" dirty="0">
                        <a:effectLst/>
                        <a:latin typeface="Tahoma" panose="020B0604030504040204" pitchFamily="34" charset="0"/>
                        <a:ea typeface="Tahoma" panose="020B0604030504040204" pitchFamily="34" charset="0"/>
                        <a:cs typeface="Tahoma" panose="020B0604030504040204" pitchFamily="34" charset="0"/>
                      </a:endParaRPr>
                    </a:p>
                  </a:txBody>
                  <a:tcPr marL="32232" marR="32232" marT="16116" marB="16116" anchor="ctr"/>
                </a:tc>
                <a:extLst>
                  <a:ext uri="{0D108BD9-81ED-4DB2-BD59-A6C34878D82A}">
                    <a16:rowId xmlns:a16="http://schemas.microsoft.com/office/drawing/2014/main" val="1996225897"/>
                  </a:ext>
                </a:extLst>
              </a:tr>
            </a:tbl>
          </a:graphicData>
        </a:graphic>
      </p:graphicFrame>
      <p:sp>
        <p:nvSpPr>
          <p:cNvPr id="10" name="Rectangle: Rounded Corners 1">
            <a:extLst>
              <a:ext uri="{FF2B5EF4-FFF2-40B4-BE49-F238E27FC236}">
                <a16:creationId xmlns:a16="http://schemas.microsoft.com/office/drawing/2014/main" id="{16B1639B-317A-D34D-ACB8-EBFFB50CBA64}"/>
              </a:ext>
            </a:extLst>
          </p:cNvPr>
          <p:cNvSpPr/>
          <p:nvPr/>
        </p:nvSpPr>
        <p:spPr>
          <a:xfrm>
            <a:off x="8122278" y="5038394"/>
            <a:ext cx="3459306" cy="700718"/>
          </a:xfrm>
          <a:prstGeom prst="roundRect">
            <a:avLst>
              <a:gd name="adj" fmla="val 3885"/>
            </a:avLst>
          </a:prstGeom>
          <a:solidFill>
            <a:srgbClr val="F8F5F9"/>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a:solidFill>
                  <a:srgbClr val="2B3358"/>
                </a:solidFill>
                <a:latin typeface="Tahoma" panose="020B0604030504040204" pitchFamily="34" charset="0"/>
                <a:ea typeface="Tahoma" panose="020B0604030504040204" pitchFamily="34" charset="0"/>
                <a:cs typeface="Tahoma" panose="020B0604030504040204" pitchFamily="34" charset="0"/>
              </a:rPr>
              <a:t>* File types in asterisk(*) are full replacement type files </a:t>
            </a:r>
          </a:p>
        </p:txBody>
      </p:sp>
      <p:sp>
        <p:nvSpPr>
          <p:cNvPr id="2" name="Footer Placeholder 3">
            <a:extLst>
              <a:ext uri="{FF2B5EF4-FFF2-40B4-BE49-F238E27FC236}">
                <a16:creationId xmlns:a16="http://schemas.microsoft.com/office/drawing/2014/main" id="{78A2B803-108F-2C4B-7F58-60EA9D8C500B}"/>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9, 2024</a:t>
            </a:r>
          </a:p>
        </p:txBody>
      </p:sp>
    </p:spTree>
    <p:extLst>
      <p:ext uri="{BB962C8B-B14F-4D97-AF65-F5344CB8AC3E}">
        <p14:creationId xmlns:p14="http://schemas.microsoft.com/office/powerpoint/2010/main" val="896014735"/>
      </p:ext>
    </p:extLst>
  </p:cSld>
  <p:clrMapOvr>
    <a:masterClrMapping/>
  </p:clrMapOvr>
</p:sld>
</file>

<file path=ppt/theme/theme1.xml><?xml version="1.0" encoding="utf-8"?>
<a:theme xmlns:a="http://schemas.openxmlformats.org/drawingml/2006/main" name="7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2.xml><?xml version="1.0" encoding="utf-8"?>
<a:theme xmlns:a="http://schemas.openxmlformats.org/drawingml/2006/main" name="8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3.xml><?xml version="1.0" encoding="utf-8"?>
<a:theme xmlns:a="http://schemas.openxmlformats.org/drawingml/2006/main" name="1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4.xml><?xml version="1.0" encoding="utf-8"?>
<a:theme xmlns:a="http://schemas.openxmlformats.org/drawingml/2006/main" name="3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5.xml><?xml version="1.0" encoding="utf-8"?>
<a:theme xmlns:a="http://schemas.openxmlformats.org/drawingml/2006/main" name="5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6.xml><?xml version="1.0" encoding="utf-8"?>
<a:theme xmlns:a="http://schemas.openxmlformats.org/drawingml/2006/main" name="6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7.xml><?xml version="1.0" encoding="utf-8"?>
<a:theme xmlns:a="http://schemas.openxmlformats.org/drawingml/2006/main" name="9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Sign_x002d_off_x0020_status xmlns="186db01c-c4a5-44d8-a310-3ab2db9d5f5c" xsi:nil="true"/>
    <DocShortBody xmlns="186db01c-c4a5-44d8-a310-3ab2db9d5f5c">The Fall 2 Data Population live session is meant to connect the dots between the different file types required for this submission. Each file type will not be discussed in detail. The expectation is that each attendee watch the self-paced video specific to each file type prior to attending the live session.</DocShortBody>
    <DocBody xmlns="186db01c-c4a5-44d8-a310-3ab2db9d5f5c">The Fall 2 Data Population live session is meant to connect the dots between the different file types required for this submission. Each file type will not be discussed in detail. The expectation is that each attendee watch the self-paced video specific to each file type prior to attending the live session.</DocBody>
    <DocTitle xmlns="186db01c-c4a5-44d8-a310-3ab2db9d5f5c">Fall 2 Data Population Live Training PowerPoint Presentation v1.1</DocTitle>
    <ReportPeriod xmlns="186db01c-c4a5-44d8-a310-3ab2db9d5f5c">Fall 2</ReportPeriod>
    <_dlc_DocId xmlns="88c68383-87e6-47d9-bddd-bf3f846e2f30">V2FRC72ACC37-661584439-314</_dlc_DocId>
    <_dlc_DocIdUrl xmlns="88c68383-87e6-47d9-bddd-bf3f846e2f30">
      <Url>https://fcmat2.sharepoint.com/sites/intranet/_layouts/15/DocIdRedir.aspx?ID=V2FRC72ACC37-661584439-314</Url>
      <Description>V2FRC72ACC37-661584439-314</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B6189C2C42938499CA13C75961A7ED9" ma:contentTypeVersion="9" ma:contentTypeDescription="Create a new document." ma:contentTypeScope="" ma:versionID="f3e63f8852460bc88314ebeb7b636125">
  <xsd:schema xmlns:xsd="http://www.w3.org/2001/XMLSchema" xmlns:xs="http://www.w3.org/2001/XMLSchema" xmlns:p="http://schemas.microsoft.com/office/2006/metadata/properties" xmlns:ns2="88c68383-87e6-47d9-bddd-bf3f846e2f30" xmlns:ns3="186db01c-c4a5-44d8-a310-3ab2db9d5f5c" targetNamespace="http://schemas.microsoft.com/office/2006/metadata/properties" ma:root="true" ma:fieldsID="5535b41d112710ce7ebd42e200115b07" ns2:_="" ns3:_="">
    <xsd:import namespace="88c68383-87e6-47d9-bddd-bf3f846e2f30"/>
    <xsd:import namespace="186db01c-c4a5-44d8-a310-3ab2db9d5f5c"/>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ObjectDetectorVersions" minOccurs="0"/>
                <xsd:element ref="ns3:ReportPeriod" minOccurs="0"/>
                <xsd:element ref="ns3:DocBody"/>
                <xsd:element ref="ns3:DocShortBody"/>
                <xsd:element ref="ns3:DocTitle"/>
                <xsd:element ref="ns3:Sign_x002d_off_x0020_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c68383-87e6-47d9-bddd-bf3f846e2f30"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86db01c-c4a5-44d8-a310-3ab2db9d5f5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ReportPeriod" ma:index="15" nillable="true" ma:displayName="ReportingPeriod" ma:format="Dropdown" ma:internalName="ReportPeriod">
      <xsd:simpleType>
        <xsd:restriction base="dms:Choice">
          <xsd:enumeration value="Fall 1"/>
          <xsd:enumeration value="Fall 2"/>
          <xsd:enumeration value="EOY"/>
        </xsd:restriction>
      </xsd:simpleType>
    </xsd:element>
    <xsd:element name="DocBody" ma:index="16" ma:displayName="DocBody" ma:internalName="DocBody">
      <xsd:simpleType>
        <xsd:restriction base="dms:Note"/>
      </xsd:simpleType>
    </xsd:element>
    <xsd:element name="DocShortBody" ma:index="17" ma:displayName="DocShortBody" ma:internalName="DocShortBody">
      <xsd:simpleType>
        <xsd:restriction base="dms:Note"/>
      </xsd:simpleType>
    </xsd:element>
    <xsd:element name="DocTitle" ma:index="18" ma:displayName="DocTitle" ma:internalName="DocTitle">
      <xsd:simpleType>
        <xsd:restriction base="dms:Text">
          <xsd:maxLength value="255"/>
        </xsd:restriction>
      </xsd:simpleType>
    </xsd:element>
    <xsd:element name="Sign_x002d_off_x0020_status" ma:index="19" nillable="true" ma:displayName="Sign-off status" ma:internalName="Sign_x002d_off_x0020_status">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EEA8A669-E920-4687-BC1D-4DD451F48B07}">
  <ds:schemaRefs>
    <ds:schemaRef ds:uri="http://schemas.microsoft.com/office/2006/metadata/properties"/>
    <ds:schemaRef ds:uri="http://schemas.microsoft.com/office/infopath/2007/PartnerControls"/>
    <ds:schemaRef ds:uri="http://purl.org/dc/elements/1.1/"/>
    <ds:schemaRef ds:uri="http://schemas.microsoft.com/office/2006/documentManagement/types"/>
    <ds:schemaRef ds:uri="http://www.w3.org/XML/1998/namespace"/>
    <ds:schemaRef ds:uri="http://schemas.openxmlformats.org/package/2006/metadata/core-properties"/>
    <ds:schemaRef ds:uri="b92034fb-4666-4cb2-aacd-159b1af3bd6a"/>
    <ds:schemaRef ds:uri="43b4253e-c274-4962-85a2-d8f7662acfe4"/>
    <ds:schemaRef ds:uri="http://purl.org/dc/dcmitype/"/>
    <ds:schemaRef ds:uri="http://purl.org/dc/terms/"/>
  </ds:schemaRefs>
</ds:datastoreItem>
</file>

<file path=customXml/itemProps2.xml><?xml version="1.0" encoding="utf-8"?>
<ds:datastoreItem xmlns:ds="http://schemas.openxmlformats.org/officeDocument/2006/customXml" ds:itemID="{5C6AA087-DE84-4E0B-B7B3-CB02C0F938C2}">
  <ds:schemaRefs>
    <ds:schemaRef ds:uri="http://schemas.microsoft.com/sharepoint/v3/contenttype/forms"/>
  </ds:schemaRefs>
</ds:datastoreItem>
</file>

<file path=customXml/itemProps3.xml><?xml version="1.0" encoding="utf-8"?>
<ds:datastoreItem xmlns:ds="http://schemas.openxmlformats.org/officeDocument/2006/customXml" ds:itemID="{F78AE59C-0486-4BC7-AF16-E307AA304DB9}"/>
</file>

<file path=customXml/itemProps4.xml><?xml version="1.0" encoding="utf-8"?>
<ds:datastoreItem xmlns:ds="http://schemas.openxmlformats.org/officeDocument/2006/customXml" ds:itemID="{062F076D-4918-4A73-A9D0-D5D794E0DF6F}"/>
</file>

<file path=docProps/app.xml><?xml version="1.0" encoding="utf-8"?>
<Properties xmlns="http://schemas.openxmlformats.org/officeDocument/2006/extended-properties" xmlns:vt="http://schemas.openxmlformats.org/officeDocument/2006/docPropsVTypes">
  <TotalTime>11033</TotalTime>
  <Words>7025</Words>
  <Application>Microsoft Office PowerPoint</Application>
  <PresentationFormat>Widescreen</PresentationFormat>
  <Paragraphs>1038</Paragraphs>
  <Slides>68</Slides>
  <Notes>68</Notes>
  <HiddenSlides>0</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68</vt:i4>
      </vt:variant>
    </vt:vector>
  </HeadingPairs>
  <TitlesOfParts>
    <vt:vector size="84" baseType="lpstr">
      <vt:lpstr>Arial</vt:lpstr>
      <vt:lpstr>Arial Black</vt:lpstr>
      <vt:lpstr>Calibri</vt:lpstr>
      <vt:lpstr>Calibri Light</vt:lpstr>
      <vt:lpstr>Courier New</vt:lpstr>
      <vt:lpstr>Symbol</vt:lpstr>
      <vt:lpstr>Tahoma</vt:lpstr>
      <vt:lpstr>Times New Roman</vt:lpstr>
      <vt:lpstr>Wingdings</vt:lpstr>
      <vt:lpstr>7_Office Theme</vt:lpstr>
      <vt:lpstr>8_Office Theme</vt:lpstr>
      <vt:lpstr>1_Office Theme</vt:lpstr>
      <vt:lpstr>3_Office Theme</vt:lpstr>
      <vt:lpstr>5_Office Theme</vt:lpstr>
      <vt:lpstr>6_Office Theme</vt:lpstr>
      <vt:lpstr>9_Office Theme</vt:lpstr>
      <vt:lpstr>Fall 2 Data Population</vt:lpstr>
      <vt:lpstr>CALPADS Training Sequence</vt:lpstr>
      <vt:lpstr>Target Audience</vt:lpstr>
      <vt:lpstr>Objective</vt:lpstr>
      <vt:lpstr>Agenda</vt:lpstr>
      <vt:lpstr>Overview</vt:lpstr>
      <vt:lpstr>Data Overview</vt:lpstr>
      <vt:lpstr>Who are involved in data collection?</vt:lpstr>
      <vt:lpstr>What to Submit</vt:lpstr>
      <vt:lpstr>Fall 2 Data Submission</vt:lpstr>
      <vt:lpstr>Staff Demographics</vt:lpstr>
      <vt:lpstr>SDEM Notable Points</vt:lpstr>
      <vt:lpstr>Closing SDEM</vt:lpstr>
      <vt:lpstr>Reportable Staff</vt:lpstr>
      <vt:lpstr>Staff Demographics</vt:lpstr>
      <vt:lpstr>Staff Assignment</vt:lpstr>
      <vt:lpstr>SASS Notable Points</vt:lpstr>
      <vt:lpstr>Staff Assignment</vt:lpstr>
      <vt:lpstr>Job Classification FTE Percentage </vt:lpstr>
      <vt:lpstr>Teacher Assignment </vt:lpstr>
      <vt:lpstr>Admin/Pupil Services Assignment</vt:lpstr>
      <vt:lpstr>District Level Assignment</vt:lpstr>
      <vt:lpstr>Teacher Reporting Scenarios</vt:lpstr>
      <vt:lpstr>Special Education Teachers</vt:lpstr>
      <vt:lpstr>Course Section</vt:lpstr>
      <vt:lpstr>CRSE Notable Points</vt:lpstr>
      <vt:lpstr>Fall 2 Courses Reported</vt:lpstr>
      <vt:lpstr>How to pick the correct course code</vt:lpstr>
      <vt:lpstr>Mapping Courses Tool Kit</vt:lpstr>
      <vt:lpstr>Mapping Courses Tool Kit</vt:lpstr>
      <vt:lpstr>*NEW* AP Course Codes in AY2023-2024</vt:lpstr>
      <vt:lpstr>*NEW* Modifications to CTE Course Codes in AY2023-2024</vt:lpstr>
      <vt:lpstr>Course Standards</vt:lpstr>
      <vt:lpstr>Average Class SIZE</vt:lpstr>
      <vt:lpstr>CRSE Attributes</vt:lpstr>
      <vt:lpstr>Core Settings</vt:lpstr>
      <vt:lpstr>Distance Learning Courses</vt:lpstr>
      <vt:lpstr>English Learner Services</vt:lpstr>
      <vt:lpstr>College Courses</vt:lpstr>
      <vt:lpstr>Use of SEID 9999999999</vt:lpstr>
      <vt:lpstr>Student Course Section Enrollment</vt:lpstr>
      <vt:lpstr>SCSE Notable Points</vt:lpstr>
      <vt:lpstr>Student Course Section Enrollments Reported</vt:lpstr>
      <vt:lpstr>Student Course Section Enrollment (SCSE)</vt:lpstr>
      <vt:lpstr>SCSE Attributes</vt:lpstr>
      <vt:lpstr>Input validation Error - SCSE0139   </vt:lpstr>
      <vt:lpstr>English Learner Services</vt:lpstr>
      <vt:lpstr>English Learner Services Key Elements</vt:lpstr>
      <vt:lpstr>English Learner Services</vt:lpstr>
      <vt:lpstr>PowerPoint Presentation</vt:lpstr>
      <vt:lpstr>Postsecondary Status</vt:lpstr>
      <vt:lpstr>PSTS Notable Points</vt:lpstr>
      <vt:lpstr>Postsecondary Students Reported</vt:lpstr>
      <vt:lpstr>When should LEAs survey students?</vt:lpstr>
      <vt:lpstr>Students Reported for Fall 2</vt:lpstr>
      <vt:lpstr>How to identify CTE students to survey?</vt:lpstr>
      <vt:lpstr>Survey List in a Nutshell</vt:lpstr>
      <vt:lpstr>Identifying Student Survey List</vt:lpstr>
      <vt:lpstr>How can I identify these students? (2)</vt:lpstr>
      <vt:lpstr>How is the survey conducted?</vt:lpstr>
      <vt:lpstr>PSTS Details</vt:lpstr>
      <vt:lpstr>PSTS Toolkit</vt:lpstr>
      <vt:lpstr>Wrap Up</vt:lpstr>
      <vt:lpstr>PowerPoint Presentation</vt:lpstr>
      <vt:lpstr>Support</vt:lpstr>
      <vt:lpstr>Resources</vt:lpstr>
      <vt:lpstr>Feedback</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Fall 2 Data Population Live Training PowerPoint Presentation v1.1</dc:title>
  <dc:creator>Nathaniel Holmes</dc:creator>
  <cp:lastModifiedBy>Kyran Pagulayan</cp:lastModifiedBy>
  <cp:revision>6</cp:revision>
  <dcterms:created xsi:type="dcterms:W3CDTF">2020-12-11T00:05:23Z</dcterms:created>
  <dcterms:modified xsi:type="dcterms:W3CDTF">2024-01-13T00:11:44Z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0x0101003B6189C2C42938499CA13C75961A7ED9</vt:lpwstr>
  </property>
  <property fmtid="{D5CDD505-2E9C-101B-9397-08002B2CF9AE}" pid="3" name="_dlc_DocIdItemGuid">
    <vt:lpwstr>3d18ddba-01c2-452e-96ce-1401d628f6ec</vt:lpwstr>
  </property>
  <property fmtid="{D5CDD505-2E9C-101B-9397-08002B2CF9AE}" pid="4" name="MediaServiceImageTags">
    <vt:lpwstr/>
  </property>
</Properties>
</file>