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1" r:id="rId4"/>
    <p:sldMasterId id="2147483648" r:id="rId5"/>
  </p:sldMasterIdLst>
  <p:notesMasterIdLst>
    <p:notesMasterId r:id="rId60"/>
  </p:notesMasterIdLst>
  <p:handoutMasterIdLst>
    <p:handoutMasterId r:id="rId61"/>
  </p:handoutMasterIdLst>
  <p:sldIdLst>
    <p:sldId id="282" r:id="rId6"/>
    <p:sldId id="257" r:id="rId7"/>
    <p:sldId id="1311" r:id="rId8"/>
    <p:sldId id="849" r:id="rId9"/>
    <p:sldId id="262" r:id="rId10"/>
    <p:sldId id="2213" r:id="rId11"/>
    <p:sldId id="2214" r:id="rId12"/>
    <p:sldId id="410" r:id="rId13"/>
    <p:sldId id="2295" r:id="rId14"/>
    <p:sldId id="2215" r:id="rId15"/>
    <p:sldId id="284" r:id="rId16"/>
    <p:sldId id="825" r:id="rId17"/>
    <p:sldId id="1222" r:id="rId18"/>
    <p:sldId id="2943" r:id="rId19"/>
    <p:sldId id="261" r:id="rId20"/>
    <p:sldId id="2275" r:id="rId21"/>
    <p:sldId id="982" r:id="rId22"/>
    <p:sldId id="997" r:id="rId23"/>
    <p:sldId id="2851" r:id="rId24"/>
    <p:sldId id="2852" r:id="rId25"/>
    <p:sldId id="2853" r:id="rId26"/>
    <p:sldId id="2370" r:id="rId27"/>
    <p:sldId id="4386" r:id="rId28"/>
    <p:sldId id="2854" r:id="rId29"/>
    <p:sldId id="2855" r:id="rId30"/>
    <p:sldId id="2856" r:id="rId31"/>
    <p:sldId id="2857" r:id="rId32"/>
    <p:sldId id="2858" r:id="rId33"/>
    <p:sldId id="4385" r:id="rId34"/>
    <p:sldId id="2303" r:id="rId35"/>
    <p:sldId id="2304" r:id="rId36"/>
    <p:sldId id="381" r:id="rId37"/>
    <p:sldId id="2298" r:id="rId38"/>
    <p:sldId id="2264" r:id="rId39"/>
    <p:sldId id="2266" r:id="rId40"/>
    <p:sldId id="2267" r:id="rId41"/>
    <p:sldId id="2268" r:id="rId42"/>
    <p:sldId id="2269" r:id="rId43"/>
    <p:sldId id="2270" r:id="rId44"/>
    <p:sldId id="2271" r:id="rId45"/>
    <p:sldId id="2272" r:id="rId46"/>
    <p:sldId id="2273" r:id="rId47"/>
    <p:sldId id="2274" r:id="rId48"/>
    <p:sldId id="1596" r:id="rId49"/>
    <p:sldId id="2288" r:id="rId50"/>
    <p:sldId id="2292" r:id="rId51"/>
    <p:sldId id="311" r:id="rId52"/>
    <p:sldId id="256" r:id="rId53"/>
    <p:sldId id="4383" r:id="rId54"/>
    <p:sldId id="277" r:id="rId55"/>
    <p:sldId id="1221" r:id="rId56"/>
    <p:sldId id="288" r:id="rId57"/>
    <p:sldId id="279" r:id="rId58"/>
    <p:sldId id="278" r:id="rId5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5D"/>
    <a:srgbClr val="42C1BD"/>
    <a:srgbClr val="FF735E"/>
    <a:srgbClr val="D3F1F1"/>
    <a:srgbClr val="58AFDE"/>
    <a:srgbClr val="FD7C62"/>
    <a:srgbClr val="19929B"/>
    <a:srgbClr val="5960AB"/>
    <a:srgbClr val="D4EEEE"/>
    <a:srgbClr val="F4B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D660D-1DC4-A39A-062A-3396B27CED5E}" v="15" dt="2024-01-11T22:44:37.356"/>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7" autoAdjust="0"/>
    <p:restoredTop sz="90759" autoAdjust="0"/>
  </p:normalViewPr>
  <p:slideViewPr>
    <p:cSldViewPr snapToGrid="0">
      <p:cViewPr varScale="1">
        <p:scale>
          <a:sx n="97" d="100"/>
          <a:sy n="97" d="100"/>
        </p:scale>
        <p:origin x="996" y="84"/>
      </p:cViewPr>
      <p:guideLst>
        <p:guide orient="horz" pos="2160"/>
        <p:guide pos="3840"/>
      </p:guideLst>
    </p:cSldViewPr>
  </p:slideViewPr>
  <p:outlineViewPr>
    <p:cViewPr>
      <p:scale>
        <a:sx n="33" d="100"/>
        <a:sy n="33" d="100"/>
      </p:scale>
      <p:origin x="0" y="0"/>
    </p:cViewPr>
    <p:sldLst>
      <p:sld r:id="rId1" collapse="1"/>
    </p:sldLst>
  </p:outlineViewPr>
  <p:notesTextViewPr>
    <p:cViewPr>
      <p:scale>
        <a:sx n="150" d="100"/>
        <a:sy n="150" d="100"/>
      </p:scale>
      <p:origin x="0" y="0"/>
    </p:cViewPr>
  </p:notesTextViewPr>
  <p:sorterViewPr>
    <p:cViewPr>
      <p:scale>
        <a:sx n="66" d="100"/>
        <a:sy n="66" d="100"/>
      </p:scale>
      <p:origin x="0" y="0"/>
    </p:cViewPr>
  </p:sorterViewPr>
  <p:notesViewPr>
    <p:cSldViewPr snapToGrid="0">
      <p:cViewPr>
        <p:scale>
          <a:sx n="100" d="100"/>
          <a:sy n="100" d="100"/>
        </p:scale>
        <p:origin x="4800" y="19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021EC-D55C-44C1-A33A-DBE83909BA8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168DD6E-C1F8-4F15-AF71-F143DED16065}">
      <dgm:prSet phldrT="[Text]" phldr="0"/>
      <dgm:spPr>
        <a:solidFill>
          <a:srgbClr val="7CA07C">
            <a:alpha val="89804"/>
          </a:srgbClr>
        </a:solidFill>
      </dgm:spPr>
      <dgm:t>
        <a:bodyPr/>
        <a:lstStyle/>
        <a:p>
          <a:r>
            <a:rPr lang="en-US" b="1" dirty="0">
              <a:solidFill>
                <a:schemeClr val="bg1"/>
              </a:solidFill>
              <a:latin typeface="Arial Black"/>
            </a:rPr>
            <a:t>Orientation</a:t>
          </a:r>
          <a:endParaRPr lang="en-US" dirty="0">
            <a:solidFill>
              <a:schemeClr val="bg1"/>
            </a:solidFill>
          </a:endParaRPr>
        </a:p>
      </dgm:t>
    </dgm:pt>
    <dgm:pt modelId="{D59D1448-CB94-4963-9913-21D07E104E72}" type="parTrans" cxnId="{2F48DE74-4C25-45F3-A115-AF5FB6120F63}">
      <dgm:prSet/>
      <dgm:spPr/>
      <dgm:t>
        <a:bodyPr/>
        <a:lstStyle/>
        <a:p>
          <a:endParaRPr lang="en-US"/>
        </a:p>
      </dgm:t>
    </dgm:pt>
    <dgm:pt modelId="{1E9FFAC8-87A1-4A43-ADBD-32C69A094B54}" type="sibTrans" cxnId="{2F48DE74-4C25-45F3-A115-AF5FB6120F63}">
      <dgm:prSet/>
      <dgm:spPr/>
      <dgm:t>
        <a:bodyPr/>
        <a:lstStyle/>
        <a:p>
          <a:endParaRPr lang="en-US"/>
        </a:p>
      </dgm:t>
    </dgm:pt>
    <dgm:pt modelId="{10582A1E-161D-4A1E-B435-2D664E6E7C81}">
      <dgm:prSet phldrT="[Text]" phldr="0"/>
      <dgm:spPr>
        <a:noFill/>
      </dgm:spPr>
      <dgm:t>
        <a:bodyPr/>
        <a:lstStyle/>
        <a:p>
          <a:pPr rtl="0"/>
          <a:r>
            <a:rPr lang="en-US" altLang="en-US" b="0" dirty="0">
              <a:solidFill>
                <a:schemeClr val="tx1"/>
              </a:solidFill>
            </a:rPr>
            <a:t>Data Coordinator Orientation</a:t>
          </a:r>
          <a:endParaRPr lang="en-US" b="0" dirty="0">
            <a:solidFill>
              <a:schemeClr val="tx1"/>
            </a:solidFill>
          </a:endParaRPr>
        </a:p>
      </dgm:t>
    </dgm:pt>
    <dgm:pt modelId="{4DC8E2A5-8DE4-4C5A-9B57-664E5BD42192}" type="parTrans" cxnId="{DB3895A8-AD1D-4507-A1B9-8F05224F73CC}">
      <dgm:prSet/>
      <dgm:spPr/>
      <dgm:t>
        <a:bodyPr/>
        <a:lstStyle/>
        <a:p>
          <a:endParaRPr lang="en-US"/>
        </a:p>
      </dgm:t>
    </dgm:pt>
    <dgm:pt modelId="{24B11BB8-C5C3-49A6-A8E2-9FA8AB717248}" type="sibTrans" cxnId="{DB3895A8-AD1D-4507-A1B9-8F05224F73CC}">
      <dgm:prSet/>
      <dgm:spPr/>
      <dgm:t>
        <a:bodyPr/>
        <a:lstStyle/>
        <a:p>
          <a:endParaRPr lang="en-US"/>
        </a:p>
      </dgm:t>
    </dgm:pt>
    <dgm:pt modelId="{A139F051-93AE-4C9E-A45D-178CFC443E21}">
      <dgm:prSet phldrT="[Text]"/>
      <dgm:spPr/>
      <dgm:t>
        <a:bodyPr/>
        <a:lstStyle/>
        <a:p>
          <a:r>
            <a:rPr lang="en-US" b="1" dirty="0">
              <a:latin typeface="Arial Black"/>
            </a:rPr>
            <a:t>Basics</a:t>
          </a:r>
          <a:endParaRPr lang="en-US" dirty="0"/>
        </a:p>
      </dgm:t>
    </dgm:pt>
    <dgm:pt modelId="{C9A2B6FA-78C6-4DE0-A80B-BBFD00D09F0C}" type="parTrans" cxnId="{2C1E7EC0-2B60-4B9A-BD35-FA2D0A1C7B85}">
      <dgm:prSet/>
      <dgm:spPr/>
      <dgm:t>
        <a:bodyPr/>
        <a:lstStyle/>
        <a:p>
          <a:endParaRPr lang="en-US"/>
        </a:p>
      </dgm:t>
    </dgm:pt>
    <dgm:pt modelId="{7B14000E-0E70-4F97-A86B-D86644DE76FF}" type="sibTrans" cxnId="{2C1E7EC0-2B60-4B9A-BD35-FA2D0A1C7B85}">
      <dgm:prSet/>
      <dgm:spPr/>
      <dgm:t>
        <a:bodyPr/>
        <a:lstStyle/>
        <a:p>
          <a:endParaRPr lang="en-US"/>
        </a:p>
      </dgm:t>
    </dgm:pt>
    <dgm:pt modelId="{64DD7311-3C08-43C3-A8D9-110A64BB38A9}">
      <dgm:prSet phldrT="[Text]"/>
      <dgm:spPr>
        <a:noFill/>
        <a:ln>
          <a:solidFill>
            <a:schemeClr val="accent1"/>
          </a:solidFill>
        </a:ln>
      </dgm:spPr>
      <dgm:t>
        <a:bodyPr/>
        <a:lstStyle/>
        <a:p>
          <a:r>
            <a:rPr lang="en-US" b="0" dirty="0"/>
            <a:t>Fall-1 Data Population (Student Profile)</a:t>
          </a:r>
        </a:p>
      </dgm:t>
    </dgm:pt>
    <dgm:pt modelId="{81B82FD3-F8E2-4DDD-B89B-4DC4B0EE65C2}" type="parTrans" cxnId="{61244263-73B9-44CF-BB5F-A6BE8923FA9D}">
      <dgm:prSet/>
      <dgm:spPr/>
      <dgm:t>
        <a:bodyPr/>
        <a:lstStyle/>
        <a:p>
          <a:endParaRPr lang="en-US"/>
        </a:p>
      </dgm:t>
    </dgm:pt>
    <dgm:pt modelId="{7345F03A-2A5E-4B3A-8322-A0B8CF35DD3D}" type="sibTrans" cxnId="{61244263-73B9-44CF-BB5F-A6BE8923FA9D}">
      <dgm:prSet/>
      <dgm:spPr/>
      <dgm:t>
        <a:bodyPr/>
        <a:lstStyle/>
        <a:p>
          <a:endParaRPr lang="en-US"/>
        </a:p>
      </dgm:t>
    </dgm:pt>
    <dgm:pt modelId="{B7799AF1-D484-486D-9DAB-325E821F59A3}">
      <dgm:prSet phldrT="[Text]"/>
      <dgm:spPr/>
      <dgm:t>
        <a:bodyPr/>
        <a:lstStyle/>
        <a:p>
          <a:r>
            <a:rPr lang="en-US"/>
            <a:t>Fall-2 Data Population</a:t>
          </a:r>
        </a:p>
      </dgm:t>
    </dgm:pt>
    <dgm:pt modelId="{F3B74A81-CA8D-4FB5-8287-77E49AF43BE0}" type="parTrans" cxnId="{A9D3D255-A2AF-44D5-AFB6-0C8AAD57DF4A}">
      <dgm:prSet/>
      <dgm:spPr/>
      <dgm:t>
        <a:bodyPr/>
        <a:lstStyle/>
        <a:p>
          <a:endParaRPr lang="en-US"/>
        </a:p>
      </dgm:t>
    </dgm:pt>
    <dgm:pt modelId="{E1461868-B11F-4B16-806B-DA754AF3F353}" type="sibTrans" cxnId="{A9D3D255-A2AF-44D5-AFB6-0C8AAD57DF4A}">
      <dgm:prSet/>
      <dgm:spPr/>
      <dgm:t>
        <a:bodyPr/>
        <a:lstStyle/>
        <a:p>
          <a:endParaRPr lang="en-US"/>
        </a:p>
      </dgm:t>
    </dgm:pt>
    <dgm:pt modelId="{F3DF89F2-7912-4049-8A8D-C0A909D4371A}">
      <dgm:prSet phldrT="[Text]"/>
      <dgm:spPr/>
      <dgm:t>
        <a:bodyPr/>
        <a:lstStyle/>
        <a:p>
          <a:r>
            <a:rPr lang="en-US"/>
            <a:t>EOY 1-4 Data Population</a:t>
          </a:r>
        </a:p>
      </dgm:t>
    </dgm:pt>
    <dgm:pt modelId="{F9E1CC11-2602-41F3-8C20-0A8B6572B0E5}" type="parTrans" cxnId="{E0FE2985-1DB3-4BC1-B842-09D3B21BCEEF}">
      <dgm:prSet/>
      <dgm:spPr/>
      <dgm:t>
        <a:bodyPr/>
        <a:lstStyle/>
        <a:p>
          <a:endParaRPr lang="en-US"/>
        </a:p>
      </dgm:t>
    </dgm:pt>
    <dgm:pt modelId="{69EED57E-A03F-4BEE-9CC8-D80E094EB9A5}" type="sibTrans" cxnId="{E0FE2985-1DB3-4BC1-B842-09D3B21BCEEF}">
      <dgm:prSet/>
      <dgm:spPr/>
      <dgm:t>
        <a:bodyPr/>
        <a:lstStyle/>
        <a:p>
          <a:endParaRPr lang="en-US"/>
        </a:p>
      </dgm:t>
    </dgm:pt>
    <dgm:pt modelId="{0E481DC1-F15C-42F7-B5B7-FA5109090FEF}">
      <dgm:prSet phldrT="[Text]"/>
      <dgm:spPr>
        <a:solidFill>
          <a:srgbClr val="177799"/>
        </a:solidFill>
      </dgm:spPr>
      <dgm:t>
        <a:bodyPr/>
        <a:lstStyle/>
        <a:p>
          <a:r>
            <a:rPr lang="en-US" b="1" dirty="0"/>
            <a:t>Data Collections</a:t>
          </a:r>
        </a:p>
      </dgm:t>
    </dgm:pt>
    <dgm:pt modelId="{A08D532F-9CB9-4DDF-BFAB-6515CBB68CEC}" type="parTrans" cxnId="{2FEFD63D-355A-4353-A1BE-80BBA2C2BCEC}">
      <dgm:prSet/>
      <dgm:spPr/>
      <dgm:t>
        <a:bodyPr/>
        <a:lstStyle/>
        <a:p>
          <a:endParaRPr lang="en-US"/>
        </a:p>
      </dgm:t>
    </dgm:pt>
    <dgm:pt modelId="{5D3FFCC1-6D1B-4919-AE1C-DCE9C0330EFE}" type="sibTrans" cxnId="{2FEFD63D-355A-4353-A1BE-80BBA2C2BCEC}">
      <dgm:prSet/>
      <dgm:spPr/>
      <dgm:t>
        <a:bodyPr/>
        <a:lstStyle/>
        <a:p>
          <a:endParaRPr lang="en-US"/>
        </a:p>
      </dgm:t>
    </dgm:pt>
    <dgm:pt modelId="{9E6FEBFF-C7CB-409D-9451-F4384C60EADB}">
      <dgm:prSet phldrT="[Text]"/>
      <dgm:spPr>
        <a:noFill/>
        <a:ln w="12700">
          <a:solidFill>
            <a:schemeClr val="accent1"/>
          </a:solidFill>
        </a:ln>
      </dgm:spPr>
      <dgm:t>
        <a:bodyPr anchor="ctr"/>
        <a:lstStyle/>
        <a:p>
          <a:pPr algn="ctr"/>
          <a:r>
            <a:rPr lang="en-US" sz="1300" dirty="0"/>
            <a:t>Fall 1</a:t>
          </a:r>
        </a:p>
      </dgm:t>
    </dgm:pt>
    <dgm:pt modelId="{85FE5EB1-1EDE-49D5-83ED-848B8B42906F}" type="parTrans" cxnId="{E7625CD9-EEEF-4332-B482-0ED16EEA5741}">
      <dgm:prSet/>
      <dgm:spPr/>
      <dgm:t>
        <a:bodyPr/>
        <a:lstStyle/>
        <a:p>
          <a:endParaRPr lang="en-US"/>
        </a:p>
      </dgm:t>
    </dgm:pt>
    <dgm:pt modelId="{079EBFA9-6DAD-4376-877B-3CE3A7227136}" type="sibTrans" cxnId="{E7625CD9-EEEF-4332-B482-0ED16EEA5741}">
      <dgm:prSet/>
      <dgm:spPr/>
      <dgm:t>
        <a:bodyPr/>
        <a:lstStyle/>
        <a:p>
          <a:endParaRPr lang="en-US"/>
        </a:p>
      </dgm:t>
    </dgm:pt>
    <dgm:pt modelId="{F19AD0DE-C2F9-41B4-8FC9-32A94597CEA0}">
      <dgm:prSet phldrT="[Text]" custT="1"/>
      <dgm:spPr>
        <a:noFill/>
        <a:ln w="12700">
          <a:solidFill>
            <a:schemeClr val="accent1"/>
          </a:solidFill>
        </a:ln>
      </dgm:spPr>
      <dgm:t>
        <a:bodyPr anchor="ctr"/>
        <a:lstStyle/>
        <a:p>
          <a:pPr algn="ctr"/>
          <a:r>
            <a:rPr lang="en-US" sz="1300" dirty="0"/>
            <a:t>Reporting and Certification</a:t>
          </a:r>
        </a:p>
      </dgm:t>
    </dgm:pt>
    <dgm:pt modelId="{6F623AF8-1EFA-462C-A68C-960ADD8B479C}" type="parTrans" cxnId="{478B99CC-A92E-466B-8E7B-C02C5A79F45E}">
      <dgm:prSet/>
      <dgm:spPr/>
      <dgm:t>
        <a:bodyPr/>
        <a:lstStyle/>
        <a:p>
          <a:endParaRPr lang="en-US"/>
        </a:p>
      </dgm:t>
    </dgm:pt>
    <dgm:pt modelId="{DCC9F358-7F1C-42B7-8071-45635EA21D0C}" type="sibTrans" cxnId="{478B99CC-A92E-466B-8E7B-C02C5A79F45E}">
      <dgm:prSet/>
      <dgm:spPr/>
      <dgm:t>
        <a:bodyPr/>
        <a:lstStyle/>
        <a:p>
          <a:endParaRPr lang="en-US"/>
        </a:p>
      </dgm:t>
    </dgm:pt>
    <dgm:pt modelId="{F5C1D47B-92DF-4B14-B13D-5753C6C277C9}">
      <dgm:prSet phldrT="[Text]" custT="1"/>
      <dgm:spPr>
        <a:noFill/>
        <a:ln w="12700">
          <a:solidFill>
            <a:schemeClr val="accent1"/>
          </a:solidFill>
        </a:ln>
      </dgm:spPr>
      <dgm:t>
        <a:bodyPr anchor="ctr"/>
        <a:lstStyle/>
        <a:p>
          <a:pPr algn="ctr"/>
          <a:r>
            <a:rPr lang="en-US" sz="1300" b="0" dirty="0"/>
            <a:t>Advanced</a:t>
          </a:r>
        </a:p>
      </dgm:t>
    </dgm:pt>
    <dgm:pt modelId="{2A36EC3A-5DF3-478E-A3FC-D711E94754F9}" type="parTrans" cxnId="{03ABD51D-3F85-492D-AF79-F92B3EA9621E}">
      <dgm:prSet/>
      <dgm:spPr/>
      <dgm:t>
        <a:bodyPr/>
        <a:lstStyle/>
        <a:p>
          <a:endParaRPr lang="en-US"/>
        </a:p>
      </dgm:t>
    </dgm:pt>
    <dgm:pt modelId="{3E2B86D2-1858-46A8-9F1E-157E8BC503BF}" type="sibTrans" cxnId="{03ABD51D-3F85-492D-AF79-F92B3EA9621E}">
      <dgm:prSet/>
      <dgm:spPr/>
      <dgm:t>
        <a:bodyPr/>
        <a:lstStyle/>
        <a:p>
          <a:endParaRPr lang="en-US"/>
        </a:p>
      </dgm:t>
    </dgm:pt>
    <dgm:pt modelId="{9D3A7012-FB17-4208-908F-3F5271BD8099}">
      <dgm:prSet phldrT="[Text]"/>
      <dgm:spPr>
        <a:solidFill>
          <a:srgbClr val="FF735E">
            <a:alpha val="90000"/>
          </a:srgbClr>
        </a:solidFill>
      </dgm:spPr>
      <dgm:t>
        <a:bodyPr anchor="ctr"/>
        <a:lstStyle/>
        <a:p>
          <a:pPr algn="ctr"/>
          <a:r>
            <a:rPr lang="en-US" sz="1300" dirty="0"/>
            <a:t>Fall 2</a:t>
          </a:r>
        </a:p>
      </dgm:t>
    </dgm:pt>
    <dgm:pt modelId="{DADBA88A-76B5-4C6D-81F9-6C2279D32772}" type="parTrans" cxnId="{F1DB9F62-175A-42B6-9BCA-4BC3050A505A}">
      <dgm:prSet/>
      <dgm:spPr/>
      <dgm:t>
        <a:bodyPr/>
        <a:lstStyle/>
        <a:p>
          <a:endParaRPr lang="en-US"/>
        </a:p>
      </dgm:t>
    </dgm:pt>
    <dgm:pt modelId="{2B48171E-A32E-4CCD-88FA-D76C9F0E2AD1}" type="sibTrans" cxnId="{F1DB9F62-175A-42B6-9BCA-4BC3050A505A}">
      <dgm:prSet/>
      <dgm:spPr/>
      <dgm:t>
        <a:bodyPr/>
        <a:lstStyle/>
        <a:p>
          <a:endParaRPr lang="en-US"/>
        </a:p>
      </dgm:t>
    </dgm:pt>
    <dgm:pt modelId="{72523C17-FB7C-4049-A88F-31329218BA72}">
      <dgm:prSet phldrT="[Text]" custT="1"/>
      <dgm:spPr>
        <a:solidFill>
          <a:srgbClr val="FF735E">
            <a:alpha val="90000"/>
          </a:srgbClr>
        </a:solidFill>
      </dgm:spPr>
      <dgm:t>
        <a:bodyPr anchor="ctr"/>
        <a:lstStyle/>
        <a:p>
          <a:pPr algn="ctr"/>
          <a:r>
            <a:rPr lang="en-US" sz="1300" dirty="0"/>
            <a:t>Reporting and Certification</a:t>
          </a:r>
        </a:p>
      </dgm:t>
    </dgm:pt>
    <dgm:pt modelId="{C84C874F-4AAA-4716-BB1A-D869281F8228}" type="parTrans" cxnId="{64625BBC-6D7B-45FA-8521-D63F9616D681}">
      <dgm:prSet/>
      <dgm:spPr/>
      <dgm:t>
        <a:bodyPr/>
        <a:lstStyle/>
        <a:p>
          <a:endParaRPr lang="en-US"/>
        </a:p>
      </dgm:t>
    </dgm:pt>
    <dgm:pt modelId="{80DEE1EA-086D-4E9E-8C45-496D3AC1C2EC}" type="sibTrans" cxnId="{64625BBC-6D7B-45FA-8521-D63F9616D681}">
      <dgm:prSet/>
      <dgm:spPr/>
      <dgm:t>
        <a:bodyPr/>
        <a:lstStyle/>
        <a:p>
          <a:endParaRPr lang="en-US"/>
        </a:p>
      </dgm:t>
    </dgm:pt>
    <dgm:pt modelId="{5F7B449F-9406-4F73-BF2C-97AE00C7696A}">
      <dgm:prSet phldrT="[Text]" custT="1"/>
      <dgm:spPr>
        <a:solidFill>
          <a:srgbClr val="FF735E">
            <a:alpha val="90000"/>
          </a:srgbClr>
        </a:solidFill>
      </dgm:spPr>
      <dgm:t>
        <a:bodyPr anchor="ctr"/>
        <a:lstStyle/>
        <a:p>
          <a:pPr algn="ctr"/>
          <a:r>
            <a:rPr lang="en-US" sz="1300" b="1" dirty="0"/>
            <a:t>Advanced</a:t>
          </a:r>
        </a:p>
      </dgm:t>
    </dgm:pt>
    <dgm:pt modelId="{305AADEA-B761-4E1A-BDBC-F628E9B80788}" type="parTrans" cxnId="{D414F20D-9371-4814-934A-13165F601AAA}">
      <dgm:prSet/>
      <dgm:spPr/>
      <dgm:t>
        <a:bodyPr/>
        <a:lstStyle/>
        <a:p>
          <a:endParaRPr lang="en-US"/>
        </a:p>
      </dgm:t>
    </dgm:pt>
    <dgm:pt modelId="{230189BE-3013-4BCD-A911-D9E1730ECF6E}" type="sibTrans" cxnId="{D414F20D-9371-4814-934A-13165F601AAA}">
      <dgm:prSet/>
      <dgm:spPr/>
      <dgm:t>
        <a:bodyPr/>
        <a:lstStyle/>
        <a:p>
          <a:endParaRPr lang="en-US"/>
        </a:p>
      </dgm:t>
    </dgm:pt>
    <dgm:pt modelId="{0B0556BB-1EE8-408C-9ED0-D6D3A79807FA}">
      <dgm:prSet phldrT="[Text]" custT="1"/>
      <dgm:spPr/>
      <dgm:t>
        <a:bodyPr anchor="ctr"/>
        <a:lstStyle/>
        <a:p>
          <a:pPr algn="ctr"/>
          <a:r>
            <a:rPr lang="en-US" sz="1300" dirty="0"/>
            <a:t>EOY</a:t>
          </a:r>
        </a:p>
      </dgm:t>
    </dgm:pt>
    <dgm:pt modelId="{FE9ABBC9-2ACF-4BF1-9447-A626A59E1D64}" type="parTrans" cxnId="{18B4ED15-E8B2-4E66-AF36-E28BCC71B9C3}">
      <dgm:prSet/>
      <dgm:spPr/>
      <dgm:t>
        <a:bodyPr/>
        <a:lstStyle/>
        <a:p>
          <a:endParaRPr lang="en-US"/>
        </a:p>
      </dgm:t>
    </dgm:pt>
    <dgm:pt modelId="{C36ACCFA-BDCC-48A3-A096-0638513ED910}" type="sibTrans" cxnId="{18B4ED15-E8B2-4E66-AF36-E28BCC71B9C3}">
      <dgm:prSet/>
      <dgm:spPr/>
      <dgm:t>
        <a:bodyPr/>
        <a:lstStyle/>
        <a:p>
          <a:endParaRPr lang="en-US"/>
        </a:p>
      </dgm:t>
    </dgm:pt>
    <dgm:pt modelId="{5D4F8716-E3D9-4FA6-BAD6-78B71EE3373A}">
      <dgm:prSet phldrT="[Text]" custT="1"/>
      <dgm:spPr/>
      <dgm:t>
        <a:bodyPr anchor="ctr"/>
        <a:lstStyle/>
        <a:p>
          <a:pPr algn="ctr"/>
          <a:r>
            <a:rPr lang="en-US" sz="1300" dirty="0"/>
            <a:t>EOY 1-4 Reporting and Certification</a:t>
          </a:r>
        </a:p>
      </dgm:t>
    </dgm:pt>
    <dgm:pt modelId="{AEF6A852-C3DE-411D-9EC8-D5ABBB207541}" type="parTrans" cxnId="{A35BD41D-E5FB-4B18-BCB8-2320157DCECC}">
      <dgm:prSet/>
      <dgm:spPr/>
      <dgm:t>
        <a:bodyPr/>
        <a:lstStyle/>
        <a:p>
          <a:endParaRPr lang="en-US"/>
        </a:p>
      </dgm:t>
    </dgm:pt>
    <dgm:pt modelId="{260B7E66-FE69-4475-888C-E2433B5C7DAB}" type="sibTrans" cxnId="{A35BD41D-E5FB-4B18-BCB8-2320157DCECC}">
      <dgm:prSet/>
      <dgm:spPr/>
      <dgm:t>
        <a:bodyPr/>
        <a:lstStyle/>
        <a:p>
          <a:endParaRPr lang="en-US"/>
        </a:p>
      </dgm:t>
    </dgm:pt>
    <dgm:pt modelId="{3B621353-1269-4D78-A543-5F30284F42AC}">
      <dgm:prSet phldrT="[Text]" custT="1"/>
      <dgm:spPr/>
      <dgm:t>
        <a:bodyPr anchor="ctr"/>
        <a:lstStyle/>
        <a:p>
          <a:pPr algn="ctr"/>
          <a:r>
            <a:rPr lang="en-US" sz="1300" dirty="0"/>
            <a:t>EOY Advanced</a:t>
          </a:r>
        </a:p>
      </dgm:t>
    </dgm:pt>
    <dgm:pt modelId="{A04A2455-385E-4349-8413-8AE958EEF264}" type="parTrans" cxnId="{2D01A4FE-A545-4315-BA8A-D5293D925FFB}">
      <dgm:prSet/>
      <dgm:spPr/>
      <dgm:t>
        <a:bodyPr/>
        <a:lstStyle/>
        <a:p>
          <a:endParaRPr lang="en-US"/>
        </a:p>
      </dgm:t>
    </dgm:pt>
    <dgm:pt modelId="{156F7BF9-F40F-4AF5-99E4-3E8273F831ED}" type="sibTrans" cxnId="{2D01A4FE-A545-4315-BA8A-D5293D925FFB}">
      <dgm:prSet/>
      <dgm:spPr/>
      <dgm:t>
        <a:bodyPr/>
        <a:lstStyle/>
        <a:p>
          <a:endParaRPr lang="en-US"/>
        </a:p>
      </dgm:t>
    </dgm:pt>
    <dgm:pt modelId="{AD37D249-B5FA-4C9A-A54C-E2C276BBE1F3}">
      <dgm:prSet phldrT="[Text]"/>
      <dgm:spPr>
        <a:solidFill>
          <a:srgbClr val="008986"/>
        </a:solidFill>
      </dgm:spPr>
      <dgm:t>
        <a:bodyPr/>
        <a:lstStyle/>
        <a:p>
          <a:r>
            <a:rPr lang="en-US" b="1" dirty="0"/>
            <a:t>Skill Building</a:t>
          </a:r>
        </a:p>
      </dgm:t>
    </dgm:pt>
    <dgm:pt modelId="{248C769C-B331-4BED-A8C9-8ED8A2F7F1CF}" type="parTrans" cxnId="{9924C52E-CFC9-434A-B9E4-8B1AF972B8BE}">
      <dgm:prSet/>
      <dgm:spPr/>
      <dgm:t>
        <a:bodyPr/>
        <a:lstStyle/>
        <a:p>
          <a:endParaRPr lang="en-US"/>
        </a:p>
      </dgm:t>
    </dgm:pt>
    <dgm:pt modelId="{413F49CC-5992-4E0F-894F-ED060D8254B0}" type="sibTrans" cxnId="{9924C52E-CFC9-434A-B9E4-8B1AF972B8BE}">
      <dgm:prSet/>
      <dgm:spPr/>
      <dgm:t>
        <a:bodyPr/>
        <a:lstStyle/>
        <a:p>
          <a:endParaRPr lang="en-US"/>
        </a:p>
      </dgm:t>
    </dgm:pt>
    <dgm:pt modelId="{1840CCAF-81EF-484D-A4C6-B34E41136218}">
      <dgm:prSet phldrT="[Text]"/>
      <dgm:spPr/>
      <dgm:t>
        <a:bodyPr/>
        <a:lstStyle/>
        <a:p>
          <a:r>
            <a:rPr lang="en-US"/>
            <a:t>Guide to CALPADS Documentation</a:t>
          </a:r>
        </a:p>
      </dgm:t>
    </dgm:pt>
    <dgm:pt modelId="{A2A9D434-60D1-43DD-928F-FBD7728AD44A}" type="parTrans" cxnId="{C7183F64-C6FC-41CD-B493-660E043D0E7F}">
      <dgm:prSet/>
      <dgm:spPr/>
      <dgm:t>
        <a:bodyPr/>
        <a:lstStyle/>
        <a:p>
          <a:endParaRPr lang="en-US"/>
        </a:p>
      </dgm:t>
    </dgm:pt>
    <dgm:pt modelId="{5990DAC7-C329-4428-B81A-46B0B83FD942}" type="sibTrans" cxnId="{C7183F64-C6FC-41CD-B493-660E043D0E7F}">
      <dgm:prSet/>
      <dgm:spPr/>
      <dgm:t>
        <a:bodyPr/>
        <a:lstStyle/>
        <a:p>
          <a:endParaRPr lang="en-US"/>
        </a:p>
      </dgm:t>
    </dgm:pt>
    <dgm:pt modelId="{FE3056CD-CE1A-419A-ABB5-55E2B77FDF86}">
      <dgm:prSet phldrT="[Text]"/>
      <dgm:spPr/>
      <dgm:t>
        <a:bodyPr/>
        <a:lstStyle/>
        <a:p>
          <a:r>
            <a:rPr lang="en-US"/>
            <a:t>Guide to Troubleshooting CALPADS Errors</a:t>
          </a:r>
        </a:p>
      </dgm:t>
    </dgm:pt>
    <dgm:pt modelId="{56DF1F40-0DC0-427B-A88D-BB61F2E12145}" type="parTrans" cxnId="{D79ADE7A-5FD6-43FA-91FD-543818881BEA}">
      <dgm:prSet/>
      <dgm:spPr/>
      <dgm:t>
        <a:bodyPr/>
        <a:lstStyle/>
        <a:p>
          <a:endParaRPr lang="en-US"/>
        </a:p>
      </dgm:t>
    </dgm:pt>
    <dgm:pt modelId="{5A2C32B3-8CC3-41DA-9124-05DF33A98288}" type="sibTrans" cxnId="{D79ADE7A-5FD6-43FA-91FD-543818881BEA}">
      <dgm:prSet/>
      <dgm:spPr/>
      <dgm:t>
        <a:bodyPr/>
        <a:lstStyle/>
        <a:p>
          <a:endParaRPr lang="en-US"/>
        </a:p>
      </dgm:t>
    </dgm:pt>
    <dgm:pt modelId="{B9066618-8CD9-48F3-B8EA-21156C5970AA}">
      <dgm:prSet phldrT="[Text]" phldr="0"/>
      <dgm:spPr>
        <a:noFill/>
      </dgm:spPr>
      <dgm:t>
        <a:bodyPr/>
        <a:lstStyle/>
        <a:p>
          <a:r>
            <a:rPr lang="en-US" b="0" dirty="0">
              <a:solidFill>
                <a:schemeClr val="tx1"/>
              </a:solidFill>
              <a:latin typeface="+mn-lt"/>
            </a:rPr>
            <a:t>LEA Admin </a:t>
          </a:r>
          <a:r>
            <a:rPr lang="en-US" b="0" dirty="0">
              <a:solidFill>
                <a:schemeClr val="tx1"/>
              </a:solidFill>
            </a:rPr>
            <a:t>Data Privacy</a:t>
          </a:r>
        </a:p>
      </dgm:t>
    </dgm:pt>
    <dgm:pt modelId="{ACF18B79-F59A-4C8C-9D75-71811888B9E2}" type="parTrans" cxnId="{88CFAE2B-D4C4-439A-A93A-65DCA1AC1228}">
      <dgm:prSet/>
      <dgm:spPr/>
      <dgm:t>
        <a:bodyPr/>
        <a:lstStyle/>
        <a:p>
          <a:endParaRPr lang="en-US"/>
        </a:p>
      </dgm:t>
    </dgm:pt>
    <dgm:pt modelId="{8CF29508-8752-4AF9-82A6-E9B7A7E921E0}" type="sibTrans" cxnId="{88CFAE2B-D4C4-439A-A93A-65DCA1AC1228}">
      <dgm:prSet/>
      <dgm:spPr/>
      <dgm:t>
        <a:bodyPr/>
        <a:lstStyle/>
        <a:p>
          <a:endParaRPr lang="en-US"/>
        </a:p>
      </dgm:t>
    </dgm:pt>
    <dgm:pt modelId="{133BD7A7-612A-44D0-9EE4-74245F19E360}">
      <dgm:prSet phldrT="[Text]" phldr="0"/>
      <dgm:spPr>
        <a:noFill/>
      </dgm:spPr>
      <dgm:t>
        <a:bodyPr/>
        <a:lstStyle/>
        <a:p>
          <a:r>
            <a:rPr lang="en-US">
              <a:solidFill>
                <a:prstClr val="black">
                  <a:hueOff val="0"/>
                  <a:satOff val="0"/>
                  <a:lumOff val="0"/>
                  <a:alphaOff val="0"/>
                </a:prstClr>
              </a:solidFill>
              <a:latin typeface="Tahoma"/>
              <a:ea typeface="+mn-ea"/>
              <a:cs typeface="+mn-cs"/>
            </a:rPr>
            <a:t>SELPA Data Privacy</a:t>
          </a:r>
          <a:endParaRPr lang="en-US" b="0" dirty="0">
            <a:solidFill>
              <a:schemeClr val="tx1"/>
            </a:solidFill>
          </a:endParaRPr>
        </a:p>
      </dgm:t>
    </dgm:pt>
    <dgm:pt modelId="{D9943833-B59B-4A1D-A1E4-081FEB44B394}" type="parTrans" cxnId="{7766514F-F528-49C3-9339-E435706A5533}">
      <dgm:prSet/>
      <dgm:spPr/>
      <dgm:t>
        <a:bodyPr/>
        <a:lstStyle/>
        <a:p>
          <a:endParaRPr lang="en-US"/>
        </a:p>
      </dgm:t>
    </dgm:pt>
    <dgm:pt modelId="{01577C3F-9ECB-44AC-8BAC-BAC0011F5CE6}" type="sibTrans" cxnId="{7766514F-F528-49C3-9339-E435706A5533}">
      <dgm:prSet/>
      <dgm:spPr/>
      <dgm:t>
        <a:bodyPr/>
        <a:lstStyle/>
        <a:p>
          <a:endParaRPr lang="en-US"/>
        </a:p>
      </dgm:t>
    </dgm:pt>
    <dgm:pt modelId="{87CE2151-A147-4EB9-93E3-3BFB2CFAB326}">
      <dgm:prSet phldrT="[Text]"/>
      <dgm:spPr/>
      <dgm:t>
        <a:bodyPr/>
        <a:lstStyle/>
        <a:p>
          <a:r>
            <a:rPr lang="en-US" b="1" dirty="0"/>
            <a:t>Data Population</a:t>
          </a:r>
        </a:p>
      </dgm:t>
    </dgm:pt>
    <dgm:pt modelId="{BA5306DA-3F97-4870-A0A0-EF3F34782110}" type="parTrans" cxnId="{6D269DAB-501B-44A2-850A-604C24C3D421}">
      <dgm:prSet/>
      <dgm:spPr/>
      <dgm:t>
        <a:bodyPr/>
        <a:lstStyle/>
        <a:p>
          <a:endParaRPr lang="en-US"/>
        </a:p>
      </dgm:t>
    </dgm:pt>
    <dgm:pt modelId="{8E3CBFE4-521D-43E8-ABC0-06867E8F9765}" type="sibTrans" cxnId="{6D269DAB-501B-44A2-850A-604C24C3D421}">
      <dgm:prSet/>
      <dgm:spPr/>
      <dgm:t>
        <a:bodyPr/>
        <a:lstStyle/>
        <a:p>
          <a:endParaRPr lang="en-US"/>
        </a:p>
      </dgm:t>
    </dgm:pt>
    <dgm:pt modelId="{FDA6D0F5-81C6-426F-ADE7-85699CA23376}">
      <dgm:prSet phldrT="[Text]"/>
      <dgm:spPr/>
      <dgm:t>
        <a:bodyPr/>
        <a:lstStyle/>
        <a:p>
          <a:r>
            <a:rPr lang="en-US" dirty="0"/>
            <a:t>User Management</a:t>
          </a:r>
        </a:p>
      </dgm:t>
    </dgm:pt>
    <dgm:pt modelId="{E306B348-3BB9-44CF-81E0-1B7D6C643B6A}" type="parTrans" cxnId="{34F9B0CB-E2C0-4F46-9A19-D86D84F1C918}">
      <dgm:prSet/>
      <dgm:spPr/>
      <dgm:t>
        <a:bodyPr/>
        <a:lstStyle/>
        <a:p>
          <a:endParaRPr lang="en-US"/>
        </a:p>
      </dgm:t>
    </dgm:pt>
    <dgm:pt modelId="{6FA0DFCC-4BFF-48C3-B31E-1BF95F4AE668}" type="sibTrans" cxnId="{34F9B0CB-E2C0-4F46-9A19-D86D84F1C918}">
      <dgm:prSet/>
      <dgm:spPr/>
      <dgm:t>
        <a:bodyPr/>
        <a:lstStyle/>
        <a:p>
          <a:endParaRPr lang="en-US"/>
        </a:p>
      </dgm:t>
    </dgm:pt>
    <dgm:pt modelId="{59ED1E53-9AB0-441C-991F-06C69CB642FC}">
      <dgm:prSet phldrT="[Text]"/>
      <dgm:spPr/>
      <dgm:t>
        <a:bodyPr/>
        <a:lstStyle/>
        <a:p>
          <a:r>
            <a:rPr lang="en-US" dirty="0"/>
            <a:t>File Submission</a:t>
          </a:r>
        </a:p>
      </dgm:t>
    </dgm:pt>
    <dgm:pt modelId="{03332BE8-A67B-43E8-8894-9B470F617B80}" type="parTrans" cxnId="{65CEBB23-0E07-4E2E-978A-A28C8C403BA1}">
      <dgm:prSet/>
      <dgm:spPr/>
      <dgm:t>
        <a:bodyPr/>
        <a:lstStyle/>
        <a:p>
          <a:endParaRPr lang="en-US"/>
        </a:p>
      </dgm:t>
    </dgm:pt>
    <dgm:pt modelId="{B75BB4D3-4E54-4541-BCCE-A8F0609AA392}" type="sibTrans" cxnId="{65CEBB23-0E07-4E2E-978A-A28C8C403BA1}">
      <dgm:prSet/>
      <dgm:spPr/>
      <dgm:t>
        <a:bodyPr/>
        <a:lstStyle/>
        <a:p>
          <a:endParaRPr lang="en-US"/>
        </a:p>
      </dgm:t>
    </dgm:pt>
    <dgm:pt modelId="{11B44295-E6A4-4400-807C-65DC7C9152F5}">
      <dgm:prSet phldrT="[Text]"/>
      <dgm:spPr/>
      <dgm:t>
        <a:bodyPr/>
        <a:lstStyle/>
        <a:p>
          <a:r>
            <a:rPr lang="en-US" dirty="0"/>
            <a:t>Extracts</a:t>
          </a:r>
        </a:p>
      </dgm:t>
    </dgm:pt>
    <dgm:pt modelId="{B47B9317-F3A7-4D7B-83FF-7370026AAF4A}" type="parTrans" cxnId="{68F2776C-7DC6-4CE6-BB94-CC5FAC4C951C}">
      <dgm:prSet/>
      <dgm:spPr/>
      <dgm:t>
        <a:bodyPr/>
        <a:lstStyle/>
        <a:p>
          <a:endParaRPr lang="en-US"/>
        </a:p>
      </dgm:t>
    </dgm:pt>
    <dgm:pt modelId="{1CF7D8DF-3F6E-4AC4-BE7C-2884EF605A5E}" type="sibTrans" cxnId="{68F2776C-7DC6-4CE6-BB94-CC5FAC4C951C}">
      <dgm:prSet/>
      <dgm:spPr/>
      <dgm:t>
        <a:bodyPr/>
        <a:lstStyle/>
        <a:p>
          <a:endParaRPr lang="en-US"/>
        </a:p>
      </dgm:t>
    </dgm:pt>
    <dgm:pt modelId="{6BEB0E40-8E82-41F4-991F-CB193B3B741F}">
      <dgm:prSet phldrT="[Text]"/>
      <dgm:spPr/>
      <dgm:t>
        <a:bodyPr/>
        <a:lstStyle/>
        <a:p>
          <a:r>
            <a:rPr lang="en-US" dirty="0"/>
            <a:t>Reports</a:t>
          </a:r>
        </a:p>
      </dgm:t>
    </dgm:pt>
    <dgm:pt modelId="{B38F023C-A8C7-4ACE-8751-7AB633662650}" type="parTrans" cxnId="{D68D2ACB-8023-4A27-8E72-6587E711D8DB}">
      <dgm:prSet/>
      <dgm:spPr/>
      <dgm:t>
        <a:bodyPr/>
        <a:lstStyle/>
        <a:p>
          <a:endParaRPr lang="en-US"/>
        </a:p>
      </dgm:t>
    </dgm:pt>
    <dgm:pt modelId="{5692EC67-3267-4B6D-BACC-03215DA84CAA}" type="sibTrans" cxnId="{D68D2ACB-8023-4A27-8E72-6587E711D8DB}">
      <dgm:prSet/>
      <dgm:spPr/>
      <dgm:t>
        <a:bodyPr/>
        <a:lstStyle/>
        <a:p>
          <a:endParaRPr lang="en-US"/>
        </a:p>
      </dgm:t>
    </dgm:pt>
    <dgm:pt modelId="{FF195520-D0B4-4309-9176-5954D202112E}">
      <dgm:prSet phldrT="[Text]"/>
      <dgm:spPr/>
      <dgm:t>
        <a:bodyPr/>
        <a:lstStyle/>
        <a:p>
          <a:r>
            <a:rPr lang="en-US" dirty="0"/>
            <a:t>Certifications</a:t>
          </a:r>
        </a:p>
      </dgm:t>
    </dgm:pt>
    <dgm:pt modelId="{96FFB148-2E55-486C-8515-234EA35B9929}" type="parTrans" cxnId="{8F381A4D-8F54-45EA-8A5E-35A376C6001D}">
      <dgm:prSet/>
      <dgm:spPr/>
      <dgm:t>
        <a:bodyPr/>
        <a:lstStyle/>
        <a:p>
          <a:endParaRPr lang="en-US"/>
        </a:p>
      </dgm:t>
    </dgm:pt>
    <dgm:pt modelId="{DB354889-B109-4C7F-B179-3FA996174EEB}" type="sibTrans" cxnId="{8F381A4D-8F54-45EA-8A5E-35A376C6001D}">
      <dgm:prSet/>
      <dgm:spPr/>
      <dgm:t>
        <a:bodyPr/>
        <a:lstStyle/>
        <a:p>
          <a:endParaRPr lang="en-US"/>
        </a:p>
      </dgm:t>
    </dgm:pt>
    <dgm:pt modelId="{F31FA675-573F-469A-9C63-15D897C39968}">
      <dgm:prSet phldrT="[Text]"/>
      <dgm:spPr/>
      <dgm:t>
        <a:bodyPr/>
        <a:lstStyle/>
        <a:p>
          <a:r>
            <a:rPr lang="en-US" dirty="0"/>
            <a:t>Anomalies Management</a:t>
          </a:r>
        </a:p>
      </dgm:t>
    </dgm:pt>
    <dgm:pt modelId="{C0187394-91EC-4344-8CC5-DC55EF109B1E}" type="parTrans" cxnId="{0FC68FCC-FC47-450D-927D-B0BD85A0E0C8}">
      <dgm:prSet/>
      <dgm:spPr/>
      <dgm:t>
        <a:bodyPr/>
        <a:lstStyle/>
        <a:p>
          <a:endParaRPr lang="en-US"/>
        </a:p>
      </dgm:t>
    </dgm:pt>
    <dgm:pt modelId="{46825612-8F6C-4D5C-8BF8-89730FC9B6F8}" type="sibTrans" cxnId="{0FC68FCC-FC47-450D-927D-B0BD85A0E0C8}">
      <dgm:prSet/>
      <dgm:spPr/>
      <dgm:t>
        <a:bodyPr/>
        <a:lstStyle/>
        <a:p>
          <a:endParaRPr lang="en-US"/>
        </a:p>
      </dgm:t>
    </dgm:pt>
    <dgm:pt modelId="{4AED50ED-B46A-5949-9AC4-E461C0B8AEBD}">
      <dgm:prSet phldrT="[Text]"/>
      <dgm:spPr/>
      <dgm:t>
        <a:bodyPr/>
        <a:lstStyle/>
        <a:p>
          <a:r>
            <a:rPr lang="en-US" dirty="0"/>
            <a:t>Features &amp; Navigation</a:t>
          </a:r>
        </a:p>
      </dgm:t>
    </dgm:pt>
    <dgm:pt modelId="{6CF4C0EB-5110-E54C-B32B-9287F14FAD29}" type="parTrans" cxnId="{A34C4DA7-994C-E241-9518-2428F6F0F7B4}">
      <dgm:prSet/>
      <dgm:spPr/>
      <dgm:t>
        <a:bodyPr/>
        <a:lstStyle/>
        <a:p>
          <a:endParaRPr lang="en-US"/>
        </a:p>
      </dgm:t>
    </dgm:pt>
    <dgm:pt modelId="{70D8D119-9A97-744D-8A61-915B6B3F9174}" type="sibTrans" cxnId="{A34C4DA7-994C-E241-9518-2428F6F0F7B4}">
      <dgm:prSet/>
      <dgm:spPr/>
      <dgm:t>
        <a:bodyPr/>
        <a:lstStyle/>
        <a:p>
          <a:endParaRPr lang="en-US"/>
        </a:p>
      </dgm:t>
    </dgm:pt>
    <dgm:pt modelId="{6CCF2305-EA68-4032-9E5B-E22AC63C2D7A}" type="pres">
      <dgm:prSet presAssocID="{4FA021EC-D55C-44C1-A33A-DBE83909BA85}" presName="diagram" presStyleCnt="0">
        <dgm:presLayoutVars>
          <dgm:chPref val="1"/>
          <dgm:dir/>
          <dgm:animOne val="branch"/>
          <dgm:animLvl val="lvl"/>
          <dgm:resizeHandles/>
        </dgm:presLayoutVars>
      </dgm:prSet>
      <dgm:spPr/>
    </dgm:pt>
    <dgm:pt modelId="{F6F011ED-C633-4054-8AF1-86397C5468F4}" type="pres">
      <dgm:prSet presAssocID="{8168DD6E-C1F8-4F15-AF71-F143DED16065}" presName="root" presStyleCnt="0"/>
      <dgm:spPr/>
    </dgm:pt>
    <dgm:pt modelId="{57118625-2DA5-48D2-8C8F-D5B7880550DB}" type="pres">
      <dgm:prSet presAssocID="{8168DD6E-C1F8-4F15-AF71-F143DED16065}" presName="rootComposite" presStyleCnt="0"/>
      <dgm:spPr/>
    </dgm:pt>
    <dgm:pt modelId="{2E8B098E-9954-421D-8377-3762920DF14E}" type="pres">
      <dgm:prSet presAssocID="{8168DD6E-C1F8-4F15-AF71-F143DED16065}" presName="rootText" presStyleLbl="node1" presStyleIdx="0" presStyleCnt="5" custScaleX="175517" custScaleY="97972" custLinFactNeighborX="-1899" custLinFactNeighborY="301"/>
      <dgm:spPr/>
    </dgm:pt>
    <dgm:pt modelId="{1446AC99-D53A-4B7A-89EB-47362C262397}" type="pres">
      <dgm:prSet presAssocID="{8168DD6E-C1F8-4F15-AF71-F143DED16065}" presName="rootConnector" presStyleLbl="node1" presStyleIdx="0" presStyleCnt="5"/>
      <dgm:spPr/>
    </dgm:pt>
    <dgm:pt modelId="{7D39DCC5-440A-4B8C-AC15-D3F4691BC5E3}" type="pres">
      <dgm:prSet presAssocID="{8168DD6E-C1F8-4F15-AF71-F143DED16065}" presName="childShape" presStyleCnt="0"/>
      <dgm:spPr/>
    </dgm:pt>
    <dgm:pt modelId="{590E7029-C9B2-481B-BA5A-2C3C0C1970E7}" type="pres">
      <dgm:prSet presAssocID="{4DC8E2A5-8DE4-4C5A-9B57-664E5BD42192}" presName="Name13" presStyleLbl="parChTrans1D2" presStyleIdx="0" presStyleCnt="18"/>
      <dgm:spPr/>
    </dgm:pt>
    <dgm:pt modelId="{4BB4FA0D-A3EE-4B3C-ABD2-31ECDD2EEEF7}" type="pres">
      <dgm:prSet presAssocID="{10582A1E-161D-4A1E-B435-2D664E6E7C81}" presName="childText" presStyleLbl="bgAcc1" presStyleIdx="0" presStyleCnt="18" custScaleX="160652" custScaleY="97279" custLinFactNeighborX="-103" custLinFactNeighborY="7785">
        <dgm:presLayoutVars>
          <dgm:bulletEnabled val="1"/>
        </dgm:presLayoutVars>
      </dgm:prSet>
      <dgm:spPr/>
    </dgm:pt>
    <dgm:pt modelId="{71131542-811F-4B34-B30B-97386FCA3A31}" type="pres">
      <dgm:prSet presAssocID="{ACF18B79-F59A-4C8C-9D75-71811888B9E2}" presName="Name13" presStyleLbl="parChTrans1D2" presStyleIdx="1" presStyleCnt="18"/>
      <dgm:spPr/>
    </dgm:pt>
    <dgm:pt modelId="{CF4A67DC-E8C6-40BD-889F-8D162005B4EC}" type="pres">
      <dgm:prSet presAssocID="{B9066618-8CD9-48F3-B8EA-21156C5970AA}" presName="childText" presStyleLbl="bgAcc1" presStyleIdx="1" presStyleCnt="18" custScaleX="162616">
        <dgm:presLayoutVars>
          <dgm:bulletEnabled val="1"/>
        </dgm:presLayoutVars>
      </dgm:prSet>
      <dgm:spPr/>
    </dgm:pt>
    <dgm:pt modelId="{A5D6B654-8290-439F-A62E-FAE6B33448F6}" type="pres">
      <dgm:prSet presAssocID="{D9943833-B59B-4A1D-A1E4-081FEB44B394}" presName="Name13" presStyleLbl="parChTrans1D2" presStyleIdx="2" presStyleCnt="18"/>
      <dgm:spPr/>
    </dgm:pt>
    <dgm:pt modelId="{9BA51BB8-723C-440F-A6CF-4E7D26DB98DC}" type="pres">
      <dgm:prSet presAssocID="{133BD7A7-612A-44D0-9EE4-74245F19E360}" presName="childText" presStyleLbl="bgAcc1" presStyleIdx="2" presStyleCnt="18" custScaleX="159233">
        <dgm:presLayoutVars>
          <dgm:bulletEnabled val="1"/>
        </dgm:presLayoutVars>
      </dgm:prSet>
      <dgm:spPr/>
    </dgm:pt>
    <dgm:pt modelId="{5A303113-F83E-445E-A492-5A8F758228A0}" type="pres">
      <dgm:prSet presAssocID="{A139F051-93AE-4C9E-A45D-178CFC443E21}" presName="root" presStyleCnt="0"/>
      <dgm:spPr/>
    </dgm:pt>
    <dgm:pt modelId="{9AF6E8D4-A5CC-4D74-866F-0869A0E6017B}" type="pres">
      <dgm:prSet presAssocID="{A139F051-93AE-4C9E-A45D-178CFC443E21}" presName="rootComposite" presStyleCnt="0"/>
      <dgm:spPr/>
    </dgm:pt>
    <dgm:pt modelId="{2A107175-FE0D-48E9-B1E6-F78A8861E760}" type="pres">
      <dgm:prSet presAssocID="{A139F051-93AE-4C9E-A45D-178CFC443E21}" presName="rootText" presStyleLbl="node1" presStyleIdx="1" presStyleCnt="5" custScaleX="158666"/>
      <dgm:spPr/>
    </dgm:pt>
    <dgm:pt modelId="{C92D864A-7C17-4072-978C-961AE10C4B4B}" type="pres">
      <dgm:prSet presAssocID="{A139F051-93AE-4C9E-A45D-178CFC443E21}" presName="rootConnector" presStyleLbl="node1" presStyleIdx="1" presStyleCnt="5"/>
      <dgm:spPr/>
    </dgm:pt>
    <dgm:pt modelId="{9907FA34-7211-41EA-B900-C2377FCAF68A}" type="pres">
      <dgm:prSet presAssocID="{A139F051-93AE-4C9E-A45D-178CFC443E21}" presName="childShape" presStyleCnt="0"/>
      <dgm:spPr/>
    </dgm:pt>
    <dgm:pt modelId="{F5C8E4DE-47F2-D641-A048-18660726E6C2}" type="pres">
      <dgm:prSet presAssocID="{6CF4C0EB-5110-E54C-B32B-9287F14FAD29}" presName="Name13" presStyleLbl="parChTrans1D2" presStyleIdx="3" presStyleCnt="18"/>
      <dgm:spPr/>
    </dgm:pt>
    <dgm:pt modelId="{BBC00284-0FF7-6D49-8F23-04B81E99827C}" type="pres">
      <dgm:prSet presAssocID="{4AED50ED-B46A-5949-9AC4-E461C0B8AEBD}" presName="childText" presStyleLbl="bgAcc1" presStyleIdx="3" presStyleCnt="18" custScaleX="142235">
        <dgm:presLayoutVars>
          <dgm:bulletEnabled val="1"/>
        </dgm:presLayoutVars>
      </dgm:prSet>
      <dgm:spPr/>
    </dgm:pt>
    <dgm:pt modelId="{F255AB7E-78A0-436F-B7B0-712511170140}" type="pres">
      <dgm:prSet presAssocID="{E306B348-3BB9-44CF-81E0-1B7D6C643B6A}" presName="Name13" presStyleLbl="parChTrans1D2" presStyleIdx="4" presStyleCnt="18"/>
      <dgm:spPr/>
    </dgm:pt>
    <dgm:pt modelId="{DB467BD8-43EC-4E09-B997-100BF64E0513}" type="pres">
      <dgm:prSet presAssocID="{FDA6D0F5-81C6-426F-ADE7-85699CA23376}" presName="childText" presStyleLbl="bgAcc1" presStyleIdx="4" presStyleCnt="18" custScaleX="147125">
        <dgm:presLayoutVars>
          <dgm:bulletEnabled val="1"/>
        </dgm:presLayoutVars>
      </dgm:prSet>
      <dgm:spPr/>
    </dgm:pt>
    <dgm:pt modelId="{E45BB41D-6EAC-4A94-94D1-556C5054D5D8}" type="pres">
      <dgm:prSet presAssocID="{03332BE8-A67B-43E8-8894-9B470F617B80}" presName="Name13" presStyleLbl="parChTrans1D2" presStyleIdx="5" presStyleCnt="18"/>
      <dgm:spPr/>
    </dgm:pt>
    <dgm:pt modelId="{D0CAEDEF-0AA1-4431-B6E2-AB9287572AA4}" type="pres">
      <dgm:prSet presAssocID="{59ED1E53-9AB0-441C-991F-06C69CB642FC}" presName="childText" presStyleLbl="bgAcc1" presStyleIdx="5" presStyleCnt="18" custScaleX="145524">
        <dgm:presLayoutVars>
          <dgm:bulletEnabled val="1"/>
        </dgm:presLayoutVars>
      </dgm:prSet>
      <dgm:spPr/>
    </dgm:pt>
    <dgm:pt modelId="{D57B157C-EE6A-4694-978C-F50572B9C443}" type="pres">
      <dgm:prSet presAssocID="{B47B9317-F3A7-4D7B-83FF-7370026AAF4A}" presName="Name13" presStyleLbl="parChTrans1D2" presStyleIdx="6" presStyleCnt="18"/>
      <dgm:spPr/>
    </dgm:pt>
    <dgm:pt modelId="{0112F931-C1AE-447B-BFF5-56CAD748E35B}" type="pres">
      <dgm:prSet presAssocID="{11B44295-E6A4-4400-807C-65DC7C9152F5}" presName="childText" presStyleLbl="bgAcc1" presStyleIdx="6" presStyleCnt="18" custScaleX="143924">
        <dgm:presLayoutVars>
          <dgm:bulletEnabled val="1"/>
        </dgm:presLayoutVars>
      </dgm:prSet>
      <dgm:spPr/>
    </dgm:pt>
    <dgm:pt modelId="{7CEB8D61-6EDE-47E9-959F-879F35590075}" type="pres">
      <dgm:prSet presAssocID="{B38F023C-A8C7-4ACE-8751-7AB633662650}" presName="Name13" presStyleLbl="parChTrans1D2" presStyleIdx="7" presStyleCnt="18"/>
      <dgm:spPr/>
    </dgm:pt>
    <dgm:pt modelId="{3886AC68-B0BB-4FB5-9BDC-1B8DBBF4C279}" type="pres">
      <dgm:prSet presAssocID="{6BEB0E40-8E82-41F4-991F-CB193B3B741F}" presName="childText" presStyleLbl="bgAcc1" presStyleIdx="7" presStyleCnt="18" custScaleX="141623">
        <dgm:presLayoutVars>
          <dgm:bulletEnabled val="1"/>
        </dgm:presLayoutVars>
      </dgm:prSet>
      <dgm:spPr/>
    </dgm:pt>
    <dgm:pt modelId="{249A4AFA-1781-4B61-B764-420DF75A3B70}" type="pres">
      <dgm:prSet presAssocID="{96FFB148-2E55-486C-8515-234EA35B9929}" presName="Name13" presStyleLbl="parChTrans1D2" presStyleIdx="8" presStyleCnt="18"/>
      <dgm:spPr/>
    </dgm:pt>
    <dgm:pt modelId="{29A45348-D6AC-4E79-A997-93D873C3501D}" type="pres">
      <dgm:prSet presAssocID="{FF195520-D0B4-4309-9176-5954D202112E}" presName="childText" presStyleLbl="bgAcc1" presStyleIdx="8" presStyleCnt="18" custScaleX="143923">
        <dgm:presLayoutVars>
          <dgm:bulletEnabled val="1"/>
        </dgm:presLayoutVars>
      </dgm:prSet>
      <dgm:spPr/>
    </dgm:pt>
    <dgm:pt modelId="{00EF80C0-B43F-4162-835A-9F0300B27E65}" type="pres">
      <dgm:prSet presAssocID="{C0187394-91EC-4344-8CC5-DC55EF109B1E}" presName="Name13" presStyleLbl="parChTrans1D2" presStyleIdx="9" presStyleCnt="18"/>
      <dgm:spPr/>
    </dgm:pt>
    <dgm:pt modelId="{DAB0FC72-5873-47A0-8C9D-1D6C2B16D069}" type="pres">
      <dgm:prSet presAssocID="{F31FA675-573F-469A-9C63-15D897C39968}" presName="childText" presStyleLbl="bgAcc1" presStyleIdx="9" presStyleCnt="18" custScaleX="144825">
        <dgm:presLayoutVars>
          <dgm:bulletEnabled val="1"/>
        </dgm:presLayoutVars>
      </dgm:prSet>
      <dgm:spPr/>
    </dgm:pt>
    <dgm:pt modelId="{DF56FC2F-6BA4-464A-8871-123F15149AB9}" type="pres">
      <dgm:prSet presAssocID="{87CE2151-A147-4EB9-93E3-3BFB2CFAB326}" presName="root" presStyleCnt="0"/>
      <dgm:spPr/>
    </dgm:pt>
    <dgm:pt modelId="{42831E91-ED93-4BAD-B5FD-C29B6648E93C}" type="pres">
      <dgm:prSet presAssocID="{87CE2151-A147-4EB9-93E3-3BFB2CFAB326}" presName="rootComposite" presStyleCnt="0"/>
      <dgm:spPr/>
    </dgm:pt>
    <dgm:pt modelId="{9FE2BB90-3871-4567-AEC8-D740C8B1162E}" type="pres">
      <dgm:prSet presAssocID="{87CE2151-A147-4EB9-93E3-3BFB2CFAB326}" presName="rootText" presStyleLbl="node1" presStyleIdx="2" presStyleCnt="5" custScaleX="158531"/>
      <dgm:spPr/>
    </dgm:pt>
    <dgm:pt modelId="{F2E10AA4-E48C-49C8-AF29-64350A96EEA7}" type="pres">
      <dgm:prSet presAssocID="{87CE2151-A147-4EB9-93E3-3BFB2CFAB326}" presName="rootConnector" presStyleLbl="node1" presStyleIdx="2" presStyleCnt="5"/>
      <dgm:spPr/>
    </dgm:pt>
    <dgm:pt modelId="{2D9B8C4A-AAEF-4C54-94EC-ACDA21FCCC02}" type="pres">
      <dgm:prSet presAssocID="{87CE2151-A147-4EB9-93E3-3BFB2CFAB326}" presName="childShape" presStyleCnt="0"/>
      <dgm:spPr/>
    </dgm:pt>
    <dgm:pt modelId="{76FC1566-7BD6-408D-B551-8DE3303DCB94}" type="pres">
      <dgm:prSet presAssocID="{81B82FD3-F8E2-4DDD-B89B-4DC4B0EE65C2}" presName="Name13" presStyleLbl="parChTrans1D2" presStyleIdx="10" presStyleCnt="18"/>
      <dgm:spPr/>
    </dgm:pt>
    <dgm:pt modelId="{546ECB60-046F-4CF9-9B5E-F93F82D7EAFE}" type="pres">
      <dgm:prSet presAssocID="{64DD7311-3C08-43C3-A8D9-110A64BB38A9}" presName="childText" presStyleLbl="bgAcc1" presStyleIdx="10" presStyleCnt="18" custScaleX="160652" custScaleY="134825" custLinFactNeighborY="-12861">
        <dgm:presLayoutVars>
          <dgm:bulletEnabled val="1"/>
        </dgm:presLayoutVars>
      </dgm:prSet>
      <dgm:spPr/>
    </dgm:pt>
    <dgm:pt modelId="{5F4FE63E-D045-4FE0-BED7-AC233FA05BC5}" type="pres">
      <dgm:prSet presAssocID="{F3B74A81-CA8D-4FB5-8287-77E49AF43BE0}" presName="Name13" presStyleLbl="parChTrans1D2" presStyleIdx="11" presStyleCnt="18"/>
      <dgm:spPr/>
    </dgm:pt>
    <dgm:pt modelId="{4827375E-E928-403A-9330-1B77E628E211}" type="pres">
      <dgm:prSet presAssocID="{B7799AF1-D484-486D-9DAB-325E821F59A3}" presName="childText" presStyleLbl="bgAcc1" presStyleIdx="11" presStyleCnt="18" custScaleX="160652" custScaleY="134825" custLinFactNeighborY="-12861">
        <dgm:presLayoutVars>
          <dgm:bulletEnabled val="1"/>
        </dgm:presLayoutVars>
      </dgm:prSet>
      <dgm:spPr/>
    </dgm:pt>
    <dgm:pt modelId="{9E6FFCEF-14C4-4F2A-8F10-F03942A96040}" type="pres">
      <dgm:prSet presAssocID="{F9E1CC11-2602-41F3-8C20-0A8B6572B0E5}" presName="Name13" presStyleLbl="parChTrans1D2" presStyleIdx="12" presStyleCnt="18"/>
      <dgm:spPr/>
    </dgm:pt>
    <dgm:pt modelId="{A23E360D-1A5B-4BBF-8F88-DBD5EAD88B5A}" type="pres">
      <dgm:prSet presAssocID="{F3DF89F2-7912-4049-8A8D-C0A909D4371A}" presName="childText" presStyleLbl="bgAcc1" presStyleIdx="12" presStyleCnt="18" custScaleX="164170" custScaleY="117053">
        <dgm:presLayoutVars>
          <dgm:bulletEnabled val="1"/>
        </dgm:presLayoutVars>
      </dgm:prSet>
      <dgm:spPr/>
    </dgm:pt>
    <dgm:pt modelId="{C3A9C2C2-E932-4EF1-8822-62DF0674A80A}" type="pres">
      <dgm:prSet presAssocID="{0E481DC1-F15C-42F7-B5B7-FA5109090FEF}" presName="root" presStyleCnt="0"/>
      <dgm:spPr/>
    </dgm:pt>
    <dgm:pt modelId="{EE9B251E-5794-4415-8ED4-038471ECD64A}" type="pres">
      <dgm:prSet presAssocID="{0E481DC1-F15C-42F7-B5B7-FA5109090FEF}" presName="rootComposite" presStyleCnt="0"/>
      <dgm:spPr/>
    </dgm:pt>
    <dgm:pt modelId="{5FE69C41-8302-4ED9-B1A7-D79F37FF95A6}" type="pres">
      <dgm:prSet presAssocID="{0E481DC1-F15C-42F7-B5B7-FA5109090FEF}" presName="rootText" presStyleLbl="node1" presStyleIdx="3" presStyleCnt="5" custScaleX="177906"/>
      <dgm:spPr/>
    </dgm:pt>
    <dgm:pt modelId="{E64AC831-3D58-44A3-8E42-EDC416C4D846}" type="pres">
      <dgm:prSet presAssocID="{0E481DC1-F15C-42F7-B5B7-FA5109090FEF}" presName="rootConnector" presStyleLbl="node1" presStyleIdx="3" presStyleCnt="5"/>
      <dgm:spPr/>
    </dgm:pt>
    <dgm:pt modelId="{7A2117DC-6B9E-4A9F-9ECC-E5849117781A}" type="pres">
      <dgm:prSet presAssocID="{0E481DC1-F15C-42F7-B5B7-FA5109090FEF}" presName="childShape" presStyleCnt="0"/>
      <dgm:spPr/>
    </dgm:pt>
    <dgm:pt modelId="{28202B14-6AC1-4BB3-9DAE-4338390CA4B2}" type="pres">
      <dgm:prSet presAssocID="{85FE5EB1-1EDE-49D5-83ED-848B8B42906F}" presName="Name13" presStyleLbl="parChTrans1D2" presStyleIdx="13" presStyleCnt="18"/>
      <dgm:spPr/>
    </dgm:pt>
    <dgm:pt modelId="{D77A57CC-CC10-4EA0-A543-C71B877A1F73}" type="pres">
      <dgm:prSet presAssocID="{9E6FEBFF-C7CB-409D-9451-F4384C60EADB}" presName="childText" presStyleLbl="bgAcc1" presStyleIdx="13" presStyleCnt="18" custScaleX="159637" custScaleY="171792">
        <dgm:presLayoutVars>
          <dgm:bulletEnabled val="1"/>
        </dgm:presLayoutVars>
      </dgm:prSet>
      <dgm:spPr/>
    </dgm:pt>
    <dgm:pt modelId="{A7778865-4877-4310-A7B6-119D0E6097AB}" type="pres">
      <dgm:prSet presAssocID="{DADBA88A-76B5-4C6D-81F9-6C2279D32772}" presName="Name13" presStyleLbl="parChTrans1D2" presStyleIdx="14" presStyleCnt="18"/>
      <dgm:spPr/>
    </dgm:pt>
    <dgm:pt modelId="{8D22A464-22B9-4142-AE2E-0C8E5A622196}" type="pres">
      <dgm:prSet presAssocID="{9D3A7012-FB17-4208-908F-3F5271BD8099}" presName="childText" presStyleLbl="bgAcc1" presStyleIdx="14" presStyleCnt="18" custScaleX="159637" custScaleY="182980">
        <dgm:presLayoutVars>
          <dgm:bulletEnabled val="1"/>
        </dgm:presLayoutVars>
      </dgm:prSet>
      <dgm:spPr/>
    </dgm:pt>
    <dgm:pt modelId="{DF13BE71-12D8-4C6D-98B0-E887EFA96535}" type="pres">
      <dgm:prSet presAssocID="{FE9ABBC9-2ACF-4BF1-9447-A626A59E1D64}" presName="Name13" presStyleLbl="parChTrans1D2" presStyleIdx="15" presStyleCnt="18"/>
      <dgm:spPr/>
    </dgm:pt>
    <dgm:pt modelId="{ADBCA7FD-4696-404B-8581-2010A10D6EAD}" type="pres">
      <dgm:prSet presAssocID="{0B0556BB-1EE8-408C-9ED0-D6D3A79807FA}" presName="childText" presStyleLbl="bgAcc1" presStyleIdx="15" presStyleCnt="18" custScaleX="159637" custScaleY="294206">
        <dgm:presLayoutVars>
          <dgm:bulletEnabled val="1"/>
        </dgm:presLayoutVars>
      </dgm:prSet>
      <dgm:spPr/>
    </dgm:pt>
    <dgm:pt modelId="{918C881B-148C-416C-8533-447F6EA9A4F1}" type="pres">
      <dgm:prSet presAssocID="{AD37D249-B5FA-4C9A-A54C-E2C276BBE1F3}" presName="root" presStyleCnt="0"/>
      <dgm:spPr/>
    </dgm:pt>
    <dgm:pt modelId="{4A6E58B7-F10E-4048-AE11-C1A35D5713AD}" type="pres">
      <dgm:prSet presAssocID="{AD37D249-B5FA-4C9A-A54C-E2C276BBE1F3}" presName="rootComposite" presStyleCnt="0"/>
      <dgm:spPr/>
    </dgm:pt>
    <dgm:pt modelId="{BA2FC38C-5A59-41BB-B2FE-C9C8C019FE92}" type="pres">
      <dgm:prSet presAssocID="{AD37D249-B5FA-4C9A-A54C-E2C276BBE1F3}" presName="rootText" presStyleLbl="node1" presStyleIdx="4" presStyleCnt="5" custScaleX="153120"/>
      <dgm:spPr/>
    </dgm:pt>
    <dgm:pt modelId="{26D7E75A-B119-4E0D-AEA4-CA5199D132B6}" type="pres">
      <dgm:prSet presAssocID="{AD37D249-B5FA-4C9A-A54C-E2C276BBE1F3}" presName="rootConnector" presStyleLbl="node1" presStyleIdx="4" presStyleCnt="5"/>
      <dgm:spPr/>
    </dgm:pt>
    <dgm:pt modelId="{6BF3601C-2415-4AFB-BADE-ED8844EA5776}" type="pres">
      <dgm:prSet presAssocID="{AD37D249-B5FA-4C9A-A54C-E2C276BBE1F3}" presName="childShape" presStyleCnt="0"/>
      <dgm:spPr/>
    </dgm:pt>
    <dgm:pt modelId="{BA3C272B-145C-4833-A8A5-4153CCFEF045}" type="pres">
      <dgm:prSet presAssocID="{A2A9D434-60D1-43DD-928F-FBD7728AD44A}" presName="Name13" presStyleLbl="parChTrans1D2" presStyleIdx="16" presStyleCnt="18"/>
      <dgm:spPr/>
    </dgm:pt>
    <dgm:pt modelId="{3B815452-5C52-4C45-BACC-4A23F47BF82F}" type="pres">
      <dgm:prSet presAssocID="{1840CCAF-81EF-484D-A4C6-B34E41136218}" presName="childText" presStyleLbl="bgAcc1" presStyleIdx="16" presStyleCnt="18" custScaleX="162594">
        <dgm:presLayoutVars>
          <dgm:bulletEnabled val="1"/>
        </dgm:presLayoutVars>
      </dgm:prSet>
      <dgm:spPr/>
    </dgm:pt>
    <dgm:pt modelId="{F8CBB1BE-349E-4466-BC3E-29C3A0C28C59}" type="pres">
      <dgm:prSet presAssocID="{56DF1F40-0DC0-427B-A88D-BB61F2E12145}" presName="Name13" presStyleLbl="parChTrans1D2" presStyleIdx="17" presStyleCnt="18"/>
      <dgm:spPr/>
    </dgm:pt>
    <dgm:pt modelId="{EC4001A7-1BFD-46B7-A705-E8954BE5D1B0}" type="pres">
      <dgm:prSet presAssocID="{FE3056CD-CE1A-419A-ABB5-55E2B77FDF86}" presName="childText" presStyleLbl="bgAcc1" presStyleIdx="17" presStyleCnt="18" custScaleX="162594">
        <dgm:presLayoutVars>
          <dgm:bulletEnabled val="1"/>
        </dgm:presLayoutVars>
      </dgm:prSet>
      <dgm:spPr/>
    </dgm:pt>
  </dgm:ptLst>
  <dgm:cxnLst>
    <dgm:cxn modelId="{01F4E901-A452-414C-8D3E-C4C15BE63BF4}" type="presOf" srcId="{10582A1E-161D-4A1E-B435-2D664E6E7C81}" destId="{4BB4FA0D-A3EE-4B3C-ABD2-31ECDD2EEEF7}" srcOrd="0" destOrd="0" presId="urn:microsoft.com/office/officeart/2005/8/layout/hierarchy3"/>
    <dgm:cxn modelId="{0F664F06-8491-4B20-97FD-20AB1F5AE02A}" type="presOf" srcId="{B47B9317-F3A7-4D7B-83FF-7370026AAF4A}" destId="{D57B157C-EE6A-4694-978C-F50572B9C443}" srcOrd="0" destOrd="0" presId="urn:microsoft.com/office/officeart/2005/8/layout/hierarchy3"/>
    <dgm:cxn modelId="{93CDE707-1C03-4333-B99B-A0402317DBF6}" type="presOf" srcId="{96FFB148-2E55-486C-8515-234EA35B9929}" destId="{249A4AFA-1781-4B61-B764-420DF75A3B70}" srcOrd="0" destOrd="0" presId="urn:microsoft.com/office/officeart/2005/8/layout/hierarchy3"/>
    <dgm:cxn modelId="{56F8000A-7326-4124-9CCE-04105738BFF0}" type="presOf" srcId="{0B0556BB-1EE8-408C-9ED0-D6D3A79807FA}" destId="{ADBCA7FD-4696-404B-8581-2010A10D6EAD}" srcOrd="0" destOrd="0" presId="urn:microsoft.com/office/officeart/2005/8/layout/hierarchy3"/>
    <dgm:cxn modelId="{AA36C70C-B878-489D-A710-61C74FDBEE87}" type="presOf" srcId="{F9E1CC11-2602-41F3-8C20-0A8B6572B0E5}" destId="{9E6FFCEF-14C4-4F2A-8F10-F03942A96040}" srcOrd="0" destOrd="0" presId="urn:microsoft.com/office/officeart/2005/8/layout/hierarchy3"/>
    <dgm:cxn modelId="{D414F20D-9371-4814-934A-13165F601AAA}" srcId="{9D3A7012-FB17-4208-908F-3F5271BD8099}" destId="{5F7B449F-9406-4F73-BF2C-97AE00C7696A}" srcOrd="1" destOrd="0" parTransId="{305AADEA-B761-4E1A-BDBC-F628E9B80788}" sibTransId="{230189BE-3013-4BCD-A911-D9E1730ECF6E}"/>
    <dgm:cxn modelId="{0E73AD13-E1C7-4E49-8D1C-3684CA069DCB}" type="presOf" srcId="{B9066618-8CD9-48F3-B8EA-21156C5970AA}" destId="{CF4A67DC-E8C6-40BD-889F-8D162005B4EC}" srcOrd="0" destOrd="0" presId="urn:microsoft.com/office/officeart/2005/8/layout/hierarchy3"/>
    <dgm:cxn modelId="{18B4ED15-E8B2-4E66-AF36-E28BCC71B9C3}" srcId="{0E481DC1-F15C-42F7-B5B7-FA5109090FEF}" destId="{0B0556BB-1EE8-408C-9ED0-D6D3A79807FA}" srcOrd="2" destOrd="0" parTransId="{FE9ABBC9-2ACF-4BF1-9447-A626A59E1D64}" sibTransId="{C36ACCFA-BDCC-48A3-A096-0638513ED910}"/>
    <dgm:cxn modelId="{8E2D8D16-B4A2-490F-A28F-2B93758D78A0}" type="presOf" srcId="{F5C1D47B-92DF-4B14-B13D-5753C6C277C9}" destId="{D77A57CC-CC10-4EA0-A543-C71B877A1F73}" srcOrd="0" destOrd="2" presId="urn:microsoft.com/office/officeart/2005/8/layout/hierarchy3"/>
    <dgm:cxn modelId="{95493D1A-CCBB-4A47-933F-559550469271}" type="presOf" srcId="{0E481DC1-F15C-42F7-B5B7-FA5109090FEF}" destId="{E64AC831-3D58-44A3-8E42-EDC416C4D846}" srcOrd="1" destOrd="0" presId="urn:microsoft.com/office/officeart/2005/8/layout/hierarchy3"/>
    <dgm:cxn modelId="{79A2201B-67E9-4E5D-92A5-B2273FFCA2FD}" type="presOf" srcId="{F31FA675-573F-469A-9C63-15D897C39968}" destId="{DAB0FC72-5873-47A0-8C9D-1D6C2B16D069}" srcOrd="0" destOrd="0" presId="urn:microsoft.com/office/officeart/2005/8/layout/hierarchy3"/>
    <dgm:cxn modelId="{A35BD41D-E5FB-4B18-BCB8-2320157DCECC}" srcId="{0B0556BB-1EE8-408C-9ED0-D6D3A79807FA}" destId="{5D4F8716-E3D9-4FA6-BAD6-78B71EE3373A}" srcOrd="0" destOrd="0" parTransId="{AEF6A852-C3DE-411D-9EC8-D5ABBB207541}" sibTransId="{260B7E66-FE69-4475-888C-E2433B5C7DAB}"/>
    <dgm:cxn modelId="{03ABD51D-3F85-492D-AF79-F92B3EA9621E}" srcId="{9E6FEBFF-C7CB-409D-9451-F4384C60EADB}" destId="{F5C1D47B-92DF-4B14-B13D-5753C6C277C9}" srcOrd="1" destOrd="0" parTransId="{2A36EC3A-5DF3-478E-A3FC-D711E94754F9}" sibTransId="{3E2B86D2-1858-46A8-9F1E-157E8BC503BF}"/>
    <dgm:cxn modelId="{65CEBB23-0E07-4E2E-978A-A28C8C403BA1}" srcId="{A139F051-93AE-4C9E-A45D-178CFC443E21}" destId="{59ED1E53-9AB0-441C-991F-06C69CB642FC}" srcOrd="2" destOrd="0" parTransId="{03332BE8-A67B-43E8-8894-9B470F617B80}" sibTransId="{B75BB4D3-4E54-4541-BCCE-A8F0609AA392}"/>
    <dgm:cxn modelId="{88CFAE2B-D4C4-439A-A93A-65DCA1AC1228}" srcId="{8168DD6E-C1F8-4F15-AF71-F143DED16065}" destId="{B9066618-8CD9-48F3-B8EA-21156C5970AA}" srcOrd="1" destOrd="0" parTransId="{ACF18B79-F59A-4C8C-9D75-71811888B9E2}" sibTransId="{8CF29508-8752-4AF9-82A6-E9B7A7E921E0}"/>
    <dgm:cxn modelId="{9924C52E-CFC9-434A-B9E4-8B1AF972B8BE}" srcId="{4FA021EC-D55C-44C1-A33A-DBE83909BA85}" destId="{AD37D249-B5FA-4C9A-A54C-E2C276BBE1F3}" srcOrd="4" destOrd="0" parTransId="{248C769C-B331-4BED-A8C9-8ED8A2F7F1CF}" sibTransId="{413F49CC-5992-4E0F-894F-ED060D8254B0}"/>
    <dgm:cxn modelId="{41326136-9453-40C1-82AE-9E9CC1F2123B}" type="presOf" srcId="{D9943833-B59B-4A1D-A1E4-081FEB44B394}" destId="{A5D6B654-8290-439F-A62E-FAE6B33448F6}" srcOrd="0" destOrd="0" presId="urn:microsoft.com/office/officeart/2005/8/layout/hierarchy3"/>
    <dgm:cxn modelId="{2FEFD63D-355A-4353-A1BE-80BBA2C2BCEC}" srcId="{4FA021EC-D55C-44C1-A33A-DBE83909BA85}" destId="{0E481DC1-F15C-42F7-B5B7-FA5109090FEF}" srcOrd="3" destOrd="0" parTransId="{A08D532F-9CB9-4DDF-BFAB-6515CBB68CEC}" sibTransId="{5D3FFCC1-6D1B-4919-AE1C-DCE9C0330EFE}"/>
    <dgm:cxn modelId="{CAF7D15F-F4BA-4CBB-B984-0F3598EFCE01}" type="presOf" srcId="{03332BE8-A67B-43E8-8894-9B470F617B80}" destId="{E45BB41D-6EAC-4A94-94D1-556C5054D5D8}" srcOrd="0" destOrd="0" presId="urn:microsoft.com/office/officeart/2005/8/layout/hierarchy3"/>
    <dgm:cxn modelId="{F1DB9F62-175A-42B6-9BCA-4BC3050A505A}" srcId="{0E481DC1-F15C-42F7-B5B7-FA5109090FEF}" destId="{9D3A7012-FB17-4208-908F-3F5271BD8099}" srcOrd="1" destOrd="0" parTransId="{DADBA88A-76B5-4C6D-81F9-6C2279D32772}" sibTransId="{2B48171E-A32E-4CCD-88FA-D76C9F0E2AD1}"/>
    <dgm:cxn modelId="{61244263-73B9-44CF-BB5F-A6BE8923FA9D}" srcId="{87CE2151-A147-4EB9-93E3-3BFB2CFAB326}" destId="{64DD7311-3C08-43C3-A8D9-110A64BB38A9}" srcOrd="0" destOrd="0" parTransId="{81B82FD3-F8E2-4DDD-B89B-4DC4B0EE65C2}" sibTransId="{7345F03A-2A5E-4B3A-8322-A0B8CF35DD3D}"/>
    <dgm:cxn modelId="{C7183F64-C6FC-41CD-B493-660E043D0E7F}" srcId="{AD37D249-B5FA-4C9A-A54C-E2C276BBE1F3}" destId="{1840CCAF-81EF-484D-A4C6-B34E41136218}" srcOrd="0" destOrd="0" parTransId="{A2A9D434-60D1-43DD-928F-FBD7728AD44A}" sibTransId="{5990DAC7-C329-4428-B81A-46B0B83FD942}"/>
    <dgm:cxn modelId="{D7619D45-F215-4E60-A4A9-960FB941FC2A}" type="presOf" srcId="{AD37D249-B5FA-4C9A-A54C-E2C276BBE1F3}" destId="{26D7E75A-B119-4E0D-AEA4-CA5199D132B6}" srcOrd="1" destOrd="0" presId="urn:microsoft.com/office/officeart/2005/8/layout/hierarchy3"/>
    <dgm:cxn modelId="{68F2776C-7DC6-4CE6-BB94-CC5FAC4C951C}" srcId="{A139F051-93AE-4C9E-A45D-178CFC443E21}" destId="{11B44295-E6A4-4400-807C-65DC7C9152F5}" srcOrd="3" destOrd="0" parTransId="{B47B9317-F3A7-4D7B-83FF-7370026AAF4A}" sibTransId="{1CF7D8DF-3F6E-4AC4-BE7C-2884EF605A5E}"/>
    <dgm:cxn modelId="{59D20D4D-9C37-4F46-8AE5-525567846C93}" type="presOf" srcId="{AD37D249-B5FA-4C9A-A54C-E2C276BBE1F3}" destId="{BA2FC38C-5A59-41BB-B2FE-C9C8C019FE92}" srcOrd="0" destOrd="0" presId="urn:microsoft.com/office/officeart/2005/8/layout/hierarchy3"/>
    <dgm:cxn modelId="{8F381A4D-8F54-45EA-8A5E-35A376C6001D}" srcId="{A139F051-93AE-4C9E-A45D-178CFC443E21}" destId="{FF195520-D0B4-4309-9176-5954D202112E}" srcOrd="5" destOrd="0" parTransId="{96FFB148-2E55-486C-8515-234EA35B9929}" sibTransId="{DB354889-B109-4C7F-B179-3FA996174EEB}"/>
    <dgm:cxn modelId="{B3F52E6D-53CE-4948-829E-DAD85B8F262F}" type="presOf" srcId="{6CF4C0EB-5110-E54C-B32B-9287F14FAD29}" destId="{F5C8E4DE-47F2-D641-A048-18660726E6C2}" srcOrd="0" destOrd="0" presId="urn:microsoft.com/office/officeart/2005/8/layout/hierarchy3"/>
    <dgm:cxn modelId="{7766514F-F528-49C3-9339-E435706A5533}" srcId="{8168DD6E-C1F8-4F15-AF71-F143DED16065}" destId="{133BD7A7-612A-44D0-9EE4-74245F19E360}" srcOrd="2" destOrd="0" parTransId="{D9943833-B59B-4A1D-A1E4-081FEB44B394}" sibTransId="{01577C3F-9ECB-44AC-8BAC-BAC0011F5CE6}"/>
    <dgm:cxn modelId="{77D8C951-69DB-4FDE-9B99-DB765F427781}" type="presOf" srcId="{87CE2151-A147-4EB9-93E3-3BFB2CFAB326}" destId="{9FE2BB90-3871-4567-AEC8-D740C8B1162E}" srcOrd="0" destOrd="0" presId="urn:microsoft.com/office/officeart/2005/8/layout/hierarchy3"/>
    <dgm:cxn modelId="{8180E951-6310-4B5E-A7BC-53AFF116D43A}" type="presOf" srcId="{6BEB0E40-8E82-41F4-991F-CB193B3B741F}" destId="{3886AC68-B0BB-4FB5-9BDC-1B8DBBF4C279}" srcOrd="0" destOrd="0" presId="urn:microsoft.com/office/officeart/2005/8/layout/hierarchy3"/>
    <dgm:cxn modelId="{5619F151-D530-4D40-9659-C81AC88091E5}" type="presOf" srcId="{72523C17-FB7C-4049-A88F-31329218BA72}" destId="{8D22A464-22B9-4142-AE2E-0C8E5A622196}" srcOrd="0" destOrd="1" presId="urn:microsoft.com/office/officeart/2005/8/layout/hierarchy3"/>
    <dgm:cxn modelId="{B3365572-7D15-4C11-B4AC-A05B01F709C6}" type="presOf" srcId="{ACF18B79-F59A-4C8C-9D75-71811888B9E2}" destId="{71131542-811F-4B34-B30B-97386FCA3A31}" srcOrd="0" destOrd="0" presId="urn:microsoft.com/office/officeart/2005/8/layout/hierarchy3"/>
    <dgm:cxn modelId="{D4EEFA72-8091-40F1-A35C-9C736AF15141}" type="presOf" srcId="{F19AD0DE-C2F9-41B4-8FC9-32A94597CEA0}" destId="{D77A57CC-CC10-4EA0-A543-C71B877A1F73}" srcOrd="0" destOrd="1" presId="urn:microsoft.com/office/officeart/2005/8/layout/hierarchy3"/>
    <dgm:cxn modelId="{2F48DE74-4C25-45F3-A115-AF5FB6120F63}" srcId="{4FA021EC-D55C-44C1-A33A-DBE83909BA85}" destId="{8168DD6E-C1F8-4F15-AF71-F143DED16065}" srcOrd="0" destOrd="0" parTransId="{D59D1448-CB94-4963-9913-21D07E104E72}" sibTransId="{1E9FFAC8-87A1-4A43-ADBD-32C69A094B54}"/>
    <dgm:cxn modelId="{A9D3D255-A2AF-44D5-AFB6-0C8AAD57DF4A}" srcId="{87CE2151-A147-4EB9-93E3-3BFB2CFAB326}" destId="{B7799AF1-D484-486D-9DAB-325E821F59A3}" srcOrd="1" destOrd="0" parTransId="{F3B74A81-CA8D-4FB5-8287-77E49AF43BE0}" sibTransId="{E1461868-B11F-4B16-806B-DA754AF3F353}"/>
    <dgm:cxn modelId="{B0813877-7E4C-4AC9-853C-A5B3D9986EB9}" type="presOf" srcId="{A139F051-93AE-4C9E-A45D-178CFC443E21}" destId="{2A107175-FE0D-48E9-B1E6-F78A8861E760}" srcOrd="0" destOrd="0" presId="urn:microsoft.com/office/officeart/2005/8/layout/hierarchy3"/>
    <dgm:cxn modelId="{8F1CE977-2D60-4609-A5D5-DA8677674CA2}" type="presOf" srcId="{1840CCAF-81EF-484D-A4C6-B34E41136218}" destId="{3B815452-5C52-4C45-BACC-4A23F47BF82F}" srcOrd="0" destOrd="0" presId="urn:microsoft.com/office/officeart/2005/8/layout/hierarchy3"/>
    <dgm:cxn modelId="{CA6E9658-AF2C-4922-9CFB-B9C8E46FFEDC}" type="presOf" srcId="{B7799AF1-D484-486D-9DAB-325E821F59A3}" destId="{4827375E-E928-403A-9330-1B77E628E211}" srcOrd="0" destOrd="0" presId="urn:microsoft.com/office/officeart/2005/8/layout/hierarchy3"/>
    <dgm:cxn modelId="{D79ADE7A-5FD6-43FA-91FD-543818881BEA}" srcId="{AD37D249-B5FA-4C9A-A54C-E2C276BBE1F3}" destId="{FE3056CD-CE1A-419A-ABB5-55E2B77FDF86}" srcOrd="1" destOrd="0" parTransId="{56DF1F40-0DC0-427B-A88D-BB61F2E12145}" sibTransId="{5A2C32B3-8CC3-41DA-9124-05DF33A98288}"/>
    <dgm:cxn modelId="{7EB80C7B-BB94-4D9B-9A1B-1DC40AD3B82E}" type="presOf" srcId="{FE3056CD-CE1A-419A-ABB5-55E2B77FDF86}" destId="{EC4001A7-1BFD-46B7-A705-E8954BE5D1B0}" srcOrd="0" destOrd="0" presId="urn:microsoft.com/office/officeart/2005/8/layout/hierarchy3"/>
    <dgm:cxn modelId="{E0FE2985-1DB3-4BC1-B842-09D3B21BCEEF}" srcId="{87CE2151-A147-4EB9-93E3-3BFB2CFAB326}" destId="{F3DF89F2-7912-4049-8A8D-C0A909D4371A}" srcOrd="2" destOrd="0" parTransId="{F9E1CC11-2602-41F3-8C20-0A8B6572B0E5}" sibTransId="{69EED57E-A03F-4BEE-9CC8-D80E094EB9A5}"/>
    <dgm:cxn modelId="{7C17748A-0CEC-4419-A6BB-E7249ECC1DF1}" type="presOf" srcId="{8168DD6E-C1F8-4F15-AF71-F143DED16065}" destId="{2E8B098E-9954-421D-8377-3762920DF14E}" srcOrd="0" destOrd="0" presId="urn:microsoft.com/office/officeart/2005/8/layout/hierarchy3"/>
    <dgm:cxn modelId="{A4A6648B-4D2B-489D-8541-617432E0C69A}" type="presOf" srcId="{E306B348-3BB9-44CF-81E0-1B7D6C643B6A}" destId="{F255AB7E-78A0-436F-B7B0-712511170140}" srcOrd="0" destOrd="0" presId="urn:microsoft.com/office/officeart/2005/8/layout/hierarchy3"/>
    <dgm:cxn modelId="{D9FECF8B-E21D-4526-A6A4-FAC1ABE5599C}" type="presOf" srcId="{FE9ABBC9-2ACF-4BF1-9447-A626A59E1D64}" destId="{DF13BE71-12D8-4C6D-98B0-E887EFA96535}" srcOrd="0" destOrd="0" presId="urn:microsoft.com/office/officeart/2005/8/layout/hierarchy3"/>
    <dgm:cxn modelId="{BBD9A592-2031-40C4-971F-F49D0B586CD5}" type="presOf" srcId="{8168DD6E-C1F8-4F15-AF71-F143DED16065}" destId="{1446AC99-D53A-4B7A-89EB-47362C262397}" srcOrd="1" destOrd="0" presId="urn:microsoft.com/office/officeart/2005/8/layout/hierarchy3"/>
    <dgm:cxn modelId="{9CFDFD93-9975-43C0-AF7E-E70260DEC02D}" type="presOf" srcId="{56DF1F40-0DC0-427B-A88D-BB61F2E12145}" destId="{F8CBB1BE-349E-4466-BC3E-29C3A0C28C59}" srcOrd="0" destOrd="0" presId="urn:microsoft.com/office/officeart/2005/8/layout/hierarchy3"/>
    <dgm:cxn modelId="{EE260997-9027-4BED-84BC-0D617CA362B3}" type="presOf" srcId="{4FA021EC-D55C-44C1-A33A-DBE83909BA85}" destId="{6CCF2305-EA68-4032-9E5B-E22AC63C2D7A}" srcOrd="0" destOrd="0" presId="urn:microsoft.com/office/officeart/2005/8/layout/hierarchy3"/>
    <dgm:cxn modelId="{9F40A297-6568-4C83-BF56-3B10351CEB54}" type="presOf" srcId="{11B44295-E6A4-4400-807C-65DC7C9152F5}" destId="{0112F931-C1AE-447B-BFF5-56CAD748E35B}" srcOrd="0" destOrd="0" presId="urn:microsoft.com/office/officeart/2005/8/layout/hierarchy3"/>
    <dgm:cxn modelId="{002ACA99-8392-4C4E-B88E-4022F73FA1C7}" type="presOf" srcId="{3B621353-1269-4D78-A543-5F30284F42AC}" destId="{ADBCA7FD-4696-404B-8581-2010A10D6EAD}" srcOrd="0" destOrd="2" presId="urn:microsoft.com/office/officeart/2005/8/layout/hierarchy3"/>
    <dgm:cxn modelId="{74DAD59B-98E9-4C7E-B4D3-AC65D2906A49}" type="presOf" srcId="{F3DF89F2-7912-4049-8A8D-C0A909D4371A}" destId="{A23E360D-1A5B-4BBF-8F88-DBD5EAD88B5A}" srcOrd="0" destOrd="0" presId="urn:microsoft.com/office/officeart/2005/8/layout/hierarchy3"/>
    <dgm:cxn modelId="{06B71B9C-8A94-46C5-9F0C-66294F6B5D84}" type="presOf" srcId="{133BD7A7-612A-44D0-9EE4-74245F19E360}" destId="{9BA51BB8-723C-440F-A6CF-4E7D26DB98DC}" srcOrd="0" destOrd="0" presId="urn:microsoft.com/office/officeart/2005/8/layout/hierarchy3"/>
    <dgm:cxn modelId="{F27B229C-4D28-4B38-BD81-765F5B929D09}" type="presOf" srcId="{DADBA88A-76B5-4C6D-81F9-6C2279D32772}" destId="{A7778865-4877-4310-A7B6-119D0E6097AB}" srcOrd="0" destOrd="0" presId="urn:microsoft.com/office/officeart/2005/8/layout/hierarchy3"/>
    <dgm:cxn modelId="{A498FBA3-96CE-4A76-A6FD-EDE2AA0A1E5F}" type="presOf" srcId="{A139F051-93AE-4C9E-A45D-178CFC443E21}" destId="{C92D864A-7C17-4072-978C-961AE10C4B4B}" srcOrd="1" destOrd="0" presId="urn:microsoft.com/office/officeart/2005/8/layout/hierarchy3"/>
    <dgm:cxn modelId="{A34C4DA7-994C-E241-9518-2428F6F0F7B4}" srcId="{A139F051-93AE-4C9E-A45D-178CFC443E21}" destId="{4AED50ED-B46A-5949-9AC4-E461C0B8AEBD}" srcOrd="0" destOrd="0" parTransId="{6CF4C0EB-5110-E54C-B32B-9287F14FAD29}" sibTransId="{70D8D119-9A97-744D-8A61-915B6B3F9174}"/>
    <dgm:cxn modelId="{EA4388A7-5A6E-4D54-8036-9428FC7E3653}" type="presOf" srcId="{FDA6D0F5-81C6-426F-ADE7-85699CA23376}" destId="{DB467BD8-43EC-4E09-B997-100BF64E0513}" srcOrd="0" destOrd="0" presId="urn:microsoft.com/office/officeart/2005/8/layout/hierarchy3"/>
    <dgm:cxn modelId="{DB3895A8-AD1D-4507-A1B9-8F05224F73CC}" srcId="{8168DD6E-C1F8-4F15-AF71-F143DED16065}" destId="{10582A1E-161D-4A1E-B435-2D664E6E7C81}" srcOrd="0" destOrd="0" parTransId="{4DC8E2A5-8DE4-4C5A-9B57-664E5BD42192}" sibTransId="{24B11BB8-C5C3-49A6-A8E2-9FA8AB717248}"/>
    <dgm:cxn modelId="{6D269DAB-501B-44A2-850A-604C24C3D421}" srcId="{4FA021EC-D55C-44C1-A33A-DBE83909BA85}" destId="{87CE2151-A147-4EB9-93E3-3BFB2CFAB326}" srcOrd="2" destOrd="0" parTransId="{BA5306DA-3F97-4870-A0A0-EF3F34782110}" sibTransId="{8E3CBFE4-521D-43E8-ABC0-06867E8F9765}"/>
    <dgm:cxn modelId="{86695DB2-80BF-497E-8A8E-547598FCB23A}" type="presOf" srcId="{87CE2151-A147-4EB9-93E3-3BFB2CFAB326}" destId="{F2E10AA4-E48C-49C8-AF29-64350A96EEA7}" srcOrd="1" destOrd="0" presId="urn:microsoft.com/office/officeart/2005/8/layout/hierarchy3"/>
    <dgm:cxn modelId="{386CFFB6-4373-459F-97CF-7C549D96407B}" type="presOf" srcId="{F3B74A81-CA8D-4FB5-8287-77E49AF43BE0}" destId="{5F4FE63E-D045-4FE0-BED7-AC233FA05BC5}" srcOrd="0" destOrd="0" presId="urn:microsoft.com/office/officeart/2005/8/layout/hierarchy3"/>
    <dgm:cxn modelId="{52737BBA-0F60-4D82-8E92-AA8F8E056D93}" type="presOf" srcId="{C0187394-91EC-4344-8CC5-DC55EF109B1E}" destId="{00EF80C0-B43F-4162-835A-9F0300B27E65}" srcOrd="0" destOrd="0" presId="urn:microsoft.com/office/officeart/2005/8/layout/hierarchy3"/>
    <dgm:cxn modelId="{1509E1BB-DE87-4AF6-A669-5865A03318FE}" type="presOf" srcId="{4DC8E2A5-8DE4-4C5A-9B57-664E5BD42192}" destId="{590E7029-C9B2-481B-BA5A-2C3C0C1970E7}" srcOrd="0" destOrd="0" presId="urn:microsoft.com/office/officeart/2005/8/layout/hierarchy3"/>
    <dgm:cxn modelId="{64625BBC-6D7B-45FA-8521-D63F9616D681}" srcId="{9D3A7012-FB17-4208-908F-3F5271BD8099}" destId="{72523C17-FB7C-4049-A88F-31329218BA72}" srcOrd="0" destOrd="0" parTransId="{C84C874F-4AAA-4716-BB1A-D869281F8228}" sibTransId="{80DEE1EA-086D-4E9E-8C45-496D3AC1C2EC}"/>
    <dgm:cxn modelId="{2C1E7EC0-2B60-4B9A-BD35-FA2D0A1C7B85}" srcId="{4FA021EC-D55C-44C1-A33A-DBE83909BA85}" destId="{A139F051-93AE-4C9E-A45D-178CFC443E21}" srcOrd="1" destOrd="0" parTransId="{C9A2B6FA-78C6-4DE0-A80B-BBFD00D09F0C}" sibTransId="{7B14000E-0E70-4F97-A86B-D86644DE76FF}"/>
    <dgm:cxn modelId="{2ACEE2C0-DFC7-41AB-BFAC-7A2E9CE37F33}" type="presOf" srcId="{A2A9D434-60D1-43DD-928F-FBD7728AD44A}" destId="{BA3C272B-145C-4833-A8A5-4153CCFEF045}" srcOrd="0" destOrd="0" presId="urn:microsoft.com/office/officeart/2005/8/layout/hierarchy3"/>
    <dgm:cxn modelId="{ADF3B1C5-4068-482A-9347-006D68DF9CDA}" type="presOf" srcId="{5D4F8716-E3D9-4FA6-BAD6-78B71EE3373A}" destId="{ADBCA7FD-4696-404B-8581-2010A10D6EAD}" srcOrd="0" destOrd="1" presId="urn:microsoft.com/office/officeart/2005/8/layout/hierarchy3"/>
    <dgm:cxn modelId="{CAA1A2C6-5B82-4690-88AB-97081EE60613}" type="presOf" srcId="{0E481DC1-F15C-42F7-B5B7-FA5109090FEF}" destId="{5FE69C41-8302-4ED9-B1A7-D79F37FF95A6}" srcOrd="0" destOrd="0" presId="urn:microsoft.com/office/officeart/2005/8/layout/hierarchy3"/>
    <dgm:cxn modelId="{D68D2ACB-8023-4A27-8E72-6587E711D8DB}" srcId="{A139F051-93AE-4C9E-A45D-178CFC443E21}" destId="{6BEB0E40-8E82-41F4-991F-CB193B3B741F}" srcOrd="4" destOrd="0" parTransId="{B38F023C-A8C7-4ACE-8751-7AB633662650}" sibTransId="{5692EC67-3267-4B6D-BACC-03215DA84CAA}"/>
    <dgm:cxn modelId="{34F9B0CB-E2C0-4F46-9A19-D86D84F1C918}" srcId="{A139F051-93AE-4C9E-A45D-178CFC443E21}" destId="{FDA6D0F5-81C6-426F-ADE7-85699CA23376}" srcOrd="1" destOrd="0" parTransId="{E306B348-3BB9-44CF-81E0-1B7D6C643B6A}" sibTransId="{6FA0DFCC-4BFF-48C3-B31E-1BF95F4AE668}"/>
    <dgm:cxn modelId="{0FC68FCC-FC47-450D-927D-B0BD85A0E0C8}" srcId="{A139F051-93AE-4C9E-A45D-178CFC443E21}" destId="{F31FA675-573F-469A-9C63-15D897C39968}" srcOrd="6" destOrd="0" parTransId="{C0187394-91EC-4344-8CC5-DC55EF109B1E}" sibTransId="{46825612-8F6C-4D5C-8BF8-89730FC9B6F8}"/>
    <dgm:cxn modelId="{478B99CC-A92E-466B-8E7B-C02C5A79F45E}" srcId="{9E6FEBFF-C7CB-409D-9451-F4384C60EADB}" destId="{F19AD0DE-C2F9-41B4-8FC9-32A94597CEA0}" srcOrd="0" destOrd="0" parTransId="{6F623AF8-1EFA-462C-A68C-960ADD8B479C}" sibTransId="{DCC9F358-7F1C-42B7-8071-45635EA21D0C}"/>
    <dgm:cxn modelId="{50F9E2CC-7B50-4D80-9757-5F15062BB9FD}" type="presOf" srcId="{5F7B449F-9406-4F73-BF2C-97AE00C7696A}" destId="{8D22A464-22B9-4142-AE2E-0C8E5A622196}" srcOrd="0" destOrd="2" presId="urn:microsoft.com/office/officeart/2005/8/layout/hierarchy3"/>
    <dgm:cxn modelId="{2721A1D5-A5BD-4CFE-AD18-BB1A7454A18E}" type="presOf" srcId="{9D3A7012-FB17-4208-908F-3F5271BD8099}" destId="{8D22A464-22B9-4142-AE2E-0C8E5A622196}" srcOrd="0" destOrd="0" presId="urn:microsoft.com/office/officeart/2005/8/layout/hierarchy3"/>
    <dgm:cxn modelId="{C43668D6-C29E-4213-B71B-A80E27F59785}" type="presOf" srcId="{59ED1E53-9AB0-441C-991F-06C69CB642FC}" destId="{D0CAEDEF-0AA1-4431-B6E2-AB9287572AA4}" srcOrd="0" destOrd="0" presId="urn:microsoft.com/office/officeart/2005/8/layout/hierarchy3"/>
    <dgm:cxn modelId="{C5ED57D8-57FB-4432-9678-176C77AA5F67}" type="presOf" srcId="{FF195520-D0B4-4309-9176-5954D202112E}" destId="{29A45348-D6AC-4E79-A997-93D873C3501D}" srcOrd="0" destOrd="0" presId="urn:microsoft.com/office/officeart/2005/8/layout/hierarchy3"/>
    <dgm:cxn modelId="{E7625CD9-EEEF-4332-B482-0ED16EEA5741}" srcId="{0E481DC1-F15C-42F7-B5B7-FA5109090FEF}" destId="{9E6FEBFF-C7CB-409D-9451-F4384C60EADB}" srcOrd="0" destOrd="0" parTransId="{85FE5EB1-1EDE-49D5-83ED-848B8B42906F}" sibTransId="{079EBFA9-6DAD-4376-877B-3CE3A7227136}"/>
    <dgm:cxn modelId="{9C4CB1D9-FF32-40D8-83A5-B3630179FF8B}" type="presOf" srcId="{81B82FD3-F8E2-4DDD-B89B-4DC4B0EE65C2}" destId="{76FC1566-7BD6-408D-B551-8DE3303DCB94}" srcOrd="0" destOrd="0" presId="urn:microsoft.com/office/officeart/2005/8/layout/hierarchy3"/>
    <dgm:cxn modelId="{1224A0DC-E21E-CF48-A1DA-DFF42E1CCFEC}" type="presOf" srcId="{4AED50ED-B46A-5949-9AC4-E461C0B8AEBD}" destId="{BBC00284-0FF7-6D49-8F23-04B81E99827C}" srcOrd="0" destOrd="0" presId="urn:microsoft.com/office/officeart/2005/8/layout/hierarchy3"/>
    <dgm:cxn modelId="{1D4494E4-87EE-4FAC-ADB6-2D2BD1203966}" type="presOf" srcId="{85FE5EB1-1EDE-49D5-83ED-848B8B42906F}" destId="{28202B14-6AC1-4BB3-9DAE-4338390CA4B2}" srcOrd="0" destOrd="0" presId="urn:microsoft.com/office/officeart/2005/8/layout/hierarchy3"/>
    <dgm:cxn modelId="{FC06AEF1-DA2C-465B-B1A1-8E450AFD2485}" type="presOf" srcId="{B38F023C-A8C7-4ACE-8751-7AB633662650}" destId="{7CEB8D61-6EDE-47E9-959F-879F35590075}" srcOrd="0" destOrd="0" presId="urn:microsoft.com/office/officeart/2005/8/layout/hierarchy3"/>
    <dgm:cxn modelId="{988B28F6-6E81-472D-8693-D6BB8216A3CD}" type="presOf" srcId="{9E6FEBFF-C7CB-409D-9451-F4384C60EADB}" destId="{D77A57CC-CC10-4EA0-A543-C71B877A1F73}" srcOrd="0" destOrd="0" presId="urn:microsoft.com/office/officeart/2005/8/layout/hierarchy3"/>
    <dgm:cxn modelId="{1D4073FA-24B8-4D21-A32A-71C2CA001524}" type="presOf" srcId="{64DD7311-3C08-43C3-A8D9-110A64BB38A9}" destId="{546ECB60-046F-4CF9-9B5E-F93F82D7EAFE}" srcOrd="0" destOrd="0" presId="urn:microsoft.com/office/officeart/2005/8/layout/hierarchy3"/>
    <dgm:cxn modelId="{2D01A4FE-A545-4315-BA8A-D5293D925FFB}" srcId="{0B0556BB-1EE8-408C-9ED0-D6D3A79807FA}" destId="{3B621353-1269-4D78-A543-5F30284F42AC}" srcOrd="1" destOrd="0" parTransId="{A04A2455-385E-4349-8413-8AE958EEF264}" sibTransId="{156F7BF9-F40F-4AF5-99E4-3E8273F831ED}"/>
    <dgm:cxn modelId="{B2A85591-F061-472E-8845-7EFF4F37B6E7}" type="presParOf" srcId="{6CCF2305-EA68-4032-9E5B-E22AC63C2D7A}" destId="{F6F011ED-C633-4054-8AF1-86397C5468F4}" srcOrd="0" destOrd="0" presId="urn:microsoft.com/office/officeart/2005/8/layout/hierarchy3"/>
    <dgm:cxn modelId="{4CEAF2A1-4CFB-457B-BCA1-978E9D2CB358}" type="presParOf" srcId="{F6F011ED-C633-4054-8AF1-86397C5468F4}" destId="{57118625-2DA5-48D2-8C8F-D5B7880550DB}" srcOrd="0" destOrd="0" presId="urn:microsoft.com/office/officeart/2005/8/layout/hierarchy3"/>
    <dgm:cxn modelId="{3E7D818F-6082-4AAC-B4D3-C18F04851208}" type="presParOf" srcId="{57118625-2DA5-48D2-8C8F-D5B7880550DB}" destId="{2E8B098E-9954-421D-8377-3762920DF14E}" srcOrd="0" destOrd="0" presId="urn:microsoft.com/office/officeart/2005/8/layout/hierarchy3"/>
    <dgm:cxn modelId="{66D66295-A7CF-4C01-B46D-169289BE8239}" type="presParOf" srcId="{57118625-2DA5-48D2-8C8F-D5B7880550DB}" destId="{1446AC99-D53A-4B7A-89EB-47362C262397}" srcOrd="1" destOrd="0" presId="urn:microsoft.com/office/officeart/2005/8/layout/hierarchy3"/>
    <dgm:cxn modelId="{E508587E-2ABF-4799-A3DD-9FFEC8E0BB53}" type="presParOf" srcId="{F6F011ED-C633-4054-8AF1-86397C5468F4}" destId="{7D39DCC5-440A-4B8C-AC15-D3F4691BC5E3}" srcOrd="1" destOrd="0" presId="urn:microsoft.com/office/officeart/2005/8/layout/hierarchy3"/>
    <dgm:cxn modelId="{B8C8ABC4-E639-4FEA-A191-B81E7050D481}" type="presParOf" srcId="{7D39DCC5-440A-4B8C-AC15-D3F4691BC5E3}" destId="{590E7029-C9B2-481B-BA5A-2C3C0C1970E7}" srcOrd="0" destOrd="0" presId="urn:microsoft.com/office/officeart/2005/8/layout/hierarchy3"/>
    <dgm:cxn modelId="{72340F11-740D-43B8-82D4-BC4550113EF1}" type="presParOf" srcId="{7D39DCC5-440A-4B8C-AC15-D3F4691BC5E3}" destId="{4BB4FA0D-A3EE-4B3C-ABD2-31ECDD2EEEF7}" srcOrd="1" destOrd="0" presId="urn:microsoft.com/office/officeart/2005/8/layout/hierarchy3"/>
    <dgm:cxn modelId="{EAB7A021-B276-4F84-8F1C-92DA989390BE}" type="presParOf" srcId="{7D39DCC5-440A-4B8C-AC15-D3F4691BC5E3}" destId="{71131542-811F-4B34-B30B-97386FCA3A31}" srcOrd="2" destOrd="0" presId="urn:microsoft.com/office/officeart/2005/8/layout/hierarchy3"/>
    <dgm:cxn modelId="{20583CBC-C5BE-4B25-BEDF-BB6CEFF531DC}" type="presParOf" srcId="{7D39DCC5-440A-4B8C-AC15-D3F4691BC5E3}" destId="{CF4A67DC-E8C6-40BD-889F-8D162005B4EC}" srcOrd="3" destOrd="0" presId="urn:microsoft.com/office/officeart/2005/8/layout/hierarchy3"/>
    <dgm:cxn modelId="{82EFDA7D-050A-42D0-A836-06CA8361B0F3}" type="presParOf" srcId="{7D39DCC5-440A-4B8C-AC15-D3F4691BC5E3}" destId="{A5D6B654-8290-439F-A62E-FAE6B33448F6}" srcOrd="4" destOrd="0" presId="urn:microsoft.com/office/officeart/2005/8/layout/hierarchy3"/>
    <dgm:cxn modelId="{4C83B29A-0AA6-494A-9898-19FC817CB9F9}" type="presParOf" srcId="{7D39DCC5-440A-4B8C-AC15-D3F4691BC5E3}" destId="{9BA51BB8-723C-440F-A6CF-4E7D26DB98DC}" srcOrd="5" destOrd="0" presId="urn:microsoft.com/office/officeart/2005/8/layout/hierarchy3"/>
    <dgm:cxn modelId="{13F446F8-B09D-40AC-8617-9CDD3F6BB56E}" type="presParOf" srcId="{6CCF2305-EA68-4032-9E5B-E22AC63C2D7A}" destId="{5A303113-F83E-445E-A492-5A8F758228A0}" srcOrd="1" destOrd="0" presId="urn:microsoft.com/office/officeart/2005/8/layout/hierarchy3"/>
    <dgm:cxn modelId="{E6B8B9D2-B067-49D3-8422-5A8DD876D00D}" type="presParOf" srcId="{5A303113-F83E-445E-A492-5A8F758228A0}" destId="{9AF6E8D4-A5CC-4D74-866F-0869A0E6017B}" srcOrd="0" destOrd="0" presId="urn:microsoft.com/office/officeart/2005/8/layout/hierarchy3"/>
    <dgm:cxn modelId="{5A1DD44C-B770-412E-8FFD-7707B33B7CBB}" type="presParOf" srcId="{9AF6E8D4-A5CC-4D74-866F-0869A0E6017B}" destId="{2A107175-FE0D-48E9-B1E6-F78A8861E760}" srcOrd="0" destOrd="0" presId="urn:microsoft.com/office/officeart/2005/8/layout/hierarchy3"/>
    <dgm:cxn modelId="{48312539-9EA7-441E-A375-8C9EEBE48F24}" type="presParOf" srcId="{9AF6E8D4-A5CC-4D74-866F-0869A0E6017B}" destId="{C92D864A-7C17-4072-978C-961AE10C4B4B}" srcOrd="1" destOrd="0" presId="urn:microsoft.com/office/officeart/2005/8/layout/hierarchy3"/>
    <dgm:cxn modelId="{4C6BD36D-8B53-447A-B568-F59804E9A475}" type="presParOf" srcId="{5A303113-F83E-445E-A492-5A8F758228A0}" destId="{9907FA34-7211-41EA-B900-C2377FCAF68A}" srcOrd="1" destOrd="0" presId="urn:microsoft.com/office/officeart/2005/8/layout/hierarchy3"/>
    <dgm:cxn modelId="{822744DA-04B0-6E43-921E-7D182D58E020}" type="presParOf" srcId="{9907FA34-7211-41EA-B900-C2377FCAF68A}" destId="{F5C8E4DE-47F2-D641-A048-18660726E6C2}" srcOrd="0" destOrd="0" presId="urn:microsoft.com/office/officeart/2005/8/layout/hierarchy3"/>
    <dgm:cxn modelId="{06DC44BA-92BA-5646-A0FB-B3A632837E4C}" type="presParOf" srcId="{9907FA34-7211-41EA-B900-C2377FCAF68A}" destId="{BBC00284-0FF7-6D49-8F23-04B81E99827C}" srcOrd="1" destOrd="0" presId="urn:microsoft.com/office/officeart/2005/8/layout/hierarchy3"/>
    <dgm:cxn modelId="{DD785200-F716-4F0A-A4E4-8A9B6604DF40}" type="presParOf" srcId="{9907FA34-7211-41EA-B900-C2377FCAF68A}" destId="{F255AB7E-78A0-436F-B7B0-712511170140}" srcOrd="2" destOrd="0" presId="urn:microsoft.com/office/officeart/2005/8/layout/hierarchy3"/>
    <dgm:cxn modelId="{C535B8BB-F05B-4447-9639-68B57943D6D5}" type="presParOf" srcId="{9907FA34-7211-41EA-B900-C2377FCAF68A}" destId="{DB467BD8-43EC-4E09-B997-100BF64E0513}" srcOrd="3" destOrd="0" presId="urn:microsoft.com/office/officeart/2005/8/layout/hierarchy3"/>
    <dgm:cxn modelId="{04282260-4647-4CDB-B37E-50BFF5A942D8}" type="presParOf" srcId="{9907FA34-7211-41EA-B900-C2377FCAF68A}" destId="{E45BB41D-6EAC-4A94-94D1-556C5054D5D8}" srcOrd="4" destOrd="0" presId="urn:microsoft.com/office/officeart/2005/8/layout/hierarchy3"/>
    <dgm:cxn modelId="{5F531650-8D0C-4C40-9476-B6D458A834B7}" type="presParOf" srcId="{9907FA34-7211-41EA-B900-C2377FCAF68A}" destId="{D0CAEDEF-0AA1-4431-B6E2-AB9287572AA4}" srcOrd="5" destOrd="0" presId="urn:microsoft.com/office/officeart/2005/8/layout/hierarchy3"/>
    <dgm:cxn modelId="{EC185E41-39C0-4930-A1CE-789AEAECAAAE}" type="presParOf" srcId="{9907FA34-7211-41EA-B900-C2377FCAF68A}" destId="{D57B157C-EE6A-4694-978C-F50572B9C443}" srcOrd="6" destOrd="0" presId="urn:microsoft.com/office/officeart/2005/8/layout/hierarchy3"/>
    <dgm:cxn modelId="{16AFBA48-FCC3-408E-81C0-AA7576404419}" type="presParOf" srcId="{9907FA34-7211-41EA-B900-C2377FCAF68A}" destId="{0112F931-C1AE-447B-BFF5-56CAD748E35B}" srcOrd="7" destOrd="0" presId="urn:microsoft.com/office/officeart/2005/8/layout/hierarchy3"/>
    <dgm:cxn modelId="{64B75490-F3E0-474E-9D17-E7534DFFF250}" type="presParOf" srcId="{9907FA34-7211-41EA-B900-C2377FCAF68A}" destId="{7CEB8D61-6EDE-47E9-959F-879F35590075}" srcOrd="8" destOrd="0" presId="urn:microsoft.com/office/officeart/2005/8/layout/hierarchy3"/>
    <dgm:cxn modelId="{0C9818B4-C997-46B2-969D-106C86E5335C}" type="presParOf" srcId="{9907FA34-7211-41EA-B900-C2377FCAF68A}" destId="{3886AC68-B0BB-4FB5-9BDC-1B8DBBF4C279}" srcOrd="9" destOrd="0" presId="urn:microsoft.com/office/officeart/2005/8/layout/hierarchy3"/>
    <dgm:cxn modelId="{86624CCA-28AA-4BCC-961B-2A1CD3C1FBAF}" type="presParOf" srcId="{9907FA34-7211-41EA-B900-C2377FCAF68A}" destId="{249A4AFA-1781-4B61-B764-420DF75A3B70}" srcOrd="10" destOrd="0" presId="urn:microsoft.com/office/officeart/2005/8/layout/hierarchy3"/>
    <dgm:cxn modelId="{D8F2AA18-BA9C-4ED3-9145-08C67BB4DF49}" type="presParOf" srcId="{9907FA34-7211-41EA-B900-C2377FCAF68A}" destId="{29A45348-D6AC-4E79-A997-93D873C3501D}" srcOrd="11" destOrd="0" presId="urn:microsoft.com/office/officeart/2005/8/layout/hierarchy3"/>
    <dgm:cxn modelId="{EB35162A-57C8-4A59-802F-F03D3B70FB08}" type="presParOf" srcId="{9907FA34-7211-41EA-B900-C2377FCAF68A}" destId="{00EF80C0-B43F-4162-835A-9F0300B27E65}" srcOrd="12" destOrd="0" presId="urn:microsoft.com/office/officeart/2005/8/layout/hierarchy3"/>
    <dgm:cxn modelId="{E75CD4EC-E5B6-45D0-929F-C51163AA3C6B}" type="presParOf" srcId="{9907FA34-7211-41EA-B900-C2377FCAF68A}" destId="{DAB0FC72-5873-47A0-8C9D-1D6C2B16D069}" srcOrd="13" destOrd="0" presId="urn:microsoft.com/office/officeart/2005/8/layout/hierarchy3"/>
    <dgm:cxn modelId="{1EE9614D-7F1B-4A66-B4B3-80594BF03D5F}" type="presParOf" srcId="{6CCF2305-EA68-4032-9E5B-E22AC63C2D7A}" destId="{DF56FC2F-6BA4-464A-8871-123F15149AB9}" srcOrd="2" destOrd="0" presId="urn:microsoft.com/office/officeart/2005/8/layout/hierarchy3"/>
    <dgm:cxn modelId="{1B7D73EC-27E3-4AD3-8FD8-6044549FF99C}" type="presParOf" srcId="{DF56FC2F-6BA4-464A-8871-123F15149AB9}" destId="{42831E91-ED93-4BAD-B5FD-C29B6648E93C}" srcOrd="0" destOrd="0" presId="urn:microsoft.com/office/officeart/2005/8/layout/hierarchy3"/>
    <dgm:cxn modelId="{54959DEA-3C12-4473-B51B-5FE9E18E6C0E}" type="presParOf" srcId="{42831E91-ED93-4BAD-B5FD-C29B6648E93C}" destId="{9FE2BB90-3871-4567-AEC8-D740C8B1162E}" srcOrd="0" destOrd="0" presId="urn:microsoft.com/office/officeart/2005/8/layout/hierarchy3"/>
    <dgm:cxn modelId="{E906DEB2-9CE1-4D0B-ABFF-FCDAB81205C0}" type="presParOf" srcId="{42831E91-ED93-4BAD-B5FD-C29B6648E93C}" destId="{F2E10AA4-E48C-49C8-AF29-64350A96EEA7}" srcOrd="1" destOrd="0" presId="urn:microsoft.com/office/officeart/2005/8/layout/hierarchy3"/>
    <dgm:cxn modelId="{15297D81-2238-4FC3-8304-CFC07670E14F}" type="presParOf" srcId="{DF56FC2F-6BA4-464A-8871-123F15149AB9}" destId="{2D9B8C4A-AAEF-4C54-94EC-ACDA21FCCC02}" srcOrd="1" destOrd="0" presId="urn:microsoft.com/office/officeart/2005/8/layout/hierarchy3"/>
    <dgm:cxn modelId="{61D16744-A75B-4707-96E3-FF4537BC4620}" type="presParOf" srcId="{2D9B8C4A-AAEF-4C54-94EC-ACDA21FCCC02}" destId="{76FC1566-7BD6-408D-B551-8DE3303DCB94}" srcOrd="0" destOrd="0" presId="urn:microsoft.com/office/officeart/2005/8/layout/hierarchy3"/>
    <dgm:cxn modelId="{AFB85790-9281-46B0-A526-A08B9DD6DDC4}" type="presParOf" srcId="{2D9B8C4A-AAEF-4C54-94EC-ACDA21FCCC02}" destId="{546ECB60-046F-4CF9-9B5E-F93F82D7EAFE}" srcOrd="1" destOrd="0" presId="urn:microsoft.com/office/officeart/2005/8/layout/hierarchy3"/>
    <dgm:cxn modelId="{B3D3D718-7790-4027-8CD9-26BE8D984CB2}" type="presParOf" srcId="{2D9B8C4A-AAEF-4C54-94EC-ACDA21FCCC02}" destId="{5F4FE63E-D045-4FE0-BED7-AC233FA05BC5}" srcOrd="2" destOrd="0" presId="urn:microsoft.com/office/officeart/2005/8/layout/hierarchy3"/>
    <dgm:cxn modelId="{A8D4F7E4-7E5F-4449-B660-1E06FDC3B457}" type="presParOf" srcId="{2D9B8C4A-AAEF-4C54-94EC-ACDA21FCCC02}" destId="{4827375E-E928-403A-9330-1B77E628E211}" srcOrd="3" destOrd="0" presId="urn:microsoft.com/office/officeart/2005/8/layout/hierarchy3"/>
    <dgm:cxn modelId="{CF6CF04C-976F-499D-942B-1E85D4F9D055}" type="presParOf" srcId="{2D9B8C4A-AAEF-4C54-94EC-ACDA21FCCC02}" destId="{9E6FFCEF-14C4-4F2A-8F10-F03942A96040}" srcOrd="4" destOrd="0" presId="urn:microsoft.com/office/officeart/2005/8/layout/hierarchy3"/>
    <dgm:cxn modelId="{1A9F5AE7-CB30-4FC9-BFBF-23168E618C90}" type="presParOf" srcId="{2D9B8C4A-AAEF-4C54-94EC-ACDA21FCCC02}" destId="{A23E360D-1A5B-4BBF-8F88-DBD5EAD88B5A}" srcOrd="5" destOrd="0" presId="urn:microsoft.com/office/officeart/2005/8/layout/hierarchy3"/>
    <dgm:cxn modelId="{C6A6222E-8137-4EFD-ADDC-5B6E06456234}" type="presParOf" srcId="{6CCF2305-EA68-4032-9E5B-E22AC63C2D7A}" destId="{C3A9C2C2-E932-4EF1-8822-62DF0674A80A}" srcOrd="3" destOrd="0" presId="urn:microsoft.com/office/officeart/2005/8/layout/hierarchy3"/>
    <dgm:cxn modelId="{B876E876-6F06-4856-96F7-1432832B199D}" type="presParOf" srcId="{C3A9C2C2-E932-4EF1-8822-62DF0674A80A}" destId="{EE9B251E-5794-4415-8ED4-038471ECD64A}" srcOrd="0" destOrd="0" presId="urn:microsoft.com/office/officeart/2005/8/layout/hierarchy3"/>
    <dgm:cxn modelId="{F417EAD0-BA15-4F3E-B5DD-078B6DFCC3F1}" type="presParOf" srcId="{EE9B251E-5794-4415-8ED4-038471ECD64A}" destId="{5FE69C41-8302-4ED9-B1A7-D79F37FF95A6}" srcOrd="0" destOrd="0" presId="urn:microsoft.com/office/officeart/2005/8/layout/hierarchy3"/>
    <dgm:cxn modelId="{22380E35-654F-4AE9-868B-74EBD1ED6A47}" type="presParOf" srcId="{EE9B251E-5794-4415-8ED4-038471ECD64A}" destId="{E64AC831-3D58-44A3-8E42-EDC416C4D846}" srcOrd="1" destOrd="0" presId="urn:microsoft.com/office/officeart/2005/8/layout/hierarchy3"/>
    <dgm:cxn modelId="{213887C8-3D07-486A-B1CE-A8FD40B7E902}" type="presParOf" srcId="{C3A9C2C2-E932-4EF1-8822-62DF0674A80A}" destId="{7A2117DC-6B9E-4A9F-9ECC-E5849117781A}" srcOrd="1" destOrd="0" presId="urn:microsoft.com/office/officeart/2005/8/layout/hierarchy3"/>
    <dgm:cxn modelId="{AD6565D1-B609-4CB8-B71C-507AABD8C592}" type="presParOf" srcId="{7A2117DC-6B9E-4A9F-9ECC-E5849117781A}" destId="{28202B14-6AC1-4BB3-9DAE-4338390CA4B2}" srcOrd="0" destOrd="0" presId="urn:microsoft.com/office/officeart/2005/8/layout/hierarchy3"/>
    <dgm:cxn modelId="{4A831F96-3D90-4ECB-A227-3D011FC8C2D7}" type="presParOf" srcId="{7A2117DC-6B9E-4A9F-9ECC-E5849117781A}" destId="{D77A57CC-CC10-4EA0-A543-C71B877A1F73}" srcOrd="1" destOrd="0" presId="urn:microsoft.com/office/officeart/2005/8/layout/hierarchy3"/>
    <dgm:cxn modelId="{7D690B3D-2D3E-4994-91C6-1731023B0D9D}" type="presParOf" srcId="{7A2117DC-6B9E-4A9F-9ECC-E5849117781A}" destId="{A7778865-4877-4310-A7B6-119D0E6097AB}" srcOrd="2" destOrd="0" presId="urn:microsoft.com/office/officeart/2005/8/layout/hierarchy3"/>
    <dgm:cxn modelId="{A48BA853-9B70-442D-A9A2-E43F5954F688}" type="presParOf" srcId="{7A2117DC-6B9E-4A9F-9ECC-E5849117781A}" destId="{8D22A464-22B9-4142-AE2E-0C8E5A622196}" srcOrd="3" destOrd="0" presId="urn:microsoft.com/office/officeart/2005/8/layout/hierarchy3"/>
    <dgm:cxn modelId="{F130B360-F9F9-48E5-ABCB-FA62E1ACAF9E}" type="presParOf" srcId="{7A2117DC-6B9E-4A9F-9ECC-E5849117781A}" destId="{DF13BE71-12D8-4C6D-98B0-E887EFA96535}" srcOrd="4" destOrd="0" presId="urn:microsoft.com/office/officeart/2005/8/layout/hierarchy3"/>
    <dgm:cxn modelId="{864929A1-9EE9-41E1-BEF2-33CF076EF511}" type="presParOf" srcId="{7A2117DC-6B9E-4A9F-9ECC-E5849117781A}" destId="{ADBCA7FD-4696-404B-8581-2010A10D6EAD}" srcOrd="5" destOrd="0" presId="urn:microsoft.com/office/officeart/2005/8/layout/hierarchy3"/>
    <dgm:cxn modelId="{D9BB5676-851E-4326-8191-57D5555826B9}" type="presParOf" srcId="{6CCF2305-EA68-4032-9E5B-E22AC63C2D7A}" destId="{918C881B-148C-416C-8533-447F6EA9A4F1}" srcOrd="4" destOrd="0" presId="urn:microsoft.com/office/officeart/2005/8/layout/hierarchy3"/>
    <dgm:cxn modelId="{5DFA2799-D912-4A27-9170-E4F7D4503498}" type="presParOf" srcId="{918C881B-148C-416C-8533-447F6EA9A4F1}" destId="{4A6E58B7-F10E-4048-AE11-C1A35D5713AD}" srcOrd="0" destOrd="0" presId="urn:microsoft.com/office/officeart/2005/8/layout/hierarchy3"/>
    <dgm:cxn modelId="{8B721004-C823-48EE-B36C-43CBDE204BEB}" type="presParOf" srcId="{4A6E58B7-F10E-4048-AE11-C1A35D5713AD}" destId="{BA2FC38C-5A59-41BB-B2FE-C9C8C019FE92}" srcOrd="0" destOrd="0" presId="urn:microsoft.com/office/officeart/2005/8/layout/hierarchy3"/>
    <dgm:cxn modelId="{9E6DC2DB-2FC6-4969-A017-54CB72BD34F5}" type="presParOf" srcId="{4A6E58B7-F10E-4048-AE11-C1A35D5713AD}" destId="{26D7E75A-B119-4E0D-AEA4-CA5199D132B6}" srcOrd="1" destOrd="0" presId="urn:microsoft.com/office/officeart/2005/8/layout/hierarchy3"/>
    <dgm:cxn modelId="{5787D19F-0B29-44F3-8EB8-514EA2867774}" type="presParOf" srcId="{918C881B-148C-416C-8533-447F6EA9A4F1}" destId="{6BF3601C-2415-4AFB-BADE-ED8844EA5776}" srcOrd="1" destOrd="0" presId="urn:microsoft.com/office/officeart/2005/8/layout/hierarchy3"/>
    <dgm:cxn modelId="{2EA94EF1-4008-4978-958F-A16CE761A2AA}" type="presParOf" srcId="{6BF3601C-2415-4AFB-BADE-ED8844EA5776}" destId="{BA3C272B-145C-4833-A8A5-4153CCFEF045}" srcOrd="0" destOrd="0" presId="urn:microsoft.com/office/officeart/2005/8/layout/hierarchy3"/>
    <dgm:cxn modelId="{EFA49A3A-FB41-4B84-BC62-1D902D67C80A}" type="presParOf" srcId="{6BF3601C-2415-4AFB-BADE-ED8844EA5776}" destId="{3B815452-5C52-4C45-BACC-4A23F47BF82F}" srcOrd="1" destOrd="0" presId="urn:microsoft.com/office/officeart/2005/8/layout/hierarchy3"/>
    <dgm:cxn modelId="{8D86A4E3-8695-4FF6-B82B-1977D74B0137}" type="presParOf" srcId="{6BF3601C-2415-4AFB-BADE-ED8844EA5776}" destId="{F8CBB1BE-349E-4466-BC3E-29C3A0C28C59}" srcOrd="2" destOrd="0" presId="urn:microsoft.com/office/officeart/2005/8/layout/hierarchy3"/>
    <dgm:cxn modelId="{EFC89808-588F-47E1-A671-3109E8DBED03}" type="presParOf" srcId="{6BF3601C-2415-4AFB-BADE-ED8844EA5776}" destId="{EC4001A7-1BFD-46B7-A705-E8954BE5D1B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0ED08-85F4-4428-94F4-C1B5D46D1BA8}" type="doc">
      <dgm:prSet loTypeId="urn:microsoft.com/office/officeart/2005/8/layout/hierarchy1" loCatId="hierarchy" qsTypeId="urn:microsoft.com/office/officeart/2005/8/quickstyle/simple1" qsCatId="simple" csTypeId="urn:microsoft.com/office/officeart/2005/8/colors/accent2_5" csCatId="accent2" phldr="1"/>
      <dgm:spPr/>
      <dgm:t>
        <a:bodyPr/>
        <a:lstStyle/>
        <a:p>
          <a:endParaRPr lang="en-US"/>
        </a:p>
      </dgm:t>
    </dgm:pt>
    <dgm:pt modelId="{0A662246-71F1-4CBF-85EA-D67A7F619E00}">
      <dgm:prSet custT="1"/>
      <dgm:spPr>
        <a:solidFill>
          <a:srgbClr val="FEC4BA">
            <a:alpha val="90000"/>
          </a:srgbClr>
        </a:solidFill>
        <a:ln>
          <a:noFill/>
        </a:ln>
        <a:effectLst>
          <a:outerShdw blurRad="63500" algn="ctr" rotWithShape="0">
            <a:prstClr val="black">
              <a:alpha val="40000"/>
            </a:prstClr>
          </a:outerShdw>
        </a:effectLst>
      </dgm:spPr>
      <dgm:t>
        <a:bodyPr/>
        <a:lstStyle/>
        <a:p>
          <a:r>
            <a:rPr lang="en-US" sz="1600" b="1">
              <a:latin typeface="Tahoma" panose="020B0604030504040204" pitchFamily="34" charset="0"/>
              <a:ea typeface="Tahoma" panose="020B0604030504040204" pitchFamily="34" charset="0"/>
              <a:cs typeface="Tahoma" panose="020B0604030504040204" pitchFamily="34" charset="0"/>
            </a:rPr>
            <a:t>Staff Assignment*</a:t>
          </a:r>
        </a:p>
        <a:p>
          <a:r>
            <a:rPr lang="en-US" sz="1600" b="1">
              <a:latin typeface="Tahoma" panose="020B0604030504040204" pitchFamily="34" charset="0"/>
              <a:ea typeface="Tahoma" panose="020B0604030504040204" pitchFamily="34" charset="0"/>
              <a:cs typeface="Tahoma" panose="020B0604030504040204" pitchFamily="34" charset="0"/>
            </a:rPr>
            <a:t>(SASS)</a:t>
          </a:r>
        </a:p>
      </dgm:t>
    </dgm:pt>
    <dgm:pt modelId="{95E1186F-E783-41F5-95BF-84B719BC78C2}" type="parTrans" cxnId="{F18C3761-19C8-4013-B2F7-64F2674DB55C}">
      <dgm:prSet/>
      <dgm:spPr/>
      <dgm:t>
        <a:bodyPr/>
        <a:lstStyle/>
        <a:p>
          <a:endParaRPr lang="en-US" sz="2400" b="1">
            <a:latin typeface="Tahoma" panose="020B0604030504040204" pitchFamily="34" charset="0"/>
            <a:ea typeface="Tahoma" panose="020B0604030504040204" pitchFamily="34" charset="0"/>
            <a:cs typeface="Tahoma" panose="020B0604030504040204" pitchFamily="34" charset="0"/>
          </a:endParaRPr>
        </a:p>
      </dgm:t>
    </dgm:pt>
    <dgm:pt modelId="{C499F21A-61B3-47D8-A7C7-3769A1DB4BEA}" type="sibTrans" cxnId="{F18C3761-19C8-4013-B2F7-64F2674DB55C}">
      <dgm:prSet/>
      <dgm:spPr/>
      <dgm:t>
        <a:bodyPr/>
        <a:lstStyle/>
        <a:p>
          <a:endParaRPr lang="en-US" sz="2400" b="1">
            <a:latin typeface="Tahoma" panose="020B0604030504040204" pitchFamily="34" charset="0"/>
            <a:ea typeface="Tahoma" panose="020B0604030504040204" pitchFamily="34" charset="0"/>
            <a:cs typeface="Tahoma" panose="020B0604030504040204" pitchFamily="34" charset="0"/>
          </a:endParaRPr>
        </a:p>
      </dgm:t>
    </dgm:pt>
    <dgm:pt modelId="{BE005AB9-C26E-47A3-A340-F430A5039AA1}">
      <dgm:prSet custT="1"/>
      <dgm:spPr>
        <a:solidFill>
          <a:srgbClr val="FEC4BA">
            <a:alpha val="90000"/>
          </a:srgbClr>
        </a:solidFill>
        <a:ln>
          <a:noFill/>
        </a:ln>
        <a:effectLst>
          <a:outerShdw blurRad="63500" algn="ctr" rotWithShape="0">
            <a:prstClr val="black">
              <a:alpha val="40000"/>
            </a:prstClr>
          </a:outerShdw>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Course Section</a:t>
          </a:r>
        </a:p>
        <a:p>
          <a:r>
            <a:rPr lang="en-US" sz="1400" b="1" dirty="0">
              <a:solidFill>
                <a:srgbClr val="CC3300"/>
              </a:solidFill>
              <a:latin typeface="Tahoma" panose="020B0604030504040204" pitchFamily="34" charset="0"/>
              <a:ea typeface="Tahoma" panose="020B0604030504040204" pitchFamily="34" charset="0"/>
              <a:cs typeface="Tahoma" panose="020B0604030504040204" pitchFamily="34" charset="0"/>
            </a:rPr>
            <a:t>Enrollment*</a:t>
          </a:r>
        </a:p>
        <a:p>
          <a:r>
            <a:rPr lang="en-US" sz="1600" b="1" dirty="0">
              <a:latin typeface="Tahoma" panose="020B0604030504040204" pitchFamily="34" charset="0"/>
              <a:ea typeface="Tahoma" panose="020B0604030504040204" pitchFamily="34" charset="0"/>
              <a:cs typeface="Tahoma" panose="020B0604030504040204" pitchFamily="34" charset="0"/>
            </a:rPr>
            <a:t>(CRSE)</a:t>
          </a:r>
        </a:p>
      </dgm:t>
    </dgm:pt>
    <dgm:pt modelId="{C5FED786-95B7-4AD6-B6E6-7011E32E189C}" type="parTrans" cxnId="{50F72047-FD5E-4AA9-B11C-E0592DB22213}">
      <dgm:prSet/>
      <dgm:spPr/>
      <dgm:t>
        <a:bodyPr/>
        <a:lstStyle/>
        <a:p>
          <a:endParaRPr lang="en-US" sz="2400" b="1">
            <a:latin typeface="Tahoma" panose="020B0604030504040204" pitchFamily="34" charset="0"/>
            <a:ea typeface="Tahoma" panose="020B0604030504040204" pitchFamily="34" charset="0"/>
            <a:cs typeface="Tahoma" panose="020B0604030504040204" pitchFamily="34" charset="0"/>
          </a:endParaRPr>
        </a:p>
      </dgm:t>
    </dgm:pt>
    <dgm:pt modelId="{EF290A1B-A62A-4BB2-B9D7-FC9C4BE22E04}" type="sibTrans" cxnId="{50F72047-FD5E-4AA9-B11C-E0592DB22213}">
      <dgm:prSet/>
      <dgm:spPr/>
      <dgm:t>
        <a:bodyPr/>
        <a:lstStyle/>
        <a:p>
          <a:endParaRPr lang="en-US" sz="2400" b="1">
            <a:latin typeface="Tahoma" panose="020B0604030504040204" pitchFamily="34" charset="0"/>
            <a:ea typeface="Tahoma" panose="020B0604030504040204" pitchFamily="34" charset="0"/>
            <a:cs typeface="Tahoma" panose="020B0604030504040204" pitchFamily="34" charset="0"/>
          </a:endParaRPr>
        </a:p>
      </dgm:t>
    </dgm:pt>
    <dgm:pt modelId="{F804F104-2F24-4725-A482-66410EFC648E}">
      <dgm:prSet phldrT="[Text]" custT="1"/>
      <dgm:spPr>
        <a:solidFill>
          <a:srgbClr val="FEC4BA"/>
        </a:solidFill>
        <a:ln>
          <a:noFill/>
        </a:ln>
        <a:effectLst>
          <a:outerShdw blurRad="63500" algn="ctr" rotWithShape="0">
            <a:prstClr val="black">
              <a:alpha val="40000"/>
            </a:prstClr>
          </a:outerShdw>
        </a:effectLst>
      </dgm:spPr>
      <dgm:t>
        <a:bodyPr/>
        <a:lstStyle/>
        <a:p>
          <a:r>
            <a:rPr lang="en-US" sz="1600" b="1">
              <a:latin typeface="Tahoma" panose="020B0604030504040204" pitchFamily="34" charset="0"/>
              <a:ea typeface="Tahoma" panose="020B0604030504040204" pitchFamily="34" charset="0"/>
              <a:cs typeface="Tahoma" panose="020B0604030504040204" pitchFamily="34" charset="0"/>
            </a:rPr>
            <a:t>Staff Demographic </a:t>
          </a:r>
        </a:p>
        <a:p>
          <a:r>
            <a:rPr lang="en-US" sz="1600" b="1">
              <a:latin typeface="Tahoma" panose="020B0604030504040204" pitchFamily="34" charset="0"/>
              <a:ea typeface="Tahoma" panose="020B0604030504040204" pitchFamily="34" charset="0"/>
              <a:cs typeface="Tahoma" panose="020B0604030504040204" pitchFamily="34" charset="0"/>
            </a:rPr>
            <a:t>(SDEM)</a:t>
          </a:r>
        </a:p>
      </dgm:t>
    </dgm:pt>
    <dgm:pt modelId="{EF1E2983-770C-48C7-8148-EAEAA0D40DD6}" type="sibTrans" cxnId="{B88D88A2-A5D0-4B1B-9242-2A3487206DFA}">
      <dgm:prSet/>
      <dgm:spPr/>
      <dgm:t>
        <a:bodyPr/>
        <a:lstStyle/>
        <a:p>
          <a:endParaRPr lang="en-US" sz="2400" b="1">
            <a:latin typeface="Tahoma" panose="020B0604030504040204" pitchFamily="34" charset="0"/>
            <a:ea typeface="Tahoma" panose="020B0604030504040204" pitchFamily="34" charset="0"/>
            <a:cs typeface="Tahoma" panose="020B0604030504040204" pitchFamily="34" charset="0"/>
          </a:endParaRPr>
        </a:p>
      </dgm:t>
    </dgm:pt>
    <dgm:pt modelId="{706CF086-06A5-4F26-A1F7-D562C43ADE3D}" type="parTrans" cxnId="{B88D88A2-A5D0-4B1B-9242-2A3487206DFA}">
      <dgm:prSet/>
      <dgm:spPr/>
      <dgm:t>
        <a:bodyPr/>
        <a:lstStyle/>
        <a:p>
          <a:endParaRPr lang="en-US" sz="2400" b="1">
            <a:latin typeface="Tahoma" panose="020B0604030504040204" pitchFamily="34" charset="0"/>
            <a:ea typeface="Tahoma" panose="020B0604030504040204" pitchFamily="34" charset="0"/>
            <a:cs typeface="Tahoma" panose="020B0604030504040204" pitchFamily="34" charset="0"/>
          </a:endParaRPr>
        </a:p>
      </dgm:t>
    </dgm:pt>
    <dgm:pt modelId="{133DD5EC-1EB1-174D-B84E-46FD41F00D1F}">
      <dgm:prSet custT="1"/>
      <dgm:spPr>
        <a:solidFill>
          <a:srgbClr val="FEC4BA">
            <a:alpha val="90000"/>
          </a:srgbClr>
        </a:solidFill>
        <a:ln>
          <a:noFill/>
        </a:ln>
        <a:effectLst>
          <a:outerShdw blurRad="63500" algn="ctr" rotWithShape="0">
            <a:prstClr val="black">
              <a:alpha val="40000"/>
            </a:prstClr>
          </a:outerShdw>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Student Course Section</a:t>
          </a:r>
        </a:p>
        <a:p>
          <a:r>
            <a:rPr lang="en-US" sz="1400" b="1" dirty="0">
              <a:solidFill>
                <a:srgbClr val="CC3300"/>
              </a:solidFill>
              <a:latin typeface="Tahoma" panose="020B0604030504040204" pitchFamily="34" charset="0"/>
              <a:ea typeface="Tahoma" panose="020B0604030504040204" pitchFamily="34" charset="0"/>
              <a:cs typeface="Tahoma" panose="020B0604030504040204" pitchFamily="34" charset="0"/>
            </a:rPr>
            <a:t>Enrollment*</a:t>
          </a:r>
        </a:p>
        <a:p>
          <a:r>
            <a:rPr lang="en-US" sz="1600" b="1" dirty="0">
              <a:latin typeface="Tahoma" panose="020B0604030504040204" pitchFamily="34" charset="0"/>
              <a:ea typeface="Tahoma" panose="020B0604030504040204" pitchFamily="34" charset="0"/>
              <a:cs typeface="Tahoma" panose="020B0604030504040204" pitchFamily="34" charset="0"/>
            </a:rPr>
            <a:t>(SCSE)</a:t>
          </a:r>
        </a:p>
      </dgm:t>
    </dgm:pt>
    <dgm:pt modelId="{F8ADDCE7-FF9B-6E40-9105-E537F02A6EE5}" type="parTrans" cxnId="{7B84D7DD-09B9-F945-B3C3-1522421843E1}">
      <dgm:prSet/>
      <dgm:spPr/>
      <dgm:t>
        <a:bodyPr/>
        <a:lstStyle/>
        <a:p>
          <a:endParaRPr lang="en-US" sz="2400" b="1">
            <a:latin typeface="Tahoma" panose="020B0604030504040204" pitchFamily="34" charset="0"/>
            <a:ea typeface="Tahoma" panose="020B0604030504040204" pitchFamily="34" charset="0"/>
            <a:cs typeface="Tahoma" panose="020B0604030504040204" pitchFamily="34" charset="0"/>
          </a:endParaRPr>
        </a:p>
      </dgm:t>
    </dgm:pt>
    <dgm:pt modelId="{8CD9AC58-B944-2D40-92A7-A86F6CD3800B}" type="sibTrans" cxnId="{7B84D7DD-09B9-F945-B3C3-1522421843E1}">
      <dgm:prSet/>
      <dgm:spPr/>
      <dgm:t>
        <a:bodyPr/>
        <a:lstStyle/>
        <a:p>
          <a:endParaRPr lang="en-US" sz="2400" b="1">
            <a:latin typeface="Tahoma" panose="020B0604030504040204" pitchFamily="34" charset="0"/>
            <a:ea typeface="Tahoma" panose="020B0604030504040204" pitchFamily="34" charset="0"/>
            <a:cs typeface="Tahoma" panose="020B0604030504040204" pitchFamily="34" charset="0"/>
          </a:endParaRPr>
        </a:p>
      </dgm:t>
    </dgm:pt>
    <dgm:pt modelId="{8536341E-B16D-4578-A7A3-C408AA5497E7}">
      <dgm:prSet custT="1"/>
      <dgm:spPr>
        <a:solidFill>
          <a:srgbClr val="FEC4BA">
            <a:alpha val="90000"/>
          </a:srgbClr>
        </a:solidFill>
        <a:ln>
          <a:noFill/>
        </a:ln>
        <a:effectLst>
          <a:outerShdw blurRad="63500" algn="ctr" rotWithShape="0">
            <a:prstClr val="black">
              <a:alpha val="40000"/>
            </a:prstClr>
          </a:outerShdw>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Postsecondary Status*</a:t>
          </a:r>
        </a:p>
        <a:p>
          <a:r>
            <a:rPr lang="en-US" sz="1600" b="1" dirty="0">
              <a:latin typeface="Tahoma" panose="020B0604030504040204" pitchFamily="34" charset="0"/>
              <a:ea typeface="Tahoma" panose="020B0604030504040204" pitchFamily="34" charset="0"/>
              <a:cs typeface="Tahoma" panose="020B0604030504040204" pitchFamily="34" charset="0"/>
            </a:rPr>
            <a:t>(PSTS)</a:t>
          </a:r>
        </a:p>
      </dgm:t>
    </dgm:pt>
    <dgm:pt modelId="{7BFD2052-EA20-4515-9643-79A0DE105942}" type="parTrans" cxnId="{2DC6A487-3FC2-4E84-8FA3-E015898D23AD}">
      <dgm:prSet/>
      <dgm:spPr/>
      <dgm:t>
        <a:bodyPr/>
        <a:lstStyle/>
        <a:p>
          <a:endParaRPr lang="en-US" sz="2400"/>
        </a:p>
      </dgm:t>
    </dgm:pt>
    <dgm:pt modelId="{47CF9D3B-C831-4AA9-BBCA-4C2800391790}" type="sibTrans" cxnId="{2DC6A487-3FC2-4E84-8FA3-E015898D23AD}">
      <dgm:prSet/>
      <dgm:spPr/>
      <dgm:t>
        <a:bodyPr/>
        <a:lstStyle/>
        <a:p>
          <a:endParaRPr lang="en-US" sz="2400"/>
        </a:p>
      </dgm:t>
    </dgm:pt>
    <dgm:pt modelId="{9C7D6B81-F911-432D-BEB8-44767995D9D5}" type="pres">
      <dgm:prSet presAssocID="{16B0ED08-85F4-4428-94F4-C1B5D46D1BA8}" presName="hierChild1" presStyleCnt="0">
        <dgm:presLayoutVars>
          <dgm:chPref val="1"/>
          <dgm:dir/>
          <dgm:animOne val="branch"/>
          <dgm:animLvl val="lvl"/>
          <dgm:resizeHandles/>
        </dgm:presLayoutVars>
      </dgm:prSet>
      <dgm:spPr/>
    </dgm:pt>
    <dgm:pt modelId="{F945EDE4-E0FB-7C48-A62D-058B9D783369}" type="pres">
      <dgm:prSet presAssocID="{F804F104-2F24-4725-A482-66410EFC648E}" presName="hierRoot1" presStyleCnt="0"/>
      <dgm:spPr/>
    </dgm:pt>
    <dgm:pt modelId="{744335FA-2B74-6348-B6BC-37F666200889}" type="pres">
      <dgm:prSet presAssocID="{F804F104-2F24-4725-A482-66410EFC648E}" presName="composite" presStyleCnt="0"/>
      <dgm:spPr/>
    </dgm:pt>
    <dgm:pt modelId="{CC307D02-3FA9-F64C-A238-ED44C26BC725}" type="pres">
      <dgm:prSet presAssocID="{F804F104-2F24-4725-A482-66410EFC648E}" presName="background" presStyleLbl="node0" presStyleIdx="0" presStyleCnt="1"/>
      <dgm:spPr>
        <a:solidFill>
          <a:srgbClr val="F8F5F9"/>
        </a:solidFill>
        <a:ln>
          <a:noFill/>
        </a:ln>
        <a:effectLst>
          <a:outerShdw blurRad="63500" algn="ctr" rotWithShape="0">
            <a:prstClr val="black">
              <a:alpha val="40000"/>
            </a:prstClr>
          </a:outerShdw>
        </a:effectLst>
      </dgm:spPr>
    </dgm:pt>
    <dgm:pt modelId="{DE4B00C6-93CD-EA48-AD4C-D3FDA2F31988}" type="pres">
      <dgm:prSet presAssocID="{F804F104-2F24-4725-A482-66410EFC648E}" presName="text" presStyleLbl="fgAcc0" presStyleIdx="0" presStyleCnt="1" custScaleX="227479">
        <dgm:presLayoutVars>
          <dgm:chPref val="3"/>
        </dgm:presLayoutVars>
      </dgm:prSet>
      <dgm:spPr/>
    </dgm:pt>
    <dgm:pt modelId="{2DF3E283-5689-3F44-827B-435ABB0AC5CF}" type="pres">
      <dgm:prSet presAssocID="{F804F104-2F24-4725-A482-66410EFC648E}" presName="hierChild2" presStyleCnt="0"/>
      <dgm:spPr/>
    </dgm:pt>
    <dgm:pt modelId="{FDE4F6DD-F05D-4A45-849C-7F568B6A47B4}" type="pres">
      <dgm:prSet presAssocID="{95E1186F-E783-41F5-95BF-84B719BC78C2}" presName="Name10" presStyleLbl="parChTrans1D2" presStyleIdx="0" presStyleCnt="1"/>
      <dgm:spPr/>
    </dgm:pt>
    <dgm:pt modelId="{7DE95EC3-684D-054B-9DD9-57E0CE9C67EE}" type="pres">
      <dgm:prSet presAssocID="{0A662246-71F1-4CBF-85EA-D67A7F619E00}" presName="hierRoot2" presStyleCnt="0"/>
      <dgm:spPr/>
    </dgm:pt>
    <dgm:pt modelId="{071F313C-5D38-8D4D-9754-18A3286581E3}" type="pres">
      <dgm:prSet presAssocID="{0A662246-71F1-4CBF-85EA-D67A7F619E00}" presName="composite2" presStyleCnt="0"/>
      <dgm:spPr/>
    </dgm:pt>
    <dgm:pt modelId="{A3A52CAA-FF06-2B4C-A559-A8AF925AB580}" type="pres">
      <dgm:prSet presAssocID="{0A662246-71F1-4CBF-85EA-D67A7F619E00}" presName="background2" presStyleLbl="node2" presStyleIdx="0" presStyleCnt="1"/>
      <dgm:spPr>
        <a:solidFill>
          <a:srgbClr val="F8F5F9"/>
        </a:solidFill>
        <a:ln>
          <a:noFill/>
        </a:ln>
        <a:effectLst>
          <a:outerShdw blurRad="63500" algn="ctr" rotWithShape="0">
            <a:prstClr val="black">
              <a:alpha val="40000"/>
            </a:prstClr>
          </a:outerShdw>
        </a:effectLst>
      </dgm:spPr>
    </dgm:pt>
    <dgm:pt modelId="{166C1A5B-2F2B-6346-BBA2-918BAE37896A}" type="pres">
      <dgm:prSet presAssocID="{0A662246-71F1-4CBF-85EA-D67A7F619E00}" presName="text2" presStyleLbl="fgAcc2" presStyleIdx="0" presStyleCnt="1" custScaleX="227479">
        <dgm:presLayoutVars>
          <dgm:chPref val="3"/>
        </dgm:presLayoutVars>
      </dgm:prSet>
      <dgm:spPr/>
    </dgm:pt>
    <dgm:pt modelId="{9755FEEE-1468-E946-98CB-3AB3229C412B}" type="pres">
      <dgm:prSet presAssocID="{0A662246-71F1-4CBF-85EA-D67A7F619E00}" presName="hierChild3" presStyleCnt="0"/>
      <dgm:spPr/>
    </dgm:pt>
    <dgm:pt modelId="{24FCE110-0366-8744-9E26-4B7139C7C50A}" type="pres">
      <dgm:prSet presAssocID="{C5FED786-95B7-4AD6-B6E6-7011E32E189C}" presName="Name17" presStyleLbl="parChTrans1D3" presStyleIdx="0" presStyleCnt="1"/>
      <dgm:spPr/>
    </dgm:pt>
    <dgm:pt modelId="{64489F8E-D1AE-2642-8DD4-8CD68168C313}" type="pres">
      <dgm:prSet presAssocID="{BE005AB9-C26E-47A3-A340-F430A5039AA1}" presName="hierRoot3" presStyleCnt="0"/>
      <dgm:spPr/>
    </dgm:pt>
    <dgm:pt modelId="{D71D3809-5DEF-0444-9CDE-CF0ED587F685}" type="pres">
      <dgm:prSet presAssocID="{BE005AB9-C26E-47A3-A340-F430A5039AA1}" presName="composite3" presStyleCnt="0"/>
      <dgm:spPr/>
    </dgm:pt>
    <dgm:pt modelId="{3B97A4D7-A874-C245-9AB0-640D457A3A1A}" type="pres">
      <dgm:prSet presAssocID="{BE005AB9-C26E-47A3-A340-F430A5039AA1}" presName="background3" presStyleLbl="node3" presStyleIdx="0" presStyleCnt="1"/>
      <dgm:spPr>
        <a:solidFill>
          <a:srgbClr val="F8F5F9"/>
        </a:solidFill>
        <a:ln>
          <a:noFill/>
        </a:ln>
        <a:effectLst>
          <a:outerShdw blurRad="63500" algn="ctr" rotWithShape="0">
            <a:prstClr val="black">
              <a:alpha val="40000"/>
            </a:prstClr>
          </a:outerShdw>
        </a:effectLst>
      </dgm:spPr>
    </dgm:pt>
    <dgm:pt modelId="{2BFC011F-6220-D341-BFE0-528C6EE41DC5}" type="pres">
      <dgm:prSet presAssocID="{BE005AB9-C26E-47A3-A340-F430A5039AA1}" presName="text3" presStyleLbl="fgAcc3" presStyleIdx="0" presStyleCnt="1" custScaleX="227479">
        <dgm:presLayoutVars>
          <dgm:chPref val="3"/>
        </dgm:presLayoutVars>
      </dgm:prSet>
      <dgm:spPr/>
    </dgm:pt>
    <dgm:pt modelId="{43C5BC25-9229-7244-AE41-7219868AF899}" type="pres">
      <dgm:prSet presAssocID="{BE005AB9-C26E-47A3-A340-F430A5039AA1}" presName="hierChild4" presStyleCnt="0"/>
      <dgm:spPr/>
    </dgm:pt>
    <dgm:pt modelId="{7D5C29F1-0B5B-EB41-A28E-CE6D1C38C0D0}" type="pres">
      <dgm:prSet presAssocID="{F8ADDCE7-FF9B-6E40-9105-E537F02A6EE5}" presName="Name23" presStyleLbl="parChTrans1D4" presStyleIdx="0" presStyleCnt="2"/>
      <dgm:spPr/>
    </dgm:pt>
    <dgm:pt modelId="{CABE7737-0286-B744-AEF0-D9D9C425B3BC}" type="pres">
      <dgm:prSet presAssocID="{133DD5EC-1EB1-174D-B84E-46FD41F00D1F}" presName="hierRoot4" presStyleCnt="0"/>
      <dgm:spPr/>
    </dgm:pt>
    <dgm:pt modelId="{965EB240-5C55-E144-88F9-A4748AEBCD7F}" type="pres">
      <dgm:prSet presAssocID="{133DD5EC-1EB1-174D-B84E-46FD41F00D1F}" presName="composite4" presStyleCnt="0"/>
      <dgm:spPr/>
    </dgm:pt>
    <dgm:pt modelId="{7E4E368B-90DD-5D48-872B-019D4C11301B}" type="pres">
      <dgm:prSet presAssocID="{133DD5EC-1EB1-174D-B84E-46FD41F00D1F}" presName="background4" presStyleLbl="node4" presStyleIdx="0" presStyleCnt="2"/>
      <dgm:spPr>
        <a:solidFill>
          <a:srgbClr val="F8F5F9"/>
        </a:solidFill>
        <a:ln>
          <a:noFill/>
        </a:ln>
        <a:effectLst>
          <a:outerShdw blurRad="63500" algn="ctr" rotWithShape="0">
            <a:prstClr val="black">
              <a:alpha val="40000"/>
            </a:prstClr>
          </a:outerShdw>
        </a:effectLst>
      </dgm:spPr>
    </dgm:pt>
    <dgm:pt modelId="{688896EB-5CAB-AE49-8100-0270623F6293}" type="pres">
      <dgm:prSet presAssocID="{133DD5EC-1EB1-174D-B84E-46FD41F00D1F}" presName="text4" presStyleLbl="fgAcc4" presStyleIdx="0" presStyleCnt="2" custScaleX="227479">
        <dgm:presLayoutVars>
          <dgm:chPref val="3"/>
        </dgm:presLayoutVars>
      </dgm:prSet>
      <dgm:spPr/>
    </dgm:pt>
    <dgm:pt modelId="{95904C1F-7E26-CD4D-AE2B-5F924E5C3335}" type="pres">
      <dgm:prSet presAssocID="{133DD5EC-1EB1-174D-B84E-46FD41F00D1F}" presName="hierChild5" presStyleCnt="0"/>
      <dgm:spPr/>
    </dgm:pt>
    <dgm:pt modelId="{72EE6D57-FD1F-40EC-9F95-3F6C83F20B70}" type="pres">
      <dgm:prSet presAssocID="{7BFD2052-EA20-4515-9643-79A0DE105942}" presName="Name23" presStyleLbl="parChTrans1D4" presStyleIdx="1" presStyleCnt="2"/>
      <dgm:spPr/>
    </dgm:pt>
    <dgm:pt modelId="{219FA626-4950-4FDF-9093-D9AB97740966}" type="pres">
      <dgm:prSet presAssocID="{8536341E-B16D-4578-A7A3-C408AA5497E7}" presName="hierRoot4" presStyleCnt="0"/>
      <dgm:spPr/>
    </dgm:pt>
    <dgm:pt modelId="{3B933C35-4315-427D-8DCD-5AB80D0B5D0D}" type="pres">
      <dgm:prSet presAssocID="{8536341E-B16D-4578-A7A3-C408AA5497E7}" presName="composite4" presStyleCnt="0"/>
      <dgm:spPr/>
    </dgm:pt>
    <dgm:pt modelId="{470B0C71-7F36-45F0-829F-1FD450A32118}" type="pres">
      <dgm:prSet presAssocID="{8536341E-B16D-4578-A7A3-C408AA5497E7}" presName="background4" presStyleLbl="node4" presStyleIdx="1" presStyleCnt="2"/>
      <dgm:spPr>
        <a:solidFill>
          <a:srgbClr val="F8F5F9"/>
        </a:solidFill>
        <a:effectLst>
          <a:outerShdw blurRad="63500" algn="ctr" rotWithShape="0">
            <a:prstClr val="black">
              <a:alpha val="40000"/>
            </a:prstClr>
          </a:outerShdw>
        </a:effectLst>
      </dgm:spPr>
    </dgm:pt>
    <dgm:pt modelId="{270FF600-43D4-41EE-B384-7E041879091A}" type="pres">
      <dgm:prSet presAssocID="{8536341E-B16D-4578-A7A3-C408AA5497E7}" presName="text4" presStyleLbl="fgAcc4" presStyleIdx="1" presStyleCnt="2" custScaleX="222184">
        <dgm:presLayoutVars>
          <dgm:chPref val="3"/>
        </dgm:presLayoutVars>
      </dgm:prSet>
      <dgm:spPr/>
    </dgm:pt>
    <dgm:pt modelId="{E64F4790-7D04-401A-9BBA-BC7FA4C5D0C6}" type="pres">
      <dgm:prSet presAssocID="{8536341E-B16D-4578-A7A3-C408AA5497E7}" presName="hierChild5" presStyleCnt="0"/>
      <dgm:spPr/>
    </dgm:pt>
  </dgm:ptLst>
  <dgm:cxnLst>
    <dgm:cxn modelId="{33226A01-CA5C-ED45-B1C7-0550A692FCD0}" type="presOf" srcId="{F804F104-2F24-4725-A482-66410EFC648E}" destId="{DE4B00C6-93CD-EA48-AD4C-D3FDA2F31988}" srcOrd="0" destOrd="0" presId="urn:microsoft.com/office/officeart/2005/8/layout/hierarchy1"/>
    <dgm:cxn modelId="{32F2FA11-DCC2-4843-A472-8955406DB8AC}" type="presOf" srcId="{0A662246-71F1-4CBF-85EA-D67A7F619E00}" destId="{166C1A5B-2F2B-6346-BBA2-918BAE37896A}" srcOrd="0" destOrd="0" presId="urn:microsoft.com/office/officeart/2005/8/layout/hierarchy1"/>
    <dgm:cxn modelId="{E1F76B28-8B39-5F46-8CD6-523F7990DEF5}" type="presOf" srcId="{C5FED786-95B7-4AD6-B6E6-7011E32E189C}" destId="{24FCE110-0366-8744-9E26-4B7139C7C50A}" srcOrd="0" destOrd="0" presId="urn:microsoft.com/office/officeart/2005/8/layout/hierarchy1"/>
    <dgm:cxn modelId="{D8D1722B-D86B-4D45-859B-9CD2EB5A5157}" type="presOf" srcId="{95E1186F-E783-41F5-95BF-84B719BC78C2}" destId="{FDE4F6DD-F05D-4A45-849C-7F568B6A47B4}" srcOrd="0" destOrd="0" presId="urn:microsoft.com/office/officeart/2005/8/layout/hierarchy1"/>
    <dgm:cxn modelId="{B5632E2C-0682-4F3F-9F14-7D5D1D28FF50}" type="presOf" srcId="{133DD5EC-1EB1-174D-B84E-46FD41F00D1F}" destId="{688896EB-5CAB-AE49-8100-0270623F6293}" srcOrd="0" destOrd="0" presId="urn:microsoft.com/office/officeart/2005/8/layout/hierarchy1"/>
    <dgm:cxn modelId="{D7D96740-AE38-4741-816D-A5C263B24C36}" type="presOf" srcId="{7BFD2052-EA20-4515-9643-79A0DE105942}" destId="{72EE6D57-FD1F-40EC-9F95-3F6C83F20B70}" srcOrd="0" destOrd="0" presId="urn:microsoft.com/office/officeart/2005/8/layout/hierarchy1"/>
    <dgm:cxn modelId="{4D16D85F-8CED-4E6C-A0D4-CAC92235159E}" type="presOf" srcId="{F8ADDCE7-FF9B-6E40-9105-E537F02A6EE5}" destId="{7D5C29F1-0B5B-EB41-A28E-CE6D1C38C0D0}" srcOrd="0" destOrd="0" presId="urn:microsoft.com/office/officeart/2005/8/layout/hierarchy1"/>
    <dgm:cxn modelId="{F18C3761-19C8-4013-B2F7-64F2674DB55C}" srcId="{F804F104-2F24-4725-A482-66410EFC648E}" destId="{0A662246-71F1-4CBF-85EA-D67A7F619E00}" srcOrd="0" destOrd="0" parTransId="{95E1186F-E783-41F5-95BF-84B719BC78C2}" sibTransId="{C499F21A-61B3-47D8-A7C7-3769A1DB4BEA}"/>
    <dgm:cxn modelId="{50F72047-FD5E-4AA9-B11C-E0592DB22213}" srcId="{0A662246-71F1-4CBF-85EA-D67A7F619E00}" destId="{BE005AB9-C26E-47A3-A340-F430A5039AA1}" srcOrd="0" destOrd="0" parTransId="{C5FED786-95B7-4AD6-B6E6-7011E32E189C}" sibTransId="{EF290A1B-A62A-4BB2-B9D7-FC9C4BE22E04}"/>
    <dgm:cxn modelId="{6C7B6F6F-346C-4EA7-97C9-80D10FD0CB40}" type="presOf" srcId="{16B0ED08-85F4-4428-94F4-C1B5D46D1BA8}" destId="{9C7D6B81-F911-432D-BEB8-44767995D9D5}" srcOrd="0" destOrd="0" presId="urn:microsoft.com/office/officeart/2005/8/layout/hierarchy1"/>
    <dgm:cxn modelId="{2DC6A487-3FC2-4E84-8FA3-E015898D23AD}" srcId="{133DD5EC-1EB1-174D-B84E-46FD41F00D1F}" destId="{8536341E-B16D-4578-A7A3-C408AA5497E7}" srcOrd="0" destOrd="0" parTransId="{7BFD2052-EA20-4515-9643-79A0DE105942}" sibTransId="{47CF9D3B-C831-4AA9-BBCA-4C2800391790}"/>
    <dgm:cxn modelId="{E00C8D8F-E075-5345-BBDE-3BD1307C6F3F}" type="presOf" srcId="{BE005AB9-C26E-47A3-A340-F430A5039AA1}" destId="{2BFC011F-6220-D341-BFE0-528C6EE41DC5}" srcOrd="0" destOrd="0" presId="urn:microsoft.com/office/officeart/2005/8/layout/hierarchy1"/>
    <dgm:cxn modelId="{B88D88A2-A5D0-4B1B-9242-2A3487206DFA}" srcId="{16B0ED08-85F4-4428-94F4-C1B5D46D1BA8}" destId="{F804F104-2F24-4725-A482-66410EFC648E}" srcOrd="0" destOrd="0" parTransId="{706CF086-06A5-4F26-A1F7-D562C43ADE3D}" sibTransId="{EF1E2983-770C-48C7-8148-EAEAA0D40DD6}"/>
    <dgm:cxn modelId="{9532FAD7-51D3-40BF-9C70-F821DB5957D0}" type="presOf" srcId="{8536341E-B16D-4578-A7A3-C408AA5497E7}" destId="{270FF600-43D4-41EE-B384-7E041879091A}" srcOrd="0" destOrd="0" presId="urn:microsoft.com/office/officeart/2005/8/layout/hierarchy1"/>
    <dgm:cxn modelId="{7B84D7DD-09B9-F945-B3C3-1522421843E1}" srcId="{BE005AB9-C26E-47A3-A340-F430A5039AA1}" destId="{133DD5EC-1EB1-174D-B84E-46FD41F00D1F}" srcOrd="0" destOrd="0" parTransId="{F8ADDCE7-FF9B-6E40-9105-E537F02A6EE5}" sibTransId="{8CD9AC58-B944-2D40-92A7-A86F6CD3800B}"/>
    <dgm:cxn modelId="{F2149773-97A1-5542-910E-128CB5121CD5}" type="presParOf" srcId="{9C7D6B81-F911-432D-BEB8-44767995D9D5}" destId="{F945EDE4-E0FB-7C48-A62D-058B9D783369}" srcOrd="0" destOrd="0" presId="urn:microsoft.com/office/officeart/2005/8/layout/hierarchy1"/>
    <dgm:cxn modelId="{B1D38CA6-30A5-9842-83B2-5D7A46FFB000}" type="presParOf" srcId="{F945EDE4-E0FB-7C48-A62D-058B9D783369}" destId="{744335FA-2B74-6348-B6BC-37F666200889}" srcOrd="0" destOrd="0" presId="urn:microsoft.com/office/officeart/2005/8/layout/hierarchy1"/>
    <dgm:cxn modelId="{740E7D26-8DF8-334B-9C36-9EC22CA729CF}" type="presParOf" srcId="{744335FA-2B74-6348-B6BC-37F666200889}" destId="{CC307D02-3FA9-F64C-A238-ED44C26BC725}" srcOrd="0" destOrd="0" presId="urn:microsoft.com/office/officeart/2005/8/layout/hierarchy1"/>
    <dgm:cxn modelId="{2075B3A8-DB25-5E40-BDDD-C2A9A3F545F9}" type="presParOf" srcId="{744335FA-2B74-6348-B6BC-37F666200889}" destId="{DE4B00C6-93CD-EA48-AD4C-D3FDA2F31988}" srcOrd="1" destOrd="0" presId="urn:microsoft.com/office/officeart/2005/8/layout/hierarchy1"/>
    <dgm:cxn modelId="{E193FB70-ECED-8541-A5BC-5B46EEB0EED2}" type="presParOf" srcId="{F945EDE4-E0FB-7C48-A62D-058B9D783369}" destId="{2DF3E283-5689-3F44-827B-435ABB0AC5CF}" srcOrd="1" destOrd="0" presId="urn:microsoft.com/office/officeart/2005/8/layout/hierarchy1"/>
    <dgm:cxn modelId="{9548C410-BC48-F345-8CAF-7C17837AFEC5}" type="presParOf" srcId="{2DF3E283-5689-3F44-827B-435ABB0AC5CF}" destId="{FDE4F6DD-F05D-4A45-849C-7F568B6A47B4}" srcOrd="0" destOrd="0" presId="urn:microsoft.com/office/officeart/2005/8/layout/hierarchy1"/>
    <dgm:cxn modelId="{D752E1AF-2F89-D743-B69E-CE43276D1F7F}" type="presParOf" srcId="{2DF3E283-5689-3F44-827B-435ABB0AC5CF}" destId="{7DE95EC3-684D-054B-9DD9-57E0CE9C67EE}" srcOrd="1" destOrd="0" presId="urn:microsoft.com/office/officeart/2005/8/layout/hierarchy1"/>
    <dgm:cxn modelId="{1A46B268-EACE-EA47-B6A5-C5C5A4234BF7}" type="presParOf" srcId="{7DE95EC3-684D-054B-9DD9-57E0CE9C67EE}" destId="{071F313C-5D38-8D4D-9754-18A3286581E3}" srcOrd="0" destOrd="0" presId="urn:microsoft.com/office/officeart/2005/8/layout/hierarchy1"/>
    <dgm:cxn modelId="{AEDC8828-3008-9D49-8EC1-03830E1C6429}" type="presParOf" srcId="{071F313C-5D38-8D4D-9754-18A3286581E3}" destId="{A3A52CAA-FF06-2B4C-A559-A8AF925AB580}" srcOrd="0" destOrd="0" presId="urn:microsoft.com/office/officeart/2005/8/layout/hierarchy1"/>
    <dgm:cxn modelId="{4CDFE828-24CB-384B-B01B-A4C432045619}" type="presParOf" srcId="{071F313C-5D38-8D4D-9754-18A3286581E3}" destId="{166C1A5B-2F2B-6346-BBA2-918BAE37896A}" srcOrd="1" destOrd="0" presId="urn:microsoft.com/office/officeart/2005/8/layout/hierarchy1"/>
    <dgm:cxn modelId="{7FEB3559-5393-1842-B3CE-E85E084DFDA9}" type="presParOf" srcId="{7DE95EC3-684D-054B-9DD9-57E0CE9C67EE}" destId="{9755FEEE-1468-E946-98CB-3AB3229C412B}" srcOrd="1" destOrd="0" presId="urn:microsoft.com/office/officeart/2005/8/layout/hierarchy1"/>
    <dgm:cxn modelId="{09265B5D-D5C3-3C4D-9DD2-AD725F9BC628}" type="presParOf" srcId="{9755FEEE-1468-E946-98CB-3AB3229C412B}" destId="{24FCE110-0366-8744-9E26-4B7139C7C50A}" srcOrd="0" destOrd="0" presId="urn:microsoft.com/office/officeart/2005/8/layout/hierarchy1"/>
    <dgm:cxn modelId="{ED1501B5-5BEC-6D4F-AA6F-EDF3AB4F8B76}" type="presParOf" srcId="{9755FEEE-1468-E946-98CB-3AB3229C412B}" destId="{64489F8E-D1AE-2642-8DD4-8CD68168C313}" srcOrd="1" destOrd="0" presId="urn:microsoft.com/office/officeart/2005/8/layout/hierarchy1"/>
    <dgm:cxn modelId="{26CF2ABF-06B9-1440-8DA8-B20F88EBB1F5}" type="presParOf" srcId="{64489F8E-D1AE-2642-8DD4-8CD68168C313}" destId="{D71D3809-5DEF-0444-9CDE-CF0ED587F685}" srcOrd="0" destOrd="0" presId="urn:microsoft.com/office/officeart/2005/8/layout/hierarchy1"/>
    <dgm:cxn modelId="{64E62DE9-6118-E646-882A-B9BB74075EF9}" type="presParOf" srcId="{D71D3809-5DEF-0444-9CDE-CF0ED587F685}" destId="{3B97A4D7-A874-C245-9AB0-640D457A3A1A}" srcOrd="0" destOrd="0" presId="urn:microsoft.com/office/officeart/2005/8/layout/hierarchy1"/>
    <dgm:cxn modelId="{CD9D9070-7CF7-1F4F-9674-BDD710A47ADD}" type="presParOf" srcId="{D71D3809-5DEF-0444-9CDE-CF0ED587F685}" destId="{2BFC011F-6220-D341-BFE0-528C6EE41DC5}" srcOrd="1" destOrd="0" presId="urn:microsoft.com/office/officeart/2005/8/layout/hierarchy1"/>
    <dgm:cxn modelId="{53509950-AADF-734C-B46B-9B88A601A7CE}" type="presParOf" srcId="{64489F8E-D1AE-2642-8DD4-8CD68168C313}" destId="{43C5BC25-9229-7244-AE41-7219868AF899}" srcOrd="1" destOrd="0" presId="urn:microsoft.com/office/officeart/2005/8/layout/hierarchy1"/>
    <dgm:cxn modelId="{010581BB-0050-4882-859C-E7C7561E8EB4}" type="presParOf" srcId="{43C5BC25-9229-7244-AE41-7219868AF899}" destId="{7D5C29F1-0B5B-EB41-A28E-CE6D1C38C0D0}" srcOrd="0" destOrd="0" presId="urn:microsoft.com/office/officeart/2005/8/layout/hierarchy1"/>
    <dgm:cxn modelId="{E79C290B-4D51-4405-8D65-CCD32B96915E}" type="presParOf" srcId="{43C5BC25-9229-7244-AE41-7219868AF899}" destId="{CABE7737-0286-B744-AEF0-D9D9C425B3BC}" srcOrd="1" destOrd="0" presId="urn:microsoft.com/office/officeart/2005/8/layout/hierarchy1"/>
    <dgm:cxn modelId="{4E651827-91D8-45B6-991A-EC225E3D0324}" type="presParOf" srcId="{CABE7737-0286-B744-AEF0-D9D9C425B3BC}" destId="{965EB240-5C55-E144-88F9-A4748AEBCD7F}" srcOrd="0" destOrd="0" presId="urn:microsoft.com/office/officeart/2005/8/layout/hierarchy1"/>
    <dgm:cxn modelId="{222C6A8A-3EB2-4A65-870E-325CCA8273C0}" type="presParOf" srcId="{965EB240-5C55-E144-88F9-A4748AEBCD7F}" destId="{7E4E368B-90DD-5D48-872B-019D4C11301B}" srcOrd="0" destOrd="0" presId="urn:microsoft.com/office/officeart/2005/8/layout/hierarchy1"/>
    <dgm:cxn modelId="{F627C0DA-3C3C-469F-A13E-4DA497A3A789}" type="presParOf" srcId="{965EB240-5C55-E144-88F9-A4748AEBCD7F}" destId="{688896EB-5CAB-AE49-8100-0270623F6293}" srcOrd="1" destOrd="0" presId="urn:microsoft.com/office/officeart/2005/8/layout/hierarchy1"/>
    <dgm:cxn modelId="{2C9A40AA-2A62-4F08-B64A-4FECEACFFB46}" type="presParOf" srcId="{CABE7737-0286-B744-AEF0-D9D9C425B3BC}" destId="{95904C1F-7E26-CD4D-AE2B-5F924E5C3335}" srcOrd="1" destOrd="0" presId="urn:microsoft.com/office/officeart/2005/8/layout/hierarchy1"/>
    <dgm:cxn modelId="{F3C502B0-D243-441C-9138-C17E16C950FD}" type="presParOf" srcId="{95904C1F-7E26-CD4D-AE2B-5F924E5C3335}" destId="{72EE6D57-FD1F-40EC-9F95-3F6C83F20B70}" srcOrd="0" destOrd="0" presId="urn:microsoft.com/office/officeart/2005/8/layout/hierarchy1"/>
    <dgm:cxn modelId="{C48A13B3-F275-4429-958E-15702E2EA06F}" type="presParOf" srcId="{95904C1F-7E26-CD4D-AE2B-5F924E5C3335}" destId="{219FA626-4950-4FDF-9093-D9AB97740966}" srcOrd="1" destOrd="0" presId="urn:microsoft.com/office/officeart/2005/8/layout/hierarchy1"/>
    <dgm:cxn modelId="{84C84A5F-ADA2-4997-95C1-6480A0524303}" type="presParOf" srcId="{219FA626-4950-4FDF-9093-D9AB97740966}" destId="{3B933C35-4315-427D-8DCD-5AB80D0B5D0D}" srcOrd="0" destOrd="0" presId="urn:microsoft.com/office/officeart/2005/8/layout/hierarchy1"/>
    <dgm:cxn modelId="{B1099E22-AA4F-4B9E-8D8F-9C86147FF415}" type="presParOf" srcId="{3B933C35-4315-427D-8DCD-5AB80D0B5D0D}" destId="{470B0C71-7F36-45F0-829F-1FD450A32118}" srcOrd="0" destOrd="0" presId="urn:microsoft.com/office/officeart/2005/8/layout/hierarchy1"/>
    <dgm:cxn modelId="{42DC9B38-E3E5-447B-8EF5-8C6515112CE8}" type="presParOf" srcId="{3B933C35-4315-427D-8DCD-5AB80D0B5D0D}" destId="{270FF600-43D4-41EE-B384-7E041879091A}" srcOrd="1" destOrd="0" presId="urn:microsoft.com/office/officeart/2005/8/layout/hierarchy1"/>
    <dgm:cxn modelId="{49A07455-B936-4ABC-9056-2079F1271F89}" type="presParOf" srcId="{219FA626-4950-4FDF-9093-D9AB97740966}" destId="{E64F4790-7D04-401A-9BBA-BC7FA4C5D0C6}" srcOrd="1" destOrd="0" presId="urn:microsoft.com/office/officeart/2005/8/layout/hierarchy1"/>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3098D-1C73-4692-99F6-B570AF27CAF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994A275-8819-4667-9E26-D23694CF411F}">
      <dgm:prSet phldrT="[Text]"/>
      <dgm:spPr/>
      <dgm:t>
        <a:bodyPr/>
        <a:lstStyle/>
        <a:p>
          <a:r>
            <a:rPr lang="en-US"/>
            <a:t>Staff Demographic File</a:t>
          </a:r>
        </a:p>
      </dgm:t>
    </dgm:pt>
    <dgm:pt modelId="{0D54DD2C-145B-495D-BDBF-D64DA4CFABDF}" type="parTrans" cxnId="{B6CC9C8D-7CDF-4DF8-958C-748EC817A250}">
      <dgm:prSet/>
      <dgm:spPr/>
      <dgm:t>
        <a:bodyPr/>
        <a:lstStyle/>
        <a:p>
          <a:endParaRPr lang="en-US"/>
        </a:p>
      </dgm:t>
    </dgm:pt>
    <dgm:pt modelId="{17F98F92-6B51-4675-9909-07A3B75837DF}" type="sibTrans" cxnId="{B6CC9C8D-7CDF-4DF8-958C-748EC817A250}">
      <dgm:prSet/>
      <dgm:spPr/>
      <dgm:t>
        <a:bodyPr/>
        <a:lstStyle/>
        <a:p>
          <a:endParaRPr lang="en-US"/>
        </a:p>
      </dgm:t>
    </dgm:pt>
    <dgm:pt modelId="{A07E2E51-46B1-4CD6-8710-49DF5C1CC34A}">
      <dgm:prSet phldrT="[Text]"/>
      <dgm:spPr/>
      <dgm:t>
        <a:bodyPr/>
        <a:lstStyle/>
        <a:p>
          <a:r>
            <a:rPr lang="en-US"/>
            <a:t>Staff Assignment File</a:t>
          </a:r>
        </a:p>
      </dgm:t>
    </dgm:pt>
    <dgm:pt modelId="{9870CB48-ECF6-4186-8C03-93C6C67B921E}" type="parTrans" cxnId="{962DF4DB-414E-46D3-B380-51DFFA9A3776}">
      <dgm:prSet/>
      <dgm:spPr/>
      <dgm:t>
        <a:bodyPr/>
        <a:lstStyle/>
        <a:p>
          <a:endParaRPr lang="en-US"/>
        </a:p>
      </dgm:t>
    </dgm:pt>
    <dgm:pt modelId="{855EE4C0-E8ED-46F4-9FCA-269A26D35DD8}" type="sibTrans" cxnId="{962DF4DB-414E-46D3-B380-51DFFA9A3776}">
      <dgm:prSet/>
      <dgm:spPr/>
      <dgm:t>
        <a:bodyPr/>
        <a:lstStyle/>
        <a:p>
          <a:endParaRPr lang="en-US"/>
        </a:p>
      </dgm:t>
    </dgm:pt>
    <dgm:pt modelId="{D68D0198-2A7A-4935-A561-A4AE038433CD}">
      <dgm:prSet phldrT="[Text]"/>
      <dgm:spPr/>
      <dgm:t>
        <a:bodyPr/>
        <a:lstStyle/>
        <a:p>
          <a:r>
            <a:rPr lang="en-US"/>
            <a:t>Course Section Enrollments</a:t>
          </a:r>
        </a:p>
      </dgm:t>
    </dgm:pt>
    <dgm:pt modelId="{3D8287F3-88F5-4311-B816-10F8D5144A42}" type="parTrans" cxnId="{79B263AC-B0D7-43BA-BE07-9FD3029857FA}">
      <dgm:prSet/>
      <dgm:spPr/>
      <dgm:t>
        <a:bodyPr/>
        <a:lstStyle/>
        <a:p>
          <a:endParaRPr lang="en-US"/>
        </a:p>
      </dgm:t>
    </dgm:pt>
    <dgm:pt modelId="{7E2C790F-B555-476F-9FB6-F4563300FB03}" type="sibTrans" cxnId="{79B263AC-B0D7-43BA-BE07-9FD3029857FA}">
      <dgm:prSet/>
      <dgm:spPr/>
      <dgm:t>
        <a:bodyPr/>
        <a:lstStyle/>
        <a:p>
          <a:endParaRPr lang="en-US"/>
        </a:p>
      </dgm:t>
    </dgm:pt>
    <dgm:pt modelId="{FC8D17BE-7D36-4E03-8439-CC79D1BBC4FD}">
      <dgm:prSet phldrT="[Text]"/>
      <dgm:spPr/>
      <dgm:t>
        <a:bodyPr/>
        <a:lstStyle/>
        <a:p>
          <a:r>
            <a:rPr lang="en-US"/>
            <a:t>Student Course Section Enrollments</a:t>
          </a:r>
        </a:p>
      </dgm:t>
    </dgm:pt>
    <dgm:pt modelId="{8E49A591-8CC1-448B-B27D-F5CB44472740}" type="parTrans" cxnId="{8F2C5042-7BDD-4145-AD9A-22555AC8C635}">
      <dgm:prSet/>
      <dgm:spPr/>
      <dgm:t>
        <a:bodyPr/>
        <a:lstStyle/>
        <a:p>
          <a:endParaRPr lang="en-US"/>
        </a:p>
      </dgm:t>
    </dgm:pt>
    <dgm:pt modelId="{FBC097DF-5C76-41BD-A025-F7E1B46ACA18}" type="sibTrans" cxnId="{8F2C5042-7BDD-4145-AD9A-22555AC8C635}">
      <dgm:prSet/>
      <dgm:spPr/>
      <dgm:t>
        <a:bodyPr/>
        <a:lstStyle/>
        <a:p>
          <a:endParaRPr lang="en-US"/>
        </a:p>
      </dgm:t>
    </dgm:pt>
    <dgm:pt modelId="{BCB0A828-5DB4-4799-B16E-E36C75EEE35D}" type="pres">
      <dgm:prSet presAssocID="{2D73098D-1C73-4692-99F6-B570AF27CAF2}" presName="diagram" presStyleCnt="0">
        <dgm:presLayoutVars>
          <dgm:dir/>
          <dgm:resizeHandles val="exact"/>
        </dgm:presLayoutVars>
      </dgm:prSet>
      <dgm:spPr/>
    </dgm:pt>
    <dgm:pt modelId="{651E9E20-4C26-4086-AF56-D2C3A75C93A7}" type="pres">
      <dgm:prSet presAssocID="{3994A275-8819-4667-9E26-D23694CF411F}" presName="node" presStyleLbl="node1" presStyleIdx="0" presStyleCnt="4">
        <dgm:presLayoutVars>
          <dgm:bulletEnabled val="1"/>
        </dgm:presLayoutVars>
      </dgm:prSet>
      <dgm:spPr/>
    </dgm:pt>
    <dgm:pt modelId="{6ADE9927-FC2A-4F28-948A-7B66849145DA}" type="pres">
      <dgm:prSet presAssocID="{17F98F92-6B51-4675-9909-07A3B75837DF}" presName="sibTrans" presStyleCnt="0"/>
      <dgm:spPr/>
    </dgm:pt>
    <dgm:pt modelId="{C3D85B37-00E4-4A01-9714-7B1DD76F71A2}" type="pres">
      <dgm:prSet presAssocID="{A07E2E51-46B1-4CD6-8710-49DF5C1CC34A}" presName="node" presStyleLbl="node1" presStyleIdx="1" presStyleCnt="4">
        <dgm:presLayoutVars>
          <dgm:bulletEnabled val="1"/>
        </dgm:presLayoutVars>
      </dgm:prSet>
      <dgm:spPr/>
    </dgm:pt>
    <dgm:pt modelId="{FF93FD5C-618C-4B20-846D-CE7DCF7EA390}" type="pres">
      <dgm:prSet presAssocID="{855EE4C0-E8ED-46F4-9FCA-269A26D35DD8}" presName="sibTrans" presStyleCnt="0"/>
      <dgm:spPr/>
    </dgm:pt>
    <dgm:pt modelId="{D05257B6-9F84-485D-85C4-6104F563F9DA}" type="pres">
      <dgm:prSet presAssocID="{D68D0198-2A7A-4935-A561-A4AE038433CD}" presName="node" presStyleLbl="node1" presStyleIdx="2" presStyleCnt="4">
        <dgm:presLayoutVars>
          <dgm:bulletEnabled val="1"/>
        </dgm:presLayoutVars>
      </dgm:prSet>
      <dgm:spPr/>
    </dgm:pt>
    <dgm:pt modelId="{0FEA049C-3C17-44A0-B17D-8598D8AC8122}" type="pres">
      <dgm:prSet presAssocID="{7E2C790F-B555-476F-9FB6-F4563300FB03}" presName="sibTrans" presStyleCnt="0"/>
      <dgm:spPr/>
    </dgm:pt>
    <dgm:pt modelId="{7D9669CE-5914-4DF0-BCCB-C8EFAA69942B}" type="pres">
      <dgm:prSet presAssocID="{FC8D17BE-7D36-4E03-8439-CC79D1BBC4FD}" presName="node" presStyleLbl="node1" presStyleIdx="3" presStyleCnt="4">
        <dgm:presLayoutVars>
          <dgm:bulletEnabled val="1"/>
        </dgm:presLayoutVars>
      </dgm:prSet>
      <dgm:spPr/>
    </dgm:pt>
  </dgm:ptLst>
  <dgm:cxnLst>
    <dgm:cxn modelId="{A0A35E0A-6688-4119-9636-12E408FB0AE4}" type="presOf" srcId="{3994A275-8819-4667-9E26-D23694CF411F}" destId="{651E9E20-4C26-4086-AF56-D2C3A75C93A7}" srcOrd="0" destOrd="0" presId="urn:microsoft.com/office/officeart/2005/8/layout/default"/>
    <dgm:cxn modelId="{8F2C5042-7BDD-4145-AD9A-22555AC8C635}" srcId="{2D73098D-1C73-4692-99F6-B570AF27CAF2}" destId="{FC8D17BE-7D36-4E03-8439-CC79D1BBC4FD}" srcOrd="3" destOrd="0" parTransId="{8E49A591-8CC1-448B-B27D-F5CB44472740}" sibTransId="{FBC097DF-5C76-41BD-A025-F7E1B46ACA18}"/>
    <dgm:cxn modelId="{3780165A-B14A-4AB7-AC16-FF9467C98248}" type="presOf" srcId="{2D73098D-1C73-4692-99F6-B570AF27CAF2}" destId="{BCB0A828-5DB4-4799-B16E-E36C75EEE35D}" srcOrd="0" destOrd="0" presId="urn:microsoft.com/office/officeart/2005/8/layout/default"/>
    <dgm:cxn modelId="{0C27E67C-FA42-484C-B45C-695B89CFBF63}" type="presOf" srcId="{FC8D17BE-7D36-4E03-8439-CC79D1BBC4FD}" destId="{7D9669CE-5914-4DF0-BCCB-C8EFAA69942B}" srcOrd="0" destOrd="0" presId="urn:microsoft.com/office/officeart/2005/8/layout/default"/>
    <dgm:cxn modelId="{B6CC9C8D-7CDF-4DF8-958C-748EC817A250}" srcId="{2D73098D-1C73-4692-99F6-B570AF27CAF2}" destId="{3994A275-8819-4667-9E26-D23694CF411F}" srcOrd="0" destOrd="0" parTransId="{0D54DD2C-145B-495D-BDBF-D64DA4CFABDF}" sibTransId="{17F98F92-6B51-4675-9909-07A3B75837DF}"/>
    <dgm:cxn modelId="{79B263AC-B0D7-43BA-BE07-9FD3029857FA}" srcId="{2D73098D-1C73-4692-99F6-B570AF27CAF2}" destId="{D68D0198-2A7A-4935-A561-A4AE038433CD}" srcOrd="2" destOrd="0" parTransId="{3D8287F3-88F5-4311-B816-10F8D5144A42}" sibTransId="{7E2C790F-B555-476F-9FB6-F4563300FB03}"/>
    <dgm:cxn modelId="{962DF4DB-414E-46D3-B380-51DFFA9A3776}" srcId="{2D73098D-1C73-4692-99F6-B570AF27CAF2}" destId="{A07E2E51-46B1-4CD6-8710-49DF5C1CC34A}" srcOrd="1" destOrd="0" parTransId="{9870CB48-ECF6-4186-8C03-93C6C67B921E}" sibTransId="{855EE4C0-E8ED-46F4-9FCA-269A26D35DD8}"/>
    <dgm:cxn modelId="{4BDB59DE-7FB2-4168-9FCB-A2127EF3F904}" type="presOf" srcId="{D68D0198-2A7A-4935-A561-A4AE038433CD}" destId="{D05257B6-9F84-485D-85C4-6104F563F9DA}" srcOrd="0" destOrd="0" presId="urn:microsoft.com/office/officeart/2005/8/layout/default"/>
    <dgm:cxn modelId="{B26B22EF-5C5E-4CB4-B4E5-A025138086F8}" type="presOf" srcId="{A07E2E51-46B1-4CD6-8710-49DF5C1CC34A}" destId="{C3D85B37-00E4-4A01-9714-7B1DD76F71A2}" srcOrd="0" destOrd="0" presId="urn:microsoft.com/office/officeart/2005/8/layout/default"/>
    <dgm:cxn modelId="{6547C1AB-5ECD-4F57-BFCC-C21844D93610}" type="presParOf" srcId="{BCB0A828-5DB4-4799-B16E-E36C75EEE35D}" destId="{651E9E20-4C26-4086-AF56-D2C3A75C93A7}" srcOrd="0" destOrd="0" presId="urn:microsoft.com/office/officeart/2005/8/layout/default"/>
    <dgm:cxn modelId="{DA1FB54A-0102-44A6-A817-AE8F3D6DC5CF}" type="presParOf" srcId="{BCB0A828-5DB4-4799-B16E-E36C75EEE35D}" destId="{6ADE9927-FC2A-4F28-948A-7B66849145DA}" srcOrd="1" destOrd="0" presId="urn:microsoft.com/office/officeart/2005/8/layout/default"/>
    <dgm:cxn modelId="{763CEE38-BF7D-4E46-B352-8A174FE99E2B}" type="presParOf" srcId="{BCB0A828-5DB4-4799-B16E-E36C75EEE35D}" destId="{C3D85B37-00E4-4A01-9714-7B1DD76F71A2}" srcOrd="2" destOrd="0" presId="urn:microsoft.com/office/officeart/2005/8/layout/default"/>
    <dgm:cxn modelId="{54940963-196D-4C19-AEB1-82A39964959E}" type="presParOf" srcId="{BCB0A828-5DB4-4799-B16E-E36C75EEE35D}" destId="{FF93FD5C-618C-4B20-846D-CE7DCF7EA390}" srcOrd="3" destOrd="0" presId="urn:microsoft.com/office/officeart/2005/8/layout/default"/>
    <dgm:cxn modelId="{6589BBB2-EE65-4AB1-BB37-1D3A03249EA8}" type="presParOf" srcId="{BCB0A828-5DB4-4799-B16E-E36C75EEE35D}" destId="{D05257B6-9F84-485D-85C4-6104F563F9DA}" srcOrd="4" destOrd="0" presId="urn:microsoft.com/office/officeart/2005/8/layout/default"/>
    <dgm:cxn modelId="{EEBC3EAB-670E-4C92-8843-22620C6D0AC3}" type="presParOf" srcId="{BCB0A828-5DB4-4799-B16E-E36C75EEE35D}" destId="{0FEA049C-3C17-44A0-B17D-8598D8AC8122}" srcOrd="5" destOrd="0" presId="urn:microsoft.com/office/officeart/2005/8/layout/default"/>
    <dgm:cxn modelId="{83EFC8E2-523F-4843-843D-2EF3D7C20F6D}" type="presParOf" srcId="{BCB0A828-5DB4-4799-B16E-E36C75EEE35D}" destId="{7D9669CE-5914-4DF0-BCCB-C8EFAA69942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DC8215-CB61-4C84-B3C5-B41BA531AF1A}" type="doc">
      <dgm:prSet loTypeId="urn:microsoft.com/office/officeart/2005/8/layout/list1" loCatId="list" qsTypeId="urn:microsoft.com/office/officeart/2005/8/quickstyle/simple2" qsCatId="simple" csTypeId="urn:microsoft.com/office/officeart/2005/8/colors/accent2_5" csCatId="accent2" phldr="1"/>
      <dgm:spPr/>
      <dgm:t>
        <a:bodyPr/>
        <a:lstStyle/>
        <a:p>
          <a:endParaRPr lang="en-US"/>
        </a:p>
      </dgm:t>
    </dgm:pt>
    <dgm:pt modelId="{906E8AC0-A110-4D9D-84FE-DC2F1479EECF}">
      <dgm:prSet phldrT="[Text]" custT="1"/>
      <dgm:spPr/>
      <dgm:t>
        <a:bodyPr/>
        <a:lstStyle/>
        <a:p>
          <a:pPr algn="ctr"/>
          <a:r>
            <a:rPr lang="en-US" sz="2400"/>
            <a:t>CALPADS Activities</a:t>
          </a:r>
          <a:endParaRPr lang="en-US" sz="2400" dirty="0"/>
        </a:p>
      </dgm:t>
    </dgm:pt>
    <dgm:pt modelId="{78A853EE-6287-4154-B78F-D0EA19EC0258}" type="parTrans" cxnId="{003A3EAB-6C45-4621-9B00-D85F70499B86}">
      <dgm:prSet/>
      <dgm:spPr/>
      <dgm:t>
        <a:bodyPr/>
        <a:lstStyle/>
        <a:p>
          <a:endParaRPr lang="en-US"/>
        </a:p>
      </dgm:t>
    </dgm:pt>
    <dgm:pt modelId="{50BDF63E-D2FB-450E-AFB7-3384DFCF6C02}" type="sibTrans" cxnId="{003A3EAB-6C45-4621-9B00-D85F70499B86}">
      <dgm:prSet/>
      <dgm:spPr/>
      <dgm:t>
        <a:bodyPr/>
        <a:lstStyle/>
        <a:p>
          <a:endParaRPr lang="en-US"/>
        </a:p>
      </dgm:t>
    </dgm:pt>
    <dgm:pt modelId="{47072435-2A4A-46E3-A841-BAEC0AA4B671}">
      <dgm:prSet phldrT="[Text]" custT="1"/>
      <dgm:spPr/>
      <dgm:t>
        <a:bodyPr/>
        <a:lstStyle/>
        <a:p>
          <a:pPr algn="l"/>
          <a:r>
            <a:rPr lang="en-US" sz="2000" dirty="0"/>
            <a:t>Identify roles and responsibilities</a:t>
          </a:r>
        </a:p>
      </dgm:t>
    </dgm:pt>
    <dgm:pt modelId="{68525809-9DD3-4A46-91D7-FB62DE3E218C}" type="parTrans" cxnId="{F98EA5AA-C11A-4D4E-959F-82F8F3BC3B5B}">
      <dgm:prSet/>
      <dgm:spPr/>
      <dgm:t>
        <a:bodyPr/>
        <a:lstStyle/>
        <a:p>
          <a:endParaRPr lang="en-US"/>
        </a:p>
      </dgm:t>
    </dgm:pt>
    <dgm:pt modelId="{2031BD36-9B76-4E08-B45A-A9A93BF9B520}" type="sibTrans" cxnId="{F98EA5AA-C11A-4D4E-959F-82F8F3BC3B5B}">
      <dgm:prSet/>
      <dgm:spPr/>
      <dgm:t>
        <a:bodyPr/>
        <a:lstStyle/>
        <a:p>
          <a:endParaRPr lang="en-US"/>
        </a:p>
      </dgm:t>
    </dgm:pt>
    <dgm:pt modelId="{D685B77B-6C08-416C-BD7E-22C39AADCB1D}">
      <dgm:prSet phldrT="[Text]" custT="1"/>
      <dgm:spPr>
        <a:solidFill>
          <a:schemeClr val="accent2">
            <a:hueOff val="0"/>
            <a:satOff val="0"/>
            <a:lumOff val="0"/>
            <a:alpha val="90000"/>
          </a:schemeClr>
        </a:solidFill>
      </dgm:spPr>
      <dgm:t>
        <a:bodyPr/>
        <a:lstStyle/>
        <a:p>
          <a:pPr algn="ctr"/>
          <a:r>
            <a:rPr lang="en-US" sz="2400"/>
            <a:t>Local student information system (SIS) Activities</a:t>
          </a:r>
          <a:endParaRPr lang="en-US" sz="2400" dirty="0"/>
        </a:p>
      </dgm:t>
    </dgm:pt>
    <dgm:pt modelId="{25830F4D-F3CC-4C39-A0AC-667E68905E90}" type="parTrans" cxnId="{EFDAAF0E-27BA-4D17-B9DE-4ED9DD554EE0}">
      <dgm:prSet/>
      <dgm:spPr/>
      <dgm:t>
        <a:bodyPr/>
        <a:lstStyle/>
        <a:p>
          <a:endParaRPr lang="en-US"/>
        </a:p>
      </dgm:t>
    </dgm:pt>
    <dgm:pt modelId="{5E6A09C1-BD4D-4889-BFAA-DBC7AF79F1FF}" type="sibTrans" cxnId="{EFDAAF0E-27BA-4D17-B9DE-4ED9DD554EE0}">
      <dgm:prSet/>
      <dgm:spPr/>
      <dgm:t>
        <a:bodyPr/>
        <a:lstStyle/>
        <a:p>
          <a:endParaRPr lang="en-US"/>
        </a:p>
      </dgm:t>
    </dgm:pt>
    <dgm:pt modelId="{535E3897-06D7-470F-82E5-E64CAAD07342}">
      <dgm:prSet phldrT="[Text]" custT="1"/>
      <dgm:spPr/>
      <dgm:t>
        <a:bodyPr/>
        <a:lstStyle/>
        <a:p>
          <a:pPr algn="l"/>
          <a:r>
            <a:rPr lang="en-US" sz="2000" dirty="0"/>
            <a:t>Verify Human Resource department has updated staff credential and Years of Service</a:t>
          </a:r>
        </a:p>
      </dgm:t>
    </dgm:pt>
    <dgm:pt modelId="{FDE1F441-715C-4B0F-8ADF-E4C52A367F1B}" type="parTrans" cxnId="{752446E3-5262-4BF8-BF22-B1DBAAAED7A3}">
      <dgm:prSet/>
      <dgm:spPr/>
      <dgm:t>
        <a:bodyPr/>
        <a:lstStyle/>
        <a:p>
          <a:endParaRPr lang="en-US"/>
        </a:p>
      </dgm:t>
    </dgm:pt>
    <dgm:pt modelId="{5E1391DD-5C7F-4F03-A590-AA5CCB864524}" type="sibTrans" cxnId="{752446E3-5262-4BF8-BF22-B1DBAAAED7A3}">
      <dgm:prSet/>
      <dgm:spPr/>
      <dgm:t>
        <a:bodyPr/>
        <a:lstStyle/>
        <a:p>
          <a:endParaRPr lang="en-US"/>
        </a:p>
      </dgm:t>
    </dgm:pt>
    <dgm:pt modelId="{4D4F7091-66E7-459F-813A-936E0B442DB6}">
      <dgm:prSet phldrT="[Text]" custT="1"/>
      <dgm:spPr/>
      <dgm:t>
        <a:bodyPr/>
        <a:lstStyle/>
        <a:p>
          <a:pPr algn="l"/>
          <a:r>
            <a:rPr lang="en-US" sz="2000" dirty="0"/>
            <a:t>Establish target dates for submissions and reviews                           </a:t>
          </a:r>
        </a:p>
      </dgm:t>
    </dgm:pt>
    <dgm:pt modelId="{F979C204-D501-4855-8196-2621A9113234}" type="parTrans" cxnId="{F395DF9C-9746-410E-8C1D-A0F4F1DEAC02}">
      <dgm:prSet/>
      <dgm:spPr/>
      <dgm:t>
        <a:bodyPr/>
        <a:lstStyle/>
        <a:p>
          <a:endParaRPr lang="en-US"/>
        </a:p>
      </dgm:t>
    </dgm:pt>
    <dgm:pt modelId="{E9594DAD-9E83-4E5F-9A62-CCF0B154372A}" type="sibTrans" cxnId="{F395DF9C-9746-410E-8C1D-A0F4F1DEAC02}">
      <dgm:prSet/>
      <dgm:spPr/>
      <dgm:t>
        <a:bodyPr/>
        <a:lstStyle/>
        <a:p>
          <a:endParaRPr lang="en-US"/>
        </a:p>
      </dgm:t>
    </dgm:pt>
    <dgm:pt modelId="{2CE4342B-740D-46F5-AB86-1CAE6165600E}">
      <dgm:prSet phldrT="[Text]" custT="1"/>
      <dgm:spPr/>
      <dgm:t>
        <a:bodyPr/>
        <a:lstStyle/>
        <a:p>
          <a:pPr algn="l"/>
          <a:r>
            <a:rPr lang="en-US" sz="2000" dirty="0"/>
            <a:t>Audit SIS records to ensure required data are populated</a:t>
          </a:r>
        </a:p>
      </dgm:t>
    </dgm:pt>
    <dgm:pt modelId="{7175BDF6-5046-4D6C-9D2A-B9E6F51F409D}" type="parTrans" cxnId="{EDE59CFE-F233-4EC5-896A-F0A676131DA6}">
      <dgm:prSet/>
      <dgm:spPr/>
      <dgm:t>
        <a:bodyPr/>
        <a:lstStyle/>
        <a:p>
          <a:endParaRPr lang="en-US"/>
        </a:p>
      </dgm:t>
    </dgm:pt>
    <dgm:pt modelId="{392D162B-5660-46DE-9CC6-6897BEE74D0B}" type="sibTrans" cxnId="{EDE59CFE-F233-4EC5-896A-F0A676131DA6}">
      <dgm:prSet/>
      <dgm:spPr/>
      <dgm:t>
        <a:bodyPr/>
        <a:lstStyle/>
        <a:p>
          <a:endParaRPr lang="en-US"/>
        </a:p>
      </dgm:t>
    </dgm:pt>
    <dgm:pt modelId="{ED8347D6-E91A-4DD4-BD90-174F962F26B3}">
      <dgm:prSet phldrT="[Text]" custT="1"/>
      <dgm:spPr/>
      <dgm:t>
        <a:bodyPr/>
        <a:lstStyle/>
        <a:p>
          <a:pPr algn="l"/>
          <a:r>
            <a:rPr lang="en-US" sz="2000" dirty="0"/>
            <a:t>Review Fall 2 changes</a:t>
          </a:r>
        </a:p>
      </dgm:t>
    </dgm:pt>
    <dgm:pt modelId="{3B5D2345-F1F6-4A24-BD5A-954B243B08DA}" type="parTrans" cxnId="{CA611BD5-D7CC-463D-9462-BC955B9CF76E}">
      <dgm:prSet/>
      <dgm:spPr/>
      <dgm:t>
        <a:bodyPr/>
        <a:lstStyle/>
        <a:p>
          <a:endParaRPr lang="en-US"/>
        </a:p>
      </dgm:t>
    </dgm:pt>
    <dgm:pt modelId="{DF8FBAB9-D7BB-4B1D-BB08-7F00D5EBE6A8}" type="sibTrans" cxnId="{CA611BD5-D7CC-463D-9462-BC955B9CF76E}">
      <dgm:prSet/>
      <dgm:spPr/>
      <dgm:t>
        <a:bodyPr/>
        <a:lstStyle/>
        <a:p>
          <a:endParaRPr lang="en-US"/>
        </a:p>
      </dgm:t>
    </dgm:pt>
    <dgm:pt modelId="{A291BEEC-2FA2-49C8-92BF-A3CCA25DA045}">
      <dgm:prSet phldrT="[Text]" custT="1"/>
      <dgm:spPr/>
      <dgm:t>
        <a:bodyPr/>
        <a:lstStyle/>
        <a:p>
          <a:pPr algn="l"/>
          <a:r>
            <a:rPr lang="en-US" sz="2000" dirty="0"/>
            <a:t>Audit CALPADS accounts</a:t>
          </a:r>
        </a:p>
      </dgm:t>
    </dgm:pt>
    <dgm:pt modelId="{44BF94B2-B91B-43E4-B5DD-0D1646D51617}" type="parTrans" cxnId="{B20D3984-9ADA-4445-865A-163CEDA03785}">
      <dgm:prSet/>
      <dgm:spPr/>
      <dgm:t>
        <a:bodyPr/>
        <a:lstStyle/>
        <a:p>
          <a:endParaRPr lang="en-US"/>
        </a:p>
      </dgm:t>
    </dgm:pt>
    <dgm:pt modelId="{627638A7-7E7B-4758-9471-0A8E0DC52304}" type="sibTrans" cxnId="{B20D3984-9ADA-4445-865A-163CEDA03785}">
      <dgm:prSet/>
      <dgm:spPr/>
      <dgm:t>
        <a:bodyPr/>
        <a:lstStyle/>
        <a:p>
          <a:endParaRPr lang="en-US"/>
        </a:p>
      </dgm:t>
    </dgm:pt>
    <dgm:pt modelId="{1053E08D-BA3C-4A6B-9798-20DBEE712924}" type="pres">
      <dgm:prSet presAssocID="{B1DC8215-CB61-4C84-B3C5-B41BA531AF1A}" presName="linear" presStyleCnt="0">
        <dgm:presLayoutVars>
          <dgm:dir/>
          <dgm:animLvl val="lvl"/>
          <dgm:resizeHandles val="exact"/>
        </dgm:presLayoutVars>
      </dgm:prSet>
      <dgm:spPr/>
    </dgm:pt>
    <dgm:pt modelId="{297F4781-439E-4686-837B-ED7185A4ACDC}" type="pres">
      <dgm:prSet presAssocID="{906E8AC0-A110-4D9D-84FE-DC2F1479EECF}" presName="parentLin" presStyleCnt="0"/>
      <dgm:spPr/>
    </dgm:pt>
    <dgm:pt modelId="{883C0693-F12A-46EF-B3B2-AA5ADF737214}" type="pres">
      <dgm:prSet presAssocID="{906E8AC0-A110-4D9D-84FE-DC2F1479EECF}" presName="parentLeftMargin" presStyleLbl="node1" presStyleIdx="0" presStyleCnt="2"/>
      <dgm:spPr/>
    </dgm:pt>
    <dgm:pt modelId="{4B89BF4A-6712-4AE4-970D-210F45A34A12}" type="pres">
      <dgm:prSet presAssocID="{906E8AC0-A110-4D9D-84FE-DC2F1479EECF}" presName="parentText" presStyleLbl="node1" presStyleIdx="0" presStyleCnt="2" custLinFactNeighborX="-1639" custLinFactNeighborY="-5815">
        <dgm:presLayoutVars>
          <dgm:chMax val="0"/>
          <dgm:bulletEnabled val="1"/>
        </dgm:presLayoutVars>
      </dgm:prSet>
      <dgm:spPr/>
    </dgm:pt>
    <dgm:pt modelId="{3EEDC9C7-8433-4DD3-8A8C-B98E9ADA5A8C}" type="pres">
      <dgm:prSet presAssocID="{906E8AC0-A110-4D9D-84FE-DC2F1479EECF}" presName="negativeSpace" presStyleCnt="0"/>
      <dgm:spPr/>
    </dgm:pt>
    <dgm:pt modelId="{567D7D6D-7145-4965-A004-D60DDACE7ADD}" type="pres">
      <dgm:prSet presAssocID="{906E8AC0-A110-4D9D-84FE-DC2F1479EECF}" presName="childText" presStyleLbl="conFgAcc1" presStyleIdx="0" presStyleCnt="2">
        <dgm:presLayoutVars>
          <dgm:bulletEnabled val="1"/>
        </dgm:presLayoutVars>
      </dgm:prSet>
      <dgm:spPr/>
    </dgm:pt>
    <dgm:pt modelId="{105EBD3C-E458-4436-8082-BE157087F904}" type="pres">
      <dgm:prSet presAssocID="{50BDF63E-D2FB-450E-AFB7-3384DFCF6C02}" presName="spaceBetweenRectangles" presStyleCnt="0"/>
      <dgm:spPr/>
    </dgm:pt>
    <dgm:pt modelId="{D7BB0543-D2EE-44A8-A5EF-312056F8BD8A}" type="pres">
      <dgm:prSet presAssocID="{D685B77B-6C08-416C-BD7E-22C39AADCB1D}" presName="parentLin" presStyleCnt="0"/>
      <dgm:spPr/>
    </dgm:pt>
    <dgm:pt modelId="{4FB2A4FC-4E14-4558-867D-4489813BC4CE}" type="pres">
      <dgm:prSet presAssocID="{D685B77B-6C08-416C-BD7E-22C39AADCB1D}" presName="parentLeftMargin" presStyleLbl="node1" presStyleIdx="0" presStyleCnt="2"/>
      <dgm:spPr/>
    </dgm:pt>
    <dgm:pt modelId="{6AA1FBC6-92E1-40A8-AA18-FA89CD527A5E}" type="pres">
      <dgm:prSet presAssocID="{D685B77B-6C08-416C-BD7E-22C39AADCB1D}" presName="parentText" presStyleLbl="node1" presStyleIdx="1" presStyleCnt="2" custLinFactNeighborX="-1639" custLinFactNeighborY="-1315">
        <dgm:presLayoutVars>
          <dgm:chMax val="0"/>
          <dgm:bulletEnabled val="1"/>
        </dgm:presLayoutVars>
      </dgm:prSet>
      <dgm:spPr/>
    </dgm:pt>
    <dgm:pt modelId="{9D24ACBD-8D70-49AC-A7A7-DFE21661A73A}" type="pres">
      <dgm:prSet presAssocID="{D685B77B-6C08-416C-BD7E-22C39AADCB1D}" presName="negativeSpace" presStyleCnt="0"/>
      <dgm:spPr/>
    </dgm:pt>
    <dgm:pt modelId="{DB329360-FA56-4C96-8D0B-FB4FB1EB3564}" type="pres">
      <dgm:prSet presAssocID="{D685B77B-6C08-416C-BD7E-22C39AADCB1D}" presName="childText" presStyleLbl="conFgAcc1" presStyleIdx="1" presStyleCnt="2" custScaleX="100000" custLinFactNeighborX="5738" custLinFactNeighborY="6881">
        <dgm:presLayoutVars>
          <dgm:bulletEnabled val="1"/>
        </dgm:presLayoutVars>
      </dgm:prSet>
      <dgm:spPr/>
    </dgm:pt>
  </dgm:ptLst>
  <dgm:cxnLst>
    <dgm:cxn modelId="{9F89250E-FFF8-480C-BB56-D304BA68B30A}" type="presOf" srcId="{D685B77B-6C08-416C-BD7E-22C39AADCB1D}" destId="{6AA1FBC6-92E1-40A8-AA18-FA89CD527A5E}" srcOrd="1" destOrd="0" presId="urn:microsoft.com/office/officeart/2005/8/layout/list1"/>
    <dgm:cxn modelId="{EFDAAF0E-27BA-4D17-B9DE-4ED9DD554EE0}" srcId="{B1DC8215-CB61-4C84-B3C5-B41BA531AF1A}" destId="{D685B77B-6C08-416C-BD7E-22C39AADCB1D}" srcOrd="1" destOrd="0" parTransId="{25830F4D-F3CC-4C39-A0AC-667E68905E90}" sibTransId="{5E6A09C1-BD4D-4889-BFAA-DBC7AF79F1FF}"/>
    <dgm:cxn modelId="{1EFC4F14-FEDA-4C26-A08C-B4ACA5BBB5D9}" type="presOf" srcId="{47072435-2A4A-46E3-A841-BAEC0AA4B671}" destId="{567D7D6D-7145-4965-A004-D60DDACE7ADD}" srcOrd="0" destOrd="1" presId="urn:microsoft.com/office/officeart/2005/8/layout/list1"/>
    <dgm:cxn modelId="{168F5A1A-FA40-4EEF-A150-787D5B2C5BA1}" type="presOf" srcId="{ED8347D6-E91A-4DD4-BD90-174F962F26B3}" destId="{567D7D6D-7145-4965-A004-D60DDACE7ADD}" srcOrd="0" destOrd="3" presId="urn:microsoft.com/office/officeart/2005/8/layout/list1"/>
    <dgm:cxn modelId="{E0F56B30-4461-4E95-8275-665E5FB545E7}" type="presOf" srcId="{D685B77B-6C08-416C-BD7E-22C39AADCB1D}" destId="{4FB2A4FC-4E14-4558-867D-4489813BC4CE}" srcOrd="0" destOrd="0" presId="urn:microsoft.com/office/officeart/2005/8/layout/list1"/>
    <dgm:cxn modelId="{806F6838-51E7-4EE3-912A-B9C0885D029A}" type="presOf" srcId="{A291BEEC-2FA2-49C8-92BF-A3CCA25DA045}" destId="{567D7D6D-7145-4965-A004-D60DDACE7ADD}" srcOrd="0" destOrd="0" presId="urn:microsoft.com/office/officeart/2005/8/layout/list1"/>
    <dgm:cxn modelId="{A66E4060-6ECC-4BAC-A04F-5FBCD4A42529}" type="presOf" srcId="{2CE4342B-740D-46F5-AB86-1CAE6165600E}" destId="{DB329360-FA56-4C96-8D0B-FB4FB1EB3564}" srcOrd="0" destOrd="1" presId="urn:microsoft.com/office/officeart/2005/8/layout/list1"/>
    <dgm:cxn modelId="{47EBC56A-CBDC-4806-BBC9-7A56D3FFD1B8}" type="presOf" srcId="{4D4F7091-66E7-459F-813A-936E0B442DB6}" destId="{567D7D6D-7145-4965-A004-D60DDACE7ADD}" srcOrd="0" destOrd="2" presId="urn:microsoft.com/office/officeart/2005/8/layout/list1"/>
    <dgm:cxn modelId="{0EA6636B-2C06-4D0D-8069-DA1EE95519F7}" type="presOf" srcId="{906E8AC0-A110-4D9D-84FE-DC2F1479EECF}" destId="{4B89BF4A-6712-4AE4-970D-210F45A34A12}" srcOrd="1" destOrd="0" presId="urn:microsoft.com/office/officeart/2005/8/layout/list1"/>
    <dgm:cxn modelId="{FD314155-CDDF-404F-AA91-D4A96F656802}" type="presOf" srcId="{906E8AC0-A110-4D9D-84FE-DC2F1479EECF}" destId="{883C0693-F12A-46EF-B3B2-AA5ADF737214}" srcOrd="0" destOrd="0" presId="urn:microsoft.com/office/officeart/2005/8/layout/list1"/>
    <dgm:cxn modelId="{B20D3984-9ADA-4445-865A-163CEDA03785}" srcId="{906E8AC0-A110-4D9D-84FE-DC2F1479EECF}" destId="{A291BEEC-2FA2-49C8-92BF-A3CCA25DA045}" srcOrd="0" destOrd="0" parTransId="{44BF94B2-B91B-43E4-B5DD-0D1646D51617}" sibTransId="{627638A7-7E7B-4758-9471-0A8E0DC52304}"/>
    <dgm:cxn modelId="{2F2B9690-C207-49E2-A53D-CC06D355DE46}" type="presOf" srcId="{535E3897-06D7-470F-82E5-E64CAAD07342}" destId="{DB329360-FA56-4C96-8D0B-FB4FB1EB3564}" srcOrd="0" destOrd="0" presId="urn:microsoft.com/office/officeart/2005/8/layout/list1"/>
    <dgm:cxn modelId="{F395DF9C-9746-410E-8C1D-A0F4F1DEAC02}" srcId="{906E8AC0-A110-4D9D-84FE-DC2F1479EECF}" destId="{4D4F7091-66E7-459F-813A-936E0B442DB6}" srcOrd="2" destOrd="0" parTransId="{F979C204-D501-4855-8196-2621A9113234}" sibTransId="{E9594DAD-9E83-4E5F-9A62-CCF0B154372A}"/>
    <dgm:cxn modelId="{F98EA5AA-C11A-4D4E-959F-82F8F3BC3B5B}" srcId="{906E8AC0-A110-4D9D-84FE-DC2F1479EECF}" destId="{47072435-2A4A-46E3-A841-BAEC0AA4B671}" srcOrd="1" destOrd="0" parTransId="{68525809-9DD3-4A46-91D7-FB62DE3E218C}" sibTransId="{2031BD36-9B76-4E08-B45A-A9A93BF9B520}"/>
    <dgm:cxn modelId="{003A3EAB-6C45-4621-9B00-D85F70499B86}" srcId="{B1DC8215-CB61-4C84-B3C5-B41BA531AF1A}" destId="{906E8AC0-A110-4D9D-84FE-DC2F1479EECF}" srcOrd="0" destOrd="0" parTransId="{78A853EE-6287-4154-B78F-D0EA19EC0258}" sibTransId="{50BDF63E-D2FB-450E-AFB7-3384DFCF6C02}"/>
    <dgm:cxn modelId="{CA611BD5-D7CC-463D-9462-BC955B9CF76E}" srcId="{906E8AC0-A110-4D9D-84FE-DC2F1479EECF}" destId="{ED8347D6-E91A-4DD4-BD90-174F962F26B3}" srcOrd="3" destOrd="0" parTransId="{3B5D2345-F1F6-4A24-BD5A-954B243B08DA}" sibTransId="{DF8FBAB9-D7BB-4B1D-BB08-7F00D5EBE6A8}"/>
    <dgm:cxn modelId="{3A6DDEE0-8E2C-4988-BB25-82EB4E2E0C67}" type="presOf" srcId="{B1DC8215-CB61-4C84-B3C5-B41BA531AF1A}" destId="{1053E08D-BA3C-4A6B-9798-20DBEE712924}" srcOrd="0" destOrd="0" presId="urn:microsoft.com/office/officeart/2005/8/layout/list1"/>
    <dgm:cxn modelId="{752446E3-5262-4BF8-BF22-B1DBAAAED7A3}" srcId="{D685B77B-6C08-416C-BD7E-22C39AADCB1D}" destId="{535E3897-06D7-470F-82E5-E64CAAD07342}" srcOrd="0" destOrd="0" parTransId="{FDE1F441-715C-4B0F-8ADF-E4C52A367F1B}" sibTransId="{5E1391DD-5C7F-4F03-A590-AA5CCB864524}"/>
    <dgm:cxn modelId="{EDE59CFE-F233-4EC5-896A-F0A676131DA6}" srcId="{D685B77B-6C08-416C-BD7E-22C39AADCB1D}" destId="{2CE4342B-740D-46F5-AB86-1CAE6165600E}" srcOrd="1" destOrd="0" parTransId="{7175BDF6-5046-4D6C-9D2A-B9E6F51F409D}" sibTransId="{392D162B-5660-46DE-9CC6-6897BEE74D0B}"/>
    <dgm:cxn modelId="{D38698D5-E797-486A-B6D9-F6B7735D5E51}" type="presParOf" srcId="{1053E08D-BA3C-4A6B-9798-20DBEE712924}" destId="{297F4781-439E-4686-837B-ED7185A4ACDC}" srcOrd="0" destOrd="0" presId="urn:microsoft.com/office/officeart/2005/8/layout/list1"/>
    <dgm:cxn modelId="{C7E95AE0-9C68-4CC2-A3EA-703113EE7826}" type="presParOf" srcId="{297F4781-439E-4686-837B-ED7185A4ACDC}" destId="{883C0693-F12A-46EF-B3B2-AA5ADF737214}" srcOrd="0" destOrd="0" presId="urn:microsoft.com/office/officeart/2005/8/layout/list1"/>
    <dgm:cxn modelId="{9CFACBD7-4946-4089-899F-C21EBBB8E87D}" type="presParOf" srcId="{297F4781-439E-4686-837B-ED7185A4ACDC}" destId="{4B89BF4A-6712-4AE4-970D-210F45A34A12}" srcOrd="1" destOrd="0" presId="urn:microsoft.com/office/officeart/2005/8/layout/list1"/>
    <dgm:cxn modelId="{E578A3AC-1E2C-4CFA-8239-2BC4AB9CF882}" type="presParOf" srcId="{1053E08D-BA3C-4A6B-9798-20DBEE712924}" destId="{3EEDC9C7-8433-4DD3-8A8C-B98E9ADA5A8C}" srcOrd="1" destOrd="0" presId="urn:microsoft.com/office/officeart/2005/8/layout/list1"/>
    <dgm:cxn modelId="{0BBE6C96-6EB1-4DA4-B4C6-69FCAA7DD95F}" type="presParOf" srcId="{1053E08D-BA3C-4A6B-9798-20DBEE712924}" destId="{567D7D6D-7145-4965-A004-D60DDACE7ADD}" srcOrd="2" destOrd="0" presId="urn:microsoft.com/office/officeart/2005/8/layout/list1"/>
    <dgm:cxn modelId="{4383CFCC-ABB2-455D-BE77-F313290F229A}" type="presParOf" srcId="{1053E08D-BA3C-4A6B-9798-20DBEE712924}" destId="{105EBD3C-E458-4436-8082-BE157087F904}" srcOrd="3" destOrd="0" presId="urn:microsoft.com/office/officeart/2005/8/layout/list1"/>
    <dgm:cxn modelId="{A20F6AC9-3B56-4E75-A54C-533CFEE3BC64}" type="presParOf" srcId="{1053E08D-BA3C-4A6B-9798-20DBEE712924}" destId="{D7BB0543-D2EE-44A8-A5EF-312056F8BD8A}" srcOrd="4" destOrd="0" presId="urn:microsoft.com/office/officeart/2005/8/layout/list1"/>
    <dgm:cxn modelId="{F5F055A6-B83D-44AD-8CF7-E90CC8664F94}" type="presParOf" srcId="{D7BB0543-D2EE-44A8-A5EF-312056F8BD8A}" destId="{4FB2A4FC-4E14-4558-867D-4489813BC4CE}" srcOrd="0" destOrd="0" presId="urn:microsoft.com/office/officeart/2005/8/layout/list1"/>
    <dgm:cxn modelId="{9D9B1F49-A6E1-4EE8-B76E-9141047748DB}" type="presParOf" srcId="{D7BB0543-D2EE-44A8-A5EF-312056F8BD8A}" destId="{6AA1FBC6-92E1-40A8-AA18-FA89CD527A5E}" srcOrd="1" destOrd="0" presId="urn:microsoft.com/office/officeart/2005/8/layout/list1"/>
    <dgm:cxn modelId="{49EC2E95-47C2-4954-B571-8EA6A38EF6A5}" type="presParOf" srcId="{1053E08D-BA3C-4A6B-9798-20DBEE712924}" destId="{9D24ACBD-8D70-49AC-A7A7-DFE21661A73A}" srcOrd="5" destOrd="0" presId="urn:microsoft.com/office/officeart/2005/8/layout/list1"/>
    <dgm:cxn modelId="{B44F085E-3994-4B00-A27F-576521466602}" type="presParOf" srcId="{1053E08D-BA3C-4A6B-9798-20DBEE712924}" destId="{DB329360-FA56-4C96-8D0B-FB4FB1EB356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B098E-9954-421D-8377-3762920DF14E}">
      <dsp:nvSpPr>
        <dsp:cNvPr id="0" name=""/>
        <dsp:cNvSpPr/>
      </dsp:nvSpPr>
      <dsp:spPr>
        <a:xfrm>
          <a:off x="608655" y="2817"/>
          <a:ext cx="1899980" cy="530275"/>
        </a:xfrm>
        <a:prstGeom prst="roundRect">
          <a:avLst>
            <a:gd name="adj" fmla="val 10000"/>
          </a:avLst>
        </a:prstGeom>
        <a:solidFill>
          <a:srgbClr val="7CA07C">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Black"/>
            </a:rPr>
            <a:t>Orientation</a:t>
          </a:r>
          <a:endParaRPr lang="en-US" sz="1600" kern="1200" dirty="0">
            <a:solidFill>
              <a:schemeClr val="bg1"/>
            </a:solidFill>
          </a:endParaRPr>
        </a:p>
      </dsp:txBody>
      <dsp:txXfrm>
        <a:off x="624186" y="18348"/>
        <a:ext cx="1868918" cy="499213"/>
      </dsp:txXfrm>
    </dsp:sp>
    <dsp:sp modelId="{590E7029-C9B2-481B-BA5A-2C3C0C1970E7}">
      <dsp:nvSpPr>
        <dsp:cNvPr id="0" name=""/>
        <dsp:cNvSpPr/>
      </dsp:nvSpPr>
      <dsp:spPr>
        <a:xfrm>
          <a:off x="798653" y="533093"/>
          <a:ext cx="209662" cy="439082"/>
        </a:xfrm>
        <a:custGeom>
          <a:avLst/>
          <a:gdLst/>
          <a:ahLst/>
          <a:cxnLst/>
          <a:rect l="0" t="0" r="0" b="0"/>
          <a:pathLst>
            <a:path>
              <a:moveTo>
                <a:pt x="0" y="0"/>
              </a:moveTo>
              <a:lnTo>
                <a:pt x="0" y="439082"/>
              </a:lnTo>
              <a:lnTo>
                <a:pt x="209662" y="4390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4FA0D-A3EE-4B3C-ABD2-31ECDD2EEEF7}">
      <dsp:nvSpPr>
        <dsp:cNvPr id="0" name=""/>
        <dsp:cNvSpPr/>
      </dsp:nvSpPr>
      <dsp:spPr>
        <a:xfrm>
          <a:off x="1008316" y="708913"/>
          <a:ext cx="1391252" cy="526524"/>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en-US" altLang="en-US" sz="1100" b="0" kern="1200" dirty="0">
              <a:solidFill>
                <a:schemeClr val="tx1"/>
              </a:solidFill>
            </a:rPr>
            <a:t>Data Coordinator Orientation</a:t>
          </a:r>
          <a:endParaRPr lang="en-US" sz="1100" b="0" kern="1200" dirty="0">
            <a:solidFill>
              <a:schemeClr val="tx1"/>
            </a:solidFill>
          </a:endParaRPr>
        </a:p>
      </dsp:txBody>
      <dsp:txXfrm>
        <a:off x="1023737" y="724334"/>
        <a:ext cx="1360410" cy="495682"/>
      </dsp:txXfrm>
    </dsp:sp>
    <dsp:sp modelId="{71131542-811F-4B34-B30B-97386FCA3A31}">
      <dsp:nvSpPr>
        <dsp:cNvPr id="0" name=""/>
        <dsp:cNvSpPr/>
      </dsp:nvSpPr>
      <dsp:spPr>
        <a:xfrm>
          <a:off x="798653" y="533093"/>
          <a:ext cx="210554" cy="1066148"/>
        </a:xfrm>
        <a:custGeom>
          <a:avLst/>
          <a:gdLst/>
          <a:ahLst/>
          <a:cxnLst/>
          <a:rect l="0" t="0" r="0" b="0"/>
          <a:pathLst>
            <a:path>
              <a:moveTo>
                <a:pt x="0" y="0"/>
              </a:moveTo>
              <a:lnTo>
                <a:pt x="0" y="1066148"/>
              </a:lnTo>
              <a:lnTo>
                <a:pt x="210554" y="10661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A67DC-E8C6-40BD-889F-8D162005B4EC}">
      <dsp:nvSpPr>
        <dsp:cNvPr id="0" name=""/>
        <dsp:cNvSpPr/>
      </dsp:nvSpPr>
      <dsp:spPr>
        <a:xfrm>
          <a:off x="1009208" y="1328615"/>
          <a:ext cx="1408260" cy="54125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tx1"/>
              </a:solidFill>
              <a:latin typeface="+mn-lt"/>
            </a:rPr>
            <a:t>LEA Admin </a:t>
          </a:r>
          <a:r>
            <a:rPr lang="en-US" sz="1100" b="0" kern="1200" dirty="0">
              <a:solidFill>
                <a:schemeClr val="tx1"/>
              </a:solidFill>
            </a:rPr>
            <a:t>Data Privacy</a:t>
          </a:r>
        </a:p>
      </dsp:txBody>
      <dsp:txXfrm>
        <a:off x="1025061" y="1344468"/>
        <a:ext cx="1376554" cy="509546"/>
      </dsp:txXfrm>
    </dsp:sp>
    <dsp:sp modelId="{A5D6B654-8290-439F-A62E-FAE6B33448F6}">
      <dsp:nvSpPr>
        <dsp:cNvPr id="0" name=""/>
        <dsp:cNvSpPr/>
      </dsp:nvSpPr>
      <dsp:spPr>
        <a:xfrm>
          <a:off x="798653" y="533093"/>
          <a:ext cx="210554" cy="1742713"/>
        </a:xfrm>
        <a:custGeom>
          <a:avLst/>
          <a:gdLst/>
          <a:ahLst/>
          <a:cxnLst/>
          <a:rect l="0" t="0" r="0" b="0"/>
          <a:pathLst>
            <a:path>
              <a:moveTo>
                <a:pt x="0" y="0"/>
              </a:moveTo>
              <a:lnTo>
                <a:pt x="0" y="1742713"/>
              </a:lnTo>
              <a:lnTo>
                <a:pt x="210554" y="17427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51BB8-723C-440F-A6CF-4E7D26DB98DC}">
      <dsp:nvSpPr>
        <dsp:cNvPr id="0" name=""/>
        <dsp:cNvSpPr/>
      </dsp:nvSpPr>
      <dsp:spPr>
        <a:xfrm>
          <a:off x="1009208" y="2005180"/>
          <a:ext cx="1378964" cy="54125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prstClr val="black">
                  <a:hueOff val="0"/>
                  <a:satOff val="0"/>
                  <a:lumOff val="0"/>
                  <a:alphaOff val="0"/>
                </a:prstClr>
              </a:solidFill>
              <a:latin typeface="Tahoma"/>
              <a:ea typeface="+mn-ea"/>
              <a:cs typeface="+mn-cs"/>
            </a:rPr>
            <a:t>SELPA Data Privacy</a:t>
          </a:r>
          <a:endParaRPr lang="en-US" sz="1100" b="0" kern="1200" dirty="0">
            <a:solidFill>
              <a:schemeClr val="tx1"/>
            </a:solidFill>
          </a:endParaRPr>
        </a:p>
      </dsp:txBody>
      <dsp:txXfrm>
        <a:off x="1025061" y="2021033"/>
        <a:ext cx="1347258" cy="509546"/>
      </dsp:txXfrm>
    </dsp:sp>
    <dsp:sp modelId="{2A107175-FE0D-48E9-B1E6-F78A8861E760}">
      <dsp:nvSpPr>
        <dsp:cNvPr id="0" name=""/>
        <dsp:cNvSpPr/>
      </dsp:nvSpPr>
      <dsp:spPr>
        <a:xfrm>
          <a:off x="2799818" y="1188"/>
          <a:ext cx="1717567" cy="54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Black"/>
            </a:rPr>
            <a:t>Basics</a:t>
          </a:r>
          <a:endParaRPr lang="en-US" sz="1600" kern="1200" dirty="0"/>
        </a:p>
      </dsp:txBody>
      <dsp:txXfrm>
        <a:off x="2815671" y="17041"/>
        <a:ext cx="1685861" cy="509546"/>
      </dsp:txXfrm>
    </dsp:sp>
    <dsp:sp modelId="{F5C8E4DE-47F2-D641-A048-18660726E6C2}">
      <dsp:nvSpPr>
        <dsp:cNvPr id="0" name=""/>
        <dsp:cNvSpPr/>
      </dsp:nvSpPr>
      <dsp:spPr>
        <a:xfrm>
          <a:off x="2971575" y="542440"/>
          <a:ext cx="171756" cy="405939"/>
        </a:xfrm>
        <a:custGeom>
          <a:avLst/>
          <a:gdLst/>
          <a:ahLst/>
          <a:cxnLst/>
          <a:rect l="0" t="0" r="0" b="0"/>
          <a:pathLst>
            <a:path>
              <a:moveTo>
                <a:pt x="0" y="0"/>
              </a:moveTo>
              <a:lnTo>
                <a:pt x="0" y="405939"/>
              </a:lnTo>
              <a:lnTo>
                <a:pt x="171756" y="405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00284-0FF7-6D49-8F23-04B81E99827C}">
      <dsp:nvSpPr>
        <dsp:cNvPr id="0" name=""/>
        <dsp:cNvSpPr/>
      </dsp:nvSpPr>
      <dsp:spPr>
        <a:xfrm>
          <a:off x="3143331" y="677753"/>
          <a:ext cx="1231760"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Features &amp; Navigation</a:t>
          </a:r>
        </a:p>
      </dsp:txBody>
      <dsp:txXfrm>
        <a:off x="3159184" y="693606"/>
        <a:ext cx="1200054" cy="509546"/>
      </dsp:txXfrm>
    </dsp:sp>
    <dsp:sp modelId="{F255AB7E-78A0-436F-B7B0-712511170140}">
      <dsp:nvSpPr>
        <dsp:cNvPr id="0" name=""/>
        <dsp:cNvSpPr/>
      </dsp:nvSpPr>
      <dsp:spPr>
        <a:xfrm>
          <a:off x="2971575" y="542440"/>
          <a:ext cx="171756" cy="1082504"/>
        </a:xfrm>
        <a:custGeom>
          <a:avLst/>
          <a:gdLst/>
          <a:ahLst/>
          <a:cxnLst/>
          <a:rect l="0" t="0" r="0" b="0"/>
          <a:pathLst>
            <a:path>
              <a:moveTo>
                <a:pt x="0" y="0"/>
              </a:moveTo>
              <a:lnTo>
                <a:pt x="0" y="1082504"/>
              </a:lnTo>
              <a:lnTo>
                <a:pt x="171756" y="1082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467BD8-43EC-4E09-B997-100BF64E0513}">
      <dsp:nvSpPr>
        <dsp:cNvPr id="0" name=""/>
        <dsp:cNvSpPr/>
      </dsp:nvSpPr>
      <dsp:spPr>
        <a:xfrm>
          <a:off x="3143331" y="1354319"/>
          <a:ext cx="1274108"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User Management</a:t>
          </a:r>
        </a:p>
      </dsp:txBody>
      <dsp:txXfrm>
        <a:off x="3159184" y="1370172"/>
        <a:ext cx="1242402" cy="509546"/>
      </dsp:txXfrm>
    </dsp:sp>
    <dsp:sp modelId="{E45BB41D-6EAC-4A94-94D1-556C5054D5D8}">
      <dsp:nvSpPr>
        <dsp:cNvPr id="0" name=""/>
        <dsp:cNvSpPr/>
      </dsp:nvSpPr>
      <dsp:spPr>
        <a:xfrm>
          <a:off x="2971575" y="542440"/>
          <a:ext cx="171756" cy="1759070"/>
        </a:xfrm>
        <a:custGeom>
          <a:avLst/>
          <a:gdLst/>
          <a:ahLst/>
          <a:cxnLst/>
          <a:rect l="0" t="0" r="0" b="0"/>
          <a:pathLst>
            <a:path>
              <a:moveTo>
                <a:pt x="0" y="0"/>
              </a:moveTo>
              <a:lnTo>
                <a:pt x="0" y="1759070"/>
              </a:lnTo>
              <a:lnTo>
                <a:pt x="171756" y="17590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CAEDEF-0AA1-4431-B6E2-AB9287572AA4}">
      <dsp:nvSpPr>
        <dsp:cNvPr id="0" name=""/>
        <dsp:cNvSpPr/>
      </dsp:nvSpPr>
      <dsp:spPr>
        <a:xfrm>
          <a:off x="3143331" y="2030885"/>
          <a:ext cx="1260243"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File Submission</a:t>
          </a:r>
        </a:p>
      </dsp:txBody>
      <dsp:txXfrm>
        <a:off x="3159184" y="2046738"/>
        <a:ext cx="1228537" cy="509546"/>
      </dsp:txXfrm>
    </dsp:sp>
    <dsp:sp modelId="{D57B157C-EE6A-4694-978C-F50572B9C443}">
      <dsp:nvSpPr>
        <dsp:cNvPr id="0" name=""/>
        <dsp:cNvSpPr/>
      </dsp:nvSpPr>
      <dsp:spPr>
        <a:xfrm>
          <a:off x="2971575" y="542440"/>
          <a:ext cx="171756" cy="2435635"/>
        </a:xfrm>
        <a:custGeom>
          <a:avLst/>
          <a:gdLst/>
          <a:ahLst/>
          <a:cxnLst/>
          <a:rect l="0" t="0" r="0" b="0"/>
          <a:pathLst>
            <a:path>
              <a:moveTo>
                <a:pt x="0" y="0"/>
              </a:moveTo>
              <a:lnTo>
                <a:pt x="0" y="2435635"/>
              </a:lnTo>
              <a:lnTo>
                <a:pt x="171756" y="2435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12F931-C1AE-447B-BFF5-56CAD748E35B}">
      <dsp:nvSpPr>
        <dsp:cNvPr id="0" name=""/>
        <dsp:cNvSpPr/>
      </dsp:nvSpPr>
      <dsp:spPr>
        <a:xfrm>
          <a:off x="3143331" y="2707450"/>
          <a:ext cx="1246387"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Extracts</a:t>
          </a:r>
        </a:p>
      </dsp:txBody>
      <dsp:txXfrm>
        <a:off x="3159184" y="2723303"/>
        <a:ext cx="1214681" cy="509546"/>
      </dsp:txXfrm>
    </dsp:sp>
    <dsp:sp modelId="{7CEB8D61-6EDE-47E9-959F-879F35590075}">
      <dsp:nvSpPr>
        <dsp:cNvPr id="0" name=""/>
        <dsp:cNvSpPr/>
      </dsp:nvSpPr>
      <dsp:spPr>
        <a:xfrm>
          <a:off x="2971575" y="542440"/>
          <a:ext cx="171756" cy="3112201"/>
        </a:xfrm>
        <a:custGeom>
          <a:avLst/>
          <a:gdLst/>
          <a:ahLst/>
          <a:cxnLst/>
          <a:rect l="0" t="0" r="0" b="0"/>
          <a:pathLst>
            <a:path>
              <a:moveTo>
                <a:pt x="0" y="0"/>
              </a:moveTo>
              <a:lnTo>
                <a:pt x="0" y="3112201"/>
              </a:lnTo>
              <a:lnTo>
                <a:pt x="171756" y="3112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86AC68-B0BB-4FB5-9BDC-1B8DBBF4C279}">
      <dsp:nvSpPr>
        <dsp:cNvPr id="0" name=""/>
        <dsp:cNvSpPr/>
      </dsp:nvSpPr>
      <dsp:spPr>
        <a:xfrm>
          <a:off x="3143331" y="3384016"/>
          <a:ext cx="1226460"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Reports</a:t>
          </a:r>
        </a:p>
      </dsp:txBody>
      <dsp:txXfrm>
        <a:off x="3159184" y="3399869"/>
        <a:ext cx="1194754" cy="509546"/>
      </dsp:txXfrm>
    </dsp:sp>
    <dsp:sp modelId="{249A4AFA-1781-4B61-B764-420DF75A3B70}">
      <dsp:nvSpPr>
        <dsp:cNvPr id="0" name=""/>
        <dsp:cNvSpPr/>
      </dsp:nvSpPr>
      <dsp:spPr>
        <a:xfrm>
          <a:off x="2971575" y="542440"/>
          <a:ext cx="171756" cy="3788767"/>
        </a:xfrm>
        <a:custGeom>
          <a:avLst/>
          <a:gdLst/>
          <a:ahLst/>
          <a:cxnLst/>
          <a:rect l="0" t="0" r="0" b="0"/>
          <a:pathLst>
            <a:path>
              <a:moveTo>
                <a:pt x="0" y="0"/>
              </a:moveTo>
              <a:lnTo>
                <a:pt x="0" y="3788767"/>
              </a:lnTo>
              <a:lnTo>
                <a:pt x="171756" y="37887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A45348-D6AC-4E79-A997-93D873C3501D}">
      <dsp:nvSpPr>
        <dsp:cNvPr id="0" name=""/>
        <dsp:cNvSpPr/>
      </dsp:nvSpPr>
      <dsp:spPr>
        <a:xfrm>
          <a:off x="3143331" y="4060581"/>
          <a:ext cx="1246378"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Certifications</a:t>
          </a:r>
        </a:p>
      </dsp:txBody>
      <dsp:txXfrm>
        <a:off x="3159184" y="4076434"/>
        <a:ext cx="1214672" cy="509546"/>
      </dsp:txXfrm>
    </dsp:sp>
    <dsp:sp modelId="{00EF80C0-B43F-4162-835A-9F0300B27E65}">
      <dsp:nvSpPr>
        <dsp:cNvPr id="0" name=""/>
        <dsp:cNvSpPr/>
      </dsp:nvSpPr>
      <dsp:spPr>
        <a:xfrm>
          <a:off x="2971575" y="542440"/>
          <a:ext cx="171756" cy="4465332"/>
        </a:xfrm>
        <a:custGeom>
          <a:avLst/>
          <a:gdLst/>
          <a:ahLst/>
          <a:cxnLst/>
          <a:rect l="0" t="0" r="0" b="0"/>
          <a:pathLst>
            <a:path>
              <a:moveTo>
                <a:pt x="0" y="0"/>
              </a:moveTo>
              <a:lnTo>
                <a:pt x="0" y="4465332"/>
              </a:lnTo>
              <a:lnTo>
                <a:pt x="171756" y="4465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B0FC72-5873-47A0-8C9D-1D6C2B16D069}">
      <dsp:nvSpPr>
        <dsp:cNvPr id="0" name=""/>
        <dsp:cNvSpPr/>
      </dsp:nvSpPr>
      <dsp:spPr>
        <a:xfrm>
          <a:off x="3143331" y="4737147"/>
          <a:ext cx="1254190"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Anomalies Management</a:t>
          </a:r>
        </a:p>
      </dsp:txBody>
      <dsp:txXfrm>
        <a:off x="3159184" y="4753000"/>
        <a:ext cx="1222484" cy="509546"/>
      </dsp:txXfrm>
    </dsp:sp>
    <dsp:sp modelId="{9FE2BB90-3871-4567-AEC8-D740C8B1162E}">
      <dsp:nvSpPr>
        <dsp:cNvPr id="0" name=""/>
        <dsp:cNvSpPr/>
      </dsp:nvSpPr>
      <dsp:spPr>
        <a:xfrm>
          <a:off x="4788011" y="1188"/>
          <a:ext cx="1716105" cy="54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Data Population</a:t>
          </a:r>
        </a:p>
      </dsp:txBody>
      <dsp:txXfrm>
        <a:off x="4803864" y="17041"/>
        <a:ext cx="1684399" cy="509546"/>
      </dsp:txXfrm>
    </dsp:sp>
    <dsp:sp modelId="{76FC1566-7BD6-408D-B551-8DE3303DCB94}">
      <dsp:nvSpPr>
        <dsp:cNvPr id="0" name=""/>
        <dsp:cNvSpPr/>
      </dsp:nvSpPr>
      <dsp:spPr>
        <a:xfrm>
          <a:off x="4959622" y="542440"/>
          <a:ext cx="171610" cy="430574"/>
        </a:xfrm>
        <a:custGeom>
          <a:avLst/>
          <a:gdLst/>
          <a:ahLst/>
          <a:cxnLst/>
          <a:rect l="0" t="0" r="0" b="0"/>
          <a:pathLst>
            <a:path>
              <a:moveTo>
                <a:pt x="0" y="0"/>
              </a:moveTo>
              <a:lnTo>
                <a:pt x="0" y="430574"/>
              </a:lnTo>
              <a:lnTo>
                <a:pt x="171610" y="430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6ECB60-046F-4CF9-9B5E-F93F82D7EAFE}">
      <dsp:nvSpPr>
        <dsp:cNvPr id="0" name=""/>
        <dsp:cNvSpPr/>
      </dsp:nvSpPr>
      <dsp:spPr>
        <a:xfrm>
          <a:off x="5131232" y="608143"/>
          <a:ext cx="1391252" cy="72974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Fall-1 Data Population (Student Profile)</a:t>
          </a:r>
        </a:p>
      </dsp:txBody>
      <dsp:txXfrm>
        <a:off x="5152605" y="629516"/>
        <a:ext cx="1348506" cy="686997"/>
      </dsp:txXfrm>
    </dsp:sp>
    <dsp:sp modelId="{5F4FE63E-D045-4FE0-BED7-AC233FA05BC5}">
      <dsp:nvSpPr>
        <dsp:cNvPr id="0" name=""/>
        <dsp:cNvSpPr/>
      </dsp:nvSpPr>
      <dsp:spPr>
        <a:xfrm>
          <a:off x="4959622" y="542440"/>
          <a:ext cx="171610" cy="1295631"/>
        </a:xfrm>
        <a:custGeom>
          <a:avLst/>
          <a:gdLst/>
          <a:ahLst/>
          <a:cxnLst/>
          <a:rect l="0" t="0" r="0" b="0"/>
          <a:pathLst>
            <a:path>
              <a:moveTo>
                <a:pt x="0" y="0"/>
              </a:moveTo>
              <a:lnTo>
                <a:pt x="0" y="1295631"/>
              </a:lnTo>
              <a:lnTo>
                <a:pt x="171610" y="1295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7375E-E928-403A-9330-1B77E628E211}">
      <dsp:nvSpPr>
        <dsp:cNvPr id="0" name=""/>
        <dsp:cNvSpPr/>
      </dsp:nvSpPr>
      <dsp:spPr>
        <a:xfrm>
          <a:off x="5131232" y="1473200"/>
          <a:ext cx="1391252" cy="729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Fall-2 Data Population</a:t>
          </a:r>
        </a:p>
      </dsp:txBody>
      <dsp:txXfrm>
        <a:off x="5152605" y="1494573"/>
        <a:ext cx="1348506" cy="686997"/>
      </dsp:txXfrm>
    </dsp:sp>
    <dsp:sp modelId="{9E6FFCEF-14C4-4F2A-8F10-F03942A96040}">
      <dsp:nvSpPr>
        <dsp:cNvPr id="0" name=""/>
        <dsp:cNvSpPr/>
      </dsp:nvSpPr>
      <dsp:spPr>
        <a:xfrm>
          <a:off x="4959622" y="542440"/>
          <a:ext cx="171610" cy="2182202"/>
        </a:xfrm>
        <a:custGeom>
          <a:avLst/>
          <a:gdLst/>
          <a:ahLst/>
          <a:cxnLst/>
          <a:rect l="0" t="0" r="0" b="0"/>
          <a:pathLst>
            <a:path>
              <a:moveTo>
                <a:pt x="0" y="0"/>
              </a:moveTo>
              <a:lnTo>
                <a:pt x="0" y="2182202"/>
              </a:lnTo>
              <a:lnTo>
                <a:pt x="171610" y="21822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3E360D-1A5B-4BBF-8F88-DBD5EAD88B5A}">
      <dsp:nvSpPr>
        <dsp:cNvPr id="0" name=""/>
        <dsp:cNvSpPr/>
      </dsp:nvSpPr>
      <dsp:spPr>
        <a:xfrm>
          <a:off x="5131232" y="2407867"/>
          <a:ext cx="1421718" cy="633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EOY 1-4 Data Population</a:t>
          </a:r>
        </a:p>
      </dsp:txBody>
      <dsp:txXfrm>
        <a:off x="5149788" y="2426423"/>
        <a:ext cx="1384606" cy="596440"/>
      </dsp:txXfrm>
    </dsp:sp>
    <dsp:sp modelId="{5FE69C41-8302-4ED9-B1A7-D79F37FF95A6}">
      <dsp:nvSpPr>
        <dsp:cNvPr id="0" name=""/>
        <dsp:cNvSpPr/>
      </dsp:nvSpPr>
      <dsp:spPr>
        <a:xfrm>
          <a:off x="6774743" y="1188"/>
          <a:ext cx="1925841" cy="541252"/>
        </a:xfrm>
        <a:prstGeom prst="roundRect">
          <a:avLst>
            <a:gd name="adj" fmla="val 10000"/>
          </a:avLst>
        </a:prstGeom>
        <a:solidFill>
          <a:srgbClr val="1777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Data Collections</a:t>
          </a:r>
        </a:p>
      </dsp:txBody>
      <dsp:txXfrm>
        <a:off x="6790596" y="17041"/>
        <a:ext cx="1894135" cy="509546"/>
      </dsp:txXfrm>
    </dsp:sp>
    <dsp:sp modelId="{28202B14-6AC1-4BB3-9DAE-4338390CA4B2}">
      <dsp:nvSpPr>
        <dsp:cNvPr id="0" name=""/>
        <dsp:cNvSpPr/>
      </dsp:nvSpPr>
      <dsp:spPr>
        <a:xfrm>
          <a:off x="6967327" y="542440"/>
          <a:ext cx="192584" cy="600227"/>
        </a:xfrm>
        <a:custGeom>
          <a:avLst/>
          <a:gdLst/>
          <a:ahLst/>
          <a:cxnLst/>
          <a:rect l="0" t="0" r="0" b="0"/>
          <a:pathLst>
            <a:path>
              <a:moveTo>
                <a:pt x="0" y="0"/>
              </a:moveTo>
              <a:lnTo>
                <a:pt x="0" y="600227"/>
              </a:lnTo>
              <a:lnTo>
                <a:pt x="192584" y="6002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7A57CC-CC10-4EA0-A543-C71B877A1F73}">
      <dsp:nvSpPr>
        <dsp:cNvPr id="0" name=""/>
        <dsp:cNvSpPr/>
      </dsp:nvSpPr>
      <dsp:spPr>
        <a:xfrm>
          <a:off x="7159912" y="677753"/>
          <a:ext cx="1382462" cy="929828"/>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Fall 1</a:t>
          </a:r>
        </a:p>
        <a:p>
          <a:pPr marL="114300" lvl="1" indent="-114300" algn="ctr" defTabSz="577850">
            <a:lnSpc>
              <a:spcPct val="90000"/>
            </a:lnSpc>
            <a:spcBef>
              <a:spcPct val="0"/>
            </a:spcBef>
            <a:spcAft>
              <a:spcPct val="15000"/>
            </a:spcAft>
            <a:buChar char="•"/>
          </a:pPr>
          <a:r>
            <a:rPr lang="en-US" sz="1300" kern="1200" dirty="0"/>
            <a:t>Reporting and Certification</a:t>
          </a:r>
        </a:p>
        <a:p>
          <a:pPr marL="114300" lvl="1" indent="-114300" algn="ctr" defTabSz="577850">
            <a:lnSpc>
              <a:spcPct val="90000"/>
            </a:lnSpc>
            <a:spcBef>
              <a:spcPct val="0"/>
            </a:spcBef>
            <a:spcAft>
              <a:spcPct val="15000"/>
            </a:spcAft>
            <a:buChar char="•"/>
          </a:pPr>
          <a:r>
            <a:rPr lang="en-US" sz="1300" b="0" kern="1200" dirty="0"/>
            <a:t>Advanced</a:t>
          </a:r>
        </a:p>
      </dsp:txBody>
      <dsp:txXfrm>
        <a:off x="7187146" y="704987"/>
        <a:ext cx="1327994" cy="875360"/>
      </dsp:txXfrm>
    </dsp:sp>
    <dsp:sp modelId="{A7778865-4877-4310-A7B6-119D0E6097AB}">
      <dsp:nvSpPr>
        <dsp:cNvPr id="0" name=""/>
        <dsp:cNvSpPr/>
      </dsp:nvSpPr>
      <dsp:spPr>
        <a:xfrm>
          <a:off x="6967327" y="542440"/>
          <a:ext cx="192584" cy="1695646"/>
        </a:xfrm>
        <a:custGeom>
          <a:avLst/>
          <a:gdLst/>
          <a:ahLst/>
          <a:cxnLst/>
          <a:rect l="0" t="0" r="0" b="0"/>
          <a:pathLst>
            <a:path>
              <a:moveTo>
                <a:pt x="0" y="0"/>
              </a:moveTo>
              <a:lnTo>
                <a:pt x="0" y="1695646"/>
              </a:lnTo>
              <a:lnTo>
                <a:pt x="192584" y="1695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2A464-22B9-4142-AE2E-0C8E5A622196}">
      <dsp:nvSpPr>
        <dsp:cNvPr id="0" name=""/>
        <dsp:cNvSpPr/>
      </dsp:nvSpPr>
      <dsp:spPr>
        <a:xfrm>
          <a:off x="7159912" y="1742895"/>
          <a:ext cx="1382462" cy="990383"/>
        </a:xfrm>
        <a:prstGeom prst="roundRect">
          <a:avLst>
            <a:gd name="adj" fmla="val 10000"/>
          </a:avLst>
        </a:prstGeom>
        <a:solidFill>
          <a:srgbClr val="FF735E">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Fall 2</a:t>
          </a:r>
        </a:p>
        <a:p>
          <a:pPr marL="114300" lvl="1" indent="-114300" algn="ctr" defTabSz="577850">
            <a:lnSpc>
              <a:spcPct val="90000"/>
            </a:lnSpc>
            <a:spcBef>
              <a:spcPct val="0"/>
            </a:spcBef>
            <a:spcAft>
              <a:spcPct val="15000"/>
            </a:spcAft>
            <a:buChar char="•"/>
          </a:pPr>
          <a:r>
            <a:rPr lang="en-US" sz="1300" kern="1200" dirty="0"/>
            <a:t>Reporting and Certification</a:t>
          </a:r>
        </a:p>
        <a:p>
          <a:pPr marL="114300" lvl="1" indent="-114300" algn="ctr" defTabSz="577850">
            <a:lnSpc>
              <a:spcPct val="90000"/>
            </a:lnSpc>
            <a:spcBef>
              <a:spcPct val="0"/>
            </a:spcBef>
            <a:spcAft>
              <a:spcPct val="15000"/>
            </a:spcAft>
            <a:buChar char="•"/>
          </a:pPr>
          <a:r>
            <a:rPr lang="en-US" sz="1300" b="1" kern="1200" dirty="0"/>
            <a:t>Advanced</a:t>
          </a:r>
        </a:p>
      </dsp:txBody>
      <dsp:txXfrm>
        <a:off x="7188919" y="1771902"/>
        <a:ext cx="1324448" cy="932369"/>
      </dsp:txXfrm>
    </dsp:sp>
    <dsp:sp modelId="{DF13BE71-12D8-4C6D-98B0-E887EFA96535}">
      <dsp:nvSpPr>
        <dsp:cNvPr id="0" name=""/>
        <dsp:cNvSpPr/>
      </dsp:nvSpPr>
      <dsp:spPr>
        <a:xfrm>
          <a:off x="6967327" y="542440"/>
          <a:ext cx="192584" cy="3122350"/>
        </a:xfrm>
        <a:custGeom>
          <a:avLst/>
          <a:gdLst/>
          <a:ahLst/>
          <a:cxnLst/>
          <a:rect l="0" t="0" r="0" b="0"/>
          <a:pathLst>
            <a:path>
              <a:moveTo>
                <a:pt x="0" y="0"/>
              </a:moveTo>
              <a:lnTo>
                <a:pt x="0" y="3122350"/>
              </a:lnTo>
              <a:lnTo>
                <a:pt x="192584" y="3122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BCA7FD-4696-404B-8581-2010A10D6EAD}">
      <dsp:nvSpPr>
        <dsp:cNvPr id="0" name=""/>
        <dsp:cNvSpPr/>
      </dsp:nvSpPr>
      <dsp:spPr>
        <a:xfrm>
          <a:off x="7159912" y="2868592"/>
          <a:ext cx="1382462" cy="15923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EOY</a:t>
          </a:r>
        </a:p>
        <a:p>
          <a:pPr marL="114300" lvl="1" indent="-114300" algn="ctr" defTabSz="577850">
            <a:lnSpc>
              <a:spcPct val="90000"/>
            </a:lnSpc>
            <a:spcBef>
              <a:spcPct val="0"/>
            </a:spcBef>
            <a:spcAft>
              <a:spcPct val="15000"/>
            </a:spcAft>
            <a:buChar char="•"/>
          </a:pPr>
          <a:r>
            <a:rPr lang="en-US" sz="1300" kern="1200" dirty="0"/>
            <a:t>EOY 1-4 Reporting and Certification</a:t>
          </a:r>
        </a:p>
        <a:p>
          <a:pPr marL="114300" lvl="1" indent="-114300" algn="ctr" defTabSz="577850">
            <a:lnSpc>
              <a:spcPct val="90000"/>
            </a:lnSpc>
            <a:spcBef>
              <a:spcPct val="0"/>
            </a:spcBef>
            <a:spcAft>
              <a:spcPct val="15000"/>
            </a:spcAft>
            <a:buChar char="•"/>
          </a:pPr>
          <a:r>
            <a:rPr lang="en-US" sz="1300" kern="1200" dirty="0"/>
            <a:t>EOY Advanced</a:t>
          </a:r>
        </a:p>
      </dsp:txBody>
      <dsp:txXfrm>
        <a:off x="7200403" y="2909083"/>
        <a:ext cx="1301480" cy="1511415"/>
      </dsp:txXfrm>
    </dsp:sp>
    <dsp:sp modelId="{BA2FC38C-5A59-41BB-B2FE-C9C8C019FE92}">
      <dsp:nvSpPr>
        <dsp:cNvPr id="0" name=""/>
        <dsp:cNvSpPr/>
      </dsp:nvSpPr>
      <dsp:spPr>
        <a:xfrm>
          <a:off x="8971211" y="1188"/>
          <a:ext cx="1657531" cy="541252"/>
        </a:xfrm>
        <a:prstGeom prst="roundRect">
          <a:avLst>
            <a:gd name="adj" fmla="val 10000"/>
          </a:avLst>
        </a:prstGeom>
        <a:solidFill>
          <a:srgbClr val="0089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Skill Building</a:t>
          </a:r>
        </a:p>
      </dsp:txBody>
      <dsp:txXfrm>
        <a:off x="8987064" y="17041"/>
        <a:ext cx="1625825" cy="509546"/>
      </dsp:txXfrm>
    </dsp:sp>
    <dsp:sp modelId="{BA3C272B-145C-4833-A8A5-4153CCFEF045}">
      <dsp:nvSpPr>
        <dsp:cNvPr id="0" name=""/>
        <dsp:cNvSpPr/>
      </dsp:nvSpPr>
      <dsp:spPr>
        <a:xfrm>
          <a:off x="9136964" y="542440"/>
          <a:ext cx="165753" cy="405939"/>
        </a:xfrm>
        <a:custGeom>
          <a:avLst/>
          <a:gdLst/>
          <a:ahLst/>
          <a:cxnLst/>
          <a:rect l="0" t="0" r="0" b="0"/>
          <a:pathLst>
            <a:path>
              <a:moveTo>
                <a:pt x="0" y="0"/>
              </a:moveTo>
              <a:lnTo>
                <a:pt x="0" y="405939"/>
              </a:lnTo>
              <a:lnTo>
                <a:pt x="165753" y="405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15452-5C52-4C45-BACC-4A23F47BF82F}">
      <dsp:nvSpPr>
        <dsp:cNvPr id="0" name=""/>
        <dsp:cNvSpPr/>
      </dsp:nvSpPr>
      <dsp:spPr>
        <a:xfrm>
          <a:off x="9302717" y="677753"/>
          <a:ext cx="1408070"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Guide to CALPADS Documentation</a:t>
          </a:r>
        </a:p>
      </dsp:txBody>
      <dsp:txXfrm>
        <a:off x="9318570" y="693606"/>
        <a:ext cx="1376364" cy="509546"/>
      </dsp:txXfrm>
    </dsp:sp>
    <dsp:sp modelId="{F8CBB1BE-349E-4466-BC3E-29C3A0C28C59}">
      <dsp:nvSpPr>
        <dsp:cNvPr id="0" name=""/>
        <dsp:cNvSpPr/>
      </dsp:nvSpPr>
      <dsp:spPr>
        <a:xfrm>
          <a:off x="9136964" y="542440"/>
          <a:ext cx="165753" cy="1082504"/>
        </a:xfrm>
        <a:custGeom>
          <a:avLst/>
          <a:gdLst/>
          <a:ahLst/>
          <a:cxnLst/>
          <a:rect l="0" t="0" r="0" b="0"/>
          <a:pathLst>
            <a:path>
              <a:moveTo>
                <a:pt x="0" y="0"/>
              </a:moveTo>
              <a:lnTo>
                <a:pt x="0" y="1082504"/>
              </a:lnTo>
              <a:lnTo>
                <a:pt x="165753" y="10825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4001A7-1BFD-46B7-A705-E8954BE5D1B0}">
      <dsp:nvSpPr>
        <dsp:cNvPr id="0" name=""/>
        <dsp:cNvSpPr/>
      </dsp:nvSpPr>
      <dsp:spPr>
        <a:xfrm>
          <a:off x="9302717" y="1354319"/>
          <a:ext cx="1408070" cy="541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Guide to Troubleshooting CALPADS Errors</a:t>
          </a:r>
        </a:p>
      </dsp:txBody>
      <dsp:txXfrm>
        <a:off x="9318570" y="1370172"/>
        <a:ext cx="1376364" cy="50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E6D57-FD1F-40EC-9F95-3F6C83F20B70}">
      <dsp:nvSpPr>
        <dsp:cNvPr id="0" name=""/>
        <dsp:cNvSpPr/>
      </dsp:nvSpPr>
      <dsp:spPr>
        <a:xfrm>
          <a:off x="2263065" y="4192259"/>
          <a:ext cx="91440" cy="357272"/>
        </a:xfrm>
        <a:custGeom>
          <a:avLst/>
          <a:gdLst/>
          <a:ahLst/>
          <a:cxnLst/>
          <a:rect l="0" t="0" r="0" b="0"/>
          <a:pathLst>
            <a:path>
              <a:moveTo>
                <a:pt x="45720" y="0"/>
              </a:moveTo>
              <a:lnTo>
                <a:pt x="45720" y="357272"/>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C29F1-0B5B-EB41-A28E-CE6D1C38C0D0}">
      <dsp:nvSpPr>
        <dsp:cNvPr id="0" name=""/>
        <dsp:cNvSpPr/>
      </dsp:nvSpPr>
      <dsp:spPr>
        <a:xfrm>
          <a:off x="2263065" y="3054925"/>
          <a:ext cx="91440" cy="357272"/>
        </a:xfrm>
        <a:custGeom>
          <a:avLst/>
          <a:gdLst/>
          <a:ahLst/>
          <a:cxnLst/>
          <a:rect l="0" t="0" r="0" b="0"/>
          <a:pathLst>
            <a:path>
              <a:moveTo>
                <a:pt x="45720" y="0"/>
              </a:moveTo>
              <a:lnTo>
                <a:pt x="45720" y="357272"/>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FCE110-0366-8744-9E26-4B7139C7C50A}">
      <dsp:nvSpPr>
        <dsp:cNvPr id="0" name=""/>
        <dsp:cNvSpPr/>
      </dsp:nvSpPr>
      <dsp:spPr>
        <a:xfrm>
          <a:off x="2263065" y="1917592"/>
          <a:ext cx="91440" cy="357272"/>
        </a:xfrm>
        <a:custGeom>
          <a:avLst/>
          <a:gdLst/>
          <a:ahLst/>
          <a:cxnLst/>
          <a:rect l="0" t="0" r="0" b="0"/>
          <a:pathLst>
            <a:path>
              <a:moveTo>
                <a:pt x="45720" y="0"/>
              </a:moveTo>
              <a:lnTo>
                <a:pt x="45720" y="35727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4F6DD-F05D-4A45-849C-7F568B6A47B4}">
      <dsp:nvSpPr>
        <dsp:cNvPr id="0" name=""/>
        <dsp:cNvSpPr/>
      </dsp:nvSpPr>
      <dsp:spPr>
        <a:xfrm>
          <a:off x="2263065" y="780258"/>
          <a:ext cx="91440" cy="357272"/>
        </a:xfrm>
        <a:custGeom>
          <a:avLst/>
          <a:gdLst/>
          <a:ahLst/>
          <a:cxnLst/>
          <a:rect l="0" t="0" r="0" b="0"/>
          <a:pathLst>
            <a:path>
              <a:moveTo>
                <a:pt x="45720" y="0"/>
              </a:moveTo>
              <a:lnTo>
                <a:pt x="45720" y="35727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307D02-3FA9-F64C-A238-ED44C26BC725}">
      <dsp:nvSpPr>
        <dsp:cNvPr id="0" name=""/>
        <dsp:cNvSpPr/>
      </dsp:nvSpPr>
      <dsp:spPr>
        <a:xfrm>
          <a:off x="911560" y="197"/>
          <a:ext cx="2794449" cy="780061"/>
        </a:xfrm>
        <a:prstGeom prst="roundRect">
          <a:avLst>
            <a:gd name="adj" fmla="val 10000"/>
          </a:avLst>
        </a:prstGeom>
        <a:solidFill>
          <a:srgbClr val="F8F5F9"/>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DE4B00C6-93CD-EA48-AD4C-D3FDA2F31988}">
      <dsp:nvSpPr>
        <dsp:cNvPr id="0" name=""/>
        <dsp:cNvSpPr/>
      </dsp:nvSpPr>
      <dsp:spPr>
        <a:xfrm>
          <a:off x="1048054" y="129866"/>
          <a:ext cx="2794449" cy="780061"/>
        </a:xfrm>
        <a:prstGeom prst="roundRect">
          <a:avLst>
            <a:gd name="adj" fmla="val 10000"/>
          </a:avLst>
        </a:prstGeom>
        <a:solidFill>
          <a:srgbClr val="FEC4BA"/>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Tahoma" panose="020B0604030504040204" pitchFamily="34" charset="0"/>
              <a:ea typeface="Tahoma" panose="020B0604030504040204" pitchFamily="34" charset="0"/>
              <a:cs typeface="Tahoma" panose="020B0604030504040204" pitchFamily="34" charset="0"/>
            </a:rPr>
            <a:t>Staff Demographic </a:t>
          </a:r>
        </a:p>
        <a:p>
          <a:pPr marL="0" lvl="0" indent="0" algn="ctr" defTabSz="711200">
            <a:lnSpc>
              <a:spcPct val="90000"/>
            </a:lnSpc>
            <a:spcBef>
              <a:spcPct val="0"/>
            </a:spcBef>
            <a:spcAft>
              <a:spcPct val="35000"/>
            </a:spcAft>
            <a:buNone/>
          </a:pPr>
          <a:r>
            <a:rPr lang="en-US" sz="1600" b="1" kern="1200">
              <a:latin typeface="Tahoma" panose="020B0604030504040204" pitchFamily="34" charset="0"/>
              <a:ea typeface="Tahoma" panose="020B0604030504040204" pitchFamily="34" charset="0"/>
              <a:cs typeface="Tahoma" panose="020B0604030504040204" pitchFamily="34" charset="0"/>
            </a:rPr>
            <a:t>(SDEM)</a:t>
          </a:r>
        </a:p>
      </dsp:txBody>
      <dsp:txXfrm>
        <a:off x="1070901" y="152713"/>
        <a:ext cx="2748755" cy="734367"/>
      </dsp:txXfrm>
    </dsp:sp>
    <dsp:sp modelId="{A3A52CAA-FF06-2B4C-A559-A8AF925AB580}">
      <dsp:nvSpPr>
        <dsp:cNvPr id="0" name=""/>
        <dsp:cNvSpPr/>
      </dsp:nvSpPr>
      <dsp:spPr>
        <a:xfrm>
          <a:off x="911560" y="1137530"/>
          <a:ext cx="2794449" cy="780061"/>
        </a:xfrm>
        <a:prstGeom prst="roundRect">
          <a:avLst>
            <a:gd name="adj" fmla="val 10000"/>
          </a:avLst>
        </a:prstGeom>
        <a:solidFill>
          <a:srgbClr val="F8F5F9"/>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66C1A5B-2F2B-6346-BBA2-918BAE37896A}">
      <dsp:nvSpPr>
        <dsp:cNvPr id="0" name=""/>
        <dsp:cNvSpPr/>
      </dsp:nvSpPr>
      <dsp:spPr>
        <a:xfrm>
          <a:off x="1048054" y="1267199"/>
          <a:ext cx="2794449" cy="780061"/>
        </a:xfrm>
        <a:prstGeom prst="roundRect">
          <a:avLst>
            <a:gd name="adj" fmla="val 10000"/>
          </a:avLst>
        </a:prstGeom>
        <a:solidFill>
          <a:srgbClr val="FEC4BA">
            <a:alpha val="90000"/>
          </a:srgbClr>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Tahoma" panose="020B0604030504040204" pitchFamily="34" charset="0"/>
              <a:ea typeface="Tahoma" panose="020B0604030504040204" pitchFamily="34" charset="0"/>
              <a:cs typeface="Tahoma" panose="020B0604030504040204" pitchFamily="34" charset="0"/>
            </a:rPr>
            <a:t>Staff Assignment*</a:t>
          </a:r>
        </a:p>
        <a:p>
          <a:pPr marL="0" lvl="0" indent="0" algn="ctr" defTabSz="711200">
            <a:lnSpc>
              <a:spcPct val="90000"/>
            </a:lnSpc>
            <a:spcBef>
              <a:spcPct val="0"/>
            </a:spcBef>
            <a:spcAft>
              <a:spcPct val="35000"/>
            </a:spcAft>
            <a:buNone/>
          </a:pPr>
          <a:r>
            <a:rPr lang="en-US" sz="1600" b="1" kern="1200">
              <a:latin typeface="Tahoma" panose="020B0604030504040204" pitchFamily="34" charset="0"/>
              <a:ea typeface="Tahoma" panose="020B0604030504040204" pitchFamily="34" charset="0"/>
              <a:cs typeface="Tahoma" panose="020B0604030504040204" pitchFamily="34" charset="0"/>
            </a:rPr>
            <a:t>(SASS)</a:t>
          </a:r>
        </a:p>
      </dsp:txBody>
      <dsp:txXfrm>
        <a:off x="1070901" y="1290046"/>
        <a:ext cx="2748755" cy="734367"/>
      </dsp:txXfrm>
    </dsp:sp>
    <dsp:sp modelId="{3B97A4D7-A874-C245-9AB0-640D457A3A1A}">
      <dsp:nvSpPr>
        <dsp:cNvPr id="0" name=""/>
        <dsp:cNvSpPr/>
      </dsp:nvSpPr>
      <dsp:spPr>
        <a:xfrm>
          <a:off x="911560" y="2274864"/>
          <a:ext cx="2794449" cy="780061"/>
        </a:xfrm>
        <a:prstGeom prst="roundRect">
          <a:avLst>
            <a:gd name="adj" fmla="val 10000"/>
          </a:avLst>
        </a:prstGeom>
        <a:solidFill>
          <a:srgbClr val="F8F5F9"/>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2BFC011F-6220-D341-BFE0-528C6EE41DC5}">
      <dsp:nvSpPr>
        <dsp:cNvPr id="0" name=""/>
        <dsp:cNvSpPr/>
      </dsp:nvSpPr>
      <dsp:spPr>
        <a:xfrm>
          <a:off x="1048054" y="2404533"/>
          <a:ext cx="2794449" cy="780061"/>
        </a:xfrm>
        <a:prstGeom prst="roundRect">
          <a:avLst>
            <a:gd name="adj" fmla="val 10000"/>
          </a:avLst>
        </a:prstGeom>
        <a:solidFill>
          <a:srgbClr val="FEC4BA">
            <a:alpha val="90000"/>
          </a:srgbClr>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Course Section</a:t>
          </a:r>
        </a:p>
        <a:p>
          <a:pPr marL="0" lvl="0" indent="0" algn="ctr" defTabSz="711200">
            <a:lnSpc>
              <a:spcPct val="90000"/>
            </a:lnSpc>
            <a:spcBef>
              <a:spcPct val="0"/>
            </a:spcBef>
            <a:spcAft>
              <a:spcPct val="35000"/>
            </a:spcAft>
            <a:buNone/>
          </a:pPr>
          <a:r>
            <a:rPr lang="en-US" sz="1400" b="1" kern="1200" dirty="0">
              <a:solidFill>
                <a:srgbClr val="CC3300"/>
              </a:solidFill>
              <a:latin typeface="Tahoma" panose="020B0604030504040204" pitchFamily="34" charset="0"/>
              <a:ea typeface="Tahoma" panose="020B0604030504040204" pitchFamily="34" charset="0"/>
              <a:cs typeface="Tahoma" panose="020B0604030504040204" pitchFamily="34" charset="0"/>
            </a:rPr>
            <a:t>Enrollment*</a:t>
          </a:r>
        </a:p>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(CRSE)</a:t>
          </a:r>
        </a:p>
      </dsp:txBody>
      <dsp:txXfrm>
        <a:off x="1070901" y="2427380"/>
        <a:ext cx="2748755" cy="734367"/>
      </dsp:txXfrm>
    </dsp:sp>
    <dsp:sp modelId="{7E4E368B-90DD-5D48-872B-019D4C11301B}">
      <dsp:nvSpPr>
        <dsp:cNvPr id="0" name=""/>
        <dsp:cNvSpPr/>
      </dsp:nvSpPr>
      <dsp:spPr>
        <a:xfrm>
          <a:off x="911560" y="3412197"/>
          <a:ext cx="2794449" cy="780061"/>
        </a:xfrm>
        <a:prstGeom prst="roundRect">
          <a:avLst>
            <a:gd name="adj" fmla="val 10000"/>
          </a:avLst>
        </a:prstGeom>
        <a:solidFill>
          <a:srgbClr val="F8F5F9"/>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88896EB-5CAB-AE49-8100-0270623F6293}">
      <dsp:nvSpPr>
        <dsp:cNvPr id="0" name=""/>
        <dsp:cNvSpPr/>
      </dsp:nvSpPr>
      <dsp:spPr>
        <a:xfrm>
          <a:off x="1048054" y="3541866"/>
          <a:ext cx="2794449" cy="780061"/>
        </a:xfrm>
        <a:prstGeom prst="roundRect">
          <a:avLst>
            <a:gd name="adj" fmla="val 10000"/>
          </a:avLst>
        </a:prstGeom>
        <a:solidFill>
          <a:srgbClr val="FEC4BA">
            <a:alpha val="90000"/>
          </a:srgbClr>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Student Course Section</a:t>
          </a:r>
        </a:p>
        <a:p>
          <a:pPr marL="0" lvl="0" indent="0" algn="ctr" defTabSz="711200">
            <a:lnSpc>
              <a:spcPct val="90000"/>
            </a:lnSpc>
            <a:spcBef>
              <a:spcPct val="0"/>
            </a:spcBef>
            <a:spcAft>
              <a:spcPct val="35000"/>
            </a:spcAft>
            <a:buNone/>
          </a:pPr>
          <a:r>
            <a:rPr lang="en-US" sz="1400" b="1" kern="1200" dirty="0">
              <a:solidFill>
                <a:srgbClr val="CC3300"/>
              </a:solidFill>
              <a:latin typeface="Tahoma" panose="020B0604030504040204" pitchFamily="34" charset="0"/>
              <a:ea typeface="Tahoma" panose="020B0604030504040204" pitchFamily="34" charset="0"/>
              <a:cs typeface="Tahoma" panose="020B0604030504040204" pitchFamily="34" charset="0"/>
            </a:rPr>
            <a:t>Enrollment*</a:t>
          </a:r>
        </a:p>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(SCSE)</a:t>
          </a:r>
        </a:p>
      </dsp:txBody>
      <dsp:txXfrm>
        <a:off x="1070901" y="3564713"/>
        <a:ext cx="2748755" cy="734367"/>
      </dsp:txXfrm>
    </dsp:sp>
    <dsp:sp modelId="{470B0C71-7F36-45F0-829F-1FD450A32118}">
      <dsp:nvSpPr>
        <dsp:cNvPr id="0" name=""/>
        <dsp:cNvSpPr/>
      </dsp:nvSpPr>
      <dsp:spPr>
        <a:xfrm>
          <a:off x="944083" y="4549531"/>
          <a:ext cx="2729403" cy="780061"/>
        </a:xfrm>
        <a:prstGeom prst="roundRect">
          <a:avLst>
            <a:gd name="adj" fmla="val 10000"/>
          </a:avLst>
        </a:prstGeom>
        <a:solidFill>
          <a:srgbClr val="F8F5F9"/>
        </a:solidFill>
        <a:ln w="12700" cap="flat" cmpd="sng" algn="ctr">
          <a:solidFill>
            <a:schemeClr val="lt1">
              <a:hueOff val="0"/>
              <a:satOff val="0"/>
              <a:lumOff val="0"/>
              <a:alphaOff val="0"/>
            </a:schemeClr>
          </a:solid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270FF600-43D4-41EE-B384-7E041879091A}">
      <dsp:nvSpPr>
        <dsp:cNvPr id="0" name=""/>
        <dsp:cNvSpPr/>
      </dsp:nvSpPr>
      <dsp:spPr>
        <a:xfrm>
          <a:off x="1080577" y="4679200"/>
          <a:ext cx="2729403" cy="780061"/>
        </a:xfrm>
        <a:prstGeom prst="roundRect">
          <a:avLst>
            <a:gd name="adj" fmla="val 10000"/>
          </a:avLst>
        </a:prstGeom>
        <a:solidFill>
          <a:srgbClr val="FEC4BA">
            <a:alpha val="90000"/>
          </a:srgbClr>
        </a:solidFill>
        <a:ln w="12700" cap="flat" cmpd="sng" algn="ctr">
          <a:noFill/>
          <a:prstDash val="solid"/>
          <a:miter lim="800000"/>
        </a:ln>
        <a:effectLst>
          <a:outerShdw blurRad="635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Postsecondary Status*</a:t>
          </a:r>
        </a:p>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(PSTS)</a:t>
          </a:r>
        </a:p>
      </dsp:txBody>
      <dsp:txXfrm>
        <a:off x="1103424" y="4702047"/>
        <a:ext cx="2683709" cy="734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E9E20-4C26-4086-AF56-D2C3A75C93A7}">
      <dsp:nvSpPr>
        <dsp:cNvPr id="0" name=""/>
        <dsp:cNvSpPr/>
      </dsp:nvSpPr>
      <dsp:spPr>
        <a:xfrm>
          <a:off x="685294" y="1745"/>
          <a:ext cx="3344497" cy="20066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Staff Demographic File</a:t>
          </a:r>
        </a:p>
      </dsp:txBody>
      <dsp:txXfrm>
        <a:off x="685294" y="1745"/>
        <a:ext cx="3344497" cy="2006698"/>
      </dsp:txXfrm>
    </dsp:sp>
    <dsp:sp modelId="{C3D85B37-00E4-4A01-9714-7B1DD76F71A2}">
      <dsp:nvSpPr>
        <dsp:cNvPr id="0" name=""/>
        <dsp:cNvSpPr/>
      </dsp:nvSpPr>
      <dsp:spPr>
        <a:xfrm>
          <a:off x="4364240" y="1745"/>
          <a:ext cx="3344497" cy="20066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Staff Assignment File</a:t>
          </a:r>
        </a:p>
      </dsp:txBody>
      <dsp:txXfrm>
        <a:off x="4364240" y="1745"/>
        <a:ext cx="3344497" cy="2006698"/>
      </dsp:txXfrm>
    </dsp:sp>
    <dsp:sp modelId="{D05257B6-9F84-485D-85C4-6104F563F9DA}">
      <dsp:nvSpPr>
        <dsp:cNvPr id="0" name=""/>
        <dsp:cNvSpPr/>
      </dsp:nvSpPr>
      <dsp:spPr>
        <a:xfrm>
          <a:off x="685294" y="2342893"/>
          <a:ext cx="3344497" cy="20066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Course Section Enrollments</a:t>
          </a:r>
        </a:p>
      </dsp:txBody>
      <dsp:txXfrm>
        <a:off x="685294" y="2342893"/>
        <a:ext cx="3344497" cy="2006698"/>
      </dsp:txXfrm>
    </dsp:sp>
    <dsp:sp modelId="{7D9669CE-5914-4DF0-BCCB-C8EFAA69942B}">
      <dsp:nvSpPr>
        <dsp:cNvPr id="0" name=""/>
        <dsp:cNvSpPr/>
      </dsp:nvSpPr>
      <dsp:spPr>
        <a:xfrm>
          <a:off x="4364240" y="2342893"/>
          <a:ext cx="3344497" cy="20066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Student Course Section Enrollments</a:t>
          </a:r>
        </a:p>
      </dsp:txBody>
      <dsp:txXfrm>
        <a:off x="4364240" y="2342893"/>
        <a:ext cx="3344497" cy="2006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D7D6D-7145-4965-A004-D60DDACE7ADD}">
      <dsp:nvSpPr>
        <dsp:cNvPr id="0" name=""/>
        <dsp:cNvSpPr/>
      </dsp:nvSpPr>
      <dsp:spPr>
        <a:xfrm>
          <a:off x="0" y="547650"/>
          <a:ext cx="9296400" cy="2156175"/>
        </a:xfrm>
        <a:prstGeom prst="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504" tIns="770636" rIns="72150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Audit CALPADS accounts</a:t>
          </a:r>
        </a:p>
        <a:p>
          <a:pPr marL="228600" lvl="1" indent="-228600" algn="l" defTabSz="889000">
            <a:lnSpc>
              <a:spcPct val="90000"/>
            </a:lnSpc>
            <a:spcBef>
              <a:spcPct val="0"/>
            </a:spcBef>
            <a:spcAft>
              <a:spcPct val="15000"/>
            </a:spcAft>
            <a:buChar char="•"/>
          </a:pPr>
          <a:r>
            <a:rPr lang="en-US" sz="2000" kern="1200" dirty="0"/>
            <a:t>Identify roles and responsibilities</a:t>
          </a:r>
        </a:p>
        <a:p>
          <a:pPr marL="228600" lvl="1" indent="-228600" algn="l" defTabSz="889000">
            <a:lnSpc>
              <a:spcPct val="90000"/>
            </a:lnSpc>
            <a:spcBef>
              <a:spcPct val="0"/>
            </a:spcBef>
            <a:spcAft>
              <a:spcPct val="15000"/>
            </a:spcAft>
            <a:buChar char="•"/>
          </a:pPr>
          <a:r>
            <a:rPr lang="en-US" sz="2000" kern="1200" dirty="0"/>
            <a:t>Establish target dates for submissions and reviews                           </a:t>
          </a:r>
        </a:p>
        <a:p>
          <a:pPr marL="228600" lvl="1" indent="-228600" algn="l" defTabSz="889000">
            <a:lnSpc>
              <a:spcPct val="90000"/>
            </a:lnSpc>
            <a:spcBef>
              <a:spcPct val="0"/>
            </a:spcBef>
            <a:spcAft>
              <a:spcPct val="15000"/>
            </a:spcAft>
            <a:buChar char="•"/>
          </a:pPr>
          <a:r>
            <a:rPr lang="en-US" sz="2000" kern="1200" dirty="0"/>
            <a:t>Review Fall 2 changes</a:t>
          </a:r>
        </a:p>
      </dsp:txBody>
      <dsp:txXfrm>
        <a:off x="0" y="547650"/>
        <a:ext cx="9296400" cy="2156175"/>
      </dsp:txXfrm>
    </dsp:sp>
    <dsp:sp modelId="{4B89BF4A-6712-4AE4-970D-210F45A34A12}">
      <dsp:nvSpPr>
        <dsp:cNvPr id="0" name=""/>
        <dsp:cNvSpPr/>
      </dsp:nvSpPr>
      <dsp:spPr>
        <a:xfrm>
          <a:off x="457201" y="0"/>
          <a:ext cx="6507480" cy="1092240"/>
        </a:xfrm>
        <a:prstGeom prst="round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5967" tIns="0" rIns="245967" bIns="0" numCol="1" spcCol="1270" anchor="ctr" anchorCtr="0">
          <a:noAutofit/>
        </a:bodyPr>
        <a:lstStyle/>
        <a:p>
          <a:pPr marL="0" lvl="0" indent="0" algn="ctr" defTabSz="1066800">
            <a:lnSpc>
              <a:spcPct val="90000"/>
            </a:lnSpc>
            <a:spcBef>
              <a:spcPct val="0"/>
            </a:spcBef>
            <a:spcAft>
              <a:spcPct val="35000"/>
            </a:spcAft>
            <a:buNone/>
          </a:pPr>
          <a:r>
            <a:rPr lang="en-US" sz="2400" kern="1200"/>
            <a:t>CALPADS Activities</a:t>
          </a:r>
          <a:endParaRPr lang="en-US" sz="2400" kern="1200" dirty="0"/>
        </a:p>
      </dsp:txBody>
      <dsp:txXfrm>
        <a:off x="510520" y="53319"/>
        <a:ext cx="6400842" cy="985602"/>
      </dsp:txXfrm>
    </dsp:sp>
    <dsp:sp modelId="{DB329360-FA56-4C96-8D0B-FB4FB1EB3564}">
      <dsp:nvSpPr>
        <dsp:cNvPr id="0" name=""/>
        <dsp:cNvSpPr/>
      </dsp:nvSpPr>
      <dsp:spPr>
        <a:xfrm>
          <a:off x="0" y="3451275"/>
          <a:ext cx="9296400" cy="1806525"/>
        </a:xfrm>
        <a:prstGeom prst="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504" tIns="770636" rIns="72150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Verify Human Resource department has updated staff credential and Years of Service</a:t>
          </a:r>
        </a:p>
        <a:p>
          <a:pPr marL="228600" lvl="1" indent="-228600" algn="l" defTabSz="889000">
            <a:lnSpc>
              <a:spcPct val="90000"/>
            </a:lnSpc>
            <a:spcBef>
              <a:spcPct val="0"/>
            </a:spcBef>
            <a:spcAft>
              <a:spcPct val="15000"/>
            </a:spcAft>
            <a:buChar char="•"/>
          </a:pPr>
          <a:r>
            <a:rPr lang="en-US" sz="2000" kern="1200" dirty="0"/>
            <a:t>Audit SIS records to ensure required data are populated</a:t>
          </a:r>
        </a:p>
      </dsp:txBody>
      <dsp:txXfrm>
        <a:off x="0" y="3451275"/>
        <a:ext cx="9296400" cy="1806525"/>
      </dsp:txXfrm>
    </dsp:sp>
    <dsp:sp modelId="{6AA1FBC6-92E1-40A8-AA18-FA89CD527A5E}">
      <dsp:nvSpPr>
        <dsp:cNvPr id="0" name=""/>
        <dsp:cNvSpPr/>
      </dsp:nvSpPr>
      <dsp:spPr>
        <a:xfrm>
          <a:off x="457201" y="2889262"/>
          <a:ext cx="6507480" cy="1092240"/>
        </a:xfrm>
        <a:prstGeom prst="roundRect">
          <a:avLst/>
        </a:prstGeom>
        <a:solidFill>
          <a:schemeClr val="accent2">
            <a:hueOff val="0"/>
            <a:satOff val="0"/>
            <a:lumOff val="0"/>
            <a:alpha val="9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5967" tIns="0" rIns="245967" bIns="0" numCol="1" spcCol="1270" anchor="ctr" anchorCtr="0">
          <a:noAutofit/>
        </a:bodyPr>
        <a:lstStyle/>
        <a:p>
          <a:pPr marL="0" lvl="0" indent="0" algn="ctr" defTabSz="1066800">
            <a:lnSpc>
              <a:spcPct val="90000"/>
            </a:lnSpc>
            <a:spcBef>
              <a:spcPct val="0"/>
            </a:spcBef>
            <a:spcAft>
              <a:spcPct val="35000"/>
            </a:spcAft>
            <a:buNone/>
          </a:pPr>
          <a:r>
            <a:rPr lang="en-US" sz="2400" kern="1200"/>
            <a:t>Local student information system (SIS) Activities</a:t>
          </a:r>
          <a:endParaRPr lang="en-US" sz="2400" kern="1200" dirty="0"/>
        </a:p>
      </dsp:txBody>
      <dsp:txXfrm>
        <a:off x="510520" y="2942581"/>
        <a:ext cx="6400842"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A9E2DD4-2E30-4434-A427-2EC50491079F}" type="slidenum">
              <a:rPr lang="en-US" smtClean="0"/>
              <a:t>‹#›</a:t>
            </a:fld>
            <a:endParaRPr lang="en-US" dirty="0"/>
          </a:p>
        </p:txBody>
      </p:sp>
      <p:sp>
        <p:nvSpPr>
          <p:cNvPr id="6" name="Date Placeholder 5">
            <a:extLst>
              <a:ext uri="{FF2B5EF4-FFF2-40B4-BE49-F238E27FC236}">
                <a16:creationId xmlns:a16="http://schemas.microsoft.com/office/drawing/2014/main" id="{7F9789C7-38C4-DF47-8A69-0610D9124580}"/>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707D5ECA-873A-6044-B8DF-47C62D9DCF04}" type="datetimeFigureOut">
              <a:rPr lang="en-US" smtClean="0"/>
              <a:t>1/11/2024</a:t>
            </a:fld>
            <a:endParaRPr lang="en-US"/>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B7B4C180-10CF-422C-B717-65F1B78C7EB7}" type="datetimeFigureOut">
              <a:rPr lang="en-US" noProof="0" smtClean="0"/>
              <a:t>1/11/2024</a:t>
            </a:fld>
            <a:endParaRPr lang="en-US" noProof="0"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68375C1-7C5C-42A2-80F2-05631BB3764E}" type="slidenum">
              <a:rPr lang="en-US" noProof="0" smtClean="0"/>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tc.ca.gov/credentials/calsaas-information/reporting-substitute-assignments-in-calsaa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tc.ca.gov/credentials/calsaas-informatio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bit.ly/2MXsEC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Fall 2 Advanced training for experienced CALPADS</a:t>
            </a:r>
            <a:r>
              <a:rPr lang="en-US" baseline="0" dirty="0"/>
              <a:t> users</a:t>
            </a:r>
            <a:r>
              <a:rPr lang="en-US" dirty="0"/>
              <a:t>. In this training, we will provide</a:t>
            </a:r>
            <a:r>
              <a:rPr lang="en-US" baseline="0" dirty="0"/>
              <a:t> a brief overview of the </a:t>
            </a:r>
            <a:r>
              <a:rPr lang="en-US" dirty="0"/>
              <a:t>Fall 2 submission and go over major Fall-2</a:t>
            </a:r>
            <a:r>
              <a:rPr lang="en-US" baseline="0" dirty="0"/>
              <a:t> changes for this year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1</a:t>
            </a:fld>
            <a:endParaRPr lang="en-US" noProof="0" dirty="0"/>
          </a:p>
        </p:txBody>
      </p:sp>
    </p:spTree>
    <p:extLst>
      <p:ext uri="{BB962C8B-B14F-4D97-AF65-F5344CB8AC3E}">
        <p14:creationId xmlns:p14="http://schemas.microsoft.com/office/powerpoint/2010/main" val="87530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10</a:t>
            </a:fld>
            <a:endParaRPr lang="en-US" noProof="0" dirty="0"/>
          </a:p>
        </p:txBody>
      </p:sp>
    </p:spTree>
    <p:extLst>
      <p:ext uri="{BB962C8B-B14F-4D97-AF65-F5344CB8AC3E}">
        <p14:creationId xmlns:p14="http://schemas.microsoft.com/office/powerpoint/2010/main" val="338508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take a closer look at the Fall-2 changes for this year.</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11</a:t>
            </a:fld>
            <a:endParaRPr lang="en-US" noProof="0" dirty="0"/>
          </a:p>
        </p:txBody>
      </p:sp>
    </p:spTree>
    <p:extLst>
      <p:ext uri="{BB962C8B-B14F-4D97-AF65-F5344CB8AC3E}">
        <p14:creationId xmlns:p14="http://schemas.microsoft.com/office/powerpoint/2010/main" val="433802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2288"/>
            <a:ext cx="4649787" cy="2614612"/>
          </a:xfrm>
        </p:spPr>
      </p:sp>
      <p:sp>
        <p:nvSpPr>
          <p:cNvPr id="3" name="Notes Placeholder 2"/>
          <p:cNvSpPr>
            <a:spLocks noGrp="1"/>
          </p:cNvSpPr>
          <p:nvPr>
            <p:ph type="body" idx="1"/>
          </p:nvPr>
        </p:nvSpPr>
        <p:spPr/>
        <p:txBody>
          <a:bodyPr/>
          <a:lstStyle/>
          <a:p>
            <a:r>
              <a:rPr lang="en-US" dirty="0"/>
              <a:t>Census Day for Fall 2 is always the</a:t>
            </a:r>
            <a:r>
              <a:rPr lang="en-US" baseline="0" dirty="0"/>
              <a:t> first Wednesday in October. For the current reporting year, it falls on October 4th.</a:t>
            </a:r>
          </a:p>
          <a:p>
            <a:endParaRPr lang="en-US" baseline="0" dirty="0"/>
          </a:p>
          <a:p>
            <a:pPr marL="171450" indent="-171450">
              <a:buFont typeface="Arial" panose="020B0604020202020204" pitchFamily="34" charset="0"/>
              <a:buChar char="•"/>
            </a:pPr>
            <a:r>
              <a:rPr lang="en-US" b="1" baseline="0" dirty="0"/>
              <a:t>The certification deadline is currently March 1st.</a:t>
            </a:r>
          </a:p>
          <a:p>
            <a:pPr marL="171450" indent="-171450">
              <a:buFont typeface="Arial" panose="020B0604020202020204" pitchFamily="34" charset="0"/>
              <a:buChar char="•"/>
            </a:pPr>
            <a:r>
              <a:rPr lang="en-US" b="1" baseline="0" dirty="0"/>
              <a:t>Please note that there is NO amendment window for Fall-2.</a:t>
            </a:r>
          </a:p>
          <a:p>
            <a:pPr marL="171450" indent="-171450">
              <a:buFont typeface="Arial" panose="020B0604020202020204" pitchFamily="34" charset="0"/>
              <a:buChar char="•"/>
            </a:pPr>
            <a:r>
              <a:rPr lang="en-US" b="1" baseline="0" dirty="0"/>
              <a:t>Some districts may have holidays in February which shortens the work days to work on Fall 2</a:t>
            </a:r>
          </a:p>
          <a:p>
            <a:endParaRPr lang="en-US" baseline="0" dirty="0"/>
          </a:p>
          <a:p>
            <a:r>
              <a:rPr lang="en-US" baseline="0" dirty="0"/>
              <a:t>Also, these dates can change so it is best to check the CDE’s calendar using the link on this slide.</a:t>
            </a:r>
          </a:p>
          <a:p>
            <a:r>
              <a:rPr lang="en-US" baseline="0" dirty="0"/>
              <a:t>Minimize data cleanup in CP.  If you are cleaning data for more than 2 weeks in CALPADS, that is an indication there are local issues that need to be addressed.  CDE will always reconsider the timelines if the system is not performing as expected.</a:t>
            </a:r>
          </a:p>
        </p:txBody>
      </p:sp>
      <p:sp>
        <p:nvSpPr>
          <p:cNvPr id="6" name="Slide Number Placeholder 5">
            <a:extLst>
              <a:ext uri="{FF2B5EF4-FFF2-40B4-BE49-F238E27FC236}">
                <a16:creationId xmlns:a16="http://schemas.microsoft.com/office/drawing/2014/main" id="{F58CAFC7-2FD4-C84D-90D9-DDADB2830514}"/>
              </a:ext>
            </a:extLst>
          </p:cNvPr>
          <p:cNvSpPr>
            <a:spLocks noGrp="1"/>
          </p:cNvSpPr>
          <p:nvPr>
            <p:ph type="sldNum" sz="quarter" idx="5"/>
          </p:nvPr>
        </p:nvSpPr>
        <p:spPr/>
        <p:txBody>
          <a:bodyPr/>
          <a:lstStyle/>
          <a:p>
            <a:pPr>
              <a:defRPr/>
            </a:pPr>
            <a:fld id="{BA0496DD-8960-4E28-AE87-4DFBD025EC31}" type="slidenum">
              <a:rPr lang="en-US" smtClean="0"/>
              <a:pPr>
                <a:defRPr/>
              </a:pPr>
              <a:t>12</a:t>
            </a:fld>
            <a:endParaRPr lang="en-US"/>
          </a:p>
        </p:txBody>
      </p:sp>
    </p:spTree>
    <p:extLst>
      <p:ext uri="{BB962C8B-B14F-4D97-AF65-F5344CB8AC3E}">
        <p14:creationId xmlns:p14="http://schemas.microsoft.com/office/powerpoint/2010/main" val="407144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2288"/>
            <a:ext cx="4649787" cy="2614612"/>
          </a:xfrm>
        </p:spPr>
      </p:sp>
      <p:sp>
        <p:nvSpPr>
          <p:cNvPr id="3" name="Notes Placeholder 2"/>
          <p:cNvSpPr>
            <a:spLocks noGrp="1"/>
          </p:cNvSpPr>
          <p:nvPr>
            <p:ph type="body" idx="1"/>
          </p:nvPr>
        </p:nvSpPr>
        <p:spPr/>
        <p:txBody>
          <a:bodyPr/>
          <a:lstStyle/>
          <a:p>
            <a:r>
              <a:rPr lang="en-US" baseline="0" dirty="0"/>
              <a:t>Here are the Code Sets changes for Fall-2.</a:t>
            </a:r>
          </a:p>
          <a:p>
            <a:endParaRPr lang="en-US" baseline="0" dirty="0"/>
          </a:p>
          <a:p>
            <a:r>
              <a:rPr lang="en-US" sz="1200" b="0" i="0" kern="1200" dirty="0">
                <a:solidFill>
                  <a:schemeClr val="tx1"/>
                </a:solidFill>
                <a:effectLst/>
                <a:latin typeface="+mn-lt"/>
                <a:ea typeface="+mn-ea"/>
                <a:cs typeface="+mn-cs"/>
              </a:rPr>
              <a:t>The CALPADS Code Sets v15.1 reflects a revamping of Career Technical Education (CTE) Course Codes in the Arts Media and Entertainment (AME) sector, which included deleting sub-pathways. The flash details the new code and retired codes as well as the sub-pathways.</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changes to CTE course names and descriptions can be found in the Revision History tab of the </a:t>
            </a:r>
            <a:r>
              <a:rPr lang="en-US" sz="1200" b="0" i="1" kern="1200" dirty="0">
                <a:solidFill>
                  <a:schemeClr val="tx1"/>
                </a:solidFill>
                <a:effectLst/>
                <a:latin typeface="+mn-lt"/>
                <a:ea typeface="+mn-ea"/>
                <a:cs typeface="+mn-cs"/>
              </a:rPr>
              <a:t>CALPADS Valid Code Combinations v15.1</a:t>
            </a:r>
            <a:endParaRPr lang="en-US" baseline="0" dirty="0"/>
          </a:p>
          <a:p>
            <a:endParaRPr lang="en-US" baseline="0" dirty="0"/>
          </a:p>
          <a:p>
            <a:r>
              <a:rPr lang="en-US" baseline="0" dirty="0"/>
              <a:t>Flash - https://</a:t>
            </a:r>
            <a:r>
              <a:rPr lang="en-US" baseline="0" dirty="0" err="1"/>
              <a:t>www.cde.ca.gov</a:t>
            </a:r>
            <a:r>
              <a:rPr lang="en-US" baseline="0" dirty="0"/>
              <a:t>/ds/</a:t>
            </a:r>
            <a:r>
              <a:rPr lang="en-US" baseline="0" dirty="0" err="1"/>
              <a:t>sp</a:t>
            </a:r>
            <a:r>
              <a:rPr lang="en-US" baseline="0" dirty="0"/>
              <a:t>/cl/calpadsupdflash260.asp</a:t>
            </a:r>
          </a:p>
        </p:txBody>
      </p:sp>
      <p:sp>
        <p:nvSpPr>
          <p:cNvPr id="6" name="Slide Number Placeholder 5">
            <a:extLst>
              <a:ext uri="{FF2B5EF4-FFF2-40B4-BE49-F238E27FC236}">
                <a16:creationId xmlns:a16="http://schemas.microsoft.com/office/drawing/2014/main" id="{0FD76B1D-8188-8D49-A289-2A2048813AE3}"/>
              </a:ext>
            </a:extLst>
          </p:cNvPr>
          <p:cNvSpPr>
            <a:spLocks noGrp="1"/>
          </p:cNvSpPr>
          <p:nvPr>
            <p:ph type="sldNum" sz="quarter" idx="5"/>
          </p:nvPr>
        </p:nvSpPr>
        <p:spPr/>
        <p:txBody>
          <a:bodyPr/>
          <a:lstStyle/>
          <a:p>
            <a:pPr>
              <a:defRPr/>
            </a:pPr>
            <a:fld id="{BA0496DD-8960-4E28-AE87-4DFBD025EC31}" type="slidenum">
              <a:rPr lang="en-US" smtClean="0"/>
              <a:pPr>
                <a:defRPr/>
              </a:pPr>
              <a:t>13</a:t>
            </a:fld>
            <a:endParaRPr lang="en-US"/>
          </a:p>
        </p:txBody>
      </p:sp>
    </p:spTree>
    <p:extLst>
      <p:ext uri="{BB962C8B-B14F-4D97-AF65-F5344CB8AC3E}">
        <p14:creationId xmlns:p14="http://schemas.microsoft.com/office/powerpoint/2010/main" val="156889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Flash #260 for information release</a:t>
            </a:r>
          </a:p>
        </p:txBody>
      </p:sp>
      <p:sp>
        <p:nvSpPr>
          <p:cNvPr id="4" name="Slide Number Placeholder 3"/>
          <p:cNvSpPr>
            <a:spLocks noGrp="1"/>
          </p:cNvSpPr>
          <p:nvPr>
            <p:ph type="sldNum" sz="quarter" idx="5"/>
          </p:nvPr>
        </p:nvSpPr>
        <p:spPr/>
        <p:txBody>
          <a:bodyPr/>
          <a:lstStyle/>
          <a:p>
            <a:fld id="{424F8FCD-FE5E-4E00-822F-1B19EA298FC9}" type="slidenum">
              <a:rPr lang="en-US" smtClean="0"/>
              <a:pPr/>
              <a:t>14</a:t>
            </a:fld>
            <a:endParaRPr lang="en-US" dirty="0"/>
          </a:p>
        </p:txBody>
      </p:sp>
    </p:spTree>
    <p:extLst>
      <p:ext uri="{BB962C8B-B14F-4D97-AF65-F5344CB8AC3E}">
        <p14:creationId xmlns:p14="http://schemas.microsoft.com/office/powerpoint/2010/main" val="235811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Discrepancies User interface provides Links to the Error description in the CALPADS User Manual (currently not functioning). It displays a start and complete time for DD processing. We have not seen a correlation with the start and complete time of CDDS on the Certification detail screen. More testing and observation needed. However, you can compare your submission posted time to DDs and determine whether your most recent submission is included with your DD results. The Data Discrepancy Error Extract provides access to lists of data discrepancy by record type. This may be useful if you submit files using a structured or sequential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F1DA37-9C94-4E8B-8F53-7304B1599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12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2288"/>
            <a:ext cx="4649787" cy="2614612"/>
          </a:xfrm>
        </p:spPr>
      </p:sp>
      <p:sp>
        <p:nvSpPr>
          <p:cNvPr id="3" name="Notes Placeholder 2"/>
          <p:cNvSpPr>
            <a:spLocks noGrp="1"/>
          </p:cNvSpPr>
          <p:nvPr>
            <p:ph type="body" idx="1"/>
          </p:nvPr>
        </p:nvSpPr>
        <p:spPr/>
        <p:txBody>
          <a:bodyPr/>
          <a:lstStyle/>
          <a:p>
            <a:r>
              <a:rPr lang="en-US" dirty="0"/>
              <a:t>Here we will discuss the</a:t>
            </a:r>
            <a:r>
              <a:rPr lang="en-US" baseline="0" dirty="0"/>
              <a:t> validation changes for this year and their impact.</a:t>
            </a:r>
          </a:p>
          <a:p>
            <a:endParaRPr lang="en-US" baseline="0" dirty="0"/>
          </a:p>
          <a:p>
            <a:endParaRPr lang="en-US" baseline="0" noProof="0" dirty="0"/>
          </a:p>
          <a:p>
            <a:endParaRPr lang="en-US" baseline="0" noProof="0" dirty="0"/>
          </a:p>
        </p:txBody>
      </p:sp>
      <p:sp>
        <p:nvSpPr>
          <p:cNvPr id="6" name="Slide Number Placeholder 5">
            <a:extLst>
              <a:ext uri="{FF2B5EF4-FFF2-40B4-BE49-F238E27FC236}">
                <a16:creationId xmlns:a16="http://schemas.microsoft.com/office/drawing/2014/main" id="{56678976-BC32-C240-8757-280D38F2FDCA}"/>
              </a:ext>
            </a:extLst>
          </p:cNvPr>
          <p:cNvSpPr>
            <a:spLocks noGrp="1"/>
          </p:cNvSpPr>
          <p:nvPr>
            <p:ph type="sldNum" sz="quarter" idx="5"/>
          </p:nvPr>
        </p:nvSpPr>
        <p:spPr/>
        <p:txBody>
          <a:bodyPr/>
          <a:lstStyle/>
          <a:p>
            <a:pPr>
              <a:defRPr/>
            </a:pPr>
            <a:fld id="{BA0496DD-8960-4E28-AE87-4DFBD025EC31}" type="slidenum">
              <a:rPr lang="en-US" smtClean="0"/>
              <a:pPr>
                <a:defRPr/>
              </a:pPr>
              <a:t>16</a:t>
            </a:fld>
            <a:endParaRPr lang="en-US"/>
          </a:p>
        </p:txBody>
      </p:sp>
    </p:spTree>
    <p:extLst>
      <p:ext uri="{BB962C8B-B14F-4D97-AF65-F5344CB8AC3E}">
        <p14:creationId xmlns:p14="http://schemas.microsoft.com/office/powerpoint/2010/main" val="214980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2288"/>
            <a:ext cx="4649787" cy="2614612"/>
          </a:xfrm>
        </p:spPr>
      </p:sp>
      <p:sp>
        <p:nvSpPr>
          <p:cNvPr id="3" name="Notes Placeholder 2"/>
          <p:cNvSpPr>
            <a:spLocks noGrp="1"/>
          </p:cNvSpPr>
          <p:nvPr>
            <p:ph type="body" idx="1"/>
          </p:nvPr>
        </p:nvSpPr>
        <p:spPr/>
        <p:txBody>
          <a:bodyPr/>
          <a:lstStyle/>
          <a:p>
            <a:r>
              <a:rPr lang="en-US" dirty="0"/>
              <a:t>Here are the different components of CALPADS being affected by the Fall-2 changes. </a:t>
            </a:r>
          </a:p>
          <a:p>
            <a:endParaRPr lang="en-US" dirty="0"/>
          </a:p>
        </p:txBody>
      </p:sp>
      <p:sp>
        <p:nvSpPr>
          <p:cNvPr id="6" name="Slide Number Placeholder 5">
            <a:extLst>
              <a:ext uri="{FF2B5EF4-FFF2-40B4-BE49-F238E27FC236}">
                <a16:creationId xmlns:a16="http://schemas.microsoft.com/office/drawing/2014/main" id="{0FD76B1D-8188-8D49-A289-2A2048813AE3}"/>
              </a:ext>
            </a:extLst>
          </p:cNvPr>
          <p:cNvSpPr>
            <a:spLocks noGrp="1"/>
          </p:cNvSpPr>
          <p:nvPr>
            <p:ph type="sldNum" sz="quarter" idx="5"/>
          </p:nvPr>
        </p:nvSpPr>
        <p:spPr/>
        <p:txBody>
          <a:bodyPr/>
          <a:lstStyle/>
          <a:p>
            <a:pPr>
              <a:defRPr/>
            </a:pPr>
            <a:fld id="{BA0496DD-8960-4E28-AE87-4DFBD025EC31}" type="slidenum">
              <a:rPr lang="en-US" smtClean="0"/>
              <a:pPr>
                <a:defRPr/>
              </a:pPr>
              <a:t>17</a:t>
            </a:fld>
            <a:endParaRPr lang="en-US"/>
          </a:p>
        </p:txBody>
      </p:sp>
    </p:spTree>
    <p:extLst>
      <p:ext uri="{BB962C8B-B14F-4D97-AF65-F5344CB8AC3E}">
        <p14:creationId xmlns:p14="http://schemas.microsoft.com/office/powerpoint/2010/main" val="428147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2288"/>
            <a:ext cx="4649787" cy="2614612"/>
          </a:xfrm>
        </p:spPr>
      </p:sp>
      <p:sp>
        <p:nvSpPr>
          <p:cNvPr id="3" name="Notes Placeholder 2"/>
          <p:cNvSpPr>
            <a:spLocks noGrp="1"/>
          </p:cNvSpPr>
          <p:nvPr>
            <p:ph type="body" idx="1"/>
          </p:nvPr>
        </p:nvSpPr>
        <p:spPr/>
        <p:txBody>
          <a:bodyPr/>
          <a:lstStyle/>
          <a:p>
            <a:r>
              <a:rPr lang="en-US" dirty="0"/>
              <a:t>Normally</a:t>
            </a:r>
            <a:r>
              <a:rPr lang="en-US" baseline="0" dirty="0"/>
              <a:t> it is also important to review your certification warnings in addition to the certification errors</a:t>
            </a:r>
            <a:r>
              <a:rPr lang="en-US" dirty="0"/>
              <a:t>.</a:t>
            </a:r>
          </a:p>
          <a:p>
            <a:endParaRPr lang="en-US" baseline="0" dirty="0"/>
          </a:p>
          <a:p>
            <a:r>
              <a:rPr lang="en-US" baseline="0" dirty="0"/>
              <a:t>The aggregates which were checked last year are listed here for your reference. It is recommended that your LEA manually review the related counts and records to ensure they do not have these discrepancies. For example, your LEA should compare it’s previous year enrollment counts for a course section to the current year counts to make sure any discrepancies are intended.</a:t>
            </a:r>
          </a:p>
          <a:p>
            <a:endParaRPr lang="en-US" baseline="0" dirty="0"/>
          </a:p>
          <a:p>
            <a:r>
              <a:rPr lang="en-US" baseline="0" dirty="0"/>
              <a:t>You can look up these certification errors in the CP Error List document under the “Fall 2 Certification” tab.  Note: You must enable the filter under the “Updates” column to see these errors.</a:t>
            </a:r>
            <a:endParaRPr lang="en-US" dirty="0"/>
          </a:p>
        </p:txBody>
      </p:sp>
      <p:sp>
        <p:nvSpPr>
          <p:cNvPr id="6" name="Slide Number Placeholder 5">
            <a:extLst>
              <a:ext uri="{FF2B5EF4-FFF2-40B4-BE49-F238E27FC236}">
                <a16:creationId xmlns:a16="http://schemas.microsoft.com/office/drawing/2014/main" id="{244CF7DA-36C8-C649-BD3B-2E089A82E147}"/>
              </a:ext>
            </a:extLst>
          </p:cNvPr>
          <p:cNvSpPr>
            <a:spLocks noGrp="1"/>
          </p:cNvSpPr>
          <p:nvPr>
            <p:ph type="sldNum" sz="quarter" idx="5"/>
          </p:nvPr>
        </p:nvSpPr>
        <p:spPr/>
        <p:txBody>
          <a:bodyPr/>
          <a:lstStyle/>
          <a:p>
            <a:pPr>
              <a:defRPr/>
            </a:pPr>
            <a:fld id="{BA0496DD-8960-4E28-AE87-4DFBD025EC31}" type="slidenum">
              <a:rPr lang="en-US" smtClean="0"/>
              <a:pPr>
                <a:defRPr/>
              </a:pPr>
              <a:t>18</a:t>
            </a:fld>
            <a:endParaRPr lang="en-US"/>
          </a:p>
        </p:txBody>
      </p:sp>
    </p:spTree>
    <p:extLst>
      <p:ext uri="{BB962C8B-B14F-4D97-AF65-F5344CB8AC3E}">
        <p14:creationId xmlns:p14="http://schemas.microsoft.com/office/powerpoint/2010/main" val="393151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talk about misassignments.  We will look at some scenarios and what steps you can take to prevent potential misassignments in CalSAAS.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19</a:t>
            </a:fld>
            <a:endParaRPr lang="en-US" noProof="0" dirty="0"/>
          </a:p>
        </p:txBody>
      </p:sp>
    </p:spTree>
    <p:extLst>
      <p:ext uri="{BB962C8B-B14F-4D97-AF65-F5344CB8AC3E}">
        <p14:creationId xmlns:p14="http://schemas.microsoft.com/office/powerpoint/2010/main" val="28529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expect experienced CALPADS data Coordinators to be attending this session.  </a:t>
            </a:r>
          </a:p>
          <a:p>
            <a:endParaRPr lang="en-US" dirty="0"/>
          </a:p>
          <a:p>
            <a:r>
              <a:rPr lang="en-US" dirty="0"/>
              <a:t>If you are new to CALPADS, we strongly recommend that you attend the regular Fall-2 Reporting &amp; Certification training as this session's main focus is on the changes only and we would not be discussing the data requirements and population in this session.</a:t>
            </a:r>
          </a:p>
        </p:txBody>
      </p:sp>
      <p:sp>
        <p:nvSpPr>
          <p:cNvPr id="4" name="Slide Number Placeholder 3"/>
          <p:cNvSpPr>
            <a:spLocks noGrp="1"/>
          </p:cNvSpPr>
          <p:nvPr>
            <p:ph type="sldNum" sz="quarter" idx="10"/>
          </p:nvPr>
        </p:nvSpPr>
        <p:spPr/>
        <p:txBody>
          <a:bodyPr/>
          <a:lstStyle/>
          <a:p>
            <a:fld id="{6B2E4CFC-E8F4-4244-9FA9-02C9B2239340}" type="slidenum">
              <a:rPr lang="en-US" smtClean="0"/>
              <a:pPr/>
              <a:t>2</a:t>
            </a:fld>
            <a:endParaRPr lang="en-US"/>
          </a:p>
        </p:txBody>
      </p:sp>
    </p:spTree>
    <p:extLst>
      <p:ext uri="{BB962C8B-B14F-4D97-AF65-F5344CB8AC3E}">
        <p14:creationId xmlns:p14="http://schemas.microsoft.com/office/powerpoint/2010/main" val="336283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Resource Specialist Program (RSP) Teachers should NOT be reported as "co-teachers" when they are providing pull-out or push-in support for students with disabilities who have been mainstreamed into general education classes.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If the teacher is providing SUPPORT instruction (supplementary to their primary instruction) in any subject to students with disabilities (pull-out or push-in), the teacher should be reported with State Course Code 9231 - Special Education Support-Resource Specialist Program (RSP) and the Instructional Strategy Code should be populated with 700 - Special Education. LEAs may, but are not required to submit Student Course Section Enrollment records for students that are receiving the support instruction from this teacher, as long as the Staff Job Classification Code for the teacher is 27 - Pull-Out/Push-In/Itinerant. </a:t>
            </a:r>
          </a:p>
          <a:p>
            <a:endParaRPr lang="en-US"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Education Courses and Instructional Strategy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course sections where </a:t>
            </a:r>
            <a:r>
              <a:rPr kumimoji="0" lang="en-US" sz="23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curriculum was specifically designed for </a:t>
            </a:r>
            <a:r>
              <a:rPr kumimoji="0" lang="en-US" sz="2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with disabilities (special day classes) should be flagged in CALPADS with </a:t>
            </a:r>
            <a:r>
              <a:rPr kumimoji="0" lang="en-US" sz="23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Instructional Strategy Code of 700-Special Education</a:t>
            </a:r>
            <a:r>
              <a:rPr kumimoji="0" lang="en-US" sz="2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education courses should NEVER be flagged with code 700.</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20</a:t>
            </a:fld>
            <a:endParaRPr lang="en-US" noProof="0" dirty="0"/>
          </a:p>
        </p:txBody>
      </p:sp>
    </p:spTree>
    <p:extLst>
      <p:ext uri="{BB962C8B-B14F-4D97-AF65-F5344CB8AC3E}">
        <p14:creationId xmlns:p14="http://schemas.microsoft.com/office/powerpoint/2010/main" val="1760670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Tips for Determining Which Teacher to Report on Courses</a:t>
            </a:r>
          </a:p>
          <a:p>
            <a:pPr marL="228600" marR="0" lvl="0"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LEAs should always report the “teacher of record” on Census Day</a:t>
            </a:r>
          </a:p>
          <a:p>
            <a:pPr marL="685800" marR="0" lvl="1"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hired to teach the course, even if that teacher is out on statutory leave</a:t>
            </a:r>
          </a:p>
          <a:p>
            <a:pPr marL="228600" marR="0" lvl="0"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position if VACANT, then report the staff person assigned to the course on Census Day </a:t>
            </a:r>
            <a:r>
              <a:rPr kumimoji="0" lang="en-US" sz="22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(SHOULD NOT USE SEID OF 999999999)</a:t>
            </a:r>
          </a:p>
          <a:p>
            <a:pPr marL="685800" marR="0" lvl="1"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vacancy is indicated by the course being assigned to an individual on one of the following:</a:t>
            </a:r>
          </a:p>
          <a:p>
            <a:pPr marL="1143000" marR="0" lvl="2"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Emergency 30-Day Substitute Teaching Permit</a:t>
            </a:r>
          </a:p>
          <a:p>
            <a:pPr marL="1143000" marR="0" lvl="2"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Prospective Substitute Teacher Permit</a:t>
            </a:r>
          </a:p>
          <a:p>
            <a:pPr marL="1143000" marR="0" lvl="2"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Career Substitute Teacher Permit</a:t>
            </a:r>
          </a:p>
          <a:p>
            <a:pPr marL="1143000" marR="0" lvl="2" indent="-2286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other document holder who is not authorized to serve as a teacher of record (administrator, school counselor, teacher librarian, etc.)</a:t>
            </a:r>
          </a:p>
          <a:p>
            <a:pPr marL="0" marR="0">
              <a:spcBef>
                <a:spcPts val="0"/>
              </a:spcBef>
              <a:spcAft>
                <a:spcPts val="0"/>
              </a:spcAft>
            </a:pPr>
            <a:r>
              <a:rPr lang="en-US" sz="1100" i="1" dirty="0">
                <a:effectLst/>
                <a:latin typeface="Calibri" panose="020F0502020204030204" pitchFamily="34" charset="0"/>
                <a:ea typeface="Calibri" panose="020F0502020204030204" pitchFamily="34" charset="0"/>
              </a:rPr>
              <a:t>Resources from CTC for </a:t>
            </a:r>
            <a:r>
              <a:rPr lang="en-US" sz="1100" i="1" u="sng" dirty="0">
                <a:solidFill>
                  <a:srgbClr val="0000FF"/>
                </a:solidFill>
                <a:effectLst/>
                <a:latin typeface="Calibri" panose="020F0502020204030204" pitchFamily="34" charset="0"/>
                <a:ea typeface="Calibri" panose="020F0502020204030204" pitchFamily="34" charset="0"/>
                <a:hlinkClick r:id="rId3"/>
              </a:rPr>
              <a:t>Reporting Substitute Assignments</a:t>
            </a:r>
            <a:endParaRPr lang="en-US" sz="1100" i="1" dirty="0">
              <a:effectLst/>
              <a:latin typeface="Calibri" panose="020F0502020204030204" pitchFamily="34" charset="0"/>
              <a:ea typeface="Calibri" panose="020F0502020204030204" pitchFamily="34" charset="0"/>
            </a:endParaRPr>
          </a:p>
          <a:p>
            <a:pPr marL="171450" marR="0" lvl="0" indent="-171450">
              <a:spcBef>
                <a:spcPts val="0"/>
              </a:spcBef>
              <a:spcAft>
                <a:spcPts val="0"/>
              </a:spcAft>
              <a:buFont typeface="Arial" panose="020B0604020202020204" pitchFamily="34" charset="0"/>
              <a:buChar char="•"/>
            </a:pPr>
            <a:r>
              <a:rPr lang="en-US" sz="1100" i="1" dirty="0">
                <a:effectLst/>
                <a:latin typeface="Calibri" panose="020F0502020204030204" pitchFamily="34" charset="0"/>
                <a:ea typeface="Times New Roman" panose="02020603050405020304" pitchFamily="18" charset="0"/>
              </a:rPr>
              <a:t>The page provides information on reporting substitute teaching assignments. In all scenarios below the Teacher of Record should be reported in CALPADS. </a:t>
            </a:r>
            <a:r>
              <a:rPr lang="en-US" sz="1100" i="1" u="sng" dirty="0">
                <a:solidFill>
                  <a:srgbClr val="0000FF"/>
                </a:solidFill>
                <a:effectLst/>
                <a:latin typeface="Calibri" panose="020F0502020204030204" pitchFamily="34" charset="0"/>
                <a:ea typeface="Times New Roman" panose="02020603050405020304" pitchFamily="18" charset="0"/>
                <a:hlinkClick r:id="rId4"/>
              </a:rPr>
              <a:t>California Statewide Assignment Accountability System (CalSAAS)</a:t>
            </a:r>
            <a:r>
              <a:rPr lang="en-US" sz="1100" i="1" u="sng" dirty="0">
                <a:solidFill>
                  <a:srgbClr val="0000FF"/>
                </a:solidFill>
                <a:effectLst/>
                <a:latin typeface="Calibri" panose="020F0502020204030204" pitchFamily="34" charset="0"/>
                <a:ea typeface="Times New Roman" panose="02020603050405020304" pitchFamily="18" charset="0"/>
              </a:rPr>
              <a:t> </a:t>
            </a:r>
          </a:p>
          <a:p>
            <a:pPr marL="1085850" marR="0" lvl="2" indent="-171450">
              <a:spcBef>
                <a:spcPts val="0"/>
              </a:spcBef>
              <a:spcAft>
                <a:spcPts val="0"/>
              </a:spcAft>
              <a:buFont typeface="Arial" panose="020B0604020202020204" pitchFamily="34" charset="0"/>
              <a:buChar char="•"/>
            </a:pPr>
            <a:r>
              <a:rPr lang="en-US" sz="1100" i="1" dirty="0">
                <a:effectLst/>
                <a:latin typeface="Calibri" panose="020F0502020204030204" pitchFamily="34" charset="0"/>
                <a:ea typeface="Times New Roman" panose="02020603050405020304" pitchFamily="18" charset="0"/>
              </a:rPr>
              <a:t>Appropriate Credential Authorizations for CALPADS Coding (Bottom of page)</a:t>
            </a:r>
            <a:endParaRPr lang="en-US" sz="1100" i="1"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pPr>
            <a:r>
              <a:rPr lang="en-US" sz="1100" i="1" dirty="0">
                <a:effectLst/>
                <a:latin typeface="Calibri" panose="020F0502020204030204" pitchFamily="34" charset="0"/>
                <a:ea typeface="Times New Roman" panose="02020603050405020304" pitchFamily="18" charset="0"/>
              </a:rPr>
              <a:t>Course Assignment Handout</a:t>
            </a:r>
            <a:endParaRPr lang="en-US" sz="1100" i="1"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pPr>
            <a:r>
              <a:rPr lang="en-US" sz="1100" i="1" dirty="0">
                <a:effectLst/>
                <a:latin typeface="Calibri" panose="020F0502020204030204" pitchFamily="34" charset="0"/>
                <a:ea typeface="Times New Roman" panose="02020603050405020304" pitchFamily="18" charset="0"/>
              </a:rPr>
              <a:t>Appropriate Credentials for CALPADS State Course Codes</a:t>
            </a:r>
            <a:endParaRPr lang="en-US" sz="1100" i="1"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pPr>
            <a:r>
              <a:rPr lang="en-US" sz="1100" i="1" dirty="0">
                <a:effectLst/>
                <a:latin typeface="Calibri" panose="020F0502020204030204" pitchFamily="34" charset="0"/>
                <a:ea typeface="Times New Roman" panose="02020603050405020304" pitchFamily="18" charset="0"/>
              </a:rPr>
              <a:t>Appropriate Credentials for Special Education Disability Categories</a:t>
            </a:r>
            <a:endParaRPr lang="en-US" sz="1100" i="1"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pPr>
            <a:r>
              <a:rPr lang="en-US" sz="1100" i="1" dirty="0">
                <a:effectLst/>
                <a:latin typeface="Calibri" panose="020F0502020204030204" pitchFamily="34" charset="0"/>
                <a:ea typeface="Times New Roman" panose="02020603050405020304" pitchFamily="18" charset="0"/>
              </a:rPr>
              <a:t>Appropriate Credentials for English Learner Services</a:t>
            </a:r>
            <a:endParaRPr lang="en-US" sz="1100" i="1"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Arial" panose="020B0604020202020204" pitchFamily="34" charset="0"/>
              <a:buChar char="•"/>
            </a:pPr>
            <a:r>
              <a:rPr lang="en-US" sz="1100" i="1" dirty="0">
                <a:effectLst/>
                <a:latin typeface="Calibri" panose="020F0502020204030204" pitchFamily="34" charset="0"/>
                <a:ea typeface="Times New Roman" panose="02020603050405020304" pitchFamily="18" charset="0"/>
              </a:rPr>
              <a:t>Appropriate Credentials for Non Classroom Based Assignments</a:t>
            </a:r>
            <a:endParaRPr lang="en-US" sz="1100" i="1"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21</a:t>
            </a:fld>
            <a:endParaRPr lang="en-US" noProof="0" dirty="0"/>
          </a:p>
        </p:txBody>
      </p:sp>
    </p:spTree>
    <p:extLst>
      <p:ext uri="{BB962C8B-B14F-4D97-AF65-F5344CB8AC3E}">
        <p14:creationId xmlns:p14="http://schemas.microsoft.com/office/powerpoint/2010/main" val="248553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Flash #201: https://www.cde.ca.gov/ds/sp/cl/calpadsupdflash201.asp</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22</a:t>
            </a:fld>
            <a:endParaRPr lang="en-US" noProof="0" dirty="0"/>
          </a:p>
        </p:txBody>
      </p:sp>
    </p:spTree>
    <p:extLst>
      <p:ext uri="{BB962C8B-B14F-4D97-AF65-F5344CB8AC3E}">
        <p14:creationId xmlns:p14="http://schemas.microsoft.com/office/powerpoint/2010/main" val="374102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***New Slide***</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23</a:t>
            </a:fld>
            <a:endParaRPr lang="en-US" noProof="0" dirty="0"/>
          </a:p>
        </p:txBody>
      </p:sp>
    </p:spTree>
    <p:extLst>
      <p:ext uri="{BB962C8B-B14F-4D97-AF65-F5344CB8AC3E}">
        <p14:creationId xmlns:p14="http://schemas.microsoft.com/office/powerpoint/2010/main" val="3688337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24</a:t>
            </a:fld>
            <a:endParaRPr lang="en-US" noProof="0" dirty="0"/>
          </a:p>
        </p:txBody>
      </p:sp>
    </p:spTree>
    <p:extLst>
      <p:ext uri="{BB962C8B-B14F-4D97-AF65-F5344CB8AC3E}">
        <p14:creationId xmlns:p14="http://schemas.microsoft.com/office/powerpoint/2010/main" val="154002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25</a:t>
            </a:fld>
            <a:endParaRPr lang="en-US" noProof="0" dirty="0"/>
          </a:p>
        </p:txBody>
      </p:sp>
    </p:spTree>
    <p:extLst>
      <p:ext uri="{BB962C8B-B14F-4D97-AF65-F5344CB8AC3E}">
        <p14:creationId xmlns:p14="http://schemas.microsoft.com/office/powerpoint/2010/main" val="177279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26</a:t>
            </a:fld>
            <a:endParaRPr lang="en-US" noProof="0" dirty="0"/>
          </a:p>
        </p:txBody>
      </p:sp>
    </p:spTree>
    <p:extLst>
      <p:ext uri="{BB962C8B-B14F-4D97-AF65-F5344CB8AC3E}">
        <p14:creationId xmlns:p14="http://schemas.microsoft.com/office/powerpoint/2010/main" val="3278875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27</a:t>
            </a:fld>
            <a:endParaRPr lang="en-US" noProof="0" dirty="0"/>
          </a:p>
        </p:txBody>
      </p:sp>
    </p:spTree>
    <p:extLst>
      <p:ext uri="{BB962C8B-B14F-4D97-AF65-F5344CB8AC3E}">
        <p14:creationId xmlns:p14="http://schemas.microsoft.com/office/powerpoint/2010/main" val="3370796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28</a:t>
            </a:fld>
            <a:endParaRPr lang="en-US" noProof="0" dirty="0"/>
          </a:p>
        </p:txBody>
      </p:sp>
    </p:spTree>
    <p:extLst>
      <p:ext uri="{BB962C8B-B14F-4D97-AF65-F5344CB8AC3E}">
        <p14:creationId xmlns:p14="http://schemas.microsoft.com/office/powerpoint/2010/main" val="3952730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30</a:t>
            </a:fld>
            <a:endParaRPr lang="en-US" noProof="0" dirty="0"/>
          </a:p>
        </p:txBody>
      </p:sp>
    </p:spTree>
    <p:extLst>
      <p:ext uri="{BB962C8B-B14F-4D97-AF65-F5344CB8AC3E}">
        <p14:creationId xmlns:p14="http://schemas.microsoft.com/office/powerpoint/2010/main" val="27994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This slide shows the CALPADS course catalog.  These courses are mostly available in self-paced recording in Bridge and the CSIS YouTube Channel.  The remaining sessions for Fall-2 will become available over the coming days.</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a:t>
            </a:fld>
            <a:endParaRPr lang="en-US" noProof="0"/>
          </a:p>
        </p:txBody>
      </p:sp>
    </p:spTree>
    <p:extLst>
      <p:ext uri="{BB962C8B-B14F-4D97-AF65-F5344CB8AC3E}">
        <p14:creationId xmlns:p14="http://schemas.microsoft.com/office/powerpoint/2010/main" val="3528309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31</a:t>
            </a:fld>
            <a:endParaRPr lang="en-US" noProof="0" dirty="0"/>
          </a:p>
        </p:txBody>
      </p:sp>
    </p:spTree>
    <p:extLst>
      <p:ext uri="{BB962C8B-B14F-4D97-AF65-F5344CB8AC3E}">
        <p14:creationId xmlns:p14="http://schemas.microsoft.com/office/powerpoint/2010/main" val="169629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review some of the common problems…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32</a:t>
            </a:fld>
            <a:endParaRPr lang="en-US" noProof="0" dirty="0"/>
          </a:p>
        </p:txBody>
      </p:sp>
    </p:spTree>
    <p:extLst>
      <p:ext uri="{BB962C8B-B14F-4D97-AF65-F5344CB8AC3E}">
        <p14:creationId xmlns:p14="http://schemas.microsoft.com/office/powerpoint/2010/main" val="179527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33</a:t>
            </a:fld>
            <a:endParaRPr lang="en-US" noProof="0" dirty="0"/>
          </a:p>
        </p:txBody>
      </p:sp>
    </p:spTree>
    <p:extLst>
      <p:ext uri="{BB962C8B-B14F-4D97-AF65-F5344CB8AC3E}">
        <p14:creationId xmlns:p14="http://schemas.microsoft.com/office/powerpoint/2010/main" val="308086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is marked as hidden to be used as a reference outside of the training session.</a:t>
            </a: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34</a:t>
            </a:fld>
            <a:endParaRPr lang="en-US" noProof="0" dirty="0"/>
          </a:p>
        </p:txBody>
      </p:sp>
    </p:spTree>
    <p:extLst>
      <p:ext uri="{BB962C8B-B14F-4D97-AF65-F5344CB8AC3E}">
        <p14:creationId xmlns:p14="http://schemas.microsoft.com/office/powerpoint/2010/main" val="1986712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is marked as hidden to be used as a reference outside of the training session.</a:t>
            </a:r>
            <a:endParaRPr lang="en-US" dirty="0"/>
          </a:p>
          <a:p>
            <a:endParaRPr lang="en-US" b="1"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35</a:t>
            </a:fld>
            <a:endParaRPr lang="en-US" noProof="0" dirty="0"/>
          </a:p>
        </p:txBody>
      </p:sp>
    </p:spTree>
    <p:extLst>
      <p:ext uri="{BB962C8B-B14F-4D97-AF65-F5344CB8AC3E}">
        <p14:creationId xmlns:p14="http://schemas.microsoft.com/office/powerpoint/2010/main" val="2776894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a:t>
            </a:r>
            <a:r>
              <a:rPr lang="en-US" baseline="0" dirty="0"/>
              <a:t> is marked as hidden to be used as a reference outside of the training session.</a:t>
            </a:r>
            <a:endParaRPr lang="en-US" dirty="0"/>
          </a:p>
          <a:p>
            <a:pPr>
              <a:defRPr/>
            </a:pPr>
            <a:endParaRPr lang="en-US" dirty="0"/>
          </a:p>
          <a:p>
            <a:pPr>
              <a:defRPr/>
            </a:pPr>
            <a:r>
              <a:rPr lang="en-US" dirty="0"/>
              <a:t>The CERT047 is detected on a course reported for</a:t>
            </a:r>
            <a:r>
              <a:rPr lang="en-US" baseline="0" dirty="0"/>
              <a:t> a teacher, at a specific site and teacher doesn’t have an assignment record report for that site.  If the teacher is teaching at a site, there must be an assignment record.</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36</a:t>
            </a:fld>
            <a:endParaRPr lang="en-US" noProof="0" dirty="0"/>
          </a:p>
        </p:txBody>
      </p:sp>
    </p:spTree>
    <p:extLst>
      <p:ext uri="{BB962C8B-B14F-4D97-AF65-F5344CB8AC3E}">
        <p14:creationId xmlns:p14="http://schemas.microsoft.com/office/powerpoint/2010/main" val="4267224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The CERT048:  If you report staff for the current academic year, they need an assignment record:  either non-classroom based, teaching a course, or employment end date</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37</a:t>
            </a:fld>
            <a:endParaRPr lang="en-US" noProof="0" dirty="0"/>
          </a:p>
        </p:txBody>
      </p:sp>
    </p:spTree>
    <p:extLst>
      <p:ext uri="{BB962C8B-B14F-4D97-AF65-F5344CB8AC3E}">
        <p14:creationId xmlns:p14="http://schemas.microsoft.com/office/powerpoint/2010/main" val="1141553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is marked as hidden to be used as a reference outside of the training session.</a:t>
            </a: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38</a:t>
            </a:fld>
            <a:endParaRPr lang="en-US" noProof="0" dirty="0"/>
          </a:p>
        </p:txBody>
      </p:sp>
    </p:spTree>
    <p:extLst>
      <p:ext uri="{BB962C8B-B14F-4D97-AF65-F5344CB8AC3E}">
        <p14:creationId xmlns:p14="http://schemas.microsoft.com/office/powerpoint/2010/main" val="1468594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is marked as hidden to be used as a reference outside of the training session.</a:t>
            </a: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39</a:t>
            </a:fld>
            <a:endParaRPr lang="en-US" noProof="0" dirty="0"/>
          </a:p>
        </p:txBody>
      </p:sp>
    </p:spTree>
    <p:extLst>
      <p:ext uri="{BB962C8B-B14F-4D97-AF65-F5344CB8AC3E}">
        <p14:creationId xmlns:p14="http://schemas.microsoft.com/office/powerpoint/2010/main" val="979544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is marked as hidden to be used as a reference outside of the training session.</a:t>
            </a: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40</a:t>
            </a:fld>
            <a:endParaRPr lang="en-US" noProof="0" dirty="0"/>
          </a:p>
        </p:txBody>
      </p:sp>
    </p:spTree>
    <p:extLst>
      <p:ext uri="{BB962C8B-B14F-4D97-AF65-F5344CB8AC3E}">
        <p14:creationId xmlns:p14="http://schemas.microsoft.com/office/powerpoint/2010/main" val="380218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sz="1200" kern="0" dirty="0"/>
              <a:t>At the end of this session, with the information provided, LEAs should be able to:</a:t>
            </a:r>
          </a:p>
          <a:p>
            <a:pPr marL="0" indent="0">
              <a:buFont typeface="Wingdings" pitchFamily="2" charset="2"/>
              <a:buNone/>
            </a:pPr>
            <a:endParaRPr lang="en-US" sz="1200" kern="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t>Identify the </a:t>
            </a:r>
            <a:r>
              <a:rPr lang="en-US" sz="1200" dirty="0"/>
              <a:t>the changes for Fall-2 submission</a:t>
            </a:r>
            <a:endParaRPr lang="en-US" sz="1200" kern="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t>Prepare for the </a:t>
            </a:r>
            <a:r>
              <a:rPr lang="en-US" dirty="0"/>
              <a:t>system changes and share the information with your data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t>Coordinate </a:t>
            </a:r>
            <a:r>
              <a:rPr lang="en-US" dirty="0"/>
              <a:t>with other staff to ensure everyone is aware of changes</a:t>
            </a:r>
          </a:p>
          <a:p>
            <a:pPr marL="171450" indent="-171450">
              <a:buFont typeface="Arial" panose="020B0604020202020204" pitchFamily="34" charset="0"/>
              <a:buChar char="•"/>
            </a:pPr>
            <a:r>
              <a:rPr lang="en-US" sz="1200" kern="0" dirty="0"/>
              <a:t>Lastly, certify </a:t>
            </a:r>
            <a:r>
              <a:rPr lang="en-US" dirty="0"/>
              <a:t>Fall-2 reports on or before the final submission deadline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support of the CSIS mission of increasing local capacity among our LEAs, our trainings now have a focus on skill review and development. My colleagues have produced a video clip going over the details of these skill sets and the link is in the notes of this slide (https://</a:t>
            </a:r>
            <a:r>
              <a:rPr lang="en-US" dirty="0" err="1"/>
              <a:t>www.youtube.com</a:t>
            </a:r>
            <a:r>
              <a:rPr lang="en-US" dirty="0"/>
              <a:t>/</a:t>
            </a:r>
            <a:r>
              <a:rPr lang="en-US" dirty="0" err="1"/>
              <a:t>CSISCALPADSTrainingChannel</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But to summarize during this submission you will need to exhibit specific skills at different times to be successful with approving your submission on time. Specifically, these would be Coalition Building, Data Leadership, Project Management as well as Critical Thinking skills. So, we will try to focus on enhancing some of these skills in this training and others in the future and we have mapped some of those data management skills for the various objectives for this course on this slide.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a:t>
            </a:fld>
            <a:endParaRPr lang="en-US" noProof="0" dirty="0"/>
          </a:p>
        </p:txBody>
      </p:sp>
    </p:spTree>
    <p:extLst>
      <p:ext uri="{BB962C8B-B14F-4D97-AF65-F5344CB8AC3E}">
        <p14:creationId xmlns:p14="http://schemas.microsoft.com/office/powerpoint/2010/main" val="4123368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is marked as hidden to be used as a reference outside of the training session.</a:t>
            </a: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41</a:t>
            </a:fld>
            <a:endParaRPr lang="en-US" noProof="0" dirty="0"/>
          </a:p>
        </p:txBody>
      </p:sp>
    </p:spTree>
    <p:extLst>
      <p:ext uri="{BB962C8B-B14F-4D97-AF65-F5344CB8AC3E}">
        <p14:creationId xmlns:p14="http://schemas.microsoft.com/office/powerpoint/2010/main" val="3301101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is marked as hidden to be used as a reference outside of the training session.</a:t>
            </a: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42</a:t>
            </a:fld>
            <a:endParaRPr lang="en-US" noProof="0" dirty="0"/>
          </a:p>
        </p:txBody>
      </p:sp>
    </p:spTree>
    <p:extLst>
      <p:ext uri="{BB962C8B-B14F-4D97-AF65-F5344CB8AC3E}">
        <p14:creationId xmlns:p14="http://schemas.microsoft.com/office/powerpoint/2010/main" val="2290641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is marked as hidden to be used as a reference outside of the training session.</a:t>
            </a: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43</a:t>
            </a:fld>
            <a:endParaRPr lang="en-US" noProof="0" dirty="0"/>
          </a:p>
        </p:txBody>
      </p:sp>
    </p:spTree>
    <p:extLst>
      <p:ext uri="{BB962C8B-B14F-4D97-AF65-F5344CB8AC3E}">
        <p14:creationId xmlns:p14="http://schemas.microsoft.com/office/powerpoint/2010/main" val="1033766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44</a:t>
            </a:fld>
            <a:endParaRPr lang="en-US" noProof="0" dirty="0"/>
          </a:p>
        </p:txBody>
      </p:sp>
    </p:spTree>
    <p:extLst>
      <p:ext uri="{BB962C8B-B14F-4D97-AF65-F5344CB8AC3E}">
        <p14:creationId xmlns:p14="http://schemas.microsoft.com/office/powerpoint/2010/main" val="1848855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8C747B73-6B03-4EF3-AD40-683CE00DAB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642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slide in detail…</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46</a:t>
            </a:fld>
            <a:endParaRPr lang="en-US" noProof="0" dirty="0"/>
          </a:p>
        </p:txBody>
      </p:sp>
    </p:spTree>
    <p:extLst>
      <p:ext uri="{BB962C8B-B14F-4D97-AF65-F5344CB8AC3E}">
        <p14:creationId xmlns:p14="http://schemas.microsoft.com/office/powerpoint/2010/main" val="3935118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47</a:t>
            </a:fld>
            <a:endParaRPr lang="en-US" noProof="0" dirty="0"/>
          </a:p>
        </p:txBody>
      </p:sp>
    </p:spTree>
    <p:extLst>
      <p:ext uri="{BB962C8B-B14F-4D97-AF65-F5344CB8AC3E}">
        <p14:creationId xmlns:p14="http://schemas.microsoft.com/office/powerpoint/2010/main" val="33419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Sometimes</a:t>
            </a:r>
            <a:r>
              <a:rPr lang="en-US" i="0" baseline="0" dirty="0"/>
              <a:t> it is difficult to determine how to pace yourself through the CALPADS work because the deadlines start off so far in advance. Here we’ve provided a sequence of suggested milestones that you can use to break up the work and use as a checklist. Note that you should adjust the dates based on staff availability and other factors.</a:t>
            </a:r>
          </a:p>
          <a:p>
            <a:endParaRPr lang="en-US" i="0" baseline="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48</a:t>
            </a:fld>
            <a:endParaRPr lang="en-US" noProof="0"/>
          </a:p>
        </p:txBody>
      </p:sp>
    </p:spTree>
    <p:extLst>
      <p:ext uri="{BB962C8B-B14F-4D97-AF65-F5344CB8AC3E}">
        <p14:creationId xmlns:p14="http://schemas.microsoft.com/office/powerpoint/2010/main" val="847261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5BC4C-09C9-42E4-942E-FFE47AC42869}" type="slidenum">
              <a:rPr lang="en-US" smtClean="0"/>
              <a:t>49</a:t>
            </a:fld>
            <a:endParaRPr lang="en-US"/>
          </a:p>
        </p:txBody>
      </p:sp>
    </p:spTree>
    <p:extLst>
      <p:ext uri="{BB962C8B-B14F-4D97-AF65-F5344CB8AC3E}">
        <p14:creationId xmlns:p14="http://schemas.microsoft.com/office/powerpoint/2010/main" val="2504617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50</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Here is the agenda for this training.  We will discuss the following: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An overview of the submission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Discuss the details of this year’s Fall 2 changes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Review the certification process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Cover some common problems and wrap up</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5</a:t>
            </a:fld>
            <a:endParaRPr lang="en-US" noProof="0" dirty="0"/>
          </a:p>
        </p:txBody>
      </p:sp>
    </p:spTree>
    <p:extLst>
      <p:ext uri="{BB962C8B-B14F-4D97-AF65-F5344CB8AC3E}">
        <p14:creationId xmlns:p14="http://schemas.microsoft.com/office/powerpoint/2010/main" val="1238303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51</a:t>
            </a:fld>
            <a:endParaRPr lang="en-US" noProof="0" dirty="0"/>
          </a:p>
        </p:txBody>
      </p:sp>
    </p:spTree>
    <p:extLst>
      <p:ext uri="{BB962C8B-B14F-4D97-AF65-F5344CB8AC3E}">
        <p14:creationId xmlns:p14="http://schemas.microsoft.com/office/powerpoint/2010/main" val="781537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52</a:t>
            </a:fld>
            <a:endParaRPr lang="en-US" noProof="0" dirty="0"/>
          </a:p>
        </p:txBody>
      </p:sp>
    </p:spTree>
    <p:extLst>
      <p:ext uri="{BB962C8B-B14F-4D97-AF65-F5344CB8AC3E}">
        <p14:creationId xmlns:p14="http://schemas.microsoft.com/office/powerpoint/2010/main" val="4234201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don’t forget to fill out of training survey, which we have put in Chat (Short URL:</a:t>
            </a:r>
            <a:r>
              <a:rPr lang="en-US" sz="1200" b="1" i="0" dirty="0">
                <a:latin typeface="Arial" charset="0"/>
              </a:rPr>
              <a:t> </a:t>
            </a:r>
            <a:r>
              <a:rPr lang="en-US" sz="1200" b="1" i="1" dirty="0">
                <a:latin typeface="Calibri" pitchFamily="34" charset="0"/>
                <a:hlinkClick r:id="rId3"/>
              </a:rPr>
              <a:t>https://bit.ly/2MXsECg</a:t>
            </a:r>
            <a:r>
              <a:rPr lang="en-US" sz="1200" b="1" i="0" dirty="0">
                <a:latin typeface="Calibri" pitchFamily="34" charset="0"/>
              </a:rPr>
              <a:t>).</a:t>
            </a:r>
          </a:p>
          <a:p>
            <a:r>
              <a:rPr lang="en-US" b="1" baseline="0" dirty="0"/>
              <a:t>Your responses assist in improving our trainings.  We review these surveys on a regular basis, and thank you for your feedback</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If you experience any technical difficulty with accessing the survey, please try the alternative long URL:</a:t>
            </a:r>
            <a:endParaRPr lang="en-US" dirty="0"/>
          </a:p>
          <a:p>
            <a:endParaRPr lang="en-US" dirty="0"/>
          </a:p>
          <a:p>
            <a:r>
              <a:rPr lang="en-US" dirty="0"/>
              <a:t>Long URL: https://</a:t>
            </a:r>
            <a:r>
              <a:rPr lang="en-US" dirty="0" err="1"/>
              <a:t>forms.office.com</a:t>
            </a:r>
            <a:r>
              <a:rPr lang="en-US" dirty="0"/>
              <a:t>/Pages/</a:t>
            </a:r>
            <a:r>
              <a:rPr lang="en-US" dirty="0" err="1"/>
              <a:t>ResponsePage.aspx?id</a:t>
            </a:r>
            <a:r>
              <a:rPr lang="en-US" dirty="0"/>
              <a:t>=k1b3XxqV6E2E3dWxsESwNX2FYi3dRZNNt8LpvkF_wmhUNVRLOVBDVkoySE01UTJSRk42VTlaUUFIQi4u</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Thank you for providing us the opportunity to evaluate our trainings.</a:t>
            </a: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53</a:t>
            </a:fld>
            <a:endParaRPr lang="en-US" noProof="0" dirty="0"/>
          </a:p>
        </p:txBody>
      </p:sp>
    </p:spTree>
    <p:extLst>
      <p:ext uri="{BB962C8B-B14F-4D97-AF65-F5344CB8AC3E}">
        <p14:creationId xmlns:p14="http://schemas.microsoft.com/office/powerpoint/2010/main" val="1924150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54</a:t>
            </a:fld>
            <a:endParaRPr lang="en-US" noProof="0" dirty="0"/>
          </a:p>
        </p:txBody>
      </p:sp>
    </p:spTree>
    <p:extLst>
      <p:ext uri="{BB962C8B-B14F-4D97-AF65-F5344CB8AC3E}">
        <p14:creationId xmlns:p14="http://schemas.microsoft.com/office/powerpoint/2010/main" val="384069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with a brief overview of the Fall-2 Submission. The hidden slides in this section are for reference and you may review them offline.</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6</a:t>
            </a:fld>
            <a:endParaRPr lang="en-US" noProof="0"/>
          </a:p>
        </p:txBody>
      </p:sp>
    </p:spTree>
    <p:extLst>
      <p:ext uri="{BB962C8B-B14F-4D97-AF65-F5344CB8AC3E}">
        <p14:creationId xmlns:p14="http://schemas.microsoft.com/office/powerpoint/2010/main" val="106096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Fall 2 Staff Assignments/Course Enrollment/Postsecondary Data Submission has these important functions: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the number of staff in the following job classifications: Teacher, Administrator, Pupil Services, Non-certificated Administrators, Charter School Non-certificated Teacher, and Itinerant or Pull-out/Push-In Teacher with a Statewide Educator Identifier (SEID)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Used in assignment monitoring to evaluate appropriate teaching staff assignments with courses taught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LEA class enrollment counts that include every student actively enrolled in a course on Census Day in the current academic year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survey results, career technical education (CTE) completers, and students participating in the California Partnership Academy (CPA) Program six months after exiting secondary education</a:t>
            </a:r>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7</a:t>
            </a:fld>
            <a:endParaRPr lang="en-US" noProof="0"/>
          </a:p>
        </p:txBody>
      </p:sp>
    </p:spTree>
    <p:extLst>
      <p:ext uri="{BB962C8B-B14F-4D97-AF65-F5344CB8AC3E}">
        <p14:creationId xmlns:p14="http://schemas.microsoft.com/office/powerpoint/2010/main" val="296286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0AD6DCF-B942-4BC3-9BE3-995B25A8A91F}" type="slidenum">
              <a:rPr lang="en-US" smtClean="0"/>
              <a:pPr eaLnBrk="1" hangingPunct="1"/>
              <a:t>8</a:t>
            </a:fld>
            <a:endParaRPr lang="en-US"/>
          </a:p>
        </p:txBody>
      </p:sp>
      <p:sp>
        <p:nvSpPr>
          <p:cNvPr id="87043" name="Rectangle 2"/>
          <p:cNvSpPr>
            <a:spLocks noGrp="1" noRot="1" noChangeAspect="1" noChangeArrowheads="1" noTextEdit="1"/>
          </p:cNvSpPr>
          <p:nvPr>
            <p:ph type="sldImg"/>
          </p:nvPr>
        </p:nvSpPr>
        <p:spPr>
          <a:xfrm>
            <a:off x="2527300" y="452438"/>
            <a:ext cx="4152900" cy="2335212"/>
          </a:xfrm>
          <a:prstGeom prst="rect">
            <a:avLst/>
          </a:prstGeo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On screen is the submission sequence for the fall 2 data submission. Fall 2 batch files should be submitted</a:t>
            </a:r>
            <a:r>
              <a:rPr lang="en-US" baseline="0" dirty="0"/>
              <a:t> in order. You should always submit the Staff Demographic or SDEM file first, followed by the Staff Assignment, Course Section, Student Course Section, and Postsecondary Status. This is because of the relationships between these file types in CALPADS. </a:t>
            </a:r>
            <a:r>
              <a:rPr lang="en-US" dirty="0"/>
              <a:t>For</a:t>
            </a:r>
            <a:r>
              <a:rPr lang="en-US" baseline="0" dirty="0"/>
              <a:t> Fall 2 it is important to understand the relationship between record types. Record types shown lower down are dependent on the records types above them.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For example, you should post a staff demographic record prior to submitting either staff assignment or course section records. Breaking this rule will usually result in record errors such as SASS0121 – </a:t>
            </a:r>
            <a:r>
              <a:rPr lang="en-US" i="1" baseline="0" dirty="0"/>
              <a:t>Missing Non Classroom-Based Job Assignment Code</a:t>
            </a:r>
            <a:r>
              <a:rPr lang="en-US" baseline="0" dirty="0"/>
              <a:t>, CRSE0220 – </a:t>
            </a:r>
            <a:r>
              <a:rPr lang="en-US" i="1" baseline="0" dirty="0"/>
              <a:t>Staff Demographic Record missing SEID</a:t>
            </a:r>
            <a:r>
              <a:rPr lang="en-US" baseline="0" dirty="0"/>
              <a:t>, or SCSE0139 – </a:t>
            </a:r>
            <a:r>
              <a:rPr lang="en-US" i="1" baseline="0" dirty="0"/>
              <a:t>Missing Course Section Record</a:t>
            </a:r>
            <a:r>
              <a:rPr lang="en-US" baseline="0"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While CALPADS may allow you to, for example, post a CRSE record prior to a SASS record, there are Certification validations between the SASS and the CRSE that can be avoided by submitting in sequence.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We suggest that the PSTS file is submitted last in the Fall 2 sequence. This file type is independent from the others and may be submitted out of sequence if necessary. </a:t>
            </a:r>
          </a:p>
          <a:p>
            <a:pPr eaLnBrk="1" hangingPunct="1"/>
            <a:endParaRPr lang="en-US" dirty="0"/>
          </a:p>
        </p:txBody>
      </p:sp>
    </p:spTree>
    <p:extLst>
      <p:ext uri="{BB962C8B-B14F-4D97-AF65-F5344CB8AC3E}">
        <p14:creationId xmlns:p14="http://schemas.microsoft.com/office/powerpoint/2010/main" val="278693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staff (SDEM &amp; SASS) and course (CRSE &amp; SCSE) file types will be used to provide data for assignment monitoring.  You should review Report 4.3 to see the details and attributes for assignment monitoring.  </a:t>
            </a:r>
          </a:p>
          <a:p>
            <a:endParaRPr lang="en-US" dirty="0"/>
          </a:p>
          <a:p>
            <a:r>
              <a:rPr lang="en-US" sz="1200" b="1" i="0" u="none" strike="noStrike" kern="1200" dirty="0">
                <a:solidFill>
                  <a:schemeClr val="tx1"/>
                </a:solidFill>
                <a:effectLst/>
                <a:latin typeface="+mn-lt"/>
                <a:ea typeface="+mn-ea"/>
                <a:cs typeface="+mn-cs"/>
              </a:rPr>
              <a:t>Fall 2 Training Recordings for State Assignment Monitoring</a:t>
            </a:r>
          </a:p>
          <a:p>
            <a:endParaRPr lang="en-US" dirty="0"/>
          </a:p>
          <a:p>
            <a:r>
              <a:rPr lang="en-US" dirty="0"/>
              <a:t>https://</a:t>
            </a:r>
            <a:r>
              <a:rPr lang="en-US" dirty="0" err="1"/>
              <a:t>www.cde.ca.gov</a:t>
            </a:r>
            <a:r>
              <a:rPr lang="en-US" dirty="0"/>
              <a:t>/</a:t>
            </a:r>
            <a:r>
              <a:rPr lang="en-US" dirty="0" err="1"/>
              <a:t>pd</a:t>
            </a:r>
            <a:r>
              <a:rPr lang="en-US" dirty="0"/>
              <a:t>/</a:t>
            </a:r>
            <a:r>
              <a:rPr lang="en-US" dirty="0" err="1"/>
              <a:t>ee</a:t>
            </a:r>
            <a:r>
              <a:rPr lang="en-US" dirty="0"/>
              <a:t>/</a:t>
            </a:r>
            <a:r>
              <a:rPr lang="en-US" dirty="0" err="1"/>
              <a:t>peatprofdev.asp</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15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8" name="Rectangle 7">
            <a:extLst>
              <a:ext uri="{FF2B5EF4-FFF2-40B4-BE49-F238E27FC236}">
                <a16:creationId xmlns:a16="http://schemas.microsoft.com/office/drawing/2014/main" id="{FA890453-E3C2-9B4A-9CA5-BC2E5BD2FB23}"/>
              </a:ext>
            </a:extLst>
          </p:cNvPr>
          <p:cNvSpPr/>
          <p:nvPr/>
        </p:nvSpPr>
        <p:spPr>
          <a:xfrm>
            <a:off x="0" y="0"/>
            <a:ext cx="6406950" cy="6857998"/>
          </a:xfrm>
          <a:prstGeom prst="rect">
            <a:avLst/>
          </a:prstGeom>
          <a:gradFill>
            <a:gsLst>
              <a:gs pos="0">
                <a:schemeClr val="tx1">
                  <a:lumMod val="75000"/>
                  <a:lumOff val="2500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FD46A3C6-3935-F64B-AC62-CEC0D48E4AB8}"/>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014EE28-968B-3640-A730-81F78BC614D7}"/>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743D031-1EA8-D844-A7A6-4BF16E81F017}"/>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3969194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72663450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20801768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cxnSp>
        <p:nvCxnSpPr>
          <p:cNvPr id="15" name="Straight Connector 14">
            <a:extLst>
              <a:ext uri="{FF2B5EF4-FFF2-40B4-BE49-F238E27FC236}">
                <a16:creationId xmlns:a16="http://schemas.microsoft.com/office/drawing/2014/main" id="{B0092EC2-0FD8-0942-922E-AB6B24AB28BF}"/>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5C241-9A6E-D546-B6D2-62DCB2853F79}"/>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81894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74450098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7046566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cxnSp>
        <p:nvCxnSpPr>
          <p:cNvPr id="16" name="Straight Connector 15" title="Divider Line">
            <a:extLst>
              <a:ext uri="{FF2B5EF4-FFF2-40B4-BE49-F238E27FC236}">
                <a16:creationId xmlns:a16="http://schemas.microsoft.com/office/drawing/2014/main" id="{3235A56A-5B13-A44C-8C6A-E33B333A8EC4}"/>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Divider Line">
            <a:extLst>
              <a:ext uri="{FF2B5EF4-FFF2-40B4-BE49-F238E27FC236}">
                <a16:creationId xmlns:a16="http://schemas.microsoft.com/office/drawing/2014/main" id="{C7DB57CA-0B7C-AF45-925B-609A55E58FC4}"/>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68314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50006222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cxnSp>
        <p:nvCxnSpPr>
          <p:cNvPr id="35" name="Straight Arrow Connector 34">
            <a:extLst>
              <a:ext uri="{FF2B5EF4-FFF2-40B4-BE49-F238E27FC236}">
                <a16:creationId xmlns:a16="http://schemas.microsoft.com/office/drawing/2014/main" id="{CE23AF30-32BA-F34B-8E38-A2DA74ADA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83517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351865944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82894056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p:nvSpPr>
        <p:spPr>
          <a:xfrm>
            <a:off x="6336000" y="0"/>
            <a:ext cx="3979575" cy="678656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rgbClr val="FD7C62"/>
                </a:solidFill>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6" name="Rectangle 5">
            <a:extLst>
              <a:ext uri="{FF2B5EF4-FFF2-40B4-BE49-F238E27FC236}">
                <a16:creationId xmlns:a16="http://schemas.microsoft.com/office/drawing/2014/main" id="{787B6BB1-24C3-48A6-913C-94F7EA8127A1}"/>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C1C9CBFF-5639-480A-82C7-50DAD54E2E48}"/>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DCD3EC2-3914-DD4E-A5CF-DFDFCA34D55B}"/>
              </a:ext>
            </a:extLst>
          </p:cNvPr>
          <p:cNvSpPr/>
          <p:nvPr userDrawn="1"/>
        </p:nvSpPr>
        <p:spPr>
          <a:xfrm>
            <a:off x="6336000" y="0"/>
            <a:ext cx="3979575" cy="678656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C8BCE646-B37C-CD4D-A73B-11884B354F20}"/>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38B347A-4DE6-1D48-BCD8-072CDE317E6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219514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5338463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27140230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283281805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EA3B184-0AF0-4DF5-B2BD-E6D1806BE1BF}"/>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B8FC9062-5711-4550-8470-F1324E804FFF}"/>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p:nvSpPr>
        <p:spPr>
          <a:xfrm>
            <a:off x="6336000" y="0"/>
            <a:ext cx="3979575" cy="6858000"/>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
        <p:nvSpPr>
          <p:cNvPr id="15" name="Rectangle 14">
            <a:extLst>
              <a:ext uri="{FF2B5EF4-FFF2-40B4-BE49-F238E27FC236}">
                <a16:creationId xmlns:a16="http://schemas.microsoft.com/office/drawing/2014/main" id="{7F9DFC14-3A4C-DA40-9A51-C25C04A9DB2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88D878BA-208F-0540-B64C-294599E1D8DB}"/>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BB4CEC94-0CC7-3E43-B867-E0C706F95599}"/>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52D8BDD8-6058-CB4F-B6B2-4815A6269B22}"/>
              </a:ext>
            </a:extLst>
          </p:cNvPr>
          <p:cNvSpPr/>
          <p:nvPr userDrawn="1"/>
        </p:nvSpPr>
        <p:spPr>
          <a:xfrm>
            <a:off x="6336000" y="0"/>
            <a:ext cx="3979575" cy="6858000"/>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03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additive="base">
                                        <p:cTn id="3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 grpId="0"/>
      <p:bldP spid="3" grpId="0" build="p">
        <p:tmplLst>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5" grpId="0" animBg="1"/>
      <p:bldP spid="18" grpId="0" animBg="1"/>
    </p:bld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pic>
        <p:nvPicPr>
          <p:cNvPr id="19" name="Picture 18" descr="Screen of a cell phone&#10;&#10;Description generated with high confidence">
            <a:extLst>
              <a:ext uri="{FF2B5EF4-FFF2-40B4-BE49-F238E27FC236}">
                <a16:creationId xmlns:a16="http://schemas.microsoft.com/office/drawing/2014/main" id="{C14E64ED-D82A-E94B-8106-DA2346312A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20" name="Picture 19" descr="Screen of a cell phone&#10;&#10;Description generated with high confidence">
            <a:extLst>
              <a:ext uri="{FF2B5EF4-FFF2-40B4-BE49-F238E27FC236}">
                <a16:creationId xmlns:a16="http://schemas.microsoft.com/office/drawing/2014/main" id="{C5F89FC2-1335-844A-89F8-B64805FE0D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21" name="Picture 20" descr="Screen of a cell phone&#10;&#10;Description generated with high confidence">
            <a:extLst>
              <a:ext uri="{FF2B5EF4-FFF2-40B4-BE49-F238E27FC236}">
                <a16:creationId xmlns:a16="http://schemas.microsoft.com/office/drawing/2014/main" id="{CEB53052-A812-154C-82D3-A576AEB784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Tree>
    <p:extLst>
      <p:ext uri="{BB962C8B-B14F-4D97-AF65-F5344CB8AC3E}">
        <p14:creationId xmlns:p14="http://schemas.microsoft.com/office/powerpoint/2010/main" val="194554630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375732104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C73D4F-6D13-AA4D-93B0-25BF30BC1BD3}"/>
              </a:ext>
            </a:extLst>
          </p:cNvPr>
          <p:cNvSpPr/>
          <p:nvPr/>
        </p:nvSpPr>
        <p:spPr>
          <a:xfrm>
            <a:off x="0" y="0"/>
            <a:ext cx="6378677" cy="6786563"/>
          </a:xfrm>
          <a:prstGeom prst="rect">
            <a:avLst/>
          </a:prstGeom>
          <a:gradFill>
            <a:gsLst>
              <a:gs pos="0">
                <a:schemeClr val="tx1">
                  <a:lumMod val="75000"/>
                  <a:lumOff val="2500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49359542-814C-6347-891F-A2B393B41189}"/>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A11F8B0-00DA-1F45-B92D-2BDCD2E50BF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8FFC6FF2-610A-0340-B9DA-9B7BD6DFC221}"/>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093239151"/>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p:nvSpPr>
        <p:spPr>
          <a:xfrm>
            <a:off x="506026" y="110"/>
            <a:ext cx="11685973" cy="636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lt1">
                  <a:alpha val="52000"/>
                </a:schemeClr>
              </a:solidFill>
            </a:endParaRPr>
          </a:p>
        </p:txBody>
      </p:sp>
      <p:sp>
        <p:nvSpPr>
          <p:cNvPr id="13" name="Rectangle 12">
            <a:extLst>
              <a:ext uri="{FF2B5EF4-FFF2-40B4-BE49-F238E27FC236}">
                <a16:creationId xmlns:a16="http://schemas.microsoft.com/office/drawing/2014/main" id="{DC433A2F-8949-4AAC-AE96-175254493AF4}"/>
              </a:ext>
            </a:extLst>
          </p:cNvPr>
          <p:cNvSpPr/>
          <p:nvPr/>
        </p:nvSpPr>
        <p:spPr>
          <a:xfrm>
            <a:off x="458634" y="1"/>
            <a:ext cx="11733366" cy="6365362"/>
          </a:xfrm>
          <a:prstGeom prst="rect">
            <a:avLst/>
          </a:prstGeom>
          <a:gradFill>
            <a:gsLst>
              <a:gs pos="36000">
                <a:schemeClr val="bg1">
                  <a:lumMod val="90000"/>
                  <a:alpha val="48000"/>
                </a:schemeClr>
              </a:gs>
              <a:gs pos="100000">
                <a:schemeClr val="bg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rgbClr val="555FAD"/>
                </a:solidFill>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rgbClr val="555FA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Rectangle 4">
            <a:extLst>
              <a:ext uri="{FF2B5EF4-FFF2-40B4-BE49-F238E27FC236}">
                <a16:creationId xmlns:a16="http://schemas.microsoft.com/office/drawing/2014/main" id="{C1384471-818E-4B2E-BA19-852421944514}"/>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Fall 2 - Advanced Reports and Certification v1.1 - Jan 11, 2024</a:t>
            </a:r>
            <a:endParaRPr lang="en-US" noProof="0" dirty="0"/>
          </a:p>
        </p:txBody>
      </p:sp>
      <p:sp>
        <p:nvSpPr>
          <p:cNvPr id="11" name="Rectangle 10">
            <a:extLst>
              <a:ext uri="{FF2B5EF4-FFF2-40B4-BE49-F238E27FC236}">
                <a16:creationId xmlns:a16="http://schemas.microsoft.com/office/drawing/2014/main" id="{65F192CB-47D2-6E4C-8E35-947709B4278C}"/>
              </a:ext>
            </a:extLst>
          </p:cNvPr>
          <p:cNvSpPr/>
          <p:nvPr userDrawn="1"/>
        </p:nvSpPr>
        <p:spPr>
          <a:xfrm>
            <a:off x="506026" y="110"/>
            <a:ext cx="11685973" cy="636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lt1">
                  <a:alpha val="52000"/>
                </a:schemeClr>
              </a:solidFill>
            </a:endParaRPr>
          </a:p>
        </p:txBody>
      </p:sp>
      <p:sp>
        <p:nvSpPr>
          <p:cNvPr id="12" name="Rectangle 11">
            <a:extLst>
              <a:ext uri="{FF2B5EF4-FFF2-40B4-BE49-F238E27FC236}">
                <a16:creationId xmlns:a16="http://schemas.microsoft.com/office/drawing/2014/main" id="{A17C4B32-6192-9B4E-A901-A7F940BEAC06}"/>
              </a:ext>
            </a:extLst>
          </p:cNvPr>
          <p:cNvSpPr/>
          <p:nvPr userDrawn="1"/>
        </p:nvSpPr>
        <p:spPr>
          <a:xfrm>
            <a:off x="458634" y="1"/>
            <a:ext cx="11733366" cy="6365362"/>
          </a:xfrm>
          <a:prstGeom prst="rect">
            <a:avLst/>
          </a:prstGeom>
          <a:gradFill>
            <a:gsLst>
              <a:gs pos="36000">
                <a:schemeClr val="bg1">
                  <a:lumMod val="90000"/>
                  <a:alpha val="48000"/>
                </a:schemeClr>
              </a:gs>
              <a:gs pos="100000">
                <a:schemeClr val="bg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6CB84E2-425A-3D4E-ABCA-2C453057436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CEFB7BBF-5E10-9D4E-B50E-7708991746F4}"/>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12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1+#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643C21-E9BF-6647-A696-FABCDF464008}"/>
              </a:ext>
            </a:extLst>
          </p:cNvPr>
          <p:cNvSpPr/>
          <p:nvPr/>
        </p:nvSpPr>
        <p:spPr>
          <a:xfrm>
            <a:off x="5353050" y="1"/>
            <a:ext cx="6406950" cy="6857998"/>
          </a:xfrm>
          <a:prstGeom prst="rect">
            <a:avLst/>
          </a:prstGeom>
          <a:gradFill>
            <a:gsLst>
              <a:gs pos="0">
                <a:schemeClr val="tx1">
                  <a:lumMod val="75000"/>
                  <a:lumOff val="2500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Fall 2 - Advanced Reports and Certification v1.1 - Jan 11, 2024</a:t>
            </a:r>
            <a:endParaRPr lang="en-US" noProof="0" dirty="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Rectangle 9">
            <a:extLst>
              <a:ext uri="{FF2B5EF4-FFF2-40B4-BE49-F238E27FC236}">
                <a16:creationId xmlns:a16="http://schemas.microsoft.com/office/drawing/2014/main" id="{E3DE8D63-C4DA-6445-AA33-5E3BEEA69181}"/>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43702962"/>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F27E34-6C11-6740-A3CA-404D8D06899A}"/>
              </a:ext>
            </a:extLst>
          </p:cNvPr>
          <p:cNvSpPr/>
          <p:nvPr/>
        </p:nvSpPr>
        <p:spPr>
          <a:xfrm>
            <a:off x="5353050" y="1"/>
            <a:ext cx="6406950" cy="6857998"/>
          </a:xfrm>
          <a:prstGeom prst="rect">
            <a:avLst/>
          </a:prstGeom>
          <a:gradFill>
            <a:gsLst>
              <a:gs pos="0">
                <a:schemeClr val="tx1">
                  <a:lumMod val="75000"/>
                  <a:lumOff val="2500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Fall 2 - Advanced Reports and Certification v1.1 - Jan 11, 2024</a:t>
            </a:r>
            <a:endParaRPr lang="en-US" noProof="0" dirty="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Rectangle 9">
            <a:extLst>
              <a:ext uri="{FF2B5EF4-FFF2-40B4-BE49-F238E27FC236}">
                <a16:creationId xmlns:a16="http://schemas.microsoft.com/office/drawing/2014/main" id="{EEC5CDE3-6D07-CB4A-8D23-6EAF8275ACCB}"/>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7964743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gradFill flip="none" rotWithShape="1">
            <a:gsLst>
              <a:gs pos="0">
                <a:schemeClr val="bg1"/>
              </a:gs>
              <a:gs pos="100000">
                <a:schemeClr val="bg1">
                  <a:alpha val="74000"/>
                </a:schemeClr>
              </a:gs>
            </a:gsLst>
            <a:lin ang="5400000" scaled="1"/>
            <a:tileRect/>
          </a:gra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rgbClr val="555FAD"/>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rgbClr val="FD7C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Fall 2 - Advanced Reports and Certification v1.1 - Jan 11, 2024</a:t>
            </a:r>
            <a:endParaRPr lang="en-US" noProof="0" dirty="0"/>
          </a:p>
        </p:txBody>
      </p:sp>
      <p:sp>
        <p:nvSpPr>
          <p:cNvPr id="10" name="Rectangle 9">
            <a:extLst>
              <a:ext uri="{FF2B5EF4-FFF2-40B4-BE49-F238E27FC236}">
                <a16:creationId xmlns:a16="http://schemas.microsoft.com/office/drawing/2014/main" id="{2CD713BD-6B78-2C49-8A69-BB78BA04A32A}"/>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5634C57-5A05-694E-80FF-E045E8F202D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630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37700007"/>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rgbClr val="FD7C62"/>
                </a:solidFill>
              </a:defRPr>
            </a:lvl1pPr>
          </a:lstStyle>
          <a:p>
            <a:r>
              <a:rPr lang="en-US" noProof="0" dirty="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1286175"/>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gradFill flip="none" rotWithShape="1">
            <a:gsLst>
              <a:gs pos="0">
                <a:schemeClr val="bg1"/>
              </a:gs>
              <a:gs pos="100000">
                <a:schemeClr val="bg1">
                  <a:alpha val="74000"/>
                </a:schemeClr>
              </a:gs>
            </a:gsLst>
            <a:lin ang="5400000" scaled="1"/>
            <a:tileRect/>
          </a:gra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rgbClr val="555FAD"/>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rgbClr val="FD7C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Fall 2 - Advanced Reports and Certification v1.1 - Jan 11, 2024</a:t>
            </a:r>
            <a:endParaRPr lang="en-US" noProof="0" dirty="0"/>
          </a:p>
        </p:txBody>
      </p:sp>
    </p:spTree>
    <p:extLst>
      <p:ext uri="{BB962C8B-B14F-4D97-AF65-F5344CB8AC3E}">
        <p14:creationId xmlns:p14="http://schemas.microsoft.com/office/powerpoint/2010/main" val="1495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Fall 2 - Advanced Reports and Certification v1.1 - Jan 11, 2024</a:t>
            </a:r>
            <a:endParaRPr lang="en-US" noProof="0" dirty="0"/>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0408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p:nvSpPr>
        <p:spPr>
          <a:xfrm>
            <a:off x="5353050" y="3714749"/>
            <a:ext cx="6406950" cy="3143249"/>
          </a:xfrm>
          <a:prstGeom prst="rect">
            <a:avLst/>
          </a:prstGeom>
          <a:gradFill>
            <a:gsLst>
              <a:gs pos="0">
                <a:schemeClr val="tx1">
                  <a:lumMod val="75000"/>
                  <a:lumOff val="2500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Fall 2 - Advanced Reports and Certification v1.1 - Jan 11, 2024</a:t>
            </a:r>
            <a:endParaRPr lang="en-US" noProof="0" dirty="0"/>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
        <p:nvSpPr>
          <p:cNvPr id="9" name="Rectangle 8">
            <a:extLst>
              <a:ext uri="{FF2B5EF4-FFF2-40B4-BE49-F238E27FC236}">
                <a16:creationId xmlns:a16="http://schemas.microsoft.com/office/drawing/2014/main" id="{2D6DC4C9-6A37-0347-98FB-B3F436945E9F}"/>
              </a:ext>
            </a:extLst>
          </p:cNvPr>
          <p:cNvSpPr/>
          <p:nvPr userDrawn="1"/>
        </p:nvSpPr>
        <p:spPr>
          <a:xfrm>
            <a:off x="5353050" y="3714749"/>
            <a:ext cx="6406950" cy="3143249"/>
          </a:xfrm>
          <a:prstGeom prst="rect">
            <a:avLst/>
          </a:prstGeom>
          <a:gradFill>
            <a:gsLst>
              <a:gs pos="0">
                <a:schemeClr val="tx1">
                  <a:lumMod val="75000"/>
                  <a:lumOff val="2500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8030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50211121"/>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405006180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601538988"/>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43426741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727143849"/>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059284623"/>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additive="base">
                                        <p:cTn id="3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 grpId="0"/>
      <p:bldP spid="3" grpId="0" build="p">
        <p:tmplLst>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310230"/>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506026" y="110"/>
            <a:ext cx="11685973" cy="636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lt1">
                  <a:alpha val="52000"/>
                </a:schemeClr>
              </a:solidFill>
            </a:endParaRP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58634" y="1"/>
            <a:ext cx="11733366" cy="6365362"/>
          </a:xfrm>
          <a:prstGeom prst="rect">
            <a:avLst/>
          </a:prstGeom>
          <a:gradFill>
            <a:gsLst>
              <a:gs pos="36000">
                <a:schemeClr val="bg1">
                  <a:lumMod val="90000"/>
                  <a:alpha val="48000"/>
                </a:schemeClr>
              </a:gs>
              <a:gs pos="100000">
                <a:schemeClr val="bg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rgbClr val="555FAD"/>
                </a:solidFill>
              </a:defRPr>
            </a:lvl1pPr>
          </a:lstStyle>
          <a:p>
            <a:r>
              <a:rPr lang="en-US" noProof="0" dirty="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rgbClr val="555FA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Fall 2 - Advanced Reports and Certification v1.1 - Jan 11, 2024</a:t>
            </a:r>
            <a:endParaRPr lang="en-US" noProof="0" dirty="0"/>
          </a:p>
        </p:txBody>
      </p:sp>
    </p:spTree>
    <p:extLst>
      <p:ext uri="{BB962C8B-B14F-4D97-AF65-F5344CB8AC3E}">
        <p14:creationId xmlns:p14="http://schemas.microsoft.com/office/powerpoint/2010/main" val="41868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Fall 2 - Advanced Reports and Certification v1.1 - Jan 11, 2024</a:t>
            </a:r>
            <a:endParaRPr lang="en-US" noProof="0" dirty="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Fall 2 - Advanced Reports and Certification v1.1 - Jan 11, 2024</a:t>
            </a:r>
            <a:endParaRPr lang="en-US" noProof="0" dirty="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D2B1-C0F7-FC40-A1A9-CAA0340A0B3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8532B4-6C0D-CE41-AF54-EA49C84452BE}"/>
              </a:ext>
            </a:extLst>
          </p:cNvPr>
          <p:cNvSpPr>
            <a:spLocks noGrp="1"/>
          </p:cNvSpPr>
          <p:nvPr>
            <p:ph type="sldNum" sz="quarter" idx="10"/>
          </p:nvPr>
        </p:nvSpPr>
        <p:spPr/>
        <p:txBody>
          <a:bodyPr/>
          <a:lstStyle/>
          <a:p>
            <a:fld id="{4B73C415-D670-4716-A5EC-CC4D52CA2BAC}" type="slidenum">
              <a:rPr lang="en-US" noProof="0" smtClean="0"/>
              <a:pPr/>
              <a:t>‹#›</a:t>
            </a:fld>
            <a:endParaRPr lang="en-US" noProof="0" dirty="0"/>
          </a:p>
        </p:txBody>
      </p:sp>
      <p:sp>
        <p:nvSpPr>
          <p:cNvPr id="4" name="Footer Placeholder 3">
            <a:extLst>
              <a:ext uri="{FF2B5EF4-FFF2-40B4-BE49-F238E27FC236}">
                <a16:creationId xmlns:a16="http://schemas.microsoft.com/office/drawing/2014/main" id="{1010238D-394C-7247-9483-B244245177FF}"/>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grpSp>
        <p:nvGrpSpPr>
          <p:cNvPr id="5" name="Group 4">
            <a:extLst>
              <a:ext uri="{FF2B5EF4-FFF2-40B4-BE49-F238E27FC236}">
                <a16:creationId xmlns:a16="http://schemas.microsoft.com/office/drawing/2014/main" id="{11E1E561-2636-DB40-A423-D500F8C06BED}"/>
              </a:ext>
            </a:extLst>
          </p:cNvPr>
          <p:cNvGrpSpPr/>
          <p:nvPr userDrawn="1"/>
        </p:nvGrpSpPr>
        <p:grpSpPr>
          <a:xfrm>
            <a:off x="432000" y="1070708"/>
            <a:ext cx="11515505" cy="5127869"/>
            <a:chOff x="533399" y="965201"/>
            <a:chExt cx="11319933" cy="4544482"/>
          </a:xfrm>
        </p:grpSpPr>
        <p:sp>
          <p:nvSpPr>
            <p:cNvPr id="6" name="Rectangle 5">
              <a:extLst>
                <a:ext uri="{FF2B5EF4-FFF2-40B4-BE49-F238E27FC236}">
                  <a16:creationId xmlns:a16="http://schemas.microsoft.com/office/drawing/2014/main" id="{819550CD-B63E-E84C-B26A-46480153C00D}"/>
                </a:ext>
              </a:extLst>
            </p:cNvPr>
            <p:cNvSpPr/>
            <p:nvPr/>
          </p:nvSpPr>
          <p:spPr>
            <a:xfrm>
              <a:off x="533399" y="965201"/>
              <a:ext cx="11319933" cy="3632200"/>
            </a:xfrm>
            <a:prstGeom prst="rect">
              <a:avLst/>
            </a:prstGeom>
            <a:gradFill>
              <a:gsLst>
                <a:gs pos="0">
                  <a:schemeClr val="accent1">
                    <a:lumMod val="5000"/>
                    <a:lumOff val="95000"/>
                  </a:schemeClr>
                </a:gs>
                <a:gs pos="35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Diagonal Corner Rectangle 6">
              <a:extLst>
                <a:ext uri="{FF2B5EF4-FFF2-40B4-BE49-F238E27FC236}">
                  <a16:creationId xmlns:a16="http://schemas.microsoft.com/office/drawing/2014/main" id="{F889CA35-CD69-9C40-8583-FDB07A6D3587}"/>
                </a:ext>
              </a:extLst>
            </p:cNvPr>
            <p:cNvSpPr/>
            <p:nvPr/>
          </p:nvSpPr>
          <p:spPr>
            <a:xfrm>
              <a:off x="533399" y="3122083"/>
              <a:ext cx="11319933" cy="2387600"/>
            </a:xfrm>
            <a:prstGeom prst="round2DiagRect">
              <a:avLst/>
            </a:prstGeom>
            <a:gradFill flip="none" rotWithShape="1">
              <a:gsLst>
                <a:gs pos="28000">
                  <a:srgbClr val="FF735E"/>
                </a:gs>
                <a:gs pos="0">
                  <a:schemeClr val="accent2">
                    <a:lumMod val="0"/>
                    <a:lumOff val="100000"/>
                  </a:schemeClr>
                </a:gs>
                <a:gs pos="100000">
                  <a:schemeClr val="accent2">
                    <a:lumMod val="10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6424868"/>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258-BD43-4DA9-8F08-80BAD5289C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D5183-65B4-45B1-B2B7-002584452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9AA8DE-DA37-4971-A903-E95B963214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DB77B0-C860-4CE3-BADB-AA3887B37C26}"/>
              </a:ext>
            </a:extLst>
          </p:cNvPr>
          <p:cNvSpPr>
            <a:spLocks noGrp="1"/>
          </p:cNvSpPr>
          <p:nvPr>
            <p:ph type="ftr" sz="quarter" idx="11"/>
          </p:nvPr>
        </p:nvSpPr>
        <p:spPr/>
        <p:txBody>
          <a:bodyPr/>
          <a:lstStyle/>
          <a:p>
            <a:r>
              <a:rPr lang="en-US"/>
              <a:t>Fall 2 - Advanced Reports and Certification v1.1 - Jan 11, 2024</a:t>
            </a:r>
          </a:p>
        </p:txBody>
      </p:sp>
      <p:sp>
        <p:nvSpPr>
          <p:cNvPr id="6" name="Slide Number Placeholder 5">
            <a:extLst>
              <a:ext uri="{FF2B5EF4-FFF2-40B4-BE49-F238E27FC236}">
                <a16:creationId xmlns:a16="http://schemas.microsoft.com/office/drawing/2014/main" id="{055E73F8-D19F-484C-B4B9-CA675FFD5F6E}"/>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23663497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Rectangle 18">
            <a:extLst>
              <a:ext uri="{FF2B5EF4-FFF2-40B4-BE49-F238E27FC236}">
                <a16:creationId xmlns:a16="http://schemas.microsoft.com/office/drawing/2014/main" id="{D5A95321-B507-AC4C-BF95-4D9A2FF3FF09}"/>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Tree>
    <p:extLst>
      <p:ext uri="{BB962C8B-B14F-4D97-AF65-F5344CB8AC3E}">
        <p14:creationId xmlns:p14="http://schemas.microsoft.com/office/powerpoint/2010/main" val="170488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D8FB-7F69-4713-B9A5-AF65F1042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EF735-AEFD-4940-8300-CDFE49271F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FB4B4-A9AB-4C29-AA3B-1650346A067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D71453-2D10-403A-859B-938BC9833F90}"/>
              </a:ext>
            </a:extLst>
          </p:cNvPr>
          <p:cNvSpPr>
            <a:spLocks noGrp="1"/>
          </p:cNvSpPr>
          <p:nvPr>
            <p:ph type="ftr" sz="quarter" idx="11"/>
          </p:nvPr>
        </p:nvSpPr>
        <p:spPr/>
        <p:txBody>
          <a:bodyPr/>
          <a:lstStyle/>
          <a:p>
            <a:r>
              <a:rPr lang="en-US"/>
              <a:t>Fall 2 - Advanced Reports and Certification v1.1 - Jan 11, 2024</a:t>
            </a:r>
          </a:p>
        </p:txBody>
      </p:sp>
      <p:sp>
        <p:nvSpPr>
          <p:cNvPr id="6" name="Slide Number Placeholder 5">
            <a:extLst>
              <a:ext uri="{FF2B5EF4-FFF2-40B4-BE49-F238E27FC236}">
                <a16:creationId xmlns:a16="http://schemas.microsoft.com/office/drawing/2014/main" id="{FE01A6B6-C68D-4D42-B2B0-CE12FB51BB52}"/>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3175171216"/>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96F3-ABCF-4F9A-A1A6-CF66DD43D7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C1EBC-5109-4D00-9A62-213DF537D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5FC6-8D9F-417E-996F-3ED847CB04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ADD134-930A-4A6E-AA7D-7C988F7A6403}"/>
              </a:ext>
            </a:extLst>
          </p:cNvPr>
          <p:cNvSpPr>
            <a:spLocks noGrp="1"/>
          </p:cNvSpPr>
          <p:nvPr>
            <p:ph type="ftr" sz="quarter" idx="11"/>
          </p:nvPr>
        </p:nvSpPr>
        <p:spPr/>
        <p:txBody>
          <a:bodyPr/>
          <a:lstStyle/>
          <a:p>
            <a:r>
              <a:rPr lang="en-US"/>
              <a:t>Fall 2 - Advanced Reports and Certification v1.1 - Jan 11, 2024</a:t>
            </a:r>
          </a:p>
        </p:txBody>
      </p:sp>
      <p:sp>
        <p:nvSpPr>
          <p:cNvPr id="6" name="Slide Number Placeholder 5">
            <a:extLst>
              <a:ext uri="{FF2B5EF4-FFF2-40B4-BE49-F238E27FC236}">
                <a16:creationId xmlns:a16="http://schemas.microsoft.com/office/drawing/2014/main" id="{2CC957B2-4A5A-4F49-BFBA-F34BF136F266}"/>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405667940"/>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F201-81BB-4A4F-A51E-726C5FCEF9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3F349-4DE3-471F-A8C3-EDF1278F3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6B515C-94AB-441C-A052-A8C86875CE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78DEA1-BFE2-47D0-AC25-3553726685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D1B09C2-1415-49FF-8035-2EE79586C25F}"/>
              </a:ext>
            </a:extLst>
          </p:cNvPr>
          <p:cNvSpPr>
            <a:spLocks noGrp="1"/>
          </p:cNvSpPr>
          <p:nvPr>
            <p:ph type="ftr" sz="quarter" idx="11"/>
          </p:nvPr>
        </p:nvSpPr>
        <p:spPr/>
        <p:txBody>
          <a:bodyPr/>
          <a:lstStyle/>
          <a:p>
            <a:r>
              <a:rPr lang="en-US"/>
              <a:t>Fall 2 - Advanced Reports and Certification v1.1 - Jan 11, 2024</a:t>
            </a:r>
          </a:p>
        </p:txBody>
      </p:sp>
      <p:sp>
        <p:nvSpPr>
          <p:cNvPr id="7" name="Slide Number Placeholder 6">
            <a:extLst>
              <a:ext uri="{FF2B5EF4-FFF2-40B4-BE49-F238E27FC236}">
                <a16:creationId xmlns:a16="http://schemas.microsoft.com/office/drawing/2014/main" id="{D5841D80-8659-40D5-BF9E-16FA6FE6A99E}"/>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2258179836"/>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5A5D-041D-43BF-B547-92F4589BE4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7A3D8E-FC60-44A5-A4AB-0F3BD926D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BF2B2-515B-49EA-BCA7-61E809818C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33363-9879-48DA-A56D-988DFEF3E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3E5731-560F-4AEB-9E22-DB6792FDF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B22DDF-5694-40DA-9CE2-1BC52FDB0BB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429AF26-9525-4AFE-9DFE-A4297175E31D}"/>
              </a:ext>
            </a:extLst>
          </p:cNvPr>
          <p:cNvSpPr>
            <a:spLocks noGrp="1"/>
          </p:cNvSpPr>
          <p:nvPr>
            <p:ph type="ftr" sz="quarter" idx="11"/>
          </p:nvPr>
        </p:nvSpPr>
        <p:spPr/>
        <p:txBody>
          <a:bodyPr/>
          <a:lstStyle/>
          <a:p>
            <a:r>
              <a:rPr lang="en-US"/>
              <a:t>Fall 2 - Advanced Reports and Certification v1.1 - Jan 11, 2024</a:t>
            </a:r>
          </a:p>
        </p:txBody>
      </p:sp>
      <p:sp>
        <p:nvSpPr>
          <p:cNvPr id="9" name="Slide Number Placeholder 8">
            <a:extLst>
              <a:ext uri="{FF2B5EF4-FFF2-40B4-BE49-F238E27FC236}">
                <a16:creationId xmlns:a16="http://schemas.microsoft.com/office/drawing/2014/main" id="{7BD7CAAE-4552-4DA0-A17F-7312F61D5448}"/>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2944910325"/>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DCAC-AD77-4F5F-9796-89A81E59F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38A55D-FFBE-457B-A8AF-85FEBDC3EC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628F6E5-2F1F-4BC5-907D-7FF37714DF6D}"/>
              </a:ext>
            </a:extLst>
          </p:cNvPr>
          <p:cNvSpPr>
            <a:spLocks noGrp="1"/>
          </p:cNvSpPr>
          <p:nvPr>
            <p:ph type="ftr" sz="quarter" idx="11"/>
          </p:nvPr>
        </p:nvSpPr>
        <p:spPr/>
        <p:txBody>
          <a:bodyPr/>
          <a:lstStyle/>
          <a:p>
            <a:r>
              <a:rPr lang="en-US"/>
              <a:t>Fall 2 - Advanced Reports and Certification v1.1 - Jan 11, 2024</a:t>
            </a:r>
          </a:p>
        </p:txBody>
      </p:sp>
      <p:sp>
        <p:nvSpPr>
          <p:cNvPr id="5" name="Slide Number Placeholder 4">
            <a:extLst>
              <a:ext uri="{FF2B5EF4-FFF2-40B4-BE49-F238E27FC236}">
                <a16:creationId xmlns:a16="http://schemas.microsoft.com/office/drawing/2014/main" id="{6145CF40-8647-49DB-BE73-87F821EDD739}"/>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563992356"/>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0469B-5E43-4405-A56B-DD3DFA7255B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F8DC1BA-134D-438F-9E4A-EC4FBFAEEEEB}"/>
              </a:ext>
            </a:extLst>
          </p:cNvPr>
          <p:cNvSpPr>
            <a:spLocks noGrp="1"/>
          </p:cNvSpPr>
          <p:nvPr>
            <p:ph type="ftr" sz="quarter" idx="11"/>
          </p:nvPr>
        </p:nvSpPr>
        <p:spPr/>
        <p:txBody>
          <a:bodyPr/>
          <a:lstStyle/>
          <a:p>
            <a:r>
              <a:rPr lang="en-US"/>
              <a:t>Fall 2 - Advanced Reports and Certification v1.1 - Jan 11, 2024</a:t>
            </a:r>
          </a:p>
        </p:txBody>
      </p:sp>
      <p:sp>
        <p:nvSpPr>
          <p:cNvPr id="4" name="Slide Number Placeholder 3">
            <a:extLst>
              <a:ext uri="{FF2B5EF4-FFF2-40B4-BE49-F238E27FC236}">
                <a16:creationId xmlns:a16="http://schemas.microsoft.com/office/drawing/2014/main" id="{28FF64EA-319C-4058-BABD-63AA9F186E16}"/>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1836124879"/>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C9A-E4FE-482E-829E-2D955583C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ABB077-31D9-48B9-8D56-19DBA3D8F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61CD68-085B-4C46-A57B-49595D13D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F99EB-F3F7-4615-894C-A50AC292A31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73A6CFB-0A41-49AA-BC4E-C6D44E346679}"/>
              </a:ext>
            </a:extLst>
          </p:cNvPr>
          <p:cNvSpPr>
            <a:spLocks noGrp="1"/>
          </p:cNvSpPr>
          <p:nvPr>
            <p:ph type="ftr" sz="quarter" idx="11"/>
          </p:nvPr>
        </p:nvSpPr>
        <p:spPr/>
        <p:txBody>
          <a:bodyPr/>
          <a:lstStyle/>
          <a:p>
            <a:r>
              <a:rPr lang="en-US"/>
              <a:t>Fall 2 - Advanced Reports and Certification v1.1 - Jan 11, 2024</a:t>
            </a:r>
          </a:p>
        </p:txBody>
      </p:sp>
      <p:sp>
        <p:nvSpPr>
          <p:cNvPr id="7" name="Slide Number Placeholder 6">
            <a:extLst>
              <a:ext uri="{FF2B5EF4-FFF2-40B4-BE49-F238E27FC236}">
                <a16:creationId xmlns:a16="http://schemas.microsoft.com/office/drawing/2014/main" id="{C03F49F6-B63D-49B8-B222-BE486D2B8D1F}"/>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3422168123"/>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2B79-BA0F-4F71-9CE1-26E10853B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630CD7-41C2-4630-8097-ECB795EED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6A3A66-6169-4948-94DF-033DA551D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A49456-7B34-4321-9A32-1F3C5555E89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0746A9-4709-4F79-84AB-C53B618C3F7C}"/>
              </a:ext>
            </a:extLst>
          </p:cNvPr>
          <p:cNvSpPr>
            <a:spLocks noGrp="1"/>
          </p:cNvSpPr>
          <p:nvPr>
            <p:ph type="ftr" sz="quarter" idx="11"/>
          </p:nvPr>
        </p:nvSpPr>
        <p:spPr/>
        <p:txBody>
          <a:bodyPr/>
          <a:lstStyle/>
          <a:p>
            <a:r>
              <a:rPr lang="en-US"/>
              <a:t>Fall 2 - Advanced Reports and Certification v1.1 - Jan 11, 2024</a:t>
            </a:r>
          </a:p>
        </p:txBody>
      </p:sp>
      <p:sp>
        <p:nvSpPr>
          <p:cNvPr id="7" name="Slide Number Placeholder 6">
            <a:extLst>
              <a:ext uri="{FF2B5EF4-FFF2-40B4-BE49-F238E27FC236}">
                <a16:creationId xmlns:a16="http://schemas.microsoft.com/office/drawing/2014/main" id="{DAADC873-01FB-4B78-A978-A99DCD89C670}"/>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4135073247"/>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9344-F4EB-4207-A430-12027E9918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B4A3A-C1BC-4AC7-9304-2159243E2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0E6ED-A547-4DEF-A28D-169C864EED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A8007F-075A-4825-A2AC-664E51DD513E}"/>
              </a:ext>
            </a:extLst>
          </p:cNvPr>
          <p:cNvSpPr>
            <a:spLocks noGrp="1"/>
          </p:cNvSpPr>
          <p:nvPr>
            <p:ph type="ftr" sz="quarter" idx="11"/>
          </p:nvPr>
        </p:nvSpPr>
        <p:spPr/>
        <p:txBody>
          <a:bodyPr/>
          <a:lstStyle/>
          <a:p>
            <a:r>
              <a:rPr lang="en-US"/>
              <a:t>Fall 2 - Advanced Reports and Certification v1.1 - Jan 11, 2024</a:t>
            </a:r>
          </a:p>
        </p:txBody>
      </p:sp>
      <p:sp>
        <p:nvSpPr>
          <p:cNvPr id="6" name="Slide Number Placeholder 5">
            <a:extLst>
              <a:ext uri="{FF2B5EF4-FFF2-40B4-BE49-F238E27FC236}">
                <a16:creationId xmlns:a16="http://schemas.microsoft.com/office/drawing/2014/main" id="{C8B74A39-7C2F-41FE-98E4-CFA29CE142AE}"/>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3161115264"/>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E6ECDF-5FF0-4FC0-81A8-8FF0508FE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B0C515-1628-4FEF-8996-E3C0D056F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87FD0-25BB-4087-9643-B5D399E949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F4F85B-6291-4754-A274-1A00D2A6C00A}"/>
              </a:ext>
            </a:extLst>
          </p:cNvPr>
          <p:cNvSpPr>
            <a:spLocks noGrp="1"/>
          </p:cNvSpPr>
          <p:nvPr>
            <p:ph type="ftr" sz="quarter" idx="11"/>
          </p:nvPr>
        </p:nvSpPr>
        <p:spPr/>
        <p:txBody>
          <a:bodyPr/>
          <a:lstStyle/>
          <a:p>
            <a:r>
              <a:rPr lang="en-US"/>
              <a:t>Fall 2 - Advanced Reports and Certification v1.1 - Jan 11, 2024</a:t>
            </a:r>
          </a:p>
        </p:txBody>
      </p:sp>
      <p:sp>
        <p:nvSpPr>
          <p:cNvPr id="6" name="Slide Number Placeholder 5">
            <a:extLst>
              <a:ext uri="{FF2B5EF4-FFF2-40B4-BE49-F238E27FC236}">
                <a16:creationId xmlns:a16="http://schemas.microsoft.com/office/drawing/2014/main" id="{DD7C4FED-A65E-4F0C-98B9-50745395CC4D}"/>
              </a:ext>
            </a:extLst>
          </p:cNvPr>
          <p:cNvSpPr>
            <a:spLocks noGrp="1"/>
          </p:cNvSpPr>
          <p:nvPr>
            <p:ph type="sldNum" sz="quarter" idx="12"/>
          </p:nvPr>
        </p:nvSpPr>
        <p:spPr/>
        <p:txBody>
          <a:bodyPr/>
          <a:lstStyle/>
          <a:p>
            <a:fld id="{9B61E5D5-8AFD-435F-9228-06EFE93AAD4B}" type="slidenum">
              <a:rPr lang="en-US" smtClean="0"/>
              <a:t>‹#›</a:t>
            </a:fld>
            <a:endParaRPr lang="en-US"/>
          </a:p>
        </p:txBody>
      </p:sp>
    </p:spTree>
    <p:extLst>
      <p:ext uri="{BB962C8B-B14F-4D97-AF65-F5344CB8AC3E}">
        <p14:creationId xmlns:p14="http://schemas.microsoft.com/office/powerpoint/2010/main" val="253227321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Rectangle 16">
            <a:extLst>
              <a:ext uri="{FF2B5EF4-FFF2-40B4-BE49-F238E27FC236}">
                <a16:creationId xmlns:a16="http://schemas.microsoft.com/office/drawing/2014/main" id="{C4B61B78-7751-BC45-9370-EB60B68E596A}"/>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Tree>
    <p:extLst>
      <p:ext uri="{BB962C8B-B14F-4D97-AF65-F5344CB8AC3E}">
        <p14:creationId xmlns:p14="http://schemas.microsoft.com/office/powerpoint/2010/main" val="124128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1848131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p:nvPicPr>
        <p:blipFill>
          <a:blip r:embed="rId2"/>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pic>
        <p:nvPicPr>
          <p:cNvPr id="12" name="Picture 11">
            <a:extLst>
              <a:ext uri="{FF2B5EF4-FFF2-40B4-BE49-F238E27FC236}">
                <a16:creationId xmlns:a16="http://schemas.microsoft.com/office/drawing/2014/main" id="{88C49499-40A2-BF4B-8518-94C47469B4D6}"/>
              </a:ext>
            </a:extLst>
          </p:cNvPr>
          <p:cNvPicPr>
            <a:picLocks noChangeAspect="1"/>
          </p:cNvPicPr>
          <p:nvPr userDrawn="1"/>
        </p:nvPicPr>
        <p:blipFill>
          <a:blip r:embed="rId2"/>
          <a:stretch>
            <a:fillRect/>
          </a:stretch>
        </p:blipFill>
        <p:spPr>
          <a:xfrm>
            <a:off x="663465" y="1007667"/>
            <a:ext cx="11528535" cy="5645385"/>
          </a:xfrm>
          <a:prstGeom prst="rect">
            <a:avLst/>
          </a:prstGeom>
        </p:spPr>
      </p:pic>
    </p:spTree>
    <p:extLst>
      <p:ext uri="{BB962C8B-B14F-4D97-AF65-F5344CB8AC3E}">
        <p14:creationId xmlns:p14="http://schemas.microsoft.com/office/powerpoint/2010/main" val="2780156767"/>
      </p:ext>
    </p:extLst>
  </p:cSld>
  <p:clrMapOvr>
    <a:overrideClrMapping bg1="lt1" tx1="dk1" bg2="lt2" tx2="dk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4107934362"/>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2.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p:nvSpPr>
        <p:spPr>
          <a:xfrm>
            <a:off x="0" y="6365364"/>
            <a:ext cx="12192000" cy="421200"/>
          </a:xfrm>
          <a:prstGeom prst="rect">
            <a:avLst/>
          </a:prstGeom>
          <a:blipFill>
            <a:blip r:embed="rId6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a:t>Fall 2 - Advanced Reports and Certification v1.1 - Jan 11, 2024</a:t>
            </a:r>
            <a:endParaRPr lang="en-US" noProof="0" dirty="0"/>
          </a:p>
        </p:txBody>
      </p:sp>
      <p:sp>
        <p:nvSpPr>
          <p:cNvPr id="8" name="Rectangle 7">
            <a:extLst>
              <a:ext uri="{FF2B5EF4-FFF2-40B4-BE49-F238E27FC236}">
                <a16:creationId xmlns:a16="http://schemas.microsoft.com/office/drawing/2014/main" id="{00ED0A63-77FF-4992-99DD-A09E96E22ACC}"/>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6335A3F-070E-4B0E-A4FA-9B3279A2897C}"/>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Graphic 4">
            <a:extLst>
              <a:ext uri="{FF2B5EF4-FFF2-40B4-BE49-F238E27FC236}">
                <a16:creationId xmlns:a16="http://schemas.microsoft.com/office/drawing/2014/main" id="{1DCF6128-99BD-4E1B-8EE7-D48A299CAD1C}"/>
              </a:ext>
            </a:extLst>
          </p:cNvPr>
          <p:cNvPicPr>
            <a:picLocks noChangeAspect="1"/>
          </p:cNvPicPr>
          <p:nvPr/>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10296525" y="6407824"/>
            <a:ext cx="1218014" cy="336404"/>
          </a:xfrm>
          <a:prstGeom prst="rect">
            <a:avLst/>
          </a:prstGeom>
        </p:spPr>
      </p:pic>
      <p:sp>
        <p:nvSpPr>
          <p:cNvPr id="11" name="Rectangle 10">
            <a:extLst>
              <a:ext uri="{FF2B5EF4-FFF2-40B4-BE49-F238E27FC236}">
                <a16:creationId xmlns:a16="http://schemas.microsoft.com/office/drawing/2014/main" id="{471F548F-DF7C-E54D-9F9C-6F36A723C7C4}"/>
              </a:ext>
            </a:extLst>
          </p:cNvPr>
          <p:cNvSpPr/>
          <p:nvPr userDrawn="1"/>
        </p:nvSpPr>
        <p:spPr>
          <a:xfrm>
            <a:off x="0" y="6365364"/>
            <a:ext cx="12192000" cy="421200"/>
          </a:xfrm>
          <a:prstGeom prst="rect">
            <a:avLst/>
          </a:prstGeom>
          <a:blipFill>
            <a:blip r:embed="rId6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2B98A247-3C51-2444-9437-8C9ADE0B051E}"/>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5E5193F-1962-DD45-BAF2-B0EEA918152B}"/>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Graphic 14">
            <a:extLst>
              <a:ext uri="{FF2B5EF4-FFF2-40B4-BE49-F238E27FC236}">
                <a16:creationId xmlns:a16="http://schemas.microsoft.com/office/drawing/2014/main" id="{89C31EDE-C15A-874E-AAD6-0837F805857A}"/>
              </a:ext>
            </a:extLst>
          </p:cNvPr>
          <p:cNvPicPr>
            <a:picLocks noChangeAspect="1"/>
          </p:cNvPicPr>
          <p:nvPr userDrawn="1"/>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10296525" y="6407824"/>
            <a:ext cx="1218014" cy="336404"/>
          </a:xfrm>
          <a:prstGeom prst="rect">
            <a:avLst/>
          </a:prstGeom>
        </p:spPr>
      </p:pic>
    </p:spTree>
    <p:extLst>
      <p:ext uri="{BB962C8B-B14F-4D97-AF65-F5344CB8AC3E}">
        <p14:creationId xmlns:p14="http://schemas.microsoft.com/office/powerpoint/2010/main" val="21578663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83" r:id="rId30"/>
    <p:sldLayoutId id="2147483788" r:id="rId31"/>
    <p:sldLayoutId id="2147483662" r:id="rId32"/>
    <p:sldLayoutId id="2147483789" r:id="rId33"/>
    <p:sldLayoutId id="2147483790" r:id="rId34"/>
    <p:sldLayoutId id="2147483791" r:id="rId35"/>
    <p:sldLayoutId id="2147483660" r:id="rId36"/>
    <p:sldLayoutId id="2147483661" r:id="rId37"/>
    <p:sldLayoutId id="2147483664" r:id="rId38"/>
    <p:sldLayoutId id="2147483665" r:id="rId39"/>
    <p:sldLayoutId id="2147483666" r:id="rId40"/>
    <p:sldLayoutId id="2147483667" r:id="rId41"/>
    <p:sldLayoutId id="2147483784" r:id="rId42"/>
    <p:sldLayoutId id="2147483785" r:id="rId43"/>
    <p:sldLayoutId id="2147483786" r:id="rId44"/>
    <p:sldLayoutId id="2147483668" r:id="rId45"/>
    <p:sldLayoutId id="2147483669" r:id="rId46"/>
    <p:sldLayoutId id="2147483671" r:id="rId47"/>
    <p:sldLayoutId id="2147483672" r:id="rId48"/>
    <p:sldLayoutId id="2147483787" r:id="rId49"/>
    <p:sldLayoutId id="2147483678" r:id="rId50"/>
    <p:sldLayoutId id="2147483673" r:id="rId51"/>
    <p:sldLayoutId id="2147483674" r:id="rId52"/>
    <p:sldLayoutId id="2147483675" r:id="rId53"/>
    <p:sldLayoutId id="2147483676" r:id="rId54"/>
    <p:sldLayoutId id="2147483677" r:id="rId55"/>
    <p:sldLayoutId id="2147483679" r:id="rId56"/>
    <p:sldLayoutId id="2147483680" r:id="rId57"/>
    <p:sldLayoutId id="2147483711" r:id="rId58"/>
  </p:sldLayoutIdLst>
  <p:hf hd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55B8C9-8E9B-476E-8749-DA887FF23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B472D-F8B2-4F37-90E1-C34666F05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EACC0-16AE-49AE-B72D-666FB4772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78DEAE1-ACFE-4230-B36B-E333485DF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Fall 2 - Advanced Reports and Certification v1.1 - Jan 11, 2024</a:t>
            </a:r>
          </a:p>
        </p:txBody>
      </p:sp>
      <p:sp>
        <p:nvSpPr>
          <p:cNvPr id="6" name="Slide Number Placeholder 5">
            <a:extLst>
              <a:ext uri="{FF2B5EF4-FFF2-40B4-BE49-F238E27FC236}">
                <a16:creationId xmlns:a16="http://schemas.microsoft.com/office/drawing/2014/main" id="{998464DF-A0B1-4E12-A8A3-BA71A7390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E5D5-8AFD-435F-9228-06EFE93AAD4B}" type="slidenum">
              <a:rPr lang="en-US" smtClean="0"/>
              <a:t>‹#›</a:t>
            </a:fld>
            <a:endParaRPr lang="en-US"/>
          </a:p>
        </p:txBody>
      </p:sp>
    </p:spTree>
    <p:extLst>
      <p:ext uri="{BB962C8B-B14F-4D97-AF65-F5344CB8AC3E}">
        <p14:creationId xmlns:p14="http://schemas.microsoft.com/office/powerpoint/2010/main" val="1860466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documentation.calpads.org/Training/Fall2ReportingRoadmap/"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hyperlink" Target="https://www.cde.ca.gov/ds/sp/cl/calpadsfaqs.asp#how-should-we-report-assignments-for-staff-serving-students-with-disabilities-in-special-education"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hyperlink" Target="https://www.cde.ca.gov/ds/sp/cl/calpadsfaqs.asp#how-should-leas-report-elementary-students-course-enrollment-in-pull-out-support-class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ca.gov/ds/sp/cl/calpadsfaqs.asp#which-teacher-should-be-reported-on-the-course-section-record-for-purposes-of-fall-2-reporting-if-the-teacher-of-record-is-on-leave-or-there-is-no-teacher-of-record-on-census-day"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ca.gov/pd/ee/peat.asp" TargetMode="External"/><Relationship Id="rId7" Type="http://schemas.openxmlformats.org/officeDocument/2006/relationships/hyperlink" Target="https://www.ctc.ca.gov/credentials/faq/faq-general" TargetMode="External"/><Relationship Id="rId2" Type="http://schemas.openxmlformats.org/officeDocument/2006/relationships/hyperlink" Target="https://www.cde.ca.gov/ds/ad/tamoinfo.asp" TargetMode="External"/><Relationship Id="rId1" Type="http://schemas.openxmlformats.org/officeDocument/2006/relationships/slideLayout" Target="../slideLayouts/slideLayout42.xml"/><Relationship Id="rId6" Type="http://schemas.openxmlformats.org/officeDocument/2006/relationships/hyperlink" Target="https://www.ctc.ca.gov/commission/newsletters/ctc-news" TargetMode="External"/><Relationship Id="rId5" Type="http://schemas.openxmlformats.org/officeDocument/2006/relationships/hyperlink" Target="https://www.ctc.ca.gov/docs/default-source/credentials/manuals-handbooks/administrator-assignment-manual.pdf" TargetMode="External"/><Relationship Id="rId4" Type="http://schemas.openxmlformats.org/officeDocument/2006/relationships/hyperlink" Target="https://www.ctc.ca.gov/credentials/calsaas-information/appropriate-credentials-for-calpads-course-code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0.sv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48.sv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jp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8.jpeg"/><Relationship Id="rId3" Type="http://schemas.openxmlformats.org/officeDocument/2006/relationships/image" Target="../media/image56.png"/><Relationship Id="rId7" Type="http://schemas.openxmlformats.org/officeDocument/2006/relationships/image" Target="../media/image2.png"/><Relationship Id="rId12" Type="http://schemas.openxmlformats.org/officeDocument/2006/relationships/hyperlink" Target="https://www.elpac.org/"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hyperlink" Target="https://www.youtube.com/c/CSISCALPADSTrainingChannel" TargetMode="External"/><Relationship Id="rId11" Type="http://schemas.openxmlformats.org/officeDocument/2006/relationships/hyperlink" Target="https://csis.fcmat.org/resources" TargetMode="External"/><Relationship Id="rId5" Type="http://schemas.openxmlformats.org/officeDocument/2006/relationships/hyperlink" Target="http://www.cde.ca.gov/ds/sp/cl/systemdocs.asp" TargetMode="External"/><Relationship Id="rId10" Type="http://schemas.openxmlformats.org/officeDocument/2006/relationships/image" Target="../media/image57.png"/><Relationship Id="rId4" Type="http://schemas.openxmlformats.org/officeDocument/2006/relationships/hyperlink" Target="https://learn.fcmat.org/" TargetMode="External"/><Relationship Id="rId9" Type="http://schemas.openxmlformats.org/officeDocument/2006/relationships/hyperlink" Target="https://documentation.calpads.org/Support/References" TargetMode="External"/><Relationship Id="rId14" Type="http://schemas.openxmlformats.org/officeDocument/2006/relationships/image" Target="file:////Users/sahmed/Library/Containers/com.microsoft.Outlook/Data/Library/Caches/Signatures/signature_2068384626"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67.jp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hyperlink" Target="https://bit.ly/2MXsECg" TargetMode="External"/><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image" Target="../media/image68.jpeg"/><Relationship Id="rId7" Type="http://schemas.openxmlformats.org/officeDocument/2006/relationships/image" Target="../media/image72.svg"/><Relationship Id="rId12" Type="http://schemas.openxmlformats.org/officeDocument/2006/relationships/hyperlink" Target="https://csis.fcmat.org/" TargetMode="External"/><Relationship Id="rId2" Type="http://schemas.openxmlformats.org/officeDocument/2006/relationships/notesSlide" Target="../notesSlides/notesSlide53.xml"/><Relationship Id="rId1" Type="http://schemas.openxmlformats.org/officeDocument/2006/relationships/slideLayout" Target="../slideLayouts/slideLayout23.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 Id="rId14" Type="http://schemas.openxmlformats.org/officeDocument/2006/relationships/image" Target="../media/image78.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svg"/><Relationship Id="rId4" Type="http://schemas.openxmlformats.org/officeDocument/2006/relationships/diagramLayout" Target="../diagrams/layout3.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6312186" y="-146566"/>
            <a:ext cx="4027201" cy="6781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6" y="1585523"/>
            <a:ext cx="3571782" cy="2992099"/>
          </a:xfrm>
          <a:ln>
            <a:noFill/>
          </a:ln>
        </p:spPr>
        <p:txBody>
          <a:bodyPr/>
          <a:lstStyle/>
          <a:p>
            <a:r>
              <a:rPr lang="en-US" dirty="0">
                <a:solidFill>
                  <a:srgbClr val="FF715B"/>
                </a:solidFill>
              </a:rPr>
              <a:t>FALL - 2</a:t>
            </a:r>
            <a:br>
              <a:rPr lang="en-US" dirty="0"/>
            </a:br>
            <a:br>
              <a:rPr lang="en-US" dirty="0"/>
            </a:br>
            <a:r>
              <a:rPr lang="en-US" dirty="0">
                <a:solidFill>
                  <a:srgbClr val="555FAD"/>
                </a:solidFill>
              </a:rPr>
              <a:t>Advanced Reports and Certification</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6539895" y="4876800"/>
            <a:ext cx="3571782" cy="1219200"/>
          </a:xfrm>
        </p:spPr>
        <p:txBody>
          <a:bodyPr/>
          <a:lstStyle/>
          <a:p>
            <a:pPr marL="0" indent="0">
              <a:spcBef>
                <a:spcPts val="0"/>
              </a:spcBef>
              <a:spcAft>
                <a:spcPts val="0"/>
              </a:spcAft>
              <a:buNone/>
            </a:pPr>
            <a:r>
              <a:rPr lang="en-US" dirty="0">
                <a:solidFill>
                  <a:schemeClr val="tx1">
                    <a:lumMod val="75000"/>
                    <a:lumOff val="25000"/>
                  </a:schemeClr>
                </a:solidFill>
              </a:rPr>
              <a:t>Fall-2 Overview</a:t>
            </a:r>
          </a:p>
          <a:p>
            <a:pPr marL="0" indent="0">
              <a:spcBef>
                <a:spcPts val="0"/>
              </a:spcBef>
              <a:spcAft>
                <a:spcPts val="0"/>
              </a:spcAft>
              <a:buNone/>
            </a:pPr>
            <a:r>
              <a:rPr lang="en-US" dirty="0">
                <a:solidFill>
                  <a:schemeClr val="tx1">
                    <a:lumMod val="75000"/>
                    <a:lumOff val="25000"/>
                  </a:schemeClr>
                </a:solidFill>
              </a:rPr>
              <a:t>2023-24 Changes</a:t>
            </a:r>
          </a:p>
          <a:p>
            <a:pPr marL="0" indent="0">
              <a:spcBef>
                <a:spcPts val="0"/>
              </a:spcBef>
              <a:spcAft>
                <a:spcPts val="0"/>
              </a:spcAft>
              <a:buNone/>
            </a:pPr>
            <a:r>
              <a:rPr lang="en-US" dirty="0">
                <a:solidFill>
                  <a:schemeClr val="tx1">
                    <a:lumMod val="75000"/>
                    <a:lumOff val="25000"/>
                  </a:schemeClr>
                </a:solidFill>
              </a:rPr>
              <a:t>Common Problems</a:t>
            </a:r>
          </a:p>
          <a:p>
            <a:pPr marL="0" indent="0">
              <a:spcBef>
                <a:spcPts val="0"/>
              </a:spcBef>
              <a:spcAft>
                <a:spcPts val="0"/>
              </a:spcAft>
              <a:buNone/>
            </a:pPr>
            <a:r>
              <a:rPr lang="en-US" dirty="0">
                <a:solidFill>
                  <a:schemeClr val="tx1">
                    <a:lumMod val="75000"/>
                    <a:lumOff val="25000"/>
                  </a:schemeClr>
                </a:solidFill>
              </a:rPr>
              <a:t>Wrap-Up</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02CDE1C-BF23-47E6-BCC7-8494CEFD0D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5787" y="52519"/>
            <a:ext cx="1933107" cy="533906"/>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D4B44E78-37BE-44B0-BED7-00ADEEB999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0543" y="653804"/>
            <a:ext cx="798351" cy="798351"/>
          </a:xfrm>
          <a:prstGeom prst="rect">
            <a:avLst/>
          </a:prstGeom>
        </p:spPr>
      </p:pic>
      <p:sp>
        <p:nvSpPr>
          <p:cNvPr id="4" name="Rectangle 3">
            <a:extLst>
              <a:ext uri="{FF2B5EF4-FFF2-40B4-BE49-F238E27FC236}">
                <a16:creationId xmlns:a16="http://schemas.microsoft.com/office/drawing/2014/main" id="{237F8860-1DF5-974B-921D-A64ABDF9A51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Tree>
    <p:extLst>
      <p:ext uri="{BB962C8B-B14F-4D97-AF65-F5344CB8AC3E}">
        <p14:creationId xmlns:p14="http://schemas.microsoft.com/office/powerpoint/2010/main" val="272742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53CE-2625-574A-8765-977583A52FEC}"/>
              </a:ext>
            </a:extLst>
          </p:cNvPr>
          <p:cNvSpPr>
            <a:spLocks noGrp="1"/>
          </p:cNvSpPr>
          <p:nvPr>
            <p:ph type="title"/>
          </p:nvPr>
        </p:nvSpPr>
        <p:spPr/>
        <p:txBody>
          <a:bodyPr/>
          <a:lstStyle/>
          <a:p>
            <a:r>
              <a:rPr lang="en-US" dirty="0">
                <a:solidFill>
                  <a:schemeClr val="tx1"/>
                </a:solidFill>
              </a:rPr>
              <a:t> </a:t>
            </a:r>
            <a:r>
              <a:rPr lang="en-US" dirty="0">
                <a:cs typeface="Arial" charset="0"/>
              </a:rPr>
              <a:t>Fall 2 Preparation</a:t>
            </a:r>
            <a:endParaRPr lang="en-US" dirty="0"/>
          </a:p>
        </p:txBody>
      </p:sp>
      <p:sp>
        <p:nvSpPr>
          <p:cNvPr id="4" name="Footer Placeholder 3">
            <a:extLst>
              <a:ext uri="{FF2B5EF4-FFF2-40B4-BE49-F238E27FC236}">
                <a16:creationId xmlns:a16="http://schemas.microsoft.com/office/drawing/2014/main" id="{4765DD90-9C88-7241-BCB4-F61FE4E46E1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5" name="Slide Number Placeholder 4">
            <a:extLst>
              <a:ext uri="{FF2B5EF4-FFF2-40B4-BE49-F238E27FC236}">
                <a16:creationId xmlns:a16="http://schemas.microsoft.com/office/drawing/2014/main" id="{E4F094B7-8D69-E348-8A4F-3E25D7525334}"/>
              </a:ext>
            </a:extLst>
          </p:cNvPr>
          <p:cNvSpPr>
            <a:spLocks noGrp="1"/>
          </p:cNvSpPr>
          <p:nvPr>
            <p:ph type="sldNum" sz="quarter" idx="11"/>
          </p:nvPr>
        </p:nvSpPr>
        <p:spPr/>
        <p:txBody>
          <a:bodyPr/>
          <a:lstStyle/>
          <a:p>
            <a:fld id="{4B73C415-D670-4716-A5EC-CC4D52CA2BAC}" type="slidenum">
              <a:rPr lang="en-US" noProof="0" smtClean="0"/>
              <a:pPr/>
              <a:t>10</a:t>
            </a:fld>
            <a:endParaRPr lang="en-US" noProof="0" dirty="0"/>
          </a:p>
        </p:txBody>
      </p:sp>
      <p:graphicFrame>
        <p:nvGraphicFramePr>
          <p:cNvPr id="6" name="Content Placeholder 3">
            <a:extLst>
              <a:ext uri="{FF2B5EF4-FFF2-40B4-BE49-F238E27FC236}">
                <a16:creationId xmlns:a16="http://schemas.microsoft.com/office/drawing/2014/main" id="{483C701B-9BAA-5647-9920-8B183A65B5DC}"/>
              </a:ext>
            </a:extLst>
          </p:cNvPr>
          <p:cNvGraphicFramePr>
            <a:graphicFrameLocks/>
          </p:cNvGraphicFramePr>
          <p:nvPr>
            <p:extLst>
              <p:ext uri="{D42A27DB-BD31-4B8C-83A1-F6EECF244321}">
                <p14:modId xmlns:p14="http://schemas.microsoft.com/office/powerpoint/2010/main" val="1830458524"/>
              </p:ext>
            </p:extLst>
          </p:nvPr>
        </p:nvGraphicFramePr>
        <p:xfrm>
          <a:off x="1532021" y="985781"/>
          <a:ext cx="9296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52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159E9FA-E2FE-4ED3-AF77-6A386F661A9D}"/>
              </a:ext>
              <a:ext uri="{C183D7F6-B498-43B3-948B-1728B52AA6E4}">
                <adec:decorative xmlns:adec="http://schemas.microsoft.com/office/drawing/2017/decorative" val="1"/>
              </a:ext>
            </a:extLst>
          </p:cNvPr>
          <p:cNvSpPr/>
          <p:nvPr/>
        </p:nvSpPr>
        <p:spPr bwMode="gray">
          <a:xfrm>
            <a:off x="459159" y="0"/>
            <a:ext cx="11732841" cy="6365363"/>
          </a:xfrm>
          <a:prstGeom prst="rect">
            <a:avLst/>
          </a:prstGeom>
          <a:gradFill>
            <a:gsLst>
              <a:gs pos="70000">
                <a:schemeClr val="bg1">
                  <a:lumMod val="90000"/>
                  <a:alpha val="7000"/>
                </a:schemeClr>
              </a:gs>
              <a:gs pos="100000">
                <a:schemeClr val="bg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1969" y="0"/>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p:txBody>
          <a:bodyPr/>
          <a:lstStyle/>
          <a:p>
            <a:r>
              <a:rPr lang="en-US" dirty="0">
                <a:solidFill>
                  <a:srgbClr val="FD7C62"/>
                </a:solidFill>
              </a:rPr>
              <a:t>CHANGES</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p:txBody>
          <a:bodyPr/>
          <a:lstStyle/>
          <a:p>
            <a:r>
              <a:rPr lang="en-US" dirty="0"/>
              <a:t>Discuss changes for Fall-2</a:t>
            </a:r>
          </a:p>
        </p:txBody>
      </p:sp>
      <p:sp>
        <p:nvSpPr>
          <p:cNvPr id="7" name="Slide Number Placeholder 6">
            <a:extLst>
              <a:ext uri="{FF2B5EF4-FFF2-40B4-BE49-F238E27FC236}">
                <a16:creationId xmlns:a16="http://schemas.microsoft.com/office/drawing/2014/main" id="{B89EE55C-A9E7-4073-8406-46103DF6ABBC}"/>
              </a:ext>
            </a:extLst>
          </p:cNvPr>
          <p:cNvSpPr>
            <a:spLocks noGrp="1"/>
          </p:cNvSpPr>
          <p:nvPr>
            <p:ph type="sldNum" sz="quarter" idx="12"/>
          </p:nvPr>
        </p:nvSpPr>
        <p:spPr/>
        <p:txBody>
          <a:bodyPr/>
          <a:lstStyle/>
          <a:p>
            <a:fld id="{4B73C415-D670-4716-A5EC-CC4D52CA2BAC}" type="slidenum">
              <a:rPr lang="en-US" smtClean="0"/>
              <a:pPr/>
              <a:t>11</a:t>
            </a:fld>
            <a:endParaRPr lang="en-US" dirty="0"/>
          </a:p>
        </p:txBody>
      </p:sp>
      <p:sp>
        <p:nvSpPr>
          <p:cNvPr id="4" name="Footer Placeholder 3">
            <a:extLst>
              <a:ext uri="{FF2B5EF4-FFF2-40B4-BE49-F238E27FC236}">
                <a16:creationId xmlns:a16="http://schemas.microsoft.com/office/drawing/2014/main" id="{AE7B4051-D9FC-4650-89C2-BC66990CF505}"/>
              </a:ext>
            </a:extLst>
          </p:cNvPr>
          <p:cNvSpPr>
            <a:spLocks noGrp="1"/>
          </p:cNvSpPr>
          <p:nvPr>
            <p:ph type="ftr" sz="quarter" idx="13"/>
          </p:nvPr>
        </p:nvSpPr>
        <p:spPr/>
        <p:txBody>
          <a:bodyPr/>
          <a:lstStyle/>
          <a:p>
            <a:r>
              <a:rPr lang="en-US" noProof="0"/>
              <a:t>Fall 2 - Advanced Reports and Certification v1.1 - Jan 11, 2024</a:t>
            </a:r>
            <a:endParaRPr lang="en-US" noProof="0" dirty="0"/>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80728" y="48768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descr="Research">
            <a:extLst>
              <a:ext uri="{FF2B5EF4-FFF2-40B4-BE49-F238E27FC236}">
                <a16:creationId xmlns:a16="http://schemas.microsoft.com/office/drawing/2014/main" id="{5A17BF87-87BC-44A3-A7BF-DD96D6F59B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8102" y="3956306"/>
            <a:ext cx="914400" cy="914400"/>
          </a:xfrm>
          <a:prstGeom prst="rect">
            <a:avLst/>
          </a:prstGeom>
        </p:spPr>
      </p:pic>
    </p:spTree>
    <p:extLst>
      <p:ext uri="{BB962C8B-B14F-4D97-AF65-F5344CB8AC3E}">
        <p14:creationId xmlns:p14="http://schemas.microsoft.com/office/powerpoint/2010/main" val="34376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xit" presetSubtype="8" fill="hold" grpId="0" nodeType="afterEffect">
                                  <p:stCondLst>
                                    <p:cond delay="0"/>
                                  </p:stCondLst>
                                  <p:childTnLst>
                                    <p:anim calcmode="lin" valueType="num">
                                      <p:cBhvr additive="base">
                                        <p:cTn id="11" dur="500"/>
                                        <p:tgtEl>
                                          <p:spTgt spid="30"/>
                                        </p:tgtEl>
                                        <p:attrNameLst>
                                          <p:attrName>ppt_x</p:attrName>
                                        </p:attrNameLst>
                                      </p:cBhvr>
                                      <p:tavLst>
                                        <p:tav tm="0">
                                          <p:val>
                                            <p:strVal val="ppt_x"/>
                                          </p:val>
                                        </p:tav>
                                        <p:tav tm="100000">
                                          <p:val>
                                            <p:strVal val="0-ppt_w/2"/>
                                          </p:val>
                                        </p:tav>
                                      </p:tavLst>
                                    </p:anim>
                                    <p:anim calcmode="lin" valueType="num">
                                      <p:cBhvr additive="base">
                                        <p:cTn id="12" dur="500"/>
                                        <p:tgtEl>
                                          <p:spTgt spid="30"/>
                                        </p:tgtEl>
                                        <p:attrNameLst>
                                          <p:attrName>ppt_y</p:attrName>
                                        </p:attrNameLst>
                                      </p:cBhvr>
                                      <p:tavLst>
                                        <p:tav tm="0">
                                          <p:val>
                                            <p:strVal val="ppt_y"/>
                                          </p:val>
                                        </p:tav>
                                        <p:tav tm="100000">
                                          <p:val>
                                            <p:strVal val="ppt_y"/>
                                          </p:val>
                                        </p:tav>
                                      </p:tavLst>
                                    </p:anim>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45F9FB-EB41-5F45-AC97-A7C44B228BF2}"/>
              </a:ext>
            </a:extLst>
          </p:cNvPr>
          <p:cNvPicPr>
            <a:picLocks noChangeAspect="1"/>
          </p:cNvPicPr>
          <p:nvPr/>
        </p:nvPicPr>
        <p:blipFill rotWithShape="1">
          <a:blip r:embed="rId3">
            <a:extLst>
              <a:ext uri="{28A0092B-C50C-407E-A947-70E740481C1C}">
                <a14:useLocalDpi xmlns:a14="http://schemas.microsoft.com/office/drawing/2010/main" val="0"/>
              </a:ext>
            </a:extLst>
          </a:blip>
          <a:srcRect t="8873"/>
          <a:stretch/>
        </p:blipFill>
        <p:spPr>
          <a:xfrm>
            <a:off x="9893" y="869727"/>
            <a:ext cx="12192000" cy="4799410"/>
          </a:xfrm>
          <a:prstGeom prst="rect">
            <a:avLst/>
          </a:prstGeom>
        </p:spPr>
      </p:pic>
      <p:sp>
        <p:nvSpPr>
          <p:cNvPr id="46" name="Rectangle 45">
            <a:extLst>
              <a:ext uri="{FF2B5EF4-FFF2-40B4-BE49-F238E27FC236}">
                <a16:creationId xmlns:a16="http://schemas.microsoft.com/office/drawing/2014/main" id="{CB314616-1A50-7C44-BF33-7BE9B6F9EC92}"/>
              </a:ext>
            </a:extLst>
          </p:cNvPr>
          <p:cNvSpPr/>
          <p:nvPr/>
        </p:nvSpPr>
        <p:spPr>
          <a:xfrm>
            <a:off x="-4714" y="1062318"/>
            <a:ext cx="12196714" cy="440271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p:cNvSpPr>
            <a:spLocks noGrp="1"/>
          </p:cNvSpPr>
          <p:nvPr>
            <p:ph type="title"/>
          </p:nvPr>
        </p:nvSpPr>
        <p:spPr>
          <a:xfrm>
            <a:off x="351317" y="316990"/>
            <a:ext cx="11340000" cy="432000"/>
          </a:xfrm>
        </p:spPr>
        <p:txBody>
          <a:bodyPr/>
          <a:lstStyle/>
          <a:p>
            <a:r>
              <a:rPr lang="en-US" dirty="0"/>
              <a:t>Important Dates</a:t>
            </a:r>
          </a:p>
        </p:txBody>
      </p:sp>
      <p:sp>
        <p:nvSpPr>
          <p:cNvPr id="6" name="Footer Placeholder 5"/>
          <p:cNvSpPr>
            <a:spLocks noGrp="1"/>
          </p:cNvSpPr>
          <p:nvPr>
            <p:ph type="ftr" sz="quarter" idx="10"/>
          </p:nvPr>
        </p:nvSpPr>
        <p:spPr/>
        <p:txBody>
          <a:bodyPr/>
          <a:lstStyle/>
          <a:p>
            <a:pPr>
              <a:defRPr/>
            </a:pPr>
            <a:r>
              <a:rPr lang="en-US"/>
              <a:t>Fall 2 - Advanced Reports and Certification v1.1 - Jan 11, 2024</a:t>
            </a:r>
            <a:endParaRPr lang="en-US" dirty="0"/>
          </a:p>
        </p:txBody>
      </p:sp>
      <p:sp>
        <p:nvSpPr>
          <p:cNvPr id="3" name="Slide Number Placeholder 2"/>
          <p:cNvSpPr>
            <a:spLocks noGrp="1"/>
          </p:cNvSpPr>
          <p:nvPr>
            <p:ph type="sldNum" sz="quarter" idx="11"/>
          </p:nvPr>
        </p:nvSpPr>
        <p:spPr/>
        <p:txBody>
          <a:bodyPr/>
          <a:lstStyle/>
          <a:p>
            <a:pPr>
              <a:defRPr/>
            </a:pPr>
            <a:fld id="{D3D46EFB-0A64-4653-9A20-9EFEB001D985}" type="slidenum">
              <a:rPr lang="en-US" smtClean="0"/>
              <a:pPr>
                <a:defRPr/>
              </a:pPr>
              <a:t>12</a:t>
            </a:fld>
            <a:endParaRPr lang="en-US"/>
          </a:p>
        </p:txBody>
      </p:sp>
      <p:sp>
        <p:nvSpPr>
          <p:cNvPr id="8" name="TextBox 7"/>
          <p:cNvSpPr txBox="1"/>
          <p:nvPr/>
        </p:nvSpPr>
        <p:spPr>
          <a:xfrm>
            <a:off x="1800593" y="5875294"/>
            <a:ext cx="8610600" cy="369332"/>
          </a:xfrm>
          <a:prstGeom prst="rect">
            <a:avLst/>
          </a:prstGeom>
          <a:solidFill>
            <a:srgbClr val="FFFFCC"/>
          </a:solidFill>
          <a:ln>
            <a:solidFill>
              <a:srgbClr val="CCCC00"/>
            </a:solidFill>
          </a:ln>
        </p:spPr>
        <p:txBody>
          <a:bodyPr wrap="square" rtlCol="0">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Arial" charset="0"/>
              </a:defRPr>
            </a:lvl1pPr>
            <a:lvl2pPr marL="457200" algn="ctr" rtl="0" eaLnBrk="0" fontAlgn="base" hangingPunct="0">
              <a:spcBef>
                <a:spcPct val="0"/>
              </a:spcBef>
              <a:spcAft>
                <a:spcPct val="0"/>
              </a:spcAft>
              <a:defRPr sz="1600" kern="1200">
                <a:solidFill>
                  <a:schemeClr val="tx1"/>
                </a:solidFill>
                <a:latin typeface="Arial" charset="0"/>
                <a:ea typeface="+mn-ea"/>
                <a:cs typeface="Arial" charset="0"/>
              </a:defRPr>
            </a:lvl2pPr>
            <a:lvl3pPr marL="914400" algn="ctr"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ctr"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ctr"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marL="177800" indent="-177800" algn="l"/>
            <a:r>
              <a:rPr lang="en-US" sz="1800" dirty="0">
                <a:solidFill>
                  <a:srgbClr val="003366"/>
                </a:solidFill>
                <a:latin typeface="Arial" panose="020B0604020202020204" pitchFamily="34" charset="0"/>
                <a:cs typeface="Arial" panose="020B0604020202020204" pitchFamily="34" charset="0"/>
              </a:rPr>
              <a:t>🖌 </a:t>
            </a:r>
            <a:r>
              <a:rPr lang="en-US" sz="1800" dirty="0">
                <a:solidFill>
                  <a:srgbClr val="C00000"/>
                </a:solidFill>
                <a:latin typeface="Arial" panose="020B0604020202020204" pitchFamily="34" charset="0"/>
                <a:cs typeface="Arial" panose="020B0604020202020204" pitchFamily="34" charset="0"/>
              </a:rPr>
              <a:t>NOTE</a:t>
            </a:r>
            <a:r>
              <a:rPr lang="en-US" sz="1800" dirty="0">
                <a:solidFill>
                  <a:srgbClr val="003366"/>
                </a:solidFill>
                <a:latin typeface="Arial" panose="020B0604020202020204" pitchFamily="34" charset="0"/>
                <a:cs typeface="Arial" panose="020B0604020202020204" pitchFamily="34" charset="0"/>
              </a:rPr>
              <a:t>:  </a:t>
            </a:r>
            <a:r>
              <a:rPr lang="en-US" sz="1800" b="1" dirty="0"/>
              <a:t>CALPADS Calendar: </a:t>
            </a:r>
            <a:r>
              <a:rPr lang="en-US" sz="1800" dirty="0"/>
              <a:t>http://www.cde.ca.gov/ds/sp/cl/rptcalendar.asp</a:t>
            </a:r>
          </a:p>
        </p:txBody>
      </p:sp>
      <p:cxnSp>
        <p:nvCxnSpPr>
          <p:cNvPr id="17" name="Straight Connector 16">
            <a:extLst>
              <a:ext uri="{FF2B5EF4-FFF2-40B4-BE49-F238E27FC236}">
                <a16:creationId xmlns:a16="http://schemas.microsoft.com/office/drawing/2014/main" id="{9D2B3333-DC2B-E54E-8AAA-49734C4E6794}"/>
              </a:ext>
            </a:extLst>
          </p:cNvPr>
          <p:cNvCxnSpPr>
            <a:cxnSpLocks/>
          </p:cNvCxnSpPr>
          <p:nvPr/>
        </p:nvCxnSpPr>
        <p:spPr>
          <a:xfrm>
            <a:off x="125521" y="3035771"/>
            <a:ext cx="11960744"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DCC2305-0CE5-1247-B336-29411F25C9D6}"/>
              </a:ext>
            </a:extLst>
          </p:cNvPr>
          <p:cNvGrpSpPr/>
          <p:nvPr/>
        </p:nvGrpSpPr>
        <p:grpSpPr>
          <a:xfrm>
            <a:off x="910179" y="1881376"/>
            <a:ext cx="10454997" cy="3165302"/>
            <a:chOff x="910179" y="1881376"/>
            <a:chExt cx="10454997" cy="3165302"/>
          </a:xfrm>
        </p:grpSpPr>
        <p:grpSp>
          <p:nvGrpSpPr>
            <p:cNvPr id="18" name="Group 17">
              <a:extLst>
                <a:ext uri="{FF2B5EF4-FFF2-40B4-BE49-F238E27FC236}">
                  <a16:creationId xmlns:a16="http://schemas.microsoft.com/office/drawing/2014/main" id="{94555222-0BBA-214C-ADC6-575F0ACEA80B}"/>
                </a:ext>
              </a:extLst>
            </p:cNvPr>
            <p:cNvGrpSpPr/>
            <p:nvPr/>
          </p:nvGrpSpPr>
          <p:grpSpPr>
            <a:xfrm>
              <a:off x="910179" y="1881377"/>
              <a:ext cx="2028478" cy="3125105"/>
              <a:chOff x="1276345" y="1843240"/>
              <a:chExt cx="2218901" cy="3125634"/>
            </a:xfrm>
          </p:grpSpPr>
          <p:sp>
            <p:nvSpPr>
              <p:cNvPr id="38" name="Oval 37">
                <a:extLst>
                  <a:ext uri="{FF2B5EF4-FFF2-40B4-BE49-F238E27FC236}">
                    <a16:creationId xmlns:a16="http://schemas.microsoft.com/office/drawing/2014/main" id="{7BBE74C6-B9B4-984A-9B0D-131232AF6F54}"/>
                  </a:ext>
                </a:extLst>
              </p:cNvPr>
              <p:cNvSpPr/>
              <p:nvPr/>
            </p:nvSpPr>
            <p:spPr>
              <a:xfrm>
                <a:off x="1295395" y="1843240"/>
                <a:ext cx="2199851" cy="2006600"/>
              </a:xfrm>
              <a:prstGeom prst="ellipse">
                <a:avLst/>
              </a:prstGeom>
              <a:solidFill>
                <a:srgbClr val="D3F1F1"/>
              </a:solidFill>
              <a:ln>
                <a:solidFill>
                  <a:srgbClr val="199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FF735D"/>
                    </a:solidFill>
                    <a:latin typeface="Agency FB" panose="020B0503020202020204" pitchFamily="34" charset="0"/>
                  </a:rPr>
                  <a:t>Census Day</a:t>
                </a:r>
              </a:p>
            </p:txBody>
          </p:sp>
          <p:grpSp>
            <p:nvGrpSpPr>
              <p:cNvPr id="39" name="Group 38">
                <a:extLst>
                  <a:ext uri="{FF2B5EF4-FFF2-40B4-BE49-F238E27FC236}">
                    <a16:creationId xmlns:a16="http://schemas.microsoft.com/office/drawing/2014/main" id="{38FA010A-700A-0647-A0AA-A001E81FBD3F}"/>
                  </a:ext>
                </a:extLst>
              </p:cNvPr>
              <p:cNvGrpSpPr/>
              <p:nvPr/>
            </p:nvGrpSpPr>
            <p:grpSpPr>
              <a:xfrm>
                <a:off x="1276345" y="4026206"/>
                <a:ext cx="2095502" cy="942668"/>
                <a:chOff x="1427710" y="4319597"/>
                <a:chExt cx="2209800" cy="942668"/>
              </a:xfrm>
            </p:grpSpPr>
            <p:sp>
              <p:nvSpPr>
                <p:cNvPr id="40" name="TextBox 39">
                  <a:extLst>
                    <a:ext uri="{FF2B5EF4-FFF2-40B4-BE49-F238E27FC236}">
                      <a16:creationId xmlns:a16="http://schemas.microsoft.com/office/drawing/2014/main" id="{DEE03F42-7E60-C447-A13D-206F1EF6EE04}"/>
                    </a:ext>
                  </a:extLst>
                </p:cNvPr>
                <p:cNvSpPr txBox="1"/>
                <p:nvPr/>
              </p:nvSpPr>
              <p:spPr>
                <a:xfrm>
                  <a:off x="1447801" y="4319597"/>
                  <a:ext cx="2133599" cy="400178"/>
                </a:xfrm>
                <a:prstGeom prst="rect">
                  <a:avLst/>
                </a:prstGeom>
                <a:noFill/>
              </p:spPr>
              <p:txBody>
                <a:bodyPr wrap="square" rtlCol="0">
                  <a:spAutoFit/>
                </a:bodyPr>
                <a:lstStyle/>
                <a:p>
                  <a:pPr algn="ctr"/>
                  <a:r>
                    <a:rPr lang="en-US" sz="2000" b="1" dirty="0"/>
                    <a:t>October 4</a:t>
                  </a:r>
                </a:p>
              </p:txBody>
            </p:sp>
            <p:cxnSp>
              <p:nvCxnSpPr>
                <p:cNvPr id="41" name="Straight Connector 40">
                  <a:extLst>
                    <a:ext uri="{FF2B5EF4-FFF2-40B4-BE49-F238E27FC236}">
                      <a16:creationId xmlns:a16="http://schemas.microsoft.com/office/drawing/2014/main" id="{FE323C66-507D-6644-957F-7AA2246FEA70}"/>
                    </a:ext>
                  </a:extLst>
                </p:cNvPr>
                <p:cNvCxnSpPr>
                  <a:cxnSpLocks/>
                </p:cNvCxnSpPr>
                <p:nvPr/>
              </p:nvCxnSpPr>
              <p:spPr>
                <a:xfrm>
                  <a:off x="17653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D017134-072F-F04B-BB0D-69AE8A0516B2}"/>
                    </a:ext>
                  </a:extLst>
                </p:cNvPr>
                <p:cNvSpPr txBox="1"/>
                <p:nvPr/>
              </p:nvSpPr>
              <p:spPr>
                <a:xfrm>
                  <a:off x="1427710" y="4800600"/>
                  <a:ext cx="2209800" cy="461665"/>
                </a:xfrm>
                <a:prstGeom prst="rect">
                  <a:avLst/>
                </a:prstGeom>
                <a:noFill/>
              </p:spPr>
              <p:txBody>
                <a:bodyPr wrap="square" rtlCol="0">
                  <a:spAutoFit/>
                </a:bodyPr>
                <a:lstStyle/>
                <a:p>
                  <a:pPr algn="ctr"/>
                  <a:r>
                    <a:rPr lang="en-US" sz="2400" b="1" dirty="0">
                      <a:latin typeface="Century Gothic" panose="020B0502020202020204" pitchFamily="34" charset="0"/>
                    </a:rPr>
                    <a:t>2023</a:t>
                  </a:r>
                </a:p>
              </p:txBody>
            </p:sp>
          </p:grpSp>
        </p:grpSp>
        <p:grpSp>
          <p:nvGrpSpPr>
            <p:cNvPr id="19" name="Group 18">
              <a:extLst>
                <a:ext uri="{FF2B5EF4-FFF2-40B4-BE49-F238E27FC236}">
                  <a16:creationId xmlns:a16="http://schemas.microsoft.com/office/drawing/2014/main" id="{B97CB7FB-7AAE-5040-B56C-9D0A720F50AD}"/>
                </a:ext>
              </a:extLst>
            </p:cNvPr>
            <p:cNvGrpSpPr/>
            <p:nvPr/>
          </p:nvGrpSpPr>
          <p:grpSpPr>
            <a:xfrm>
              <a:off x="3720172" y="1881376"/>
              <a:ext cx="2039930" cy="3165302"/>
              <a:chOff x="3860798" y="1841499"/>
              <a:chExt cx="2231429" cy="3165838"/>
            </a:xfrm>
          </p:grpSpPr>
          <p:sp>
            <p:nvSpPr>
              <p:cNvPr id="33" name="Oval 32">
                <a:extLst>
                  <a:ext uri="{FF2B5EF4-FFF2-40B4-BE49-F238E27FC236}">
                    <a16:creationId xmlns:a16="http://schemas.microsoft.com/office/drawing/2014/main" id="{CAFAB119-FC18-6645-8F64-3F2E8FAEF7D8}"/>
                  </a:ext>
                </a:extLst>
              </p:cNvPr>
              <p:cNvSpPr/>
              <p:nvPr/>
            </p:nvSpPr>
            <p:spPr>
              <a:xfrm>
                <a:off x="3860798" y="1841499"/>
                <a:ext cx="2199851" cy="2006600"/>
              </a:xfrm>
              <a:prstGeom prst="ellipse">
                <a:avLst/>
              </a:prstGeom>
              <a:solidFill>
                <a:srgbClr val="D3F1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FF735D"/>
                    </a:solidFill>
                    <a:latin typeface="Agency FB" panose="020B0503020202020204" pitchFamily="34" charset="0"/>
                  </a:rPr>
                  <a:t>Snapshot Process Start</a:t>
                </a:r>
              </a:p>
            </p:txBody>
          </p:sp>
          <p:grpSp>
            <p:nvGrpSpPr>
              <p:cNvPr id="34" name="Group 33">
                <a:extLst>
                  <a:ext uri="{FF2B5EF4-FFF2-40B4-BE49-F238E27FC236}">
                    <a16:creationId xmlns:a16="http://schemas.microsoft.com/office/drawing/2014/main" id="{7C9CEE29-1E75-E144-A7AE-8380C31E4F52}"/>
                  </a:ext>
                </a:extLst>
              </p:cNvPr>
              <p:cNvGrpSpPr/>
              <p:nvPr/>
            </p:nvGrpSpPr>
            <p:grpSpPr>
              <a:xfrm>
                <a:off x="3944780" y="4026206"/>
                <a:ext cx="2147447" cy="981131"/>
                <a:chOff x="3739467" y="4314477"/>
                <a:chExt cx="2643011" cy="981131"/>
              </a:xfrm>
            </p:grpSpPr>
            <p:sp>
              <p:nvSpPr>
                <p:cNvPr id="35" name="TextBox 34">
                  <a:extLst>
                    <a:ext uri="{FF2B5EF4-FFF2-40B4-BE49-F238E27FC236}">
                      <a16:creationId xmlns:a16="http://schemas.microsoft.com/office/drawing/2014/main" id="{30DFD87D-84F1-084C-9F72-4A2449ECC221}"/>
                    </a:ext>
                  </a:extLst>
                </p:cNvPr>
                <p:cNvSpPr txBox="1"/>
                <p:nvPr/>
              </p:nvSpPr>
              <p:spPr>
                <a:xfrm>
                  <a:off x="3739467" y="4314477"/>
                  <a:ext cx="2643011" cy="400178"/>
                </a:xfrm>
                <a:prstGeom prst="rect">
                  <a:avLst/>
                </a:prstGeom>
                <a:noFill/>
              </p:spPr>
              <p:txBody>
                <a:bodyPr wrap="square" rtlCol="0">
                  <a:spAutoFit/>
                </a:bodyPr>
                <a:lstStyle/>
                <a:p>
                  <a:pPr algn="ctr"/>
                  <a:r>
                    <a:rPr lang="en-US" sz="2000" b="1" dirty="0"/>
                    <a:t>December 18</a:t>
                  </a:r>
                </a:p>
              </p:txBody>
            </p:sp>
            <p:cxnSp>
              <p:nvCxnSpPr>
                <p:cNvPr id="36" name="Straight Connector 35">
                  <a:extLst>
                    <a:ext uri="{FF2B5EF4-FFF2-40B4-BE49-F238E27FC236}">
                      <a16:creationId xmlns:a16="http://schemas.microsoft.com/office/drawing/2014/main" id="{365132D5-2A68-8546-8C74-01D59EA6ED55}"/>
                    </a:ext>
                  </a:extLst>
                </p:cNvPr>
                <p:cNvCxnSpPr>
                  <a:cxnSpLocks/>
                </p:cNvCxnSpPr>
                <p:nvPr/>
              </p:nvCxnSpPr>
              <p:spPr>
                <a:xfrm>
                  <a:off x="4150752" y="4800600"/>
                  <a:ext cx="1574801"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9E293A4-F7DD-A746-8AD4-029FBB41144C}"/>
                    </a:ext>
                  </a:extLst>
                </p:cNvPr>
                <p:cNvSpPr txBox="1"/>
                <p:nvPr/>
              </p:nvSpPr>
              <p:spPr>
                <a:xfrm>
                  <a:off x="3833252" y="4833943"/>
                  <a:ext cx="2209799" cy="461665"/>
                </a:xfrm>
                <a:prstGeom prst="rect">
                  <a:avLst/>
                </a:prstGeom>
                <a:noFill/>
              </p:spPr>
              <p:txBody>
                <a:bodyPr wrap="square" rtlCol="0">
                  <a:spAutoFit/>
                </a:bodyPr>
                <a:lstStyle/>
                <a:p>
                  <a:pPr algn="ctr"/>
                  <a:r>
                    <a:rPr lang="en-US" sz="2400" b="1" dirty="0">
                      <a:latin typeface="Century Gothic" panose="020B0502020202020204" pitchFamily="34" charset="0"/>
                    </a:rPr>
                    <a:t>2023</a:t>
                  </a:r>
                </a:p>
              </p:txBody>
            </p:sp>
          </p:grpSp>
        </p:grpSp>
        <p:grpSp>
          <p:nvGrpSpPr>
            <p:cNvPr id="20" name="Group 19">
              <a:extLst>
                <a:ext uri="{FF2B5EF4-FFF2-40B4-BE49-F238E27FC236}">
                  <a16:creationId xmlns:a16="http://schemas.microsoft.com/office/drawing/2014/main" id="{3B837FA6-B477-5C4F-AA9E-D17B047F3EB1}"/>
                </a:ext>
              </a:extLst>
            </p:cNvPr>
            <p:cNvGrpSpPr/>
            <p:nvPr/>
          </p:nvGrpSpPr>
          <p:grpSpPr>
            <a:xfrm>
              <a:off x="6431051" y="1881377"/>
              <a:ext cx="2121752" cy="3129533"/>
              <a:chOff x="6331047" y="1841500"/>
              <a:chExt cx="2320931" cy="3130063"/>
            </a:xfrm>
          </p:grpSpPr>
          <p:grpSp>
            <p:nvGrpSpPr>
              <p:cNvPr id="28" name="Group 27">
                <a:extLst>
                  <a:ext uri="{FF2B5EF4-FFF2-40B4-BE49-F238E27FC236}">
                    <a16:creationId xmlns:a16="http://schemas.microsoft.com/office/drawing/2014/main" id="{ECC1056B-3ACB-2444-BDD0-0220A8D44C27}"/>
                  </a:ext>
                </a:extLst>
              </p:cNvPr>
              <p:cNvGrpSpPr/>
              <p:nvPr/>
            </p:nvGrpSpPr>
            <p:grpSpPr>
              <a:xfrm>
                <a:off x="6331047" y="4028734"/>
                <a:ext cx="2227643" cy="942829"/>
                <a:chOff x="6228801" y="4297016"/>
                <a:chExt cx="2274396" cy="942829"/>
              </a:xfrm>
            </p:grpSpPr>
            <p:sp>
              <p:nvSpPr>
                <p:cNvPr id="30" name="TextBox 29">
                  <a:extLst>
                    <a:ext uri="{FF2B5EF4-FFF2-40B4-BE49-F238E27FC236}">
                      <a16:creationId xmlns:a16="http://schemas.microsoft.com/office/drawing/2014/main" id="{2EAB1920-F4EC-5E4A-A9BB-EB7303620358}"/>
                    </a:ext>
                  </a:extLst>
                </p:cNvPr>
                <p:cNvSpPr txBox="1"/>
                <p:nvPr/>
              </p:nvSpPr>
              <p:spPr>
                <a:xfrm>
                  <a:off x="6228801" y="4297016"/>
                  <a:ext cx="2274396" cy="400178"/>
                </a:xfrm>
                <a:prstGeom prst="rect">
                  <a:avLst/>
                </a:prstGeom>
                <a:noFill/>
              </p:spPr>
              <p:txBody>
                <a:bodyPr wrap="square" rtlCol="0">
                  <a:spAutoFit/>
                </a:bodyPr>
                <a:lstStyle/>
                <a:p>
                  <a:pPr algn="ctr"/>
                  <a:r>
                    <a:rPr lang="en-US" sz="2000" b="1" dirty="0"/>
                    <a:t>February 3</a:t>
                  </a:r>
                </a:p>
              </p:txBody>
            </p:sp>
            <p:cxnSp>
              <p:nvCxnSpPr>
                <p:cNvPr id="31" name="Straight Connector 30">
                  <a:extLst>
                    <a:ext uri="{FF2B5EF4-FFF2-40B4-BE49-F238E27FC236}">
                      <a16:creationId xmlns:a16="http://schemas.microsoft.com/office/drawing/2014/main" id="{78A3E667-4F74-4445-B298-668903FF9DEE}"/>
                    </a:ext>
                  </a:extLst>
                </p:cNvPr>
                <p:cNvCxnSpPr>
                  <a:cxnSpLocks/>
                </p:cNvCxnSpPr>
                <p:nvPr/>
              </p:nvCxnSpPr>
              <p:spPr>
                <a:xfrm>
                  <a:off x="65786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1D383D8-C7BC-8C49-B27F-5BB4471A4E12}"/>
                    </a:ext>
                  </a:extLst>
                </p:cNvPr>
                <p:cNvSpPr txBox="1"/>
                <p:nvPr/>
              </p:nvSpPr>
              <p:spPr>
                <a:xfrm>
                  <a:off x="6642099" y="4778180"/>
                  <a:ext cx="1473201" cy="461665"/>
                </a:xfrm>
                <a:prstGeom prst="rect">
                  <a:avLst/>
                </a:prstGeom>
                <a:noFill/>
              </p:spPr>
              <p:txBody>
                <a:bodyPr wrap="square" rtlCol="0">
                  <a:spAutoFit/>
                </a:bodyPr>
                <a:lstStyle/>
                <a:p>
                  <a:pPr algn="ctr"/>
                  <a:r>
                    <a:rPr lang="en-US" sz="2400" b="1" dirty="0">
                      <a:latin typeface="Century Gothic" panose="020B0502020202020204" pitchFamily="34" charset="0"/>
                    </a:rPr>
                    <a:t>2024</a:t>
                  </a:r>
                </a:p>
              </p:txBody>
            </p:sp>
          </p:grpSp>
          <p:sp>
            <p:nvSpPr>
              <p:cNvPr id="29" name="Oval 28">
                <a:extLst>
                  <a:ext uri="{FF2B5EF4-FFF2-40B4-BE49-F238E27FC236}">
                    <a16:creationId xmlns:a16="http://schemas.microsoft.com/office/drawing/2014/main" id="{E594EDD3-E828-D24D-8924-38F415BE06C1}"/>
                  </a:ext>
                </a:extLst>
              </p:cNvPr>
              <p:cNvSpPr/>
              <p:nvPr/>
            </p:nvSpPr>
            <p:spPr>
              <a:xfrm>
                <a:off x="6452127" y="1841500"/>
                <a:ext cx="2199851" cy="2006600"/>
              </a:xfrm>
              <a:prstGeom prst="ellipse">
                <a:avLst/>
              </a:prstGeom>
              <a:solidFill>
                <a:srgbClr val="D3F1F1"/>
              </a:solidFill>
              <a:ln>
                <a:solidFill>
                  <a:srgbClr val="199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FF735D"/>
                    </a:solidFill>
                    <a:latin typeface="Agency FB" panose="020B0503020202020204" pitchFamily="34" charset="0"/>
                  </a:rPr>
                  <a:t>Resolve Cert Errors &amp; Review Reports by</a:t>
                </a:r>
              </a:p>
            </p:txBody>
          </p:sp>
        </p:grpSp>
        <p:grpSp>
          <p:nvGrpSpPr>
            <p:cNvPr id="21" name="Group 20">
              <a:extLst>
                <a:ext uri="{FF2B5EF4-FFF2-40B4-BE49-F238E27FC236}">
                  <a16:creationId xmlns:a16="http://schemas.microsoft.com/office/drawing/2014/main" id="{BC5A9623-4E1E-4342-8F79-12292F43A500}"/>
                </a:ext>
              </a:extLst>
            </p:cNvPr>
            <p:cNvGrpSpPr/>
            <p:nvPr/>
          </p:nvGrpSpPr>
          <p:grpSpPr>
            <a:xfrm>
              <a:off x="9354114" y="1881377"/>
              <a:ext cx="2011062" cy="3164681"/>
              <a:chOff x="8991607" y="1841500"/>
              <a:chExt cx="2199851" cy="3165217"/>
            </a:xfrm>
          </p:grpSpPr>
          <p:sp>
            <p:nvSpPr>
              <p:cNvPr id="22" name="Oval 21">
                <a:extLst>
                  <a:ext uri="{FF2B5EF4-FFF2-40B4-BE49-F238E27FC236}">
                    <a16:creationId xmlns:a16="http://schemas.microsoft.com/office/drawing/2014/main" id="{70467A6F-909D-194D-93E0-F7518A064142}"/>
                  </a:ext>
                </a:extLst>
              </p:cNvPr>
              <p:cNvSpPr/>
              <p:nvPr/>
            </p:nvSpPr>
            <p:spPr>
              <a:xfrm>
                <a:off x="8991607" y="1841500"/>
                <a:ext cx="2199851" cy="2006600"/>
              </a:xfrm>
              <a:prstGeom prst="ellipse">
                <a:avLst/>
              </a:prstGeom>
              <a:solidFill>
                <a:srgbClr val="FF73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Agency FB" panose="020B0503020202020204" pitchFamily="34" charset="0"/>
                  </a:rPr>
                  <a:t>Fall 2</a:t>
                </a:r>
              </a:p>
              <a:p>
                <a:pPr algn="ctr"/>
                <a:r>
                  <a:rPr lang="en-US" sz="1700" b="1" dirty="0">
                    <a:latin typeface="Agency FB" panose="020B0503020202020204" pitchFamily="34" charset="0"/>
                  </a:rPr>
                  <a:t>Deadline</a:t>
                </a:r>
              </a:p>
            </p:txBody>
          </p:sp>
          <p:grpSp>
            <p:nvGrpSpPr>
              <p:cNvPr id="23" name="Group 22">
                <a:extLst>
                  <a:ext uri="{FF2B5EF4-FFF2-40B4-BE49-F238E27FC236}">
                    <a16:creationId xmlns:a16="http://schemas.microsoft.com/office/drawing/2014/main" id="{50C9DF0B-D9CA-0341-BD91-A6EBE49DB605}"/>
                  </a:ext>
                </a:extLst>
              </p:cNvPr>
              <p:cNvGrpSpPr/>
              <p:nvPr/>
            </p:nvGrpSpPr>
            <p:grpSpPr>
              <a:xfrm>
                <a:off x="9021259" y="4013562"/>
                <a:ext cx="1998099" cy="993155"/>
                <a:chOff x="8636307" y="4286170"/>
                <a:chExt cx="1998099" cy="993155"/>
              </a:xfrm>
            </p:grpSpPr>
            <p:sp>
              <p:nvSpPr>
                <p:cNvPr id="24" name="TextBox 23">
                  <a:extLst>
                    <a:ext uri="{FF2B5EF4-FFF2-40B4-BE49-F238E27FC236}">
                      <a16:creationId xmlns:a16="http://schemas.microsoft.com/office/drawing/2014/main" id="{9A0EAE7B-F4BE-0B47-89C2-88F513B96EE5}"/>
                    </a:ext>
                  </a:extLst>
                </p:cNvPr>
                <p:cNvSpPr txBox="1"/>
                <p:nvPr/>
              </p:nvSpPr>
              <p:spPr>
                <a:xfrm>
                  <a:off x="8636307" y="4286170"/>
                  <a:ext cx="1998099" cy="400178"/>
                </a:xfrm>
                <a:prstGeom prst="rect">
                  <a:avLst/>
                </a:prstGeom>
                <a:noFill/>
              </p:spPr>
              <p:txBody>
                <a:bodyPr wrap="square" rtlCol="0">
                  <a:spAutoFit/>
                </a:bodyPr>
                <a:lstStyle/>
                <a:p>
                  <a:pPr algn="ctr"/>
                  <a:r>
                    <a:rPr lang="en-US" sz="2000" b="1" dirty="0"/>
                    <a:t>March 1</a:t>
                  </a:r>
                </a:p>
              </p:txBody>
            </p:sp>
            <p:cxnSp>
              <p:nvCxnSpPr>
                <p:cNvPr id="25" name="Straight Connector 24">
                  <a:extLst>
                    <a:ext uri="{FF2B5EF4-FFF2-40B4-BE49-F238E27FC236}">
                      <a16:creationId xmlns:a16="http://schemas.microsoft.com/office/drawing/2014/main" id="{D1FA0F16-2BCB-5442-B42B-50F68F1EB52B}"/>
                    </a:ext>
                  </a:extLst>
                </p:cNvPr>
                <p:cNvCxnSpPr>
                  <a:cxnSpLocks/>
                </p:cNvCxnSpPr>
                <p:nvPr/>
              </p:nvCxnSpPr>
              <p:spPr>
                <a:xfrm>
                  <a:off x="88392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FBDC635-76D9-B041-9C99-9795B346501C}"/>
                    </a:ext>
                  </a:extLst>
                </p:cNvPr>
                <p:cNvSpPr txBox="1"/>
                <p:nvPr/>
              </p:nvSpPr>
              <p:spPr>
                <a:xfrm>
                  <a:off x="9116030" y="4817660"/>
                  <a:ext cx="1181100" cy="461665"/>
                </a:xfrm>
                <a:prstGeom prst="rect">
                  <a:avLst/>
                </a:prstGeom>
                <a:noFill/>
              </p:spPr>
              <p:txBody>
                <a:bodyPr wrap="square" rtlCol="0">
                  <a:spAutoFit/>
                </a:bodyPr>
                <a:lstStyle/>
                <a:p>
                  <a:pPr algn="ctr"/>
                  <a:r>
                    <a:rPr lang="en-US" sz="2400" b="1" dirty="0">
                      <a:latin typeface="Century Gothic" panose="020B0502020202020204" pitchFamily="34" charset="0"/>
                    </a:rPr>
                    <a:t>2024</a:t>
                  </a:r>
                </a:p>
              </p:txBody>
            </p:sp>
          </p:grpSp>
        </p:grpSp>
      </p:grpSp>
    </p:spTree>
    <p:extLst>
      <p:ext uri="{BB962C8B-B14F-4D97-AF65-F5344CB8AC3E}">
        <p14:creationId xmlns:p14="http://schemas.microsoft.com/office/powerpoint/2010/main" val="266685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05664"/>
            <a:ext cx="11340000" cy="432000"/>
          </a:xfrm>
        </p:spPr>
        <p:txBody>
          <a:bodyPr/>
          <a:lstStyle/>
          <a:p>
            <a:r>
              <a:rPr lang="en-US" dirty="0"/>
              <a:t>2023-24 – Fall -2 Summary of Changes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6012711"/>
              </p:ext>
            </p:extLst>
          </p:nvPr>
        </p:nvGraphicFramePr>
        <p:xfrm>
          <a:off x="563259" y="985785"/>
          <a:ext cx="11077482" cy="3347004"/>
        </p:xfrm>
        <a:graphic>
          <a:graphicData uri="http://schemas.openxmlformats.org/drawingml/2006/table">
            <a:tbl>
              <a:tblPr firstRow="1" bandRow="1">
                <a:tableStyleId>{BC89EF96-8CEA-46FF-86C4-4CE0E7609802}</a:tableStyleId>
              </a:tblPr>
              <a:tblGrid>
                <a:gridCol w="2038284">
                  <a:extLst>
                    <a:ext uri="{9D8B030D-6E8A-4147-A177-3AD203B41FA5}">
                      <a16:colId xmlns:a16="http://schemas.microsoft.com/office/drawing/2014/main" val="20000"/>
                    </a:ext>
                  </a:extLst>
                </a:gridCol>
                <a:gridCol w="9039198">
                  <a:extLst>
                    <a:ext uri="{9D8B030D-6E8A-4147-A177-3AD203B41FA5}">
                      <a16:colId xmlns:a16="http://schemas.microsoft.com/office/drawing/2014/main" val="20001"/>
                    </a:ext>
                  </a:extLst>
                </a:gridCol>
              </a:tblGrid>
              <a:tr h="481884">
                <a:tc>
                  <a:txBody>
                    <a:bodyPr/>
                    <a:lstStyle/>
                    <a:p>
                      <a:pPr algn="ctr"/>
                      <a:r>
                        <a:rPr lang="en-US" dirty="0">
                          <a:solidFill>
                            <a:schemeClr val="bg1"/>
                          </a:solidFill>
                        </a:rPr>
                        <a:t>Functionality</a:t>
                      </a:r>
                    </a:p>
                  </a:txBody>
                  <a:tcPr>
                    <a:solidFill>
                      <a:srgbClr val="FD7C62"/>
                    </a:solidFill>
                  </a:tcPr>
                </a:tc>
                <a:tc>
                  <a:txBody>
                    <a:bodyPr/>
                    <a:lstStyle/>
                    <a:p>
                      <a:pPr algn="ctr"/>
                      <a:r>
                        <a:rPr lang="en-US" dirty="0">
                          <a:solidFill>
                            <a:schemeClr val="bg1"/>
                          </a:solidFill>
                        </a:rPr>
                        <a:t>Change</a:t>
                      </a:r>
                    </a:p>
                  </a:txBody>
                  <a:tcPr>
                    <a:solidFill>
                      <a:srgbClr val="FD7C62"/>
                    </a:solidFill>
                  </a:tcPr>
                </a:tc>
                <a:extLst>
                  <a:ext uri="{0D108BD9-81ED-4DB2-BD59-A6C34878D82A}">
                    <a16:rowId xmlns:a16="http://schemas.microsoft.com/office/drawing/2014/main" val="10000"/>
                  </a:ext>
                </a:extLst>
              </a:tr>
              <a:tr h="2650364">
                <a:tc>
                  <a:txBody>
                    <a:bodyPr/>
                    <a:lstStyle/>
                    <a:p>
                      <a:pPr algn="ctr"/>
                      <a:r>
                        <a:rPr lang="en-US" dirty="0"/>
                        <a:t>Code Sets</a:t>
                      </a:r>
                    </a:p>
                  </a:txBody>
                  <a:tcPr anchor="ctr">
                    <a:lnR w="12700" cap="flat" cmpd="sng" algn="ctr">
                      <a:solidFill>
                        <a:srgbClr val="42C1BD"/>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baseline="0" dirty="0">
                          <a:solidFill>
                            <a:srgbClr val="FF735E"/>
                          </a:solidFill>
                        </a:rPr>
                        <a:t>New</a:t>
                      </a:r>
                      <a:r>
                        <a:rPr lang="en-US" sz="1600" baseline="0" dirty="0">
                          <a:solidFill>
                            <a:srgbClr val="FF735E"/>
                          </a:solidFill>
                        </a:rPr>
                        <a:t> – </a:t>
                      </a:r>
                      <a:endParaRPr lang="en-US" sz="16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dirty="0">
                        <a:solidFill>
                          <a:schemeClr val="tx1"/>
                        </a:solidFil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dirty="0">
                          <a:solidFill>
                            <a:schemeClr val="tx1"/>
                          </a:solidFill>
                        </a:rPr>
                        <a:t>9361</a:t>
                      </a:r>
                      <a:r>
                        <a:rPr lang="en-US" sz="1600" baseline="0" dirty="0">
                          <a:solidFill>
                            <a:schemeClr val="tx1"/>
                          </a:solidFill>
                        </a:rPr>
                        <a:t> - </a:t>
                      </a:r>
                      <a:r>
                        <a:rPr lang="en-US" sz="1800" b="0" i="0" kern="1200" dirty="0">
                          <a:solidFill>
                            <a:schemeClr val="tx1"/>
                          </a:solidFill>
                          <a:effectLst/>
                          <a:latin typeface="+mn-lt"/>
                          <a:ea typeface="+mn-ea"/>
                          <a:cs typeface="+mn-cs"/>
                        </a:rPr>
                        <a:t>Advanced Placement (AP) African American Studies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dirty="0">
                          <a:solidFill>
                            <a:schemeClr val="tx1"/>
                          </a:solidFill>
                        </a:rPr>
                        <a:t>9362</a:t>
                      </a:r>
                      <a:r>
                        <a:rPr lang="en-US" sz="1600" baseline="0" dirty="0">
                          <a:solidFill>
                            <a:schemeClr val="tx1"/>
                          </a:solidFill>
                        </a:rPr>
                        <a:t> - </a:t>
                      </a:r>
                      <a:r>
                        <a:rPr lang="en-US" sz="1800" b="0" i="0" kern="1200" dirty="0">
                          <a:solidFill>
                            <a:schemeClr val="tx1"/>
                          </a:solidFill>
                          <a:effectLst/>
                          <a:latin typeface="+mn-lt"/>
                          <a:ea typeface="+mn-ea"/>
                          <a:cs typeface="+mn-cs"/>
                        </a:rPr>
                        <a:t>Advanced Placement (AP) Pre-Calculus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kern="1200" dirty="0">
                        <a:solidFill>
                          <a:schemeClr val="tx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schemeClr val="tx1"/>
                        </a:solidFill>
                        <a:latin typeface="+mn-lt"/>
                        <a:ea typeface="Tahoma"/>
                        <a:cs typeface="Tahom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baseline="0" dirty="0">
                          <a:solidFill>
                            <a:srgbClr val="FF735E"/>
                          </a:solidFill>
                        </a:rPr>
                        <a:t>Modified</a:t>
                      </a:r>
                      <a:r>
                        <a:rPr lang="en-US" sz="1600" baseline="0" dirty="0">
                          <a:solidFill>
                            <a:srgbClr val="FF735E"/>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dirty="0"/>
                    </a:p>
                    <a:p>
                      <a:pPr marL="742950" lvl="1" indent="-285750">
                        <a:buFont typeface="Arial"/>
                        <a:buChar char="•"/>
                        <a:defRPr/>
                      </a:pPr>
                      <a:r>
                        <a:rPr lang="en-US" sz="1600" b="1" dirty="0">
                          <a:solidFill>
                            <a:schemeClr val="tx1"/>
                          </a:solidFill>
                          <a:latin typeface="+mn-lt"/>
                          <a:ea typeface="Tahoma"/>
                          <a:cs typeface="Tahoma"/>
                        </a:rPr>
                        <a:t>Revamped CTE Course Codes in the Arts Media and Entertainment (AME) sector: </a:t>
                      </a:r>
                      <a:r>
                        <a:rPr lang="en-US" sz="1600" b="1" dirty="0">
                          <a:solidFill>
                            <a:srgbClr val="42C1BD"/>
                          </a:solidFill>
                          <a:latin typeface="+mn-lt"/>
                          <a:ea typeface="Tahoma"/>
                          <a:cs typeface="Tahoma"/>
                        </a:rPr>
                        <a:t>Flash #260</a:t>
                      </a:r>
                    </a:p>
                    <a:p>
                      <a:pPr marL="742950" lvl="1" indent="-285750">
                        <a:buFont typeface="Arial"/>
                        <a:buChar char="•"/>
                        <a:defRPr/>
                      </a:pPr>
                      <a:endParaRPr lang="en-US" sz="1600" dirty="0">
                        <a:solidFill>
                          <a:srgbClr val="42C1BD"/>
                        </a:solidFill>
                        <a:ea typeface="Tahoma"/>
                        <a:cs typeface="Tahoma"/>
                      </a:endParaRPr>
                    </a:p>
                  </a:txBody>
                  <a:tcPr anchor="ctr">
                    <a:lnL w="12700" cap="flat" cmpd="sng" algn="ctr">
                      <a:solidFill>
                        <a:srgbClr val="42C1BD"/>
                      </a:solidFill>
                      <a:prstDash val="solid"/>
                      <a:round/>
                      <a:headEnd type="none" w="med" len="med"/>
                      <a:tailEnd type="none" w="med" len="med"/>
                    </a:lnL>
                  </a:tcPr>
                </a:tc>
                <a:extLst>
                  <a:ext uri="{0D108BD9-81ED-4DB2-BD59-A6C34878D82A}">
                    <a16:rowId xmlns:a16="http://schemas.microsoft.com/office/drawing/2014/main" val="1429975095"/>
                  </a:ext>
                </a:extLst>
              </a:tr>
            </a:tbl>
          </a:graphicData>
        </a:graphic>
      </p:graphicFrame>
      <p:sp>
        <p:nvSpPr>
          <p:cNvPr id="4" name="Footer Placeholder 3"/>
          <p:cNvSpPr>
            <a:spLocks noGrp="1"/>
          </p:cNvSpPr>
          <p:nvPr>
            <p:ph type="ftr" sz="quarter" idx="10"/>
          </p:nvPr>
        </p:nvSpPr>
        <p:spPr/>
        <p:txBody>
          <a:bodyPr/>
          <a:lstStyle/>
          <a:p>
            <a:r>
              <a:rPr lang="en-US">
                <a:solidFill>
                  <a:srgbClr val="003366"/>
                </a:solidFill>
              </a:rPr>
              <a:t>Fall 2 - Advanced Reports and Certification v1.1 - Jan 11, 2024</a:t>
            </a:r>
            <a:endParaRPr lang="en-US" dirty="0">
              <a:solidFill>
                <a:srgbClr val="003366"/>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solidFill>
                  <a:srgbClr val="003366"/>
                </a:solidFill>
              </a:rPr>
              <a:pPr/>
              <a:t>13</a:t>
            </a:fld>
            <a:endParaRPr lang="en-US" dirty="0">
              <a:solidFill>
                <a:srgbClr val="003366"/>
              </a:solidFill>
            </a:endParaRPr>
          </a:p>
        </p:txBody>
      </p:sp>
      <p:sp>
        <p:nvSpPr>
          <p:cNvPr id="3" name="TextBox 2"/>
          <p:cNvSpPr txBox="1"/>
          <p:nvPr/>
        </p:nvSpPr>
        <p:spPr>
          <a:xfrm>
            <a:off x="2116387" y="5087809"/>
            <a:ext cx="7930585" cy="307777"/>
          </a:xfrm>
          <a:prstGeom prst="rect">
            <a:avLst/>
          </a:prstGeom>
          <a:gradFill flip="none" rotWithShape="1">
            <a:gsLst>
              <a:gs pos="0">
                <a:srgbClr val="FFFF99"/>
              </a:gs>
              <a:gs pos="47000">
                <a:schemeClr val="bg1"/>
              </a:gs>
              <a:gs pos="100000">
                <a:srgbClr val="FFFF99"/>
              </a:gs>
            </a:gsLst>
            <a:lin ang="10800000" scaled="1"/>
            <a:tileRec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a:t>🖌 </a:t>
            </a:r>
            <a:r>
              <a:rPr lang="en-US" sz="1400" dirty="0">
                <a:solidFill>
                  <a:srgbClr val="C00000"/>
                </a:solidFill>
              </a:rPr>
              <a:t>NOTE</a:t>
            </a:r>
            <a:r>
              <a:rPr lang="en-US" sz="1400" dirty="0"/>
              <a:t>:  Check CP Code Sets (v15.x) document for details and update local SIS as necessary</a:t>
            </a:r>
          </a:p>
        </p:txBody>
      </p:sp>
    </p:spTree>
    <p:extLst>
      <p:ext uri="{BB962C8B-B14F-4D97-AF65-F5344CB8AC3E}">
        <p14:creationId xmlns:p14="http://schemas.microsoft.com/office/powerpoint/2010/main" val="33199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67D9-98FB-4DAB-592A-C93FCE65598D}"/>
              </a:ext>
            </a:extLst>
          </p:cNvPr>
          <p:cNvSpPr>
            <a:spLocks noGrp="1"/>
          </p:cNvSpPr>
          <p:nvPr>
            <p:ph type="title"/>
          </p:nvPr>
        </p:nvSpPr>
        <p:spPr>
          <a:xfrm>
            <a:off x="373505" y="340221"/>
            <a:ext cx="10515600" cy="976312"/>
          </a:xfrm>
        </p:spPr>
        <p:txBody>
          <a:bodyPr>
            <a:normAutofit/>
          </a:bodyPr>
          <a:lstStyle/>
          <a:p>
            <a:r>
              <a:rPr lang="en-US" sz="3600" dirty="0"/>
              <a:t>CTE Pathway Course Codes</a:t>
            </a:r>
          </a:p>
        </p:txBody>
      </p:sp>
      <p:sp>
        <p:nvSpPr>
          <p:cNvPr id="3" name="Content Placeholder 2">
            <a:extLst>
              <a:ext uri="{FF2B5EF4-FFF2-40B4-BE49-F238E27FC236}">
                <a16:creationId xmlns:a16="http://schemas.microsoft.com/office/drawing/2014/main" id="{846FA10B-D5DE-6BB6-52B7-4608F92DA42A}"/>
              </a:ext>
            </a:extLst>
          </p:cNvPr>
          <p:cNvSpPr>
            <a:spLocks noGrp="1"/>
          </p:cNvSpPr>
          <p:nvPr>
            <p:ph idx="1"/>
          </p:nvPr>
        </p:nvSpPr>
        <p:spPr>
          <a:xfrm>
            <a:off x="630926" y="1122596"/>
            <a:ext cx="10515600" cy="4828085"/>
          </a:xfrm>
        </p:spPr>
        <p:txBody>
          <a:bodyPr>
            <a:normAutofit/>
          </a:bodyPr>
          <a:lstStyle/>
          <a:p>
            <a:r>
              <a:rPr lang="en-US" sz="1600" b="0" i="0" dirty="0">
                <a:solidFill>
                  <a:srgbClr val="000000"/>
                </a:solidFill>
                <a:effectLst/>
              </a:rPr>
              <a:t>Career Technical Education (CTE) Course Codes in the Arts Media and Entertainment (AME) sector</a:t>
            </a:r>
            <a:r>
              <a:rPr lang="en-US" sz="1600" dirty="0">
                <a:solidFill>
                  <a:srgbClr val="000000"/>
                </a:solidFill>
              </a:rPr>
              <a:t> have been revamped </a:t>
            </a:r>
            <a:r>
              <a:rPr lang="en-US" sz="1600" b="0" i="0" dirty="0">
                <a:solidFill>
                  <a:srgbClr val="000000"/>
                </a:solidFill>
                <a:effectLst/>
              </a:rPr>
              <a:t>which included retiring course codes and deleting sub-pathways. The tables below display the new code and retired codes and the sub-pathways. Refer to the CALPADS Code Set v15.1 for course code definitions</a:t>
            </a:r>
          </a:p>
        </p:txBody>
      </p:sp>
      <p:graphicFrame>
        <p:nvGraphicFramePr>
          <p:cNvPr id="10" name="Table 9">
            <a:extLst>
              <a:ext uri="{FF2B5EF4-FFF2-40B4-BE49-F238E27FC236}">
                <a16:creationId xmlns:a16="http://schemas.microsoft.com/office/drawing/2014/main" id="{84C31F66-F7C6-83C7-E305-5B72D66AA760}"/>
              </a:ext>
            </a:extLst>
          </p:cNvPr>
          <p:cNvGraphicFramePr>
            <a:graphicFrameLocks noGrp="1"/>
          </p:cNvGraphicFramePr>
          <p:nvPr/>
        </p:nvGraphicFramePr>
        <p:xfrm>
          <a:off x="1129259" y="2163347"/>
          <a:ext cx="10134600" cy="3670162"/>
        </p:xfrm>
        <a:graphic>
          <a:graphicData uri="http://schemas.openxmlformats.org/drawingml/2006/table">
            <a:tbl>
              <a:tblPr firstRow="1">
                <a:tableStyleId>{7DF18680-E054-41AD-8BC1-D1AEF772440D}</a:tableStyleId>
              </a:tblPr>
              <a:tblGrid>
                <a:gridCol w="3378200">
                  <a:extLst>
                    <a:ext uri="{9D8B030D-6E8A-4147-A177-3AD203B41FA5}">
                      <a16:colId xmlns:a16="http://schemas.microsoft.com/office/drawing/2014/main" val="1055343496"/>
                    </a:ext>
                  </a:extLst>
                </a:gridCol>
                <a:gridCol w="3378200">
                  <a:extLst>
                    <a:ext uri="{9D8B030D-6E8A-4147-A177-3AD203B41FA5}">
                      <a16:colId xmlns:a16="http://schemas.microsoft.com/office/drawing/2014/main" val="650718885"/>
                    </a:ext>
                  </a:extLst>
                </a:gridCol>
                <a:gridCol w="3378200">
                  <a:extLst>
                    <a:ext uri="{9D8B030D-6E8A-4147-A177-3AD203B41FA5}">
                      <a16:colId xmlns:a16="http://schemas.microsoft.com/office/drawing/2014/main" val="3564238862"/>
                    </a:ext>
                  </a:extLst>
                </a:gridCol>
              </a:tblGrid>
              <a:tr h="297054">
                <a:tc>
                  <a:txBody>
                    <a:bodyPr/>
                    <a:lstStyle/>
                    <a:p>
                      <a:pPr algn="ctr" fontAlgn="t"/>
                      <a:r>
                        <a:rPr lang="en-US" sz="1100" dirty="0">
                          <a:solidFill>
                            <a:srgbClr val="FFFFFF"/>
                          </a:solidFill>
                          <a:effectLst/>
                        </a:rPr>
                        <a:t>New Code</a:t>
                      </a:r>
                    </a:p>
                  </a:txBody>
                  <a:tcPr marL="76200" marR="76200" marT="76200" marB="76200">
                    <a:solidFill>
                      <a:srgbClr val="4472C4"/>
                    </a:solidFill>
                  </a:tcPr>
                </a:tc>
                <a:tc>
                  <a:txBody>
                    <a:bodyPr/>
                    <a:lstStyle/>
                    <a:p>
                      <a:pPr algn="ctr" fontAlgn="t"/>
                      <a:r>
                        <a:rPr lang="en-US" sz="1100" dirty="0">
                          <a:solidFill>
                            <a:srgbClr val="FFFFFF"/>
                          </a:solidFill>
                          <a:effectLst/>
                        </a:rPr>
                        <a:t>Name</a:t>
                      </a:r>
                    </a:p>
                  </a:txBody>
                  <a:tcPr marL="76200" marR="76200" marT="76200" marB="76200">
                    <a:solidFill>
                      <a:srgbClr val="4472C4"/>
                    </a:solidFill>
                  </a:tcPr>
                </a:tc>
                <a:tc>
                  <a:txBody>
                    <a:bodyPr/>
                    <a:lstStyle/>
                    <a:p>
                      <a:pPr algn="ctr" fontAlgn="t"/>
                      <a:r>
                        <a:rPr lang="en-US" sz="1100" dirty="0">
                          <a:solidFill>
                            <a:srgbClr val="FFFFFF"/>
                          </a:solidFill>
                          <a:effectLst/>
                        </a:rPr>
                        <a:t>Pathway</a:t>
                      </a:r>
                    </a:p>
                  </a:txBody>
                  <a:tcPr marL="76200" marR="76200" marT="76200" marB="76200">
                    <a:solidFill>
                      <a:srgbClr val="4472C4"/>
                    </a:solidFill>
                  </a:tcPr>
                </a:tc>
                <a:extLst>
                  <a:ext uri="{0D108BD9-81ED-4DB2-BD59-A6C34878D82A}">
                    <a16:rowId xmlns:a16="http://schemas.microsoft.com/office/drawing/2014/main" val="2341668917"/>
                  </a:ext>
                </a:extLst>
              </a:tr>
              <a:tr h="280671">
                <a:tc>
                  <a:txBody>
                    <a:bodyPr/>
                    <a:lstStyle/>
                    <a:p>
                      <a:pPr fontAlgn="t"/>
                      <a:r>
                        <a:rPr lang="en-US" sz="1100" dirty="0">
                          <a:effectLst/>
                        </a:rPr>
                        <a:t>7263</a:t>
                      </a:r>
                    </a:p>
                  </a:txBody>
                  <a:tcPr marL="76200" marR="76200" marT="76200" marB="76200"/>
                </a:tc>
                <a:tc>
                  <a:txBody>
                    <a:bodyPr/>
                    <a:lstStyle/>
                    <a:p>
                      <a:pPr fontAlgn="t"/>
                      <a:r>
                        <a:rPr lang="en-US" sz="1100" dirty="0">
                          <a:effectLst/>
                        </a:rPr>
                        <a:t>Introduction to Performance, Music, and Live Events</a:t>
                      </a:r>
                    </a:p>
                  </a:txBody>
                  <a:tcPr marL="76200" marR="76200" marT="76200" marB="76200"/>
                </a:tc>
                <a:tc>
                  <a:txBody>
                    <a:bodyPr/>
                    <a:lstStyle/>
                    <a:p>
                      <a:pPr fontAlgn="t"/>
                      <a:r>
                        <a:rPr lang="en-US" sz="1100" dirty="0">
                          <a:effectLst/>
                        </a:rPr>
                        <a:t>999</a:t>
                      </a:r>
                    </a:p>
                  </a:txBody>
                  <a:tcPr marL="76200" marR="76200" marT="76200" marB="76200"/>
                </a:tc>
                <a:extLst>
                  <a:ext uri="{0D108BD9-81ED-4DB2-BD59-A6C34878D82A}">
                    <a16:rowId xmlns:a16="http://schemas.microsoft.com/office/drawing/2014/main" val="1941033794"/>
                  </a:ext>
                </a:extLst>
              </a:tr>
              <a:tr h="228211">
                <a:tc>
                  <a:txBody>
                    <a:bodyPr/>
                    <a:lstStyle/>
                    <a:p>
                      <a:pPr algn="ctr" fontAlgn="t"/>
                      <a:r>
                        <a:rPr lang="en-US" sz="1100" dirty="0">
                          <a:solidFill>
                            <a:srgbClr val="FFFFFF"/>
                          </a:solidFill>
                          <a:effectLst/>
                        </a:rPr>
                        <a:t>Retired Code</a:t>
                      </a:r>
                    </a:p>
                  </a:txBody>
                  <a:tcPr marL="46291" marR="46291" marT="46291" marB="46291">
                    <a:solidFill>
                      <a:srgbClr val="4472C4"/>
                    </a:solidFill>
                  </a:tcPr>
                </a:tc>
                <a:tc>
                  <a:txBody>
                    <a:bodyPr/>
                    <a:lstStyle/>
                    <a:p>
                      <a:pPr algn="ctr" fontAlgn="t"/>
                      <a:r>
                        <a:rPr lang="en-US" sz="1100" dirty="0">
                          <a:solidFill>
                            <a:srgbClr val="FFFFFF"/>
                          </a:solidFill>
                          <a:effectLst/>
                        </a:rPr>
                        <a:t>Name</a:t>
                      </a:r>
                    </a:p>
                  </a:txBody>
                  <a:tcPr marL="46291" marR="46291" marT="46291" marB="46291">
                    <a:solidFill>
                      <a:srgbClr val="4472C4"/>
                    </a:solidFill>
                  </a:tcPr>
                </a:tc>
                <a:tc>
                  <a:txBody>
                    <a:bodyPr/>
                    <a:lstStyle/>
                    <a:p>
                      <a:pPr algn="ctr" fontAlgn="t"/>
                      <a:r>
                        <a:rPr lang="en-US" sz="1100" dirty="0">
                          <a:solidFill>
                            <a:srgbClr val="FFFFFF"/>
                          </a:solidFill>
                          <a:effectLst/>
                        </a:rPr>
                        <a:t>Retired Sub-Pathway</a:t>
                      </a:r>
                    </a:p>
                  </a:txBody>
                  <a:tcPr marL="46291" marR="46291" marT="46291" marB="46291">
                    <a:solidFill>
                      <a:srgbClr val="4472C4"/>
                    </a:solidFill>
                  </a:tcPr>
                </a:tc>
                <a:extLst>
                  <a:ext uri="{0D108BD9-81ED-4DB2-BD59-A6C34878D82A}">
                    <a16:rowId xmlns:a16="http://schemas.microsoft.com/office/drawing/2014/main" val="975905428"/>
                  </a:ext>
                </a:extLst>
              </a:tr>
              <a:tr h="228211">
                <a:tc>
                  <a:txBody>
                    <a:bodyPr/>
                    <a:lstStyle/>
                    <a:p>
                      <a:pPr fontAlgn="t"/>
                      <a:r>
                        <a:rPr lang="en-US" sz="1100" dirty="0">
                          <a:effectLst/>
                        </a:rPr>
                        <a:t>7213</a:t>
                      </a:r>
                    </a:p>
                  </a:txBody>
                  <a:tcPr marL="46291" marR="46291" marT="46291" marB="46291"/>
                </a:tc>
                <a:tc>
                  <a:txBody>
                    <a:bodyPr/>
                    <a:lstStyle/>
                    <a:p>
                      <a:pPr fontAlgn="t"/>
                      <a:r>
                        <a:rPr lang="en-US" sz="1100" dirty="0">
                          <a:effectLst/>
                        </a:rPr>
                        <a:t>Introduction to Animation</a:t>
                      </a:r>
                    </a:p>
                  </a:txBody>
                  <a:tcPr marL="46291" marR="46291" marT="46291" marB="46291"/>
                </a:tc>
                <a:tc>
                  <a:txBody>
                    <a:bodyPr/>
                    <a:lstStyle/>
                    <a:p>
                      <a:pPr fontAlgn="t"/>
                      <a:r>
                        <a:rPr lang="en-US" sz="1100" dirty="0">
                          <a:effectLst/>
                        </a:rPr>
                        <a:t>111B</a:t>
                      </a:r>
                    </a:p>
                  </a:txBody>
                  <a:tcPr marL="46291" marR="46291" marT="46291" marB="46291"/>
                </a:tc>
                <a:extLst>
                  <a:ext uri="{0D108BD9-81ED-4DB2-BD59-A6C34878D82A}">
                    <a16:rowId xmlns:a16="http://schemas.microsoft.com/office/drawing/2014/main" val="928091665"/>
                  </a:ext>
                </a:extLst>
              </a:tr>
              <a:tr h="228211">
                <a:tc>
                  <a:txBody>
                    <a:bodyPr/>
                    <a:lstStyle/>
                    <a:p>
                      <a:pPr fontAlgn="t"/>
                      <a:r>
                        <a:rPr lang="en-US" sz="1100" dirty="0">
                          <a:effectLst/>
                        </a:rPr>
                        <a:t>7216</a:t>
                      </a:r>
                    </a:p>
                  </a:txBody>
                  <a:tcPr marL="46291" marR="46291" marT="46291" marB="46291"/>
                </a:tc>
                <a:tc>
                  <a:txBody>
                    <a:bodyPr/>
                    <a:lstStyle/>
                    <a:p>
                      <a:pPr fontAlgn="t"/>
                      <a:r>
                        <a:rPr lang="en-US" sz="1100" dirty="0">
                          <a:effectLst/>
                        </a:rPr>
                        <a:t>Introduction to Visual/Commercial Art</a:t>
                      </a:r>
                    </a:p>
                  </a:txBody>
                  <a:tcPr marL="46291" marR="46291" marT="46291" marB="46291"/>
                </a:tc>
                <a:tc>
                  <a:txBody>
                    <a:bodyPr/>
                    <a:lstStyle/>
                    <a:p>
                      <a:pPr fontAlgn="t"/>
                      <a:r>
                        <a:rPr lang="en-US" sz="1100" dirty="0">
                          <a:effectLst/>
                        </a:rPr>
                        <a:t>111C</a:t>
                      </a:r>
                    </a:p>
                  </a:txBody>
                  <a:tcPr marL="46291" marR="46291" marT="46291" marB="46291"/>
                </a:tc>
                <a:extLst>
                  <a:ext uri="{0D108BD9-81ED-4DB2-BD59-A6C34878D82A}">
                    <a16:rowId xmlns:a16="http://schemas.microsoft.com/office/drawing/2014/main" val="3110029408"/>
                  </a:ext>
                </a:extLst>
              </a:tr>
              <a:tr h="228211">
                <a:tc>
                  <a:txBody>
                    <a:bodyPr/>
                    <a:lstStyle/>
                    <a:p>
                      <a:pPr fontAlgn="t"/>
                      <a:r>
                        <a:rPr lang="en-US" sz="1100" dirty="0">
                          <a:effectLst/>
                        </a:rPr>
                        <a:t>7230</a:t>
                      </a:r>
                    </a:p>
                  </a:txBody>
                  <a:tcPr marL="46291" marR="46291" marT="46291" marB="46291"/>
                </a:tc>
                <a:tc>
                  <a:txBody>
                    <a:bodyPr/>
                    <a:lstStyle/>
                    <a:p>
                      <a:pPr fontAlgn="t"/>
                      <a:r>
                        <a:rPr lang="en-US" sz="1100" dirty="0">
                          <a:effectLst/>
                        </a:rPr>
                        <a:t>Introduction to Dance/Choreography</a:t>
                      </a:r>
                    </a:p>
                  </a:txBody>
                  <a:tcPr marL="46291" marR="46291" marT="46291" marB="46291"/>
                </a:tc>
                <a:tc>
                  <a:txBody>
                    <a:bodyPr/>
                    <a:lstStyle/>
                    <a:p>
                      <a:pPr fontAlgn="t"/>
                      <a:r>
                        <a:rPr lang="en-US" sz="1100" dirty="0">
                          <a:effectLst/>
                        </a:rPr>
                        <a:t>112A</a:t>
                      </a:r>
                    </a:p>
                  </a:txBody>
                  <a:tcPr marL="46291" marR="46291" marT="46291" marB="46291"/>
                </a:tc>
                <a:extLst>
                  <a:ext uri="{0D108BD9-81ED-4DB2-BD59-A6C34878D82A}">
                    <a16:rowId xmlns:a16="http://schemas.microsoft.com/office/drawing/2014/main" val="3827420048"/>
                  </a:ext>
                </a:extLst>
              </a:tr>
              <a:tr h="228211">
                <a:tc>
                  <a:txBody>
                    <a:bodyPr/>
                    <a:lstStyle/>
                    <a:p>
                      <a:pPr fontAlgn="t"/>
                      <a:r>
                        <a:rPr lang="en-US" sz="1100" dirty="0">
                          <a:effectLst/>
                        </a:rPr>
                        <a:t>7233</a:t>
                      </a:r>
                    </a:p>
                  </a:txBody>
                  <a:tcPr marL="46291" marR="46291" marT="46291" marB="46291"/>
                </a:tc>
                <a:tc>
                  <a:txBody>
                    <a:bodyPr/>
                    <a:lstStyle/>
                    <a:p>
                      <a:pPr fontAlgn="t"/>
                      <a:r>
                        <a:rPr lang="en-US" sz="1100" dirty="0">
                          <a:effectLst/>
                        </a:rPr>
                        <a:t>Introduction to Professional Music</a:t>
                      </a:r>
                    </a:p>
                  </a:txBody>
                  <a:tcPr marL="46291" marR="46291" marT="46291" marB="46291"/>
                </a:tc>
                <a:tc>
                  <a:txBody>
                    <a:bodyPr/>
                    <a:lstStyle/>
                    <a:p>
                      <a:pPr fontAlgn="t"/>
                      <a:r>
                        <a:rPr lang="en-US" sz="1100" dirty="0">
                          <a:effectLst/>
                        </a:rPr>
                        <a:t>112B</a:t>
                      </a:r>
                    </a:p>
                  </a:txBody>
                  <a:tcPr marL="46291" marR="46291" marT="46291" marB="46291"/>
                </a:tc>
                <a:extLst>
                  <a:ext uri="{0D108BD9-81ED-4DB2-BD59-A6C34878D82A}">
                    <a16:rowId xmlns:a16="http://schemas.microsoft.com/office/drawing/2014/main" val="1259704914"/>
                  </a:ext>
                </a:extLst>
              </a:tr>
              <a:tr h="228211">
                <a:tc>
                  <a:txBody>
                    <a:bodyPr/>
                    <a:lstStyle/>
                    <a:p>
                      <a:pPr fontAlgn="t"/>
                      <a:r>
                        <a:rPr lang="en-US" sz="1100" dirty="0">
                          <a:effectLst/>
                        </a:rPr>
                        <a:t>7236</a:t>
                      </a:r>
                    </a:p>
                  </a:txBody>
                  <a:tcPr marL="46291" marR="46291" marT="46291" marB="46291"/>
                </a:tc>
                <a:tc>
                  <a:txBody>
                    <a:bodyPr/>
                    <a:lstStyle/>
                    <a:p>
                      <a:pPr fontAlgn="t"/>
                      <a:r>
                        <a:rPr lang="en-US" sz="1100" dirty="0">
                          <a:effectLst/>
                        </a:rPr>
                        <a:t>Introduction to Professional Theater</a:t>
                      </a:r>
                    </a:p>
                  </a:txBody>
                  <a:tcPr marL="46291" marR="46291" marT="46291" marB="46291"/>
                </a:tc>
                <a:tc>
                  <a:txBody>
                    <a:bodyPr/>
                    <a:lstStyle/>
                    <a:p>
                      <a:pPr fontAlgn="t"/>
                      <a:r>
                        <a:rPr lang="en-US" sz="1100" dirty="0">
                          <a:effectLst/>
                        </a:rPr>
                        <a:t>112C</a:t>
                      </a:r>
                    </a:p>
                  </a:txBody>
                  <a:tcPr marL="46291" marR="46291" marT="46291" marB="46291"/>
                </a:tc>
                <a:extLst>
                  <a:ext uri="{0D108BD9-81ED-4DB2-BD59-A6C34878D82A}">
                    <a16:rowId xmlns:a16="http://schemas.microsoft.com/office/drawing/2014/main" val="3167073102"/>
                  </a:ext>
                </a:extLst>
              </a:tr>
              <a:tr h="228211">
                <a:tc>
                  <a:txBody>
                    <a:bodyPr/>
                    <a:lstStyle/>
                    <a:p>
                      <a:pPr fontAlgn="t"/>
                      <a:r>
                        <a:rPr lang="en-US" sz="1100" dirty="0">
                          <a:effectLst/>
                        </a:rPr>
                        <a:t>7240</a:t>
                      </a:r>
                    </a:p>
                  </a:txBody>
                  <a:tcPr marL="46291" marR="46291" marT="46291" marB="46291"/>
                </a:tc>
                <a:tc>
                  <a:txBody>
                    <a:bodyPr/>
                    <a:lstStyle/>
                    <a:p>
                      <a:pPr fontAlgn="t"/>
                      <a:r>
                        <a:rPr lang="en-US" sz="1100" dirty="0">
                          <a:effectLst/>
                        </a:rPr>
                        <a:t>Introduction to Stage Technology</a:t>
                      </a:r>
                    </a:p>
                  </a:txBody>
                  <a:tcPr marL="46291" marR="46291" marT="46291" marB="46291"/>
                </a:tc>
                <a:tc>
                  <a:txBody>
                    <a:bodyPr/>
                    <a:lstStyle/>
                    <a:p>
                      <a:pPr fontAlgn="t"/>
                      <a:r>
                        <a:rPr lang="en-US" sz="1100" dirty="0">
                          <a:effectLst/>
                        </a:rPr>
                        <a:t>113A</a:t>
                      </a:r>
                    </a:p>
                  </a:txBody>
                  <a:tcPr marL="46291" marR="46291" marT="46291" marB="46291"/>
                </a:tc>
                <a:extLst>
                  <a:ext uri="{0D108BD9-81ED-4DB2-BD59-A6C34878D82A}">
                    <a16:rowId xmlns:a16="http://schemas.microsoft.com/office/drawing/2014/main" val="3082103409"/>
                  </a:ext>
                </a:extLst>
              </a:tr>
              <a:tr h="228211">
                <a:tc>
                  <a:txBody>
                    <a:bodyPr/>
                    <a:lstStyle/>
                    <a:p>
                      <a:pPr fontAlgn="t"/>
                      <a:r>
                        <a:rPr lang="en-US" sz="1100" dirty="0">
                          <a:effectLst/>
                        </a:rPr>
                        <a:t>7243</a:t>
                      </a:r>
                    </a:p>
                  </a:txBody>
                  <a:tcPr marL="46291" marR="46291" marT="46291" marB="46291"/>
                </a:tc>
                <a:tc>
                  <a:txBody>
                    <a:bodyPr/>
                    <a:lstStyle/>
                    <a:p>
                      <a:pPr fontAlgn="t"/>
                      <a:r>
                        <a:rPr lang="en-US" sz="1100" dirty="0">
                          <a:effectLst/>
                        </a:rPr>
                        <a:t>Introduction to Film/Video Production</a:t>
                      </a:r>
                    </a:p>
                  </a:txBody>
                  <a:tcPr marL="46291" marR="46291" marT="46291" marB="46291"/>
                </a:tc>
                <a:tc>
                  <a:txBody>
                    <a:bodyPr/>
                    <a:lstStyle/>
                    <a:p>
                      <a:pPr fontAlgn="t"/>
                      <a:r>
                        <a:rPr lang="en-US" sz="1100" dirty="0">
                          <a:effectLst/>
                        </a:rPr>
                        <a:t>113B</a:t>
                      </a:r>
                    </a:p>
                  </a:txBody>
                  <a:tcPr marL="46291" marR="46291" marT="46291" marB="46291"/>
                </a:tc>
                <a:extLst>
                  <a:ext uri="{0D108BD9-81ED-4DB2-BD59-A6C34878D82A}">
                    <a16:rowId xmlns:a16="http://schemas.microsoft.com/office/drawing/2014/main" val="3582691742"/>
                  </a:ext>
                </a:extLst>
              </a:tr>
              <a:tr h="228211">
                <a:tc>
                  <a:txBody>
                    <a:bodyPr/>
                    <a:lstStyle/>
                    <a:p>
                      <a:pPr fontAlgn="t"/>
                      <a:r>
                        <a:rPr lang="en-US" sz="1100" dirty="0">
                          <a:effectLst/>
                        </a:rPr>
                        <a:t>7246</a:t>
                      </a:r>
                    </a:p>
                  </a:txBody>
                  <a:tcPr marL="46291" marR="46291" marT="46291" marB="46291"/>
                </a:tc>
                <a:tc>
                  <a:txBody>
                    <a:bodyPr/>
                    <a:lstStyle/>
                    <a:p>
                      <a:pPr fontAlgn="t"/>
                      <a:r>
                        <a:rPr lang="en-US" sz="1100" dirty="0">
                          <a:effectLst/>
                        </a:rPr>
                        <a:t>Introduction to Multimedia Production</a:t>
                      </a:r>
                    </a:p>
                  </a:txBody>
                  <a:tcPr marL="46291" marR="46291" marT="46291" marB="46291"/>
                </a:tc>
                <a:tc>
                  <a:txBody>
                    <a:bodyPr/>
                    <a:lstStyle/>
                    <a:p>
                      <a:pPr fontAlgn="t"/>
                      <a:r>
                        <a:rPr lang="en-US" sz="1100" dirty="0">
                          <a:effectLst/>
                        </a:rPr>
                        <a:t>113C</a:t>
                      </a:r>
                    </a:p>
                  </a:txBody>
                  <a:tcPr marL="46291" marR="46291" marT="46291" marB="46291"/>
                </a:tc>
                <a:extLst>
                  <a:ext uri="{0D108BD9-81ED-4DB2-BD59-A6C34878D82A}">
                    <a16:rowId xmlns:a16="http://schemas.microsoft.com/office/drawing/2014/main" val="482621891"/>
                  </a:ext>
                </a:extLst>
              </a:tr>
              <a:tr h="228211">
                <a:tc>
                  <a:txBody>
                    <a:bodyPr/>
                    <a:lstStyle/>
                    <a:p>
                      <a:pPr fontAlgn="t"/>
                      <a:r>
                        <a:rPr lang="en-US" sz="1100" dirty="0">
                          <a:effectLst/>
                        </a:rPr>
                        <a:t>7248</a:t>
                      </a:r>
                    </a:p>
                  </a:txBody>
                  <a:tcPr marL="46291" marR="46291" marT="46291" marB="46291"/>
                </a:tc>
                <a:tc>
                  <a:txBody>
                    <a:bodyPr/>
                    <a:lstStyle/>
                    <a:p>
                      <a:pPr fontAlgn="t"/>
                      <a:r>
                        <a:rPr lang="en-US" sz="1100" dirty="0">
                          <a:effectLst/>
                        </a:rPr>
                        <a:t>Advanced Multimedia Sound Production</a:t>
                      </a:r>
                    </a:p>
                  </a:txBody>
                  <a:tcPr marL="46291" marR="46291" marT="46291" marB="46291"/>
                </a:tc>
                <a:tc>
                  <a:txBody>
                    <a:bodyPr/>
                    <a:lstStyle/>
                    <a:p>
                      <a:pPr fontAlgn="t"/>
                      <a:r>
                        <a:rPr lang="en-US" sz="1100" dirty="0">
                          <a:effectLst/>
                        </a:rPr>
                        <a:t>113C</a:t>
                      </a:r>
                    </a:p>
                  </a:txBody>
                  <a:tcPr marL="46291" marR="46291" marT="46291" marB="46291"/>
                </a:tc>
                <a:extLst>
                  <a:ext uri="{0D108BD9-81ED-4DB2-BD59-A6C34878D82A}">
                    <a16:rowId xmlns:a16="http://schemas.microsoft.com/office/drawing/2014/main" val="2203229601"/>
                  </a:ext>
                </a:extLst>
              </a:tr>
              <a:tr h="228211">
                <a:tc>
                  <a:txBody>
                    <a:bodyPr/>
                    <a:lstStyle/>
                    <a:p>
                      <a:pPr fontAlgn="t"/>
                      <a:r>
                        <a:rPr lang="en-US" sz="1100" dirty="0">
                          <a:effectLst/>
                        </a:rPr>
                        <a:t>7260</a:t>
                      </a:r>
                    </a:p>
                  </a:txBody>
                  <a:tcPr marL="46291" marR="46291" marT="46291" marB="46291"/>
                </a:tc>
                <a:tc>
                  <a:txBody>
                    <a:bodyPr/>
                    <a:lstStyle/>
                    <a:p>
                      <a:pPr fontAlgn="t"/>
                      <a:r>
                        <a:rPr lang="en-US" sz="1100" dirty="0">
                          <a:effectLst/>
                        </a:rPr>
                        <a:t>Introduction to Game Design</a:t>
                      </a:r>
                    </a:p>
                  </a:txBody>
                  <a:tcPr marL="46291" marR="46291" marT="46291" marB="46291"/>
                </a:tc>
                <a:tc>
                  <a:txBody>
                    <a:bodyPr/>
                    <a:lstStyle/>
                    <a:p>
                      <a:pPr fontAlgn="t"/>
                      <a:r>
                        <a:rPr lang="en-US" sz="1100" dirty="0">
                          <a:effectLst/>
                        </a:rPr>
                        <a:t>n/a</a:t>
                      </a:r>
                    </a:p>
                  </a:txBody>
                  <a:tcPr marL="46291" marR="46291" marT="46291" marB="46291"/>
                </a:tc>
                <a:extLst>
                  <a:ext uri="{0D108BD9-81ED-4DB2-BD59-A6C34878D82A}">
                    <a16:rowId xmlns:a16="http://schemas.microsoft.com/office/drawing/2014/main" val="2860789057"/>
                  </a:ext>
                </a:extLst>
              </a:tr>
            </a:tbl>
          </a:graphicData>
        </a:graphic>
      </p:graphicFrame>
      <p:sp>
        <p:nvSpPr>
          <p:cNvPr id="5" name="Slide Number Placeholder 4">
            <a:extLst>
              <a:ext uri="{FF2B5EF4-FFF2-40B4-BE49-F238E27FC236}">
                <a16:creationId xmlns:a16="http://schemas.microsoft.com/office/drawing/2014/main" id="{A120C7B2-194F-06ED-E802-18E7168A63C8}"/>
              </a:ext>
            </a:extLst>
          </p:cNvPr>
          <p:cNvSpPr>
            <a:spLocks noGrp="1"/>
          </p:cNvSpPr>
          <p:nvPr>
            <p:ph type="sldNum" sz="quarter" idx="12"/>
          </p:nvPr>
        </p:nvSpPr>
        <p:spPr>
          <a:xfrm>
            <a:off x="8610600" y="6356350"/>
            <a:ext cx="2743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1BBA40-D491-440F-A181-17CBDCE45226}" type="slidenum">
              <a:rPr lang="en-US" smtClean="0"/>
              <a:pPr/>
              <a:t>14</a:t>
            </a:fld>
            <a:endParaRPr lang="en-US" dirty="0"/>
          </a:p>
        </p:txBody>
      </p:sp>
      <p:sp>
        <p:nvSpPr>
          <p:cNvPr id="4" name="Footer Placeholder 3">
            <a:extLst>
              <a:ext uri="{FF2B5EF4-FFF2-40B4-BE49-F238E27FC236}">
                <a16:creationId xmlns:a16="http://schemas.microsoft.com/office/drawing/2014/main" id="{0F1AD0E0-9FE8-92F0-1238-C8BD7A6E6FFA}"/>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Tree>
    <p:extLst>
      <p:ext uri="{BB962C8B-B14F-4D97-AF65-F5344CB8AC3E}">
        <p14:creationId xmlns:p14="http://schemas.microsoft.com/office/powerpoint/2010/main" val="326750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56EC-9D65-2381-9C9A-62955E5E9DEE}"/>
              </a:ext>
            </a:extLst>
          </p:cNvPr>
          <p:cNvSpPr>
            <a:spLocks noGrp="1"/>
          </p:cNvSpPr>
          <p:nvPr>
            <p:ph type="title"/>
          </p:nvPr>
        </p:nvSpPr>
        <p:spPr/>
        <p:txBody>
          <a:bodyPr/>
          <a:lstStyle/>
          <a:p>
            <a:r>
              <a:rPr lang="en-US" dirty="0"/>
              <a:t>DD User Interface Functionality</a:t>
            </a:r>
          </a:p>
        </p:txBody>
      </p:sp>
      <p:sp>
        <p:nvSpPr>
          <p:cNvPr id="52" name="Slide Number Placeholder 51">
            <a:extLst>
              <a:ext uri="{FF2B5EF4-FFF2-40B4-BE49-F238E27FC236}">
                <a16:creationId xmlns:a16="http://schemas.microsoft.com/office/drawing/2014/main" id="{3F4F619C-5C68-394C-FC65-1E8E7ED4E814}"/>
              </a:ext>
            </a:extLst>
          </p:cNvPr>
          <p:cNvSpPr>
            <a:spLocks noGrp="1"/>
          </p:cNvSpPr>
          <p:nvPr>
            <p:ph type="sldNum" sz="quarter" idx="1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6FCD1B23-4676-4257-A13D-00E8B2FF32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descr="Screen shot of the Data Discrepancies screen with callouts ">
            <a:extLst>
              <a:ext uri="{FF2B5EF4-FFF2-40B4-BE49-F238E27FC236}">
                <a16:creationId xmlns:a16="http://schemas.microsoft.com/office/drawing/2014/main" id="{67612E13-7561-4A8F-C77B-ED1782D26817}"/>
              </a:ext>
            </a:extLst>
          </p:cNvPr>
          <p:cNvGrpSpPr/>
          <p:nvPr/>
        </p:nvGrpSpPr>
        <p:grpSpPr>
          <a:xfrm>
            <a:off x="395464" y="1065093"/>
            <a:ext cx="11076247" cy="5169506"/>
            <a:chOff x="395464" y="1074147"/>
            <a:chExt cx="11076247" cy="5169506"/>
          </a:xfrm>
        </p:grpSpPr>
        <p:pic>
          <p:nvPicPr>
            <p:cNvPr id="5" name="Picture 4">
              <a:extLst>
                <a:ext uri="{FF2B5EF4-FFF2-40B4-BE49-F238E27FC236}">
                  <a16:creationId xmlns:a16="http://schemas.microsoft.com/office/drawing/2014/main" id="{76FCF6F0-296D-2398-FF0F-7A7BD81D6346}"/>
                </a:ext>
              </a:extLst>
            </p:cNvPr>
            <p:cNvPicPr>
              <a:picLocks noChangeAspect="1"/>
            </p:cNvPicPr>
            <p:nvPr/>
          </p:nvPicPr>
          <p:blipFill>
            <a:blip r:embed="rId3"/>
            <a:stretch>
              <a:fillRect/>
            </a:stretch>
          </p:blipFill>
          <p:spPr>
            <a:xfrm>
              <a:off x="3412934" y="1074147"/>
              <a:ext cx="8058777" cy="5169506"/>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74CA0212-AA29-70EE-A32E-0CE9E35D2B1C}"/>
                </a:ext>
              </a:extLst>
            </p:cNvPr>
            <p:cNvSpPr/>
            <p:nvPr/>
          </p:nvSpPr>
          <p:spPr>
            <a:xfrm>
              <a:off x="3466805" y="3535378"/>
              <a:ext cx="538982" cy="622300"/>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E3848F97-A2CE-1D7B-7ADC-4F2C2C2C6280}"/>
                </a:ext>
              </a:extLst>
            </p:cNvPr>
            <p:cNvSpPr/>
            <p:nvPr/>
          </p:nvSpPr>
          <p:spPr>
            <a:xfrm>
              <a:off x="395464" y="3429001"/>
              <a:ext cx="1924693" cy="1415752"/>
            </a:xfrm>
            <a:prstGeom prst="roundRect">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Error name links to the CALPADS User Manual’s definition and description pages</a:t>
              </a:r>
            </a:p>
          </p:txBody>
        </p:sp>
        <p:cxnSp>
          <p:nvCxnSpPr>
            <p:cNvPr id="12" name="Straight Connector 11">
              <a:extLst>
                <a:ext uri="{FF2B5EF4-FFF2-40B4-BE49-F238E27FC236}">
                  <a16:creationId xmlns:a16="http://schemas.microsoft.com/office/drawing/2014/main" id="{B4DF3298-7314-D149-3CB4-7D51278484DC}"/>
                </a:ext>
              </a:extLst>
            </p:cNvPr>
            <p:cNvCxnSpPr>
              <a:cxnSpLocks/>
              <a:stCxn id="9" idx="3"/>
              <a:endCxn id="6" idx="1"/>
            </p:cNvCxnSpPr>
            <p:nvPr/>
          </p:nvCxnSpPr>
          <p:spPr>
            <a:xfrm flipV="1">
              <a:off x="2320157" y="3846528"/>
              <a:ext cx="1146648" cy="29034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9B6EC225-BB07-2EDD-612B-524EBEE08099}"/>
                </a:ext>
              </a:extLst>
            </p:cNvPr>
            <p:cNvSpPr/>
            <p:nvPr/>
          </p:nvSpPr>
          <p:spPr>
            <a:xfrm>
              <a:off x="4419305" y="4974258"/>
              <a:ext cx="538982" cy="1164619"/>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8C743895-F678-40F7-11DA-7D4C28E560AF}"/>
                </a:ext>
              </a:extLst>
            </p:cNvPr>
            <p:cNvSpPr/>
            <p:nvPr/>
          </p:nvSpPr>
          <p:spPr>
            <a:xfrm>
              <a:off x="10915355" y="4923458"/>
              <a:ext cx="374650" cy="1164619"/>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4B728531-D14B-55E4-27F8-D64AEA237B2F}"/>
                </a:ext>
              </a:extLst>
            </p:cNvPr>
            <p:cNvSpPr/>
            <p:nvPr/>
          </p:nvSpPr>
          <p:spPr>
            <a:xfrm>
              <a:off x="10121605" y="4227528"/>
              <a:ext cx="1168400" cy="349250"/>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FE080C7F-1F6A-FF9C-239E-1FFA0C487B0D}"/>
                </a:ext>
              </a:extLst>
            </p:cNvPr>
            <p:cNvSpPr/>
            <p:nvPr/>
          </p:nvSpPr>
          <p:spPr>
            <a:xfrm>
              <a:off x="3405815" y="2995627"/>
              <a:ext cx="1921539" cy="268131"/>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D6708239-C021-B938-63B7-B4CD088219C2}"/>
                </a:ext>
              </a:extLst>
            </p:cNvPr>
            <p:cNvCxnSpPr>
              <a:cxnSpLocks/>
              <a:stCxn id="21" idx="3"/>
              <a:endCxn id="34" idx="1"/>
            </p:cNvCxnSpPr>
            <p:nvPr/>
          </p:nvCxnSpPr>
          <p:spPr>
            <a:xfrm flipV="1">
              <a:off x="5327354" y="2410822"/>
              <a:ext cx="297270" cy="7188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2E0DA-F6BE-5F17-F015-CAC4B3EC4DAF}"/>
                </a:ext>
              </a:extLst>
            </p:cNvPr>
            <p:cNvCxnSpPr>
              <a:cxnSpLocks/>
              <a:stCxn id="49" idx="2"/>
              <a:endCxn id="20" idx="0"/>
            </p:cNvCxnSpPr>
            <p:nvPr/>
          </p:nvCxnSpPr>
          <p:spPr>
            <a:xfrm>
              <a:off x="9864931" y="2449595"/>
              <a:ext cx="840874" cy="177793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C8534B-5C00-756E-4F44-C80B8DC4EA02}"/>
                </a:ext>
              </a:extLst>
            </p:cNvPr>
            <p:cNvCxnSpPr>
              <a:cxnSpLocks/>
              <a:stCxn id="9" idx="3"/>
              <a:endCxn id="17" idx="1"/>
            </p:cNvCxnSpPr>
            <p:nvPr/>
          </p:nvCxnSpPr>
          <p:spPr>
            <a:xfrm>
              <a:off x="2320157" y="4136877"/>
              <a:ext cx="2099148" cy="141969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F4578F-445E-C7E2-EF33-F63C54F80CBB}"/>
                </a:ext>
              </a:extLst>
            </p:cNvPr>
            <p:cNvCxnSpPr>
              <a:cxnSpLocks/>
              <a:stCxn id="44" idx="3"/>
              <a:endCxn id="19" idx="1"/>
            </p:cNvCxnSpPr>
            <p:nvPr/>
          </p:nvCxnSpPr>
          <p:spPr>
            <a:xfrm>
              <a:off x="9236348" y="4240978"/>
              <a:ext cx="1679007" cy="126479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944348A1-4173-E534-515E-209C9BC70A12}"/>
                </a:ext>
              </a:extLst>
            </p:cNvPr>
            <p:cNvSpPr/>
            <p:nvPr/>
          </p:nvSpPr>
          <p:spPr>
            <a:xfrm>
              <a:off x="5624624" y="1818685"/>
              <a:ext cx="2341260" cy="1184274"/>
            </a:xfrm>
            <a:prstGeom prst="roundRect">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start and completion time tell you how up to date the discrepancies listed are</a:t>
              </a:r>
            </a:p>
          </p:txBody>
        </p:sp>
        <p:sp>
          <p:nvSpPr>
            <p:cNvPr id="44" name="Rectangle: Rounded Corners 43">
              <a:extLst>
                <a:ext uri="{FF2B5EF4-FFF2-40B4-BE49-F238E27FC236}">
                  <a16:creationId xmlns:a16="http://schemas.microsoft.com/office/drawing/2014/main" id="{E8B19949-65E6-237D-7AED-B2D7D49BA0FE}"/>
                </a:ext>
              </a:extLst>
            </p:cNvPr>
            <p:cNvSpPr/>
            <p:nvPr/>
          </p:nvSpPr>
          <p:spPr>
            <a:xfrm>
              <a:off x="7137201" y="3716691"/>
              <a:ext cx="2099147" cy="1048573"/>
            </a:xfrm>
            <a:prstGeom prst="roundRect">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 button links to the record details triggering the error</a:t>
              </a:r>
            </a:p>
          </p:txBody>
        </p:sp>
        <p:sp>
          <p:nvSpPr>
            <p:cNvPr id="49" name="Rectangle: Rounded Corners 48">
              <a:extLst>
                <a:ext uri="{FF2B5EF4-FFF2-40B4-BE49-F238E27FC236}">
                  <a16:creationId xmlns:a16="http://schemas.microsoft.com/office/drawing/2014/main" id="{8FC5EC02-1E16-C4FF-8D96-74BF02C216B8}"/>
                </a:ext>
              </a:extLst>
            </p:cNvPr>
            <p:cNvSpPr/>
            <p:nvPr/>
          </p:nvSpPr>
          <p:spPr>
            <a:xfrm>
              <a:off x="8640103" y="1204846"/>
              <a:ext cx="2449655" cy="1244749"/>
            </a:xfrm>
            <a:prstGeom prst="roundRect">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errors with the same prefix (record type) use the Data Discrepancy Error Extract button</a:t>
              </a:r>
            </a:p>
          </p:txBody>
        </p:sp>
      </p:grpSp>
      <p:sp>
        <p:nvSpPr>
          <p:cNvPr id="4" name="Footer Placeholder 3">
            <a:extLst>
              <a:ext uri="{FF2B5EF4-FFF2-40B4-BE49-F238E27FC236}">
                <a16:creationId xmlns:a16="http://schemas.microsoft.com/office/drawing/2014/main" id="{26DCD06D-6515-51B5-743C-B0C47BB84F1A}"/>
              </a:ext>
            </a:extLst>
          </p:cNvPr>
          <p:cNvSpPr>
            <a:spLocks noGrp="1"/>
          </p:cNvSpPr>
          <p:nvPr>
            <p:ph type="ftr" sz="quarter" idx="10"/>
          </p:nvPr>
        </p:nvSpPr>
        <p:spPr/>
        <p:txBody>
          <a:bodyPr/>
          <a:lstStyle/>
          <a:p>
            <a:r>
              <a:rPr lang="en-US" noProof="0"/>
              <a:t>Fall 2 - Advanced Reports and Certification v1.1 - Jan 11, 2024</a:t>
            </a:r>
          </a:p>
        </p:txBody>
      </p:sp>
    </p:spTree>
    <p:extLst>
      <p:ext uri="{BB962C8B-B14F-4D97-AF65-F5344CB8AC3E}">
        <p14:creationId xmlns:p14="http://schemas.microsoft.com/office/powerpoint/2010/main" val="299440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88" y="266950"/>
            <a:ext cx="11340000" cy="432000"/>
          </a:xfrm>
        </p:spPr>
        <p:txBody>
          <a:bodyPr/>
          <a:lstStyle/>
          <a:p>
            <a:r>
              <a:rPr lang="en-US" dirty="0"/>
              <a:t>2023-24 – Fall -2 Validation Changes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7858067"/>
              </p:ext>
            </p:extLst>
          </p:nvPr>
        </p:nvGraphicFramePr>
        <p:xfrm>
          <a:off x="432000" y="784919"/>
          <a:ext cx="11328400" cy="5007525"/>
        </p:xfrm>
        <a:graphic>
          <a:graphicData uri="http://schemas.openxmlformats.org/drawingml/2006/table">
            <a:tbl>
              <a:tblPr firstRow="1" bandRow="1">
                <a:tableStyleId>{BC89EF96-8CEA-46FF-86C4-4CE0E7609802}</a:tableStyleId>
              </a:tblPr>
              <a:tblGrid>
                <a:gridCol w="1800454">
                  <a:extLst>
                    <a:ext uri="{9D8B030D-6E8A-4147-A177-3AD203B41FA5}">
                      <a16:colId xmlns:a16="http://schemas.microsoft.com/office/drawing/2014/main" val="20000"/>
                    </a:ext>
                  </a:extLst>
                </a:gridCol>
                <a:gridCol w="9527946">
                  <a:extLst>
                    <a:ext uri="{9D8B030D-6E8A-4147-A177-3AD203B41FA5}">
                      <a16:colId xmlns:a16="http://schemas.microsoft.com/office/drawing/2014/main" val="20001"/>
                    </a:ext>
                  </a:extLst>
                </a:gridCol>
              </a:tblGrid>
              <a:tr h="394513">
                <a:tc>
                  <a:txBody>
                    <a:bodyPr/>
                    <a:lstStyle/>
                    <a:p>
                      <a:pPr algn="ctr"/>
                      <a:r>
                        <a:rPr lang="en-US" sz="1400" dirty="0">
                          <a:solidFill>
                            <a:schemeClr val="bg1"/>
                          </a:solidFill>
                        </a:rPr>
                        <a:t>Functionality</a:t>
                      </a:r>
                    </a:p>
                  </a:txBody>
                  <a:tcPr>
                    <a:solidFill>
                      <a:srgbClr val="FD7C62"/>
                    </a:solidFill>
                  </a:tcPr>
                </a:tc>
                <a:tc>
                  <a:txBody>
                    <a:bodyPr/>
                    <a:lstStyle/>
                    <a:p>
                      <a:pPr algn="ctr"/>
                      <a:r>
                        <a:rPr lang="en-US" sz="1400" dirty="0">
                          <a:solidFill>
                            <a:schemeClr val="bg1"/>
                          </a:solidFill>
                        </a:rPr>
                        <a:t>Change</a:t>
                      </a:r>
                    </a:p>
                  </a:txBody>
                  <a:tcPr>
                    <a:solidFill>
                      <a:srgbClr val="FD7C62"/>
                    </a:solidFill>
                  </a:tcPr>
                </a:tc>
                <a:extLst>
                  <a:ext uri="{0D108BD9-81ED-4DB2-BD59-A6C34878D82A}">
                    <a16:rowId xmlns:a16="http://schemas.microsoft.com/office/drawing/2014/main" val="10000"/>
                  </a:ext>
                </a:extLst>
              </a:tr>
              <a:tr h="1572618">
                <a:tc>
                  <a:txBody>
                    <a:bodyPr/>
                    <a:lstStyle/>
                    <a:p>
                      <a:pPr marL="0" indent="0" algn="ctr">
                        <a:spcBef>
                          <a:spcPts val="600"/>
                        </a:spcBef>
                        <a:buFont typeface="Arial" panose="020B0604020202020204" pitchFamily="34" charset="0"/>
                        <a:buNone/>
                      </a:pPr>
                      <a:r>
                        <a:rPr lang="en-US" sz="1600" b="1" dirty="0"/>
                        <a:t>Input Validations</a:t>
                      </a:r>
                    </a:p>
                  </a:txBody>
                  <a:tcPr anchor="ctr">
                    <a:lnR w="12700" cap="flat" cmpd="sng" algn="ctr">
                      <a:solidFill>
                        <a:srgbClr val="42C1BD"/>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735E"/>
                          </a:solidFill>
                        </a:rPr>
                        <a:t>Modified</a:t>
                      </a:r>
                      <a:r>
                        <a:rPr lang="en-US" sz="1400" b="1" dirty="0"/>
                        <a:t> – </a:t>
                      </a:r>
                    </a:p>
                    <a:p>
                      <a:pPr marL="285750" indent="-285750">
                        <a:buFont typeface="Arial" panose="020B0604020202020204" pitchFamily="34" charset="0"/>
                        <a:buChar char="•"/>
                        <a:defRPr/>
                      </a:pPr>
                      <a:r>
                        <a:rPr lang="en-US" sz="1400" b="1" dirty="0">
                          <a:solidFill>
                            <a:prstClr val="black"/>
                          </a:solidFill>
                          <a:latin typeface="+mn-lt"/>
                          <a:ea typeface="Tahoma"/>
                          <a:cs typeface="Tahoma"/>
                        </a:rPr>
                        <a:t>CRSE0468</a:t>
                      </a:r>
                      <a:r>
                        <a:rPr lang="en-US" sz="1400" dirty="0">
                          <a:solidFill>
                            <a:prstClr val="black"/>
                          </a:solidFill>
                          <a:latin typeface="+mn-lt"/>
                          <a:ea typeface="Tahoma"/>
                          <a:cs typeface="Tahoma"/>
                        </a:rPr>
                        <a:t> - Invalid Course Group State and CRS - Departmentalized Course Standards Grade Level Range Combination</a:t>
                      </a:r>
                    </a:p>
                    <a:p>
                      <a:pPr marL="285750" indent="-285750">
                        <a:buFont typeface="Arial" panose="020B0604020202020204" pitchFamily="34" charset="0"/>
                        <a:buChar char="•"/>
                        <a:defRPr/>
                      </a:pPr>
                      <a:r>
                        <a:rPr lang="en-US" sz="1400" b="1" dirty="0">
                          <a:solidFill>
                            <a:prstClr val="black"/>
                          </a:solidFill>
                          <a:latin typeface="+mn-lt"/>
                          <a:ea typeface="Tahoma"/>
                          <a:cs typeface="Tahoma"/>
                        </a:rPr>
                        <a:t>CRSE0530</a:t>
                      </a:r>
                      <a:r>
                        <a:rPr lang="en-US" sz="1400" dirty="0">
                          <a:solidFill>
                            <a:prstClr val="black"/>
                          </a:solidFill>
                          <a:latin typeface="+mn-lt"/>
                          <a:ea typeface="Tahoma"/>
                          <a:cs typeface="Tahoma"/>
                        </a:rPr>
                        <a:t> - to exclude Instructional Level Codes of 23/24 from trigger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rgbClr val="FF735E"/>
                          </a:solidFill>
                        </a:rPr>
                        <a:t>Disabled</a:t>
                      </a:r>
                      <a:r>
                        <a:rPr lang="en-US" sz="1400" b="1" dirty="0"/>
                        <a:t> – </a:t>
                      </a:r>
                    </a:p>
                    <a:p>
                      <a:pPr marL="285750" indent="-285750">
                        <a:buFont typeface="Arial" panose="020B0604020202020204" pitchFamily="34" charset="0"/>
                        <a:buChar char="•"/>
                        <a:defRPr/>
                      </a:pPr>
                      <a:r>
                        <a:rPr lang="en-US" sz="1400" b="1" dirty="0">
                          <a:solidFill>
                            <a:prstClr val="black"/>
                          </a:solidFill>
                          <a:latin typeface="+mn-lt"/>
                          <a:ea typeface="Tahoma"/>
                          <a:cs typeface="Tahoma"/>
                        </a:rPr>
                        <a:t>CRSE/C0220 </a:t>
                      </a:r>
                      <a:r>
                        <a:rPr lang="en-US" sz="1400" dirty="0">
                          <a:solidFill>
                            <a:prstClr val="black"/>
                          </a:solidFill>
                          <a:latin typeface="+mn-lt"/>
                          <a:ea typeface="Tahoma"/>
                          <a:cs typeface="Tahoma"/>
                        </a:rPr>
                        <a:t>- Staff Demographic record missing for SEID </a:t>
                      </a:r>
                      <a:r>
                        <a:rPr lang="en-US" sz="1400" dirty="0" err="1">
                          <a:solidFill>
                            <a:prstClr val="black"/>
                          </a:solidFill>
                          <a:latin typeface="+mn-lt"/>
                          <a:ea typeface="Tahoma"/>
                          <a:cs typeface="Tahoma"/>
                        </a:rPr>
                        <a:t>xxxxxxxxxxx</a:t>
                      </a:r>
                      <a:r>
                        <a:rPr lang="en-US" sz="1400" dirty="0">
                          <a:solidFill>
                            <a:prstClr val="black"/>
                          </a:solidFill>
                          <a:latin typeface="+mn-lt"/>
                          <a:ea typeface="Tahoma"/>
                          <a:cs typeface="Tahoma"/>
                        </a:rPr>
                        <a:t>” (x’s represent the SEID number)</a:t>
                      </a:r>
                    </a:p>
                  </a:txBody>
                  <a:tcPr anchor="ctr">
                    <a:lnL w="12700" cap="flat" cmpd="sng" algn="ctr">
                      <a:solidFill>
                        <a:srgbClr val="42C1BD"/>
                      </a:solidFill>
                      <a:prstDash val="solid"/>
                      <a:round/>
                      <a:headEnd type="none" w="med" len="med"/>
                      <a:tailEnd type="none" w="med" len="med"/>
                    </a:lnL>
                  </a:tcPr>
                </a:tc>
                <a:extLst>
                  <a:ext uri="{0D108BD9-81ED-4DB2-BD59-A6C34878D82A}">
                    <a16:rowId xmlns:a16="http://schemas.microsoft.com/office/drawing/2014/main" val="1912687463"/>
                  </a:ext>
                </a:extLst>
              </a:tr>
              <a:tr h="3040394">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600" b="1" dirty="0"/>
                        <a:t>Certification &amp; Data Discrepancies (CDDs)</a:t>
                      </a:r>
                    </a:p>
                  </a:txBody>
                  <a:tcPr anchor="ctr">
                    <a:lnR w="12700" cap="flat" cmpd="sng" algn="ctr">
                      <a:solidFill>
                        <a:srgbClr val="42C1BD"/>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735E"/>
                          </a:solidFill>
                        </a:rPr>
                        <a:t>New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solidFill>
                        </a:rPr>
                        <a:t>CRSE0639F2 </a:t>
                      </a:r>
                      <a:r>
                        <a:rPr lang="en-US" sz="1400" b="0" dirty="0">
                          <a:solidFill>
                            <a:schemeClr val="tx1"/>
                          </a:solidFill>
                        </a:rPr>
                        <a:t>- More than one Class ID submitted for the same Course Section ID</a:t>
                      </a:r>
                      <a:endParaRPr lang="en-US" sz="1400" b="1"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solidFill>
                        </a:rPr>
                        <a:t>CRSE0640F2 </a:t>
                      </a:r>
                      <a:r>
                        <a:rPr lang="en-US" sz="1400" b="0" dirty="0">
                          <a:solidFill>
                            <a:schemeClr val="tx1"/>
                          </a:solidFill>
                        </a:rPr>
                        <a:t>- Course identified as Special Education with Gen Ed Students enrolled</a:t>
                      </a:r>
                      <a:endParaRPr lang="en-US" sz="1400" b="1"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solidFill>
                        </a:rPr>
                        <a:t>SCSE0641F2 </a:t>
                      </a:r>
                      <a:r>
                        <a:rPr lang="en-US" sz="1400" b="0" dirty="0">
                          <a:solidFill>
                            <a:schemeClr val="tx1"/>
                          </a:solidFill>
                        </a:rPr>
                        <a:t>- No Student Course Section Data for a Primarily Enrolled Student</a:t>
                      </a:r>
                      <a:endParaRPr lang="en-US" sz="1400" b="1"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solidFill>
                        </a:rPr>
                        <a:t>CERT108 </a:t>
                      </a:r>
                      <a:r>
                        <a:rPr lang="en-US" sz="1400" b="0" dirty="0">
                          <a:solidFill>
                            <a:schemeClr val="tx1"/>
                          </a:solidFill>
                        </a:rPr>
                        <a:t>- Total FTE to Total Staff ratio is greater than 1.25 or less than .75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735E"/>
                          </a:solidFill>
                        </a:rPr>
                        <a:t>Modified</a:t>
                      </a:r>
                      <a:r>
                        <a:rPr lang="en-US" sz="1400" b="1" dirty="0"/>
                        <a:t> – </a:t>
                      </a:r>
                    </a:p>
                    <a:p>
                      <a:pPr marL="285750" indent="-285750">
                        <a:buFont typeface="Arial" panose="020B0604020202020204" pitchFamily="34" charset="0"/>
                        <a:buChar char="•"/>
                        <a:defRPr/>
                      </a:pPr>
                      <a:r>
                        <a:rPr lang="en-US" sz="1400" b="1" dirty="0">
                          <a:solidFill>
                            <a:schemeClr val="tx1"/>
                          </a:solidFill>
                          <a:latin typeface="+mn-lt"/>
                          <a:ea typeface="Tahoma"/>
                          <a:cs typeface="Tahoma"/>
                        </a:rPr>
                        <a:t>SCSE0139F2</a:t>
                      </a:r>
                      <a:r>
                        <a:rPr lang="en-US" sz="1400" dirty="0">
                          <a:solidFill>
                            <a:schemeClr val="tx1"/>
                          </a:solidFill>
                          <a:latin typeface="+mn-lt"/>
                          <a:ea typeface="Tahoma"/>
                          <a:cs typeface="Tahoma"/>
                        </a:rPr>
                        <a:t> - Missing Course Section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735E"/>
                          </a:solidFill>
                        </a:rPr>
                        <a:t>Disabled</a:t>
                      </a:r>
                      <a:r>
                        <a:rPr lang="en-US" sz="1400" b="1" dirty="0"/>
                        <a:t>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prstClr val="black"/>
                          </a:solidFill>
                          <a:latin typeface="+mn-lt"/>
                          <a:ea typeface="Tahoma"/>
                          <a:cs typeface="Tahoma"/>
                        </a:rPr>
                        <a:t>SCSE0128F2</a:t>
                      </a:r>
                      <a:r>
                        <a:rPr lang="en-US" sz="1400" dirty="0">
                          <a:solidFill>
                            <a:prstClr val="black"/>
                          </a:solidFill>
                          <a:latin typeface="+mn-lt"/>
                          <a:ea typeface="Tahoma"/>
                          <a:cs typeface="Tahoma"/>
                        </a:rPr>
                        <a:t> - Invalid CRS-State Course Code Grade Level Combination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prstClr val="black"/>
                          </a:solidFill>
                        </a:rPr>
                        <a:t>CERT077</a:t>
                      </a:r>
                      <a:r>
                        <a:rPr lang="en-US" sz="1400" dirty="0">
                          <a:solidFill>
                            <a:prstClr val="black"/>
                          </a:solidFill>
                          <a:latin typeface="+mn-lt"/>
                          <a:ea typeface="Tahoma"/>
                          <a:cs typeface="Tahoma"/>
                        </a:rPr>
                        <a:t> - No Student Course Section Data for a Primarily Enrolled Student (SCSE)</a:t>
                      </a:r>
                      <a:endParaRPr lang="en-US" sz="1400" b="1" dirty="0">
                        <a:solidFill>
                          <a:prstClr val="black"/>
                        </a:solidFill>
                      </a:endParaRPr>
                    </a:p>
                    <a:p>
                      <a:pPr marL="285750" indent="-285750">
                        <a:buFont typeface="Arial" panose="020B0604020202020204" pitchFamily="34" charset="0"/>
                        <a:buChar char="•"/>
                        <a:defRPr/>
                      </a:pPr>
                      <a:r>
                        <a:rPr lang="en-US" sz="1400" b="1" dirty="0">
                          <a:solidFill>
                            <a:prstClr val="black"/>
                          </a:solidFill>
                        </a:rPr>
                        <a:t>CERT090</a:t>
                      </a:r>
                      <a:r>
                        <a:rPr lang="en-US" sz="1400" dirty="0">
                          <a:solidFill>
                            <a:prstClr val="black"/>
                          </a:solidFill>
                          <a:latin typeface="+mn-lt"/>
                          <a:ea typeface="Tahoma"/>
                          <a:cs typeface="Tahoma"/>
                        </a:rPr>
                        <a:t> - EL, RFEP, or IFEP student reported with a Primary Language of English or Sign Language</a:t>
                      </a:r>
                      <a:endParaRPr lang="en-US" sz="1400" dirty="0">
                        <a:solidFill>
                          <a:prstClr val="black"/>
                        </a:solidFill>
                      </a:endParaRPr>
                    </a:p>
                    <a:p>
                      <a:pPr marL="285750" indent="-285750">
                        <a:buFont typeface="Arial" panose="020B0604020202020204" pitchFamily="34" charset="0"/>
                        <a:buChar char="•"/>
                        <a:defRPr/>
                      </a:pPr>
                      <a:r>
                        <a:rPr lang="en-US" sz="1400" b="1" dirty="0">
                          <a:solidFill>
                            <a:prstClr val="black"/>
                          </a:solidFill>
                        </a:rPr>
                        <a:t>CERT174</a:t>
                      </a:r>
                      <a:r>
                        <a:rPr lang="en-US" sz="1400" dirty="0">
                          <a:solidFill>
                            <a:prstClr val="black"/>
                          </a:solidFill>
                          <a:latin typeface="+mn-lt"/>
                          <a:ea typeface="Tahoma"/>
                          <a:cs typeface="Tahoma"/>
                        </a:rPr>
                        <a:t> - Course identified as Special Education with no SWD enrolled</a:t>
                      </a:r>
                    </a:p>
                  </a:txBody>
                  <a:tcPr anchor="ctr">
                    <a:lnL w="12700" cap="flat" cmpd="sng" algn="ctr">
                      <a:solidFill>
                        <a:srgbClr val="42C1BD"/>
                      </a:solidFill>
                      <a:prstDash val="solid"/>
                      <a:round/>
                      <a:headEnd type="none" w="med" len="med"/>
                      <a:tailEnd type="none" w="med" len="med"/>
                    </a:lnL>
                  </a:tcPr>
                </a:tc>
                <a:extLst>
                  <a:ext uri="{0D108BD9-81ED-4DB2-BD59-A6C34878D82A}">
                    <a16:rowId xmlns:a16="http://schemas.microsoft.com/office/drawing/2014/main" val="2571184514"/>
                  </a:ext>
                </a:extLst>
              </a:tr>
            </a:tbl>
          </a:graphicData>
        </a:graphic>
      </p:graphicFrame>
      <p:sp>
        <p:nvSpPr>
          <p:cNvPr id="4" name="Footer Placeholder 3"/>
          <p:cNvSpPr>
            <a:spLocks noGrp="1"/>
          </p:cNvSpPr>
          <p:nvPr>
            <p:ph type="ftr" sz="quarter" idx="10"/>
          </p:nvPr>
        </p:nvSpPr>
        <p:spPr/>
        <p:txBody>
          <a:bodyPr/>
          <a:lstStyle/>
          <a:p>
            <a:r>
              <a:rPr lang="en-US">
                <a:solidFill>
                  <a:srgbClr val="003366"/>
                </a:solidFill>
              </a:rPr>
              <a:t>Fall 2 - Advanced Reports and Certification v1.1 - Jan 11, 2024</a:t>
            </a:r>
            <a:endParaRPr lang="en-US" dirty="0">
              <a:solidFill>
                <a:srgbClr val="003366"/>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solidFill>
                  <a:srgbClr val="003366"/>
                </a:solidFill>
              </a:rPr>
              <a:pPr/>
              <a:t>16</a:t>
            </a:fld>
            <a:endParaRPr lang="en-US" dirty="0">
              <a:solidFill>
                <a:srgbClr val="003366"/>
              </a:solidFill>
            </a:endParaRPr>
          </a:p>
        </p:txBody>
      </p:sp>
      <p:sp>
        <p:nvSpPr>
          <p:cNvPr id="7" name="TextBox 6">
            <a:extLst>
              <a:ext uri="{FF2B5EF4-FFF2-40B4-BE49-F238E27FC236}">
                <a16:creationId xmlns:a16="http://schemas.microsoft.com/office/drawing/2014/main" id="{E17C3667-12A8-034B-B3DC-76BE50ECAD79}"/>
              </a:ext>
            </a:extLst>
          </p:cNvPr>
          <p:cNvSpPr txBox="1"/>
          <p:nvPr/>
        </p:nvSpPr>
        <p:spPr>
          <a:xfrm>
            <a:off x="2224213" y="5925015"/>
            <a:ext cx="7930585" cy="307777"/>
          </a:xfrm>
          <a:prstGeom prst="rect">
            <a:avLst/>
          </a:prstGeom>
          <a:gradFill flip="none" rotWithShape="1">
            <a:gsLst>
              <a:gs pos="0">
                <a:srgbClr val="FFFF99"/>
              </a:gs>
              <a:gs pos="47000">
                <a:schemeClr val="bg1"/>
              </a:gs>
              <a:gs pos="100000">
                <a:srgbClr val="FFFF99"/>
              </a:gs>
            </a:gsLst>
            <a:lin ang="10800000" scaled="1"/>
            <a:tileRec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a:t>🖌 </a:t>
            </a:r>
            <a:r>
              <a:rPr lang="en-US" sz="1400" dirty="0">
                <a:solidFill>
                  <a:srgbClr val="C00000"/>
                </a:solidFill>
              </a:rPr>
              <a:t>NOTE</a:t>
            </a:r>
            <a:r>
              <a:rPr lang="en-US" sz="1400" dirty="0"/>
              <a:t>:  Check CP Code Sets (v15.x) document for details and update local SIS as necessary</a:t>
            </a:r>
          </a:p>
        </p:txBody>
      </p:sp>
    </p:spTree>
    <p:extLst>
      <p:ext uri="{BB962C8B-B14F-4D97-AF65-F5344CB8AC3E}">
        <p14:creationId xmlns:p14="http://schemas.microsoft.com/office/powerpoint/2010/main" val="220623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8" y="263675"/>
            <a:ext cx="11340000" cy="432000"/>
          </a:xfrm>
        </p:spPr>
        <p:txBody>
          <a:bodyPr/>
          <a:lstStyle/>
          <a:p>
            <a:r>
              <a:rPr lang="en-US" dirty="0"/>
              <a:t>2023-24 – Fall -2 Summary of Changes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3742861"/>
              </p:ext>
            </p:extLst>
          </p:nvPr>
        </p:nvGraphicFramePr>
        <p:xfrm>
          <a:off x="432000" y="1052285"/>
          <a:ext cx="10754160" cy="2388850"/>
        </p:xfrm>
        <a:graphic>
          <a:graphicData uri="http://schemas.openxmlformats.org/drawingml/2006/table">
            <a:tbl>
              <a:tblPr firstRow="1" bandRow="1">
                <a:tableStyleId>{BC89EF96-8CEA-46FF-86C4-4CE0E7609802}</a:tableStyleId>
              </a:tblPr>
              <a:tblGrid>
                <a:gridCol w="2307500">
                  <a:extLst>
                    <a:ext uri="{9D8B030D-6E8A-4147-A177-3AD203B41FA5}">
                      <a16:colId xmlns:a16="http://schemas.microsoft.com/office/drawing/2014/main" val="20000"/>
                    </a:ext>
                  </a:extLst>
                </a:gridCol>
                <a:gridCol w="8446660">
                  <a:extLst>
                    <a:ext uri="{9D8B030D-6E8A-4147-A177-3AD203B41FA5}">
                      <a16:colId xmlns:a16="http://schemas.microsoft.com/office/drawing/2014/main" val="20001"/>
                    </a:ext>
                  </a:extLst>
                </a:gridCol>
              </a:tblGrid>
              <a:tr h="602853">
                <a:tc>
                  <a:txBody>
                    <a:bodyPr/>
                    <a:lstStyle/>
                    <a:p>
                      <a:pPr algn="ctr"/>
                      <a:r>
                        <a:rPr lang="en-US" dirty="0">
                          <a:solidFill>
                            <a:schemeClr val="bg1"/>
                          </a:solidFill>
                        </a:rPr>
                        <a:t>Functionality</a:t>
                      </a:r>
                    </a:p>
                  </a:txBody>
                  <a:tcPr>
                    <a:solidFill>
                      <a:srgbClr val="FD7C62"/>
                    </a:solidFill>
                  </a:tcPr>
                </a:tc>
                <a:tc>
                  <a:txBody>
                    <a:bodyPr/>
                    <a:lstStyle/>
                    <a:p>
                      <a:pPr algn="ctr"/>
                      <a:r>
                        <a:rPr lang="en-US" dirty="0">
                          <a:solidFill>
                            <a:schemeClr val="bg1"/>
                          </a:solidFill>
                        </a:rPr>
                        <a:t>Change</a:t>
                      </a:r>
                    </a:p>
                  </a:txBody>
                  <a:tcPr>
                    <a:solidFill>
                      <a:srgbClr val="FD7C62"/>
                    </a:solidFill>
                  </a:tcPr>
                </a:tc>
                <a:extLst>
                  <a:ext uri="{0D108BD9-81ED-4DB2-BD59-A6C34878D82A}">
                    <a16:rowId xmlns:a16="http://schemas.microsoft.com/office/drawing/2014/main" val="10000"/>
                  </a:ext>
                </a:extLst>
              </a:tr>
              <a:tr h="848906">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dirty="0"/>
                        <a:t>User Interface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baseline="0" dirty="0">
                          <a:solidFill>
                            <a:srgbClr val="FF735E"/>
                          </a:solidFill>
                        </a:rPr>
                        <a:t>New - </a:t>
                      </a:r>
                      <a:endParaRPr lang="en-US" sz="1400" b="1" dirty="0">
                        <a:solidFill>
                          <a:srgbClr val="FF735E"/>
                        </a:solidFill>
                      </a:endParaRPr>
                    </a:p>
                    <a:p>
                      <a:pPr marL="285750" lvl="0" indent="-285750">
                        <a:lnSpc>
                          <a:spcPct val="100000"/>
                        </a:lnSpc>
                        <a:spcBef>
                          <a:spcPts val="0"/>
                        </a:spcBef>
                        <a:buFont typeface="Arial" panose="020B0604020202020204" pitchFamily="34" charset="0"/>
                        <a:buChar char="•"/>
                      </a:pPr>
                      <a:r>
                        <a:rPr lang="en-US" sz="1400" b="1" dirty="0"/>
                        <a:t>Data Discrepancies (DDs) </a:t>
                      </a:r>
                      <a:r>
                        <a:rPr lang="en-US" sz="1400" b="0" dirty="0"/>
                        <a:t>module has been enabled in production</a:t>
                      </a:r>
                      <a:endParaRPr lang="en-US" sz="1400" b="0" dirty="0">
                        <a:solidFill>
                          <a:srgbClr val="FF735E"/>
                        </a:solidFill>
                      </a:endParaRPr>
                    </a:p>
                  </a:txBody>
                  <a:tcPr anchor="ctr"/>
                </a:tc>
                <a:extLst>
                  <a:ext uri="{0D108BD9-81ED-4DB2-BD59-A6C34878D82A}">
                    <a16:rowId xmlns:a16="http://schemas.microsoft.com/office/drawing/2014/main" val="3636375504"/>
                  </a:ext>
                </a:extLst>
              </a:tr>
              <a:tr h="937091">
                <a:tc>
                  <a:txBody>
                    <a:bodyPr/>
                    <a:lstStyle/>
                    <a:p>
                      <a: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dirty="0"/>
                        <a:t>Help &amp; Resources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baseline="0" dirty="0">
                          <a:solidFill>
                            <a:srgbClr val="FF735E"/>
                          </a:solidFill>
                        </a:rPr>
                        <a:t>Modified –  </a:t>
                      </a:r>
                      <a:r>
                        <a:rPr lang="en-US" sz="1400" b="1" baseline="0" dirty="0"/>
                        <a:t>User Manual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Reference documents updated to include all new changes.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solidFill>
                            <a:schemeClr val="tx1"/>
                          </a:solidFill>
                        </a:rPr>
                        <a:t>Fall-2 Roadmap - </a:t>
                      </a:r>
                      <a:r>
                        <a:rPr lang="en-US" sz="1400" b="0" baseline="0" dirty="0">
                          <a:solidFill>
                            <a:schemeClr val="tx1"/>
                          </a:solidFill>
                          <a:hlinkClick r:id="rId3"/>
                        </a:rPr>
                        <a:t>https://documentation.calpads.org/Training/Fall2ReportingRoadmap/</a:t>
                      </a:r>
                      <a:endParaRPr lang="en-US" sz="1400" b="0" baseline="0" dirty="0">
                        <a:solidFill>
                          <a:schemeClr val="tx1"/>
                        </a:solidFill>
                      </a:endParaRPr>
                    </a:p>
                  </a:txBody>
                  <a:tcPr anchor="ctr"/>
                </a:tc>
                <a:extLst>
                  <a:ext uri="{0D108BD9-81ED-4DB2-BD59-A6C34878D82A}">
                    <a16:rowId xmlns:a16="http://schemas.microsoft.com/office/drawing/2014/main" val="1971086428"/>
                  </a:ext>
                </a:extLst>
              </a:tr>
            </a:tbl>
          </a:graphicData>
        </a:graphic>
      </p:graphicFrame>
      <p:sp>
        <p:nvSpPr>
          <p:cNvPr id="4" name="Footer Placeholder 3"/>
          <p:cNvSpPr>
            <a:spLocks noGrp="1"/>
          </p:cNvSpPr>
          <p:nvPr>
            <p:ph type="ftr" sz="quarter" idx="10"/>
          </p:nvPr>
        </p:nvSpPr>
        <p:spPr/>
        <p:txBody>
          <a:bodyPr/>
          <a:lstStyle/>
          <a:p>
            <a:r>
              <a:rPr lang="en-US">
                <a:solidFill>
                  <a:srgbClr val="003366"/>
                </a:solidFill>
              </a:rPr>
              <a:t>Fall 2 - Advanced Reports and Certification v1.1 - Jan 11, 2024</a:t>
            </a:r>
            <a:endParaRPr lang="en-US" dirty="0">
              <a:solidFill>
                <a:srgbClr val="003366"/>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solidFill>
                  <a:srgbClr val="003366"/>
                </a:solidFill>
              </a:rPr>
              <a:pPr/>
              <a:t>17</a:t>
            </a:fld>
            <a:endParaRPr lang="en-US" dirty="0">
              <a:solidFill>
                <a:srgbClr val="003366"/>
              </a:solidFill>
            </a:endParaRPr>
          </a:p>
        </p:txBody>
      </p:sp>
    </p:spTree>
    <p:extLst>
      <p:ext uri="{BB962C8B-B14F-4D97-AF65-F5344CB8AC3E}">
        <p14:creationId xmlns:p14="http://schemas.microsoft.com/office/powerpoint/2010/main" val="204043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99029"/>
            <a:ext cx="9536723" cy="531710"/>
          </a:xfrm>
        </p:spPr>
        <p:txBody>
          <a:bodyPr/>
          <a:lstStyle/>
          <a:p>
            <a:r>
              <a:rPr lang="en-US" dirty="0"/>
              <a:t>Certification Trend Warnings Disabled</a:t>
            </a:r>
          </a:p>
        </p:txBody>
      </p:sp>
      <p:sp>
        <p:nvSpPr>
          <p:cNvPr id="4" name="Footer Placeholder 3"/>
          <p:cNvSpPr>
            <a:spLocks noGrp="1"/>
          </p:cNvSpPr>
          <p:nvPr>
            <p:ph type="ftr" sz="quarter" idx="10"/>
          </p:nvPr>
        </p:nvSpPr>
        <p:spPr/>
        <p:txBody>
          <a:bodyPr/>
          <a:lstStyle/>
          <a:p>
            <a:r>
              <a:rPr lang="en-US">
                <a:solidFill>
                  <a:srgbClr val="003366"/>
                </a:solidFill>
              </a:rPr>
              <a:t>Fall 2 - Advanced Reports and Certification v1.1 - Jan 11, 2024</a:t>
            </a:r>
            <a:endParaRPr lang="en-US" dirty="0">
              <a:solidFill>
                <a:srgbClr val="003366"/>
              </a:solidFill>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solidFill>
                  <a:srgbClr val="003366"/>
                </a:solidFill>
              </a:rPr>
              <a:pPr/>
              <a:t>18</a:t>
            </a:fld>
            <a:endParaRPr lang="en-US" dirty="0">
              <a:solidFill>
                <a:srgbClr val="003366"/>
              </a:solidFill>
            </a:endParaRPr>
          </a:p>
        </p:txBody>
      </p:sp>
      <p:sp>
        <p:nvSpPr>
          <p:cNvPr id="17" name="TextBox 16">
            <a:extLst>
              <a:ext uri="{FF2B5EF4-FFF2-40B4-BE49-F238E27FC236}">
                <a16:creationId xmlns:a16="http://schemas.microsoft.com/office/drawing/2014/main" id="{F4DCFB11-44AC-5945-8FCB-7790B9FC5B60}"/>
              </a:ext>
            </a:extLst>
          </p:cNvPr>
          <p:cNvSpPr txBox="1"/>
          <p:nvPr/>
        </p:nvSpPr>
        <p:spPr>
          <a:xfrm>
            <a:off x="1179600" y="5629589"/>
            <a:ext cx="9448800" cy="400110"/>
          </a:xfrm>
          <a:prstGeom prst="rect">
            <a:avLst/>
          </a:prstGeom>
          <a:gradFill flip="none" rotWithShape="1">
            <a:gsLst>
              <a:gs pos="0">
                <a:srgbClr val="FFFF99"/>
              </a:gs>
              <a:gs pos="47000">
                <a:schemeClr val="bg1"/>
              </a:gs>
              <a:gs pos="100000">
                <a:srgbClr val="FFFF99"/>
              </a:gs>
            </a:gsLst>
            <a:lin ang="10800000" scaled="1"/>
            <a:tileRec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a:t>🖌 </a:t>
            </a:r>
            <a:r>
              <a:rPr lang="en-US" sz="2000" dirty="0">
                <a:solidFill>
                  <a:srgbClr val="C00000"/>
                </a:solidFill>
              </a:rPr>
              <a:t>NOTE</a:t>
            </a:r>
            <a:r>
              <a:rPr lang="en-US" sz="2000" dirty="0"/>
              <a:t>:  </a:t>
            </a:r>
            <a:r>
              <a:rPr lang="en-US" sz="2000" dirty="0">
                <a:solidFill>
                  <a:srgbClr val="003366"/>
                </a:solidFill>
              </a:rPr>
              <a:t>LEAs will need to do their own analysis against prior year submissions</a:t>
            </a:r>
          </a:p>
        </p:txBody>
      </p:sp>
      <p:sp>
        <p:nvSpPr>
          <p:cNvPr id="18" name="Round Same Side Corner Rectangle 17">
            <a:extLst>
              <a:ext uri="{FF2B5EF4-FFF2-40B4-BE49-F238E27FC236}">
                <a16:creationId xmlns:a16="http://schemas.microsoft.com/office/drawing/2014/main" id="{8E4F80F7-AE5F-724E-8B74-E39E6F92A822}"/>
              </a:ext>
            </a:extLst>
          </p:cNvPr>
          <p:cNvSpPr/>
          <p:nvPr/>
        </p:nvSpPr>
        <p:spPr bwMode="auto">
          <a:xfrm>
            <a:off x="685800" y="1143000"/>
            <a:ext cx="3200400" cy="381000"/>
          </a:xfrm>
          <a:prstGeom prst="round2SameRect">
            <a:avLst/>
          </a:prstGeom>
          <a:solidFill>
            <a:schemeClr val="accent2"/>
          </a:solidFill>
          <a:ln>
            <a:solidFill>
              <a:srgbClr val="FF99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a:ea typeface="+mn-ea"/>
                <a:cs typeface="Arial" charset="0"/>
              </a:rPr>
              <a:t>Significant changes in school</a:t>
            </a:r>
          </a:p>
        </p:txBody>
      </p:sp>
      <p:sp>
        <p:nvSpPr>
          <p:cNvPr id="20" name="Round Same Side Corner Rectangle 19">
            <a:extLst>
              <a:ext uri="{FF2B5EF4-FFF2-40B4-BE49-F238E27FC236}">
                <a16:creationId xmlns:a16="http://schemas.microsoft.com/office/drawing/2014/main" id="{28CDB92B-FCA6-3347-9E0A-11BC613624D4}"/>
              </a:ext>
            </a:extLst>
          </p:cNvPr>
          <p:cNvSpPr/>
          <p:nvPr/>
        </p:nvSpPr>
        <p:spPr bwMode="auto">
          <a:xfrm>
            <a:off x="6903720" y="1143000"/>
            <a:ext cx="2286000" cy="381000"/>
          </a:xfrm>
          <a:prstGeom prst="round2SameRect">
            <a:avLst/>
          </a:prstGeom>
          <a:solidFill>
            <a:schemeClr val="accent2"/>
          </a:solidFill>
          <a:ln>
            <a:solidFill>
              <a:srgbClr val="FF99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a:ea typeface="+mn-ea"/>
                <a:cs typeface="Arial" charset="0"/>
              </a:rPr>
              <a:t>Conflicting numbers</a:t>
            </a:r>
          </a:p>
        </p:txBody>
      </p:sp>
      <p:sp>
        <p:nvSpPr>
          <p:cNvPr id="21" name="Round Same Side Corner Rectangle 20">
            <a:extLst>
              <a:ext uri="{FF2B5EF4-FFF2-40B4-BE49-F238E27FC236}">
                <a16:creationId xmlns:a16="http://schemas.microsoft.com/office/drawing/2014/main" id="{F438DA36-C67C-E04D-A828-152BCE653AA9}"/>
              </a:ext>
            </a:extLst>
          </p:cNvPr>
          <p:cNvSpPr/>
          <p:nvPr/>
        </p:nvSpPr>
        <p:spPr bwMode="auto">
          <a:xfrm>
            <a:off x="662289" y="3696909"/>
            <a:ext cx="2954215" cy="507111"/>
          </a:xfrm>
          <a:prstGeom prst="round2SameRect">
            <a:avLst/>
          </a:prstGeom>
          <a:solidFill>
            <a:schemeClr val="accent2"/>
          </a:solidFill>
          <a:ln>
            <a:solidFill>
              <a:srgbClr val="FF99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a:ea typeface="+mn-ea"/>
                <a:cs typeface="Arial" charset="0"/>
              </a:rPr>
              <a:t>Questionable proportions</a:t>
            </a:r>
          </a:p>
        </p:txBody>
      </p:sp>
      <p:sp>
        <p:nvSpPr>
          <p:cNvPr id="22" name="Round Same Side Corner Rectangle 21">
            <a:extLst>
              <a:ext uri="{FF2B5EF4-FFF2-40B4-BE49-F238E27FC236}">
                <a16:creationId xmlns:a16="http://schemas.microsoft.com/office/drawing/2014/main" id="{B72FD6F7-38B8-454C-9A69-53EEE493A070}"/>
              </a:ext>
            </a:extLst>
          </p:cNvPr>
          <p:cNvSpPr/>
          <p:nvPr/>
        </p:nvSpPr>
        <p:spPr bwMode="auto">
          <a:xfrm>
            <a:off x="6953250" y="2576340"/>
            <a:ext cx="1752601" cy="381000"/>
          </a:xfrm>
          <a:prstGeom prst="round2SameRect">
            <a:avLst/>
          </a:prstGeom>
          <a:solidFill>
            <a:schemeClr val="accent2"/>
          </a:solidFill>
          <a:ln>
            <a:solidFill>
              <a:srgbClr val="FF99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a:ea typeface="+mn-ea"/>
                <a:cs typeface="Arial" charset="0"/>
              </a:rPr>
              <a:t>Invalid records</a:t>
            </a:r>
          </a:p>
        </p:txBody>
      </p:sp>
      <p:graphicFrame>
        <p:nvGraphicFramePr>
          <p:cNvPr id="24" name="Table 23">
            <a:extLst>
              <a:ext uri="{FF2B5EF4-FFF2-40B4-BE49-F238E27FC236}">
                <a16:creationId xmlns:a16="http://schemas.microsoft.com/office/drawing/2014/main" id="{EB0171F0-CD4E-F649-A014-B5AD3BC4233C}"/>
              </a:ext>
            </a:extLst>
          </p:cNvPr>
          <p:cNvGraphicFramePr>
            <a:graphicFrameLocks noGrp="1"/>
          </p:cNvGraphicFramePr>
          <p:nvPr>
            <p:extLst>
              <p:ext uri="{D42A27DB-BD31-4B8C-83A1-F6EECF244321}">
                <p14:modId xmlns:p14="http://schemas.microsoft.com/office/powerpoint/2010/main" val="2311140100"/>
              </p:ext>
            </p:extLst>
          </p:nvPr>
        </p:nvGraphicFramePr>
        <p:xfrm>
          <a:off x="6920890" y="1600684"/>
          <a:ext cx="3537268" cy="219456"/>
        </p:xfrm>
        <a:graphic>
          <a:graphicData uri="http://schemas.openxmlformats.org/drawingml/2006/table">
            <a:tbl>
              <a:tblPr bandRow="1">
                <a:tableStyleId>{3B4B98B0-60AC-42C2-AFA5-B58CD77FA1E5}</a:tableStyleId>
              </a:tblPr>
              <a:tblGrid>
                <a:gridCol w="3537268">
                  <a:extLst>
                    <a:ext uri="{9D8B030D-6E8A-4147-A177-3AD203B41FA5}">
                      <a16:colId xmlns:a16="http://schemas.microsoft.com/office/drawing/2014/main" val="20000"/>
                    </a:ext>
                  </a:extLst>
                </a:gridCol>
              </a:tblGrid>
              <a:tr h="182880">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dirty="0"/>
                        <a:t>Not Enough Course Sections to = FTE</a:t>
                      </a:r>
                      <a:r>
                        <a:rPr kumimoji="0" lang="en-US" sz="1200" u="none" strike="noStrike" cap="none" normalizeH="0" baseline="0" dirty="0">
                          <a:ln>
                            <a:noFill/>
                          </a:ln>
                          <a:effectLst/>
                        </a:rPr>
                        <a:t> </a:t>
                      </a:r>
                      <a:r>
                        <a:rPr kumimoji="0" lang="en-US" sz="1000" u="none" strike="noStrike" cap="none" normalizeH="0" baseline="0" dirty="0">
                          <a:ln>
                            <a:noFill/>
                          </a:ln>
                          <a:effectLst/>
                        </a:rPr>
                        <a:t>(CERT070)</a:t>
                      </a:r>
                      <a:endParaRPr lang="en-US" sz="1000" dirty="0">
                        <a:latin typeface="Arial" charset="0"/>
                        <a:cs typeface="Arial" charset="0"/>
                      </a:endParaRPr>
                    </a:p>
                  </a:txBody>
                  <a:tcPr marT="18288" marB="18288"/>
                </a:tc>
                <a:extLst>
                  <a:ext uri="{0D108BD9-81ED-4DB2-BD59-A6C34878D82A}">
                    <a16:rowId xmlns:a16="http://schemas.microsoft.com/office/drawing/2014/main" val="10000"/>
                  </a:ext>
                </a:extLst>
              </a:tr>
            </a:tbl>
          </a:graphicData>
        </a:graphic>
      </p:graphicFrame>
      <p:graphicFrame>
        <p:nvGraphicFramePr>
          <p:cNvPr id="25" name="Table 24">
            <a:extLst>
              <a:ext uri="{FF2B5EF4-FFF2-40B4-BE49-F238E27FC236}">
                <a16:creationId xmlns:a16="http://schemas.microsoft.com/office/drawing/2014/main" id="{6EAF5700-4C0F-3145-8D3E-D6CB335B4B6C}"/>
              </a:ext>
            </a:extLst>
          </p:cNvPr>
          <p:cNvGraphicFramePr>
            <a:graphicFrameLocks noGrp="1"/>
          </p:cNvGraphicFramePr>
          <p:nvPr>
            <p:extLst>
              <p:ext uri="{D42A27DB-BD31-4B8C-83A1-F6EECF244321}">
                <p14:modId xmlns:p14="http://schemas.microsoft.com/office/powerpoint/2010/main" val="1984581385"/>
              </p:ext>
            </p:extLst>
          </p:nvPr>
        </p:nvGraphicFramePr>
        <p:xfrm>
          <a:off x="670064" y="4280219"/>
          <a:ext cx="3537268" cy="609600"/>
        </p:xfrm>
        <a:graphic>
          <a:graphicData uri="http://schemas.openxmlformats.org/drawingml/2006/table">
            <a:tbl>
              <a:tblPr bandRow="1">
                <a:tableStyleId>{3B4B98B0-60AC-42C2-AFA5-B58CD77FA1E5}</a:tableStyleId>
              </a:tblPr>
              <a:tblGrid>
                <a:gridCol w="3537268">
                  <a:extLst>
                    <a:ext uri="{9D8B030D-6E8A-4147-A177-3AD203B41FA5}">
                      <a16:colId xmlns:a16="http://schemas.microsoft.com/office/drawing/2014/main" val="20000"/>
                    </a:ext>
                  </a:extLst>
                </a:gridCol>
              </a:tblGrid>
              <a:tr h="609600">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dirty="0"/>
                        <a:t>Enrollment Count for a Course Section Exceeds Expectations</a:t>
                      </a:r>
                      <a:r>
                        <a:rPr kumimoji="0" lang="en-US" sz="1200" u="none" strike="noStrike" cap="none" normalizeH="0" baseline="0" dirty="0">
                          <a:ln>
                            <a:noFill/>
                          </a:ln>
                          <a:effectLst/>
                        </a:rPr>
                        <a:t> </a:t>
                      </a:r>
                      <a:r>
                        <a:rPr kumimoji="0" lang="en-US" sz="1000" u="none" strike="noStrike" cap="none" normalizeH="0" baseline="0" dirty="0">
                          <a:ln>
                            <a:noFill/>
                          </a:ln>
                          <a:effectLst/>
                        </a:rPr>
                        <a:t>(CERT062)</a:t>
                      </a:r>
                      <a:endParaRPr lang="en-US" sz="1000" dirty="0">
                        <a:latin typeface="Arial" charset="0"/>
                        <a:cs typeface="Arial" charset="0"/>
                      </a:endParaRPr>
                    </a:p>
                  </a:txBody>
                  <a:tcPr marT="18288" marB="18288"/>
                </a:tc>
                <a:extLst>
                  <a:ext uri="{0D108BD9-81ED-4DB2-BD59-A6C34878D82A}">
                    <a16:rowId xmlns:a16="http://schemas.microsoft.com/office/drawing/2014/main" val="10000"/>
                  </a:ext>
                </a:extLst>
              </a:tr>
            </a:tbl>
          </a:graphicData>
        </a:graphic>
      </p:graphicFrame>
      <p:graphicFrame>
        <p:nvGraphicFramePr>
          <p:cNvPr id="26" name="Table 25">
            <a:extLst>
              <a:ext uri="{FF2B5EF4-FFF2-40B4-BE49-F238E27FC236}">
                <a16:creationId xmlns:a16="http://schemas.microsoft.com/office/drawing/2014/main" id="{89BB1E24-35AA-864C-BAF1-10869E0E93EB}"/>
              </a:ext>
            </a:extLst>
          </p:cNvPr>
          <p:cNvGraphicFramePr>
            <a:graphicFrameLocks noGrp="1"/>
          </p:cNvGraphicFramePr>
          <p:nvPr>
            <p:extLst>
              <p:ext uri="{D42A27DB-BD31-4B8C-83A1-F6EECF244321}">
                <p14:modId xmlns:p14="http://schemas.microsoft.com/office/powerpoint/2010/main" val="1743711830"/>
              </p:ext>
            </p:extLst>
          </p:nvPr>
        </p:nvGraphicFramePr>
        <p:xfrm>
          <a:off x="6963093" y="3020922"/>
          <a:ext cx="3537268" cy="219456"/>
        </p:xfrm>
        <a:graphic>
          <a:graphicData uri="http://schemas.openxmlformats.org/drawingml/2006/table">
            <a:tbl>
              <a:tblPr bandRow="1">
                <a:tableStyleId>{3B4B98B0-60AC-42C2-AFA5-B58CD77FA1E5}</a:tableStyleId>
              </a:tblPr>
              <a:tblGrid>
                <a:gridCol w="3537268">
                  <a:extLst>
                    <a:ext uri="{9D8B030D-6E8A-4147-A177-3AD203B41FA5}">
                      <a16:colId xmlns:a16="http://schemas.microsoft.com/office/drawing/2014/main" val="20000"/>
                    </a:ext>
                  </a:extLst>
                </a:gridCol>
              </a:tblGrid>
              <a:tr h="62124">
                <a:tc>
                  <a:txBody>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t>Staff FTE % </a:t>
                      </a:r>
                      <a:r>
                        <a:rPr kumimoji="0" lang="en-US" sz="1200" u="none" strike="noStrike" cap="none" normalizeH="0" baseline="0" dirty="0">
                          <a:ln>
                            <a:noFill/>
                          </a:ln>
                          <a:effectLst/>
                        </a:rPr>
                        <a:t> </a:t>
                      </a:r>
                      <a:r>
                        <a:rPr kumimoji="0" lang="en-US" sz="1000" u="none" strike="noStrike" cap="none" normalizeH="0" baseline="0" dirty="0">
                          <a:ln>
                            <a:noFill/>
                          </a:ln>
                          <a:effectLst/>
                        </a:rPr>
                        <a:t>(CERT105)</a:t>
                      </a:r>
                      <a:endParaRPr lang="en-US" sz="1000" dirty="0">
                        <a:latin typeface="Arial" charset="0"/>
                        <a:cs typeface="Arial" charset="0"/>
                      </a:endParaRPr>
                    </a:p>
                  </a:txBody>
                  <a:tcPr marT="18288" marB="18288"/>
                </a:tc>
                <a:extLst>
                  <a:ext uri="{0D108BD9-81ED-4DB2-BD59-A6C34878D82A}">
                    <a16:rowId xmlns:a16="http://schemas.microsoft.com/office/drawing/2014/main" val="10000"/>
                  </a:ext>
                </a:extLst>
              </a:tr>
            </a:tbl>
          </a:graphicData>
        </a:graphic>
      </p:graphicFrame>
      <p:graphicFrame>
        <p:nvGraphicFramePr>
          <p:cNvPr id="27" name="Table 26">
            <a:extLst>
              <a:ext uri="{FF2B5EF4-FFF2-40B4-BE49-F238E27FC236}">
                <a16:creationId xmlns:a16="http://schemas.microsoft.com/office/drawing/2014/main" id="{7B4EC7C2-FF90-EC45-8D7C-1E687B7FD003}"/>
              </a:ext>
            </a:extLst>
          </p:cNvPr>
          <p:cNvGraphicFramePr>
            <a:graphicFrameLocks noGrp="1"/>
          </p:cNvGraphicFramePr>
          <p:nvPr>
            <p:extLst>
              <p:ext uri="{D42A27DB-BD31-4B8C-83A1-F6EECF244321}">
                <p14:modId xmlns:p14="http://schemas.microsoft.com/office/powerpoint/2010/main" val="3570773120"/>
              </p:ext>
            </p:extLst>
          </p:nvPr>
        </p:nvGraphicFramePr>
        <p:xfrm>
          <a:off x="683123" y="1596774"/>
          <a:ext cx="4652522" cy="1871472"/>
        </p:xfrm>
        <a:graphic>
          <a:graphicData uri="http://schemas.openxmlformats.org/drawingml/2006/table">
            <a:tbl>
              <a:tblPr firstRow="1" bandRow="1">
                <a:tableStyleId>{3B4B98B0-60AC-42C2-AFA5-B58CD77FA1E5}</a:tableStyleId>
              </a:tblPr>
              <a:tblGrid>
                <a:gridCol w="3268533">
                  <a:extLst>
                    <a:ext uri="{9D8B030D-6E8A-4147-A177-3AD203B41FA5}">
                      <a16:colId xmlns:a16="http://schemas.microsoft.com/office/drawing/2014/main" val="20000"/>
                    </a:ext>
                  </a:extLst>
                </a:gridCol>
                <a:gridCol w="803942">
                  <a:extLst>
                    <a:ext uri="{9D8B030D-6E8A-4147-A177-3AD203B41FA5}">
                      <a16:colId xmlns:a16="http://schemas.microsoft.com/office/drawing/2014/main" val="20001"/>
                    </a:ext>
                  </a:extLst>
                </a:gridCol>
                <a:gridCol w="580047">
                  <a:extLst>
                    <a:ext uri="{9D8B030D-6E8A-4147-A177-3AD203B41FA5}">
                      <a16:colId xmlns:a16="http://schemas.microsoft.com/office/drawing/2014/main" val="20002"/>
                    </a:ext>
                  </a:extLst>
                </a:gridCol>
              </a:tblGrid>
              <a:tr h="0">
                <a:tc>
                  <a:txBody>
                    <a:bodyPr/>
                    <a:lstStyle/>
                    <a:p>
                      <a:endParaRPr lang="en-US" sz="1200" dirty="0">
                        <a:solidFill>
                          <a:schemeClr val="tx1"/>
                        </a:solidFill>
                      </a:endParaRPr>
                    </a:p>
                  </a:txBody>
                  <a:tcPr marT="18288" marB="18288"/>
                </a:tc>
                <a:tc>
                  <a:txBody>
                    <a:bodyPr/>
                    <a:lstStyle/>
                    <a:p>
                      <a:r>
                        <a:rPr lang="en-US" sz="1200" dirty="0"/>
                        <a:t>School</a:t>
                      </a:r>
                      <a:endParaRPr lang="en-US" sz="1200" dirty="0">
                        <a:solidFill>
                          <a:schemeClr val="tx1"/>
                        </a:solidFill>
                      </a:endParaRPr>
                    </a:p>
                  </a:txBody>
                  <a:tcPr marT="18288" marB="18288"/>
                </a:tc>
                <a:tc>
                  <a:txBody>
                    <a:bodyPr/>
                    <a:lstStyle/>
                    <a:p>
                      <a:r>
                        <a:rPr lang="en-US" sz="1200" dirty="0"/>
                        <a:t>LEA</a:t>
                      </a:r>
                      <a:endParaRPr lang="en-US" sz="1200" dirty="0">
                        <a:solidFill>
                          <a:schemeClr val="tx1"/>
                        </a:solidFill>
                      </a:endParaRPr>
                    </a:p>
                  </a:txBody>
                  <a:tcPr marT="18288" marB="18288"/>
                </a:tc>
                <a:extLst>
                  <a:ext uri="{0D108BD9-81ED-4DB2-BD59-A6C34878D82A}">
                    <a16:rowId xmlns:a16="http://schemas.microsoft.com/office/drawing/2014/main" val="10000"/>
                  </a:ext>
                </a:extLst>
              </a:tr>
              <a:tr h="0">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effectLst/>
                        </a:rPr>
                        <a:t>Administrator FTE</a:t>
                      </a:r>
                      <a:r>
                        <a:rPr kumimoji="0" lang="en-US" sz="1000" u="none" strike="noStrike" cap="none" normalizeH="0" baseline="0" dirty="0">
                          <a:ln>
                            <a:noFill/>
                          </a:ln>
                          <a:effectLst/>
                        </a:rPr>
                        <a:t> (CERT026)</a:t>
                      </a:r>
                      <a:endParaRPr kumimoji="0" lang="en-US" sz="1000" b="0" i="0" u="none" strike="noStrike" cap="none" normalizeH="0" baseline="0" dirty="0">
                        <a:ln>
                          <a:noFill/>
                        </a:ln>
                        <a:solidFill>
                          <a:srgbClr val="C00000"/>
                        </a:solidFill>
                        <a:effectLst/>
                        <a:latin typeface="Arial" charset="0"/>
                        <a:cs typeface="Arial" charset="0"/>
                      </a:endParaRPr>
                    </a:p>
                  </a:txBody>
                  <a:tcPr marT="18288" marB="18288"/>
                </a:tc>
                <a:tc>
                  <a:txBody>
                    <a:bodyPr/>
                    <a:lstStyle/>
                    <a:p>
                      <a:pPr algn="ctr"/>
                      <a:r>
                        <a:rPr lang="en-US" sz="1200" dirty="0"/>
                        <a:t>X</a:t>
                      </a:r>
                    </a:p>
                  </a:txBody>
                  <a:tcPr marT="18288" marB="18288"/>
                </a:tc>
                <a:tc>
                  <a:txBody>
                    <a:bodyPr/>
                    <a:lstStyle/>
                    <a:p>
                      <a:pPr algn="ctr"/>
                      <a:endParaRPr lang="en-US" sz="1200" dirty="0"/>
                    </a:p>
                  </a:txBody>
                  <a:tcPr marT="18288" marB="18288"/>
                </a:tc>
                <a:extLst>
                  <a:ext uri="{0D108BD9-81ED-4DB2-BD59-A6C34878D82A}">
                    <a16:rowId xmlns:a16="http://schemas.microsoft.com/office/drawing/2014/main" val="10001"/>
                  </a:ext>
                </a:extLst>
              </a:tr>
              <a:tr h="0">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effectLst/>
                        </a:rPr>
                        <a:t>English Learners</a:t>
                      </a:r>
                      <a:r>
                        <a:rPr kumimoji="0" lang="en-US" sz="1000" u="none" strike="noStrike" cap="none" normalizeH="0" baseline="0" dirty="0">
                          <a:ln>
                            <a:noFill/>
                          </a:ln>
                          <a:effectLst/>
                        </a:rPr>
                        <a:t> (CERT035)</a:t>
                      </a:r>
                      <a:endParaRPr kumimoji="0" lang="en-US" sz="1000" b="0" i="0" u="none" strike="noStrike" cap="none" normalizeH="0" baseline="0" dirty="0">
                        <a:ln>
                          <a:noFill/>
                        </a:ln>
                        <a:solidFill>
                          <a:srgbClr val="C00000"/>
                        </a:solidFill>
                        <a:effectLst/>
                        <a:latin typeface="Arial" charset="0"/>
                        <a:cs typeface="Arial" charset="0"/>
                      </a:endParaRPr>
                    </a:p>
                  </a:txBody>
                  <a:tcPr marT="18288" marB="18288"/>
                </a:tc>
                <a:tc>
                  <a:txBody>
                    <a:bodyPr/>
                    <a:lstStyle/>
                    <a:p>
                      <a:pPr algn="ctr"/>
                      <a:r>
                        <a:rPr lang="en-US" sz="1200" dirty="0"/>
                        <a:t>X</a:t>
                      </a:r>
                    </a:p>
                  </a:txBody>
                  <a:tcPr marT="18288" marB="18288"/>
                </a:tc>
                <a:tc>
                  <a:txBody>
                    <a:bodyPr/>
                    <a:lstStyle/>
                    <a:p>
                      <a:pPr algn="ctr"/>
                      <a:endParaRPr lang="en-US" sz="1200" dirty="0"/>
                    </a:p>
                  </a:txBody>
                  <a:tcPr marT="18288" marB="18288"/>
                </a:tc>
                <a:extLst>
                  <a:ext uri="{0D108BD9-81ED-4DB2-BD59-A6C34878D82A}">
                    <a16:rowId xmlns:a16="http://schemas.microsoft.com/office/drawing/2014/main" val="10002"/>
                  </a:ext>
                </a:extLst>
              </a:tr>
              <a:tr h="0">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effectLst/>
                        </a:rPr>
                        <a:t>Number of Teachers Providing EL </a:t>
                      </a:r>
                      <a:r>
                        <a:rPr kumimoji="0" lang="en-US" sz="1200" u="none" strike="noStrike" cap="none" normalizeH="0" baseline="0" dirty="0" err="1">
                          <a:ln>
                            <a:noFill/>
                          </a:ln>
                          <a:effectLst/>
                        </a:rPr>
                        <a:t>Svcs</a:t>
                      </a:r>
                      <a:r>
                        <a:rPr kumimoji="0" lang="en-US" sz="1200" u="none" strike="noStrike" cap="none" normalizeH="0" baseline="0" dirty="0">
                          <a:ln>
                            <a:noFill/>
                          </a:ln>
                          <a:effectLst/>
                        </a:rPr>
                        <a:t> </a:t>
                      </a:r>
                      <a:r>
                        <a:rPr kumimoji="0" lang="en-US" sz="1000" u="none" strike="noStrike" cap="none" normalizeH="0" baseline="0" dirty="0">
                          <a:ln>
                            <a:noFill/>
                          </a:ln>
                          <a:effectLst/>
                        </a:rPr>
                        <a:t>(CERT036)</a:t>
                      </a:r>
                      <a:endParaRPr kumimoji="0" lang="en-US" sz="1000" b="0" i="0" u="none" strike="noStrike" cap="none" normalizeH="0" baseline="0" dirty="0">
                        <a:ln>
                          <a:noFill/>
                        </a:ln>
                        <a:solidFill>
                          <a:srgbClr val="C00000"/>
                        </a:solidFill>
                        <a:effectLst/>
                        <a:latin typeface="Arial" charset="0"/>
                        <a:cs typeface="Arial" charset="0"/>
                      </a:endParaRPr>
                    </a:p>
                  </a:txBody>
                  <a:tcPr marT="18288" marB="18288"/>
                </a:tc>
                <a:tc>
                  <a:txBody>
                    <a:bodyPr/>
                    <a:lstStyle/>
                    <a:p>
                      <a:pPr algn="ctr"/>
                      <a:r>
                        <a:rPr lang="en-US" sz="1200" dirty="0"/>
                        <a:t>X</a:t>
                      </a:r>
                    </a:p>
                  </a:txBody>
                  <a:tcPr marT="18288" marB="18288"/>
                </a:tc>
                <a:tc>
                  <a:txBody>
                    <a:bodyPr/>
                    <a:lstStyle/>
                    <a:p>
                      <a:pPr algn="ctr"/>
                      <a:endParaRPr lang="en-US" sz="1200" dirty="0"/>
                    </a:p>
                  </a:txBody>
                  <a:tcPr marT="18288" marB="18288"/>
                </a:tc>
                <a:extLst>
                  <a:ext uri="{0D108BD9-81ED-4DB2-BD59-A6C34878D82A}">
                    <a16:rowId xmlns:a16="http://schemas.microsoft.com/office/drawing/2014/main" val="10003"/>
                  </a:ext>
                </a:extLst>
              </a:tr>
              <a:tr h="0">
                <a:tc>
                  <a:txBody>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Percentage Change in Number of ELs Receiving Education Services </a:t>
                      </a:r>
                      <a:r>
                        <a:rPr kumimoji="0" lang="en-US" sz="1000" u="none" strike="noStrike" cap="none" normalizeH="0" baseline="0" dirty="0">
                          <a:ln>
                            <a:noFill/>
                          </a:ln>
                          <a:effectLst/>
                        </a:rPr>
                        <a:t>(CERT065)</a:t>
                      </a:r>
                      <a:endParaRPr kumimoji="0" lang="en-US" sz="1000" b="0" i="0" u="none" strike="noStrike" cap="none" normalizeH="0" baseline="0" dirty="0">
                        <a:ln>
                          <a:noFill/>
                        </a:ln>
                        <a:solidFill>
                          <a:srgbClr val="C00000"/>
                        </a:solidFill>
                        <a:effectLst/>
                        <a:latin typeface="Arial" charset="0"/>
                        <a:cs typeface="Arial" charset="0"/>
                      </a:endParaRPr>
                    </a:p>
                  </a:txBody>
                  <a:tcPr marT="18288" marB="18288"/>
                </a:tc>
                <a:tc>
                  <a:txBody>
                    <a:bodyPr/>
                    <a:lstStyle/>
                    <a:p>
                      <a:pPr algn="ctr"/>
                      <a:r>
                        <a:rPr lang="en-US" sz="1200" dirty="0"/>
                        <a:t>X</a:t>
                      </a:r>
                    </a:p>
                  </a:txBody>
                  <a:tcPr marT="18288" marB="18288"/>
                </a:tc>
                <a:tc>
                  <a:txBody>
                    <a:bodyPr/>
                    <a:lstStyle/>
                    <a:p>
                      <a:pPr algn="ctr"/>
                      <a:endParaRPr lang="en-US" sz="1200" dirty="0"/>
                    </a:p>
                  </a:txBody>
                  <a:tcPr marT="18288" marB="18288"/>
                </a:tc>
                <a:extLst>
                  <a:ext uri="{0D108BD9-81ED-4DB2-BD59-A6C34878D82A}">
                    <a16:rowId xmlns:a16="http://schemas.microsoft.com/office/drawing/2014/main" val="10004"/>
                  </a:ext>
                </a:extLst>
              </a:tr>
              <a:tr h="0">
                <a:tc>
                  <a:txBody>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t>Pupil</a:t>
                      </a:r>
                      <a:r>
                        <a:rPr lang="en-US" sz="1200" baseline="0" dirty="0"/>
                        <a:t> Services FTE</a:t>
                      </a:r>
                      <a:r>
                        <a:rPr kumimoji="0" lang="en-US" sz="1200" u="none" strike="noStrike" cap="none" normalizeH="0" baseline="0" dirty="0">
                          <a:ln>
                            <a:noFill/>
                          </a:ln>
                          <a:effectLst/>
                        </a:rPr>
                        <a:t> </a:t>
                      </a:r>
                      <a:r>
                        <a:rPr kumimoji="0" lang="en-US" sz="1000" u="none" strike="noStrike" cap="none" normalizeH="0" baseline="0" dirty="0">
                          <a:ln>
                            <a:noFill/>
                          </a:ln>
                          <a:effectLst/>
                        </a:rPr>
                        <a:t>(CERT080)</a:t>
                      </a:r>
                      <a:endParaRPr lang="en-US" sz="1000" dirty="0">
                        <a:latin typeface="Arial" charset="0"/>
                        <a:cs typeface="Arial" charset="0"/>
                      </a:endParaRPr>
                    </a:p>
                  </a:txBody>
                  <a:tcPr marT="18288" marB="18288"/>
                </a:tc>
                <a:tc>
                  <a:txBody>
                    <a:bodyPr/>
                    <a:lstStyle/>
                    <a:p>
                      <a:pPr algn="ctr"/>
                      <a:r>
                        <a:rPr lang="en-US" sz="1200" dirty="0"/>
                        <a:t>X</a:t>
                      </a:r>
                    </a:p>
                  </a:txBody>
                  <a:tcPr marT="18288" marB="18288"/>
                </a:tc>
                <a:tc>
                  <a:txBody>
                    <a:bodyPr/>
                    <a:lstStyle/>
                    <a:p>
                      <a:pPr algn="ctr"/>
                      <a:endParaRPr lang="en-US" sz="1200" dirty="0"/>
                    </a:p>
                  </a:txBody>
                  <a:tcPr marT="18288" marB="18288"/>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Teachers FTE</a:t>
                      </a:r>
                      <a:r>
                        <a:rPr kumimoji="0" lang="en-US" sz="1200" u="none" strike="noStrike" cap="none" normalizeH="0" baseline="0" dirty="0">
                          <a:ln>
                            <a:noFill/>
                          </a:ln>
                          <a:effectLst/>
                        </a:rPr>
                        <a:t> </a:t>
                      </a:r>
                      <a:r>
                        <a:rPr kumimoji="0" lang="en-US" sz="1000" u="none" strike="noStrike" cap="none" normalizeH="0" baseline="0" dirty="0">
                          <a:ln>
                            <a:noFill/>
                          </a:ln>
                          <a:effectLst/>
                        </a:rPr>
                        <a:t>(CERT025)</a:t>
                      </a:r>
                      <a:endParaRPr lang="en-US" sz="1000" dirty="0">
                        <a:latin typeface="Arial" charset="0"/>
                        <a:cs typeface="Arial" charset="0"/>
                      </a:endParaRPr>
                    </a:p>
                  </a:txBody>
                  <a:tcPr marT="18288" marB="18288"/>
                </a:tc>
                <a:tc>
                  <a:txBody>
                    <a:bodyPr/>
                    <a:lstStyle/>
                    <a:p>
                      <a:pPr algn="ctr"/>
                      <a:r>
                        <a:rPr lang="en-US" sz="1200" dirty="0"/>
                        <a:t>X</a:t>
                      </a:r>
                    </a:p>
                  </a:txBody>
                  <a:tcPr marT="18288" marB="18288"/>
                </a:tc>
                <a:tc>
                  <a:txBody>
                    <a:bodyPr/>
                    <a:lstStyle/>
                    <a:p>
                      <a:pPr algn="ctr"/>
                      <a:endParaRPr lang="en-US" sz="1200" dirty="0"/>
                    </a:p>
                  </a:txBody>
                  <a:tcPr marT="18288" marB="1828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818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159E9FA-E2FE-4ED3-AF77-6A386F661A9D}"/>
              </a:ext>
              <a:ext uri="{C183D7F6-B498-43B3-948B-1728B52AA6E4}">
                <adec:decorative xmlns:adec="http://schemas.microsoft.com/office/drawing/2017/decorative" val="1"/>
              </a:ext>
            </a:extLst>
          </p:cNvPr>
          <p:cNvSpPr/>
          <p:nvPr/>
        </p:nvSpPr>
        <p:spPr bwMode="gray">
          <a:xfrm>
            <a:off x="458903" y="0"/>
            <a:ext cx="11732841" cy="6365363"/>
          </a:xfrm>
          <a:prstGeom prst="rect">
            <a:avLst/>
          </a:prstGeom>
          <a:gradFill>
            <a:gsLst>
              <a:gs pos="70000">
                <a:schemeClr val="bg1">
                  <a:alpha val="41000"/>
                  <a:lumMod val="100000"/>
                </a:schemeClr>
              </a:gs>
              <a:gs pos="100000">
                <a:schemeClr val="bg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1969" y="0"/>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p:txBody>
          <a:bodyPr/>
          <a:lstStyle/>
          <a:p>
            <a:r>
              <a:rPr lang="en-US" dirty="0">
                <a:solidFill>
                  <a:schemeClr val="bg1"/>
                </a:solidFill>
              </a:rPr>
              <a:t>MISASSIGNMENTS</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p:txBody>
          <a:bodyPr/>
          <a:lstStyle/>
          <a:p>
            <a:r>
              <a:rPr lang="en-US" dirty="0"/>
              <a:t>Preventing Potential Misassignments in CalSAAS</a:t>
            </a:r>
          </a:p>
        </p:txBody>
      </p:sp>
      <p:sp>
        <p:nvSpPr>
          <p:cNvPr id="7" name="Slide Number Placeholder 6">
            <a:extLst>
              <a:ext uri="{FF2B5EF4-FFF2-40B4-BE49-F238E27FC236}">
                <a16:creationId xmlns:a16="http://schemas.microsoft.com/office/drawing/2014/main" id="{B89EE55C-A9E7-4073-8406-46103DF6ABBC}"/>
              </a:ext>
            </a:extLst>
          </p:cNvPr>
          <p:cNvSpPr>
            <a:spLocks noGrp="1"/>
          </p:cNvSpPr>
          <p:nvPr>
            <p:ph type="sldNum" sz="quarter" idx="12"/>
          </p:nvPr>
        </p:nvSpPr>
        <p:spPr/>
        <p:txBody>
          <a:bodyPr/>
          <a:lstStyle/>
          <a:p>
            <a:fld id="{4B73C415-D670-4716-A5EC-CC4D52CA2BAC}" type="slidenum">
              <a:rPr lang="en-US" smtClean="0"/>
              <a:pPr/>
              <a:t>19</a:t>
            </a:fld>
            <a:endParaRPr lang="en-US" dirty="0"/>
          </a:p>
        </p:txBody>
      </p:sp>
      <p:sp>
        <p:nvSpPr>
          <p:cNvPr id="4" name="Footer Placeholder 3">
            <a:extLst>
              <a:ext uri="{FF2B5EF4-FFF2-40B4-BE49-F238E27FC236}">
                <a16:creationId xmlns:a16="http://schemas.microsoft.com/office/drawing/2014/main" id="{AE7B4051-D9FC-4650-89C2-BC66990CF505}"/>
              </a:ext>
            </a:extLst>
          </p:cNvPr>
          <p:cNvSpPr>
            <a:spLocks noGrp="1"/>
          </p:cNvSpPr>
          <p:nvPr>
            <p:ph type="ftr" sz="quarter" idx="13"/>
          </p:nvPr>
        </p:nvSpPr>
        <p:spPr/>
        <p:txBody>
          <a:bodyPr/>
          <a:lstStyle/>
          <a:p>
            <a:r>
              <a:rPr lang="en-US" noProof="0"/>
              <a:t>Fall 2 - Advanced Reports and Certification v1.1 - Jan 11, 2024</a:t>
            </a:r>
            <a:endParaRPr lang="en-US" noProof="0" dirty="0"/>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80728" y="48768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Graphic 9" descr="Network" title="Placeholder Icon">
            <a:extLst>
              <a:ext uri="{FF2B5EF4-FFF2-40B4-BE49-F238E27FC236}">
                <a16:creationId xmlns:a16="http://schemas.microsoft.com/office/drawing/2014/main" id="{ED2912D9-38F5-0347-A0D1-8888D30B476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68478" y="4005768"/>
            <a:ext cx="844556" cy="844556"/>
          </a:xfrm>
          <a:prstGeom prst="rect">
            <a:avLst/>
          </a:prstGeom>
        </p:spPr>
      </p:pic>
    </p:spTree>
    <p:extLst>
      <p:ext uri="{BB962C8B-B14F-4D97-AF65-F5344CB8AC3E}">
        <p14:creationId xmlns:p14="http://schemas.microsoft.com/office/powerpoint/2010/main" val="12351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xit" presetSubtype="8" fill="hold" grpId="0" nodeType="afterEffect">
                                  <p:stCondLst>
                                    <p:cond delay="0"/>
                                  </p:stCondLst>
                                  <p:childTnLst>
                                    <p:anim calcmode="lin" valueType="num">
                                      <p:cBhvr additive="base">
                                        <p:cTn id="11" dur="500"/>
                                        <p:tgtEl>
                                          <p:spTgt spid="30"/>
                                        </p:tgtEl>
                                        <p:attrNameLst>
                                          <p:attrName>ppt_x</p:attrName>
                                        </p:attrNameLst>
                                      </p:cBhvr>
                                      <p:tavLst>
                                        <p:tav tm="0">
                                          <p:val>
                                            <p:strVal val="ppt_x"/>
                                          </p:val>
                                        </p:tav>
                                        <p:tav tm="100000">
                                          <p:val>
                                            <p:strVal val="0-ppt_w/2"/>
                                          </p:val>
                                        </p:tav>
                                      </p:tavLst>
                                    </p:anim>
                                    <p:anim calcmode="lin" valueType="num">
                                      <p:cBhvr additive="base">
                                        <p:cTn id="12" dur="500"/>
                                        <p:tgtEl>
                                          <p:spTgt spid="30"/>
                                        </p:tgtEl>
                                        <p:attrNameLst>
                                          <p:attrName>ppt_y</p:attrName>
                                        </p:attrNameLst>
                                      </p:cBhvr>
                                      <p:tavLst>
                                        <p:tav tm="0">
                                          <p:val>
                                            <p:strVal val="ppt_y"/>
                                          </p:val>
                                        </p:tav>
                                        <p:tav tm="100000">
                                          <p:val>
                                            <p:strVal val="ppt_y"/>
                                          </p:val>
                                        </p:tav>
                                      </p:tavLst>
                                    </p:anim>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7585" y="426046"/>
            <a:ext cx="11214415" cy="587156"/>
          </a:xfrm>
        </p:spPr>
        <p:txBody>
          <a:bodyPr/>
          <a:lstStyle/>
          <a:p>
            <a:r>
              <a:rPr lang="en-US"/>
              <a:t>Target Audience</a:t>
            </a:r>
          </a:p>
        </p:txBody>
      </p:sp>
      <p:sp>
        <p:nvSpPr>
          <p:cNvPr id="13" name="Footer Placeholder 12"/>
          <p:cNvSpPr>
            <a:spLocks noGrp="1"/>
          </p:cNvSpPr>
          <p:nvPr>
            <p:ph type="ftr" sz="quarter" idx="10"/>
          </p:nvPr>
        </p:nvSpPr>
        <p:spPr/>
        <p:txBody>
          <a:bodyPr/>
          <a:lstStyle/>
          <a:p>
            <a:r>
              <a:rPr lang="en-US"/>
              <a:t>Fall 2 - Advanced Reports and Certification v1.1 - Jan 11, 2024</a:t>
            </a:r>
            <a:endParaRPr lang="en-US" dirty="0"/>
          </a:p>
        </p:txBody>
      </p:sp>
      <p:sp>
        <p:nvSpPr>
          <p:cNvPr id="14" name="Slide Number Placeholder 13"/>
          <p:cNvSpPr>
            <a:spLocks noGrp="1"/>
          </p:cNvSpPr>
          <p:nvPr>
            <p:ph type="sldNum" sz="quarter" idx="11"/>
          </p:nvPr>
        </p:nvSpPr>
        <p:spPr/>
        <p:txBody>
          <a:bodyPr/>
          <a:lstStyle/>
          <a:p>
            <a:fld id="{84E91884-CAC6-40C5-8951-05CEBB3430F4}" type="slidenum">
              <a:rPr lang="en-US" smtClean="0"/>
              <a:pPr/>
              <a:t>2</a:t>
            </a:fld>
            <a:endParaRPr lang="en-US"/>
          </a:p>
        </p:txBody>
      </p:sp>
      <p:grpSp>
        <p:nvGrpSpPr>
          <p:cNvPr id="12" name="Group 11" descr="picture of three professionals reviewing a documents representing the data coordinators.">
            <a:extLst>
              <a:ext uri="{FF2B5EF4-FFF2-40B4-BE49-F238E27FC236}">
                <a16:creationId xmlns:a16="http://schemas.microsoft.com/office/drawing/2014/main" id="{CF3EDE55-2F2B-B24A-9D4F-A9A55DC710BE}"/>
              </a:ext>
            </a:extLst>
          </p:cNvPr>
          <p:cNvGrpSpPr/>
          <p:nvPr/>
        </p:nvGrpSpPr>
        <p:grpSpPr>
          <a:xfrm>
            <a:off x="960307" y="1496928"/>
            <a:ext cx="4552849" cy="4229577"/>
            <a:chOff x="960307" y="1496928"/>
            <a:chExt cx="4552849" cy="4229577"/>
          </a:xfrm>
        </p:grpSpPr>
        <p:sp>
          <p:nvSpPr>
            <p:cNvPr id="19" name="TextBox 18">
              <a:extLst>
                <a:ext uri="{FF2B5EF4-FFF2-40B4-BE49-F238E27FC236}">
                  <a16:creationId xmlns:a16="http://schemas.microsoft.com/office/drawing/2014/main" id="{6E561965-F50F-7C41-835E-A7316F0BE2A1}"/>
                </a:ext>
              </a:extLst>
            </p:cNvPr>
            <p:cNvSpPr txBox="1">
              <a:spLocks noChangeArrowheads="1"/>
            </p:cNvSpPr>
            <p:nvPr/>
          </p:nvSpPr>
          <p:spPr bwMode="auto">
            <a:xfrm>
              <a:off x="960307" y="5264840"/>
              <a:ext cx="45528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r>
                <a:rPr lang="en-US" sz="2400" b="1" dirty="0">
                  <a:solidFill>
                    <a:srgbClr val="FE7864"/>
                  </a:solidFill>
                  <a:latin typeface="+mn-lt"/>
                </a:rPr>
                <a:t>Experienced CALPADS Users</a:t>
              </a:r>
            </a:p>
          </p:txBody>
        </p:sp>
        <p:pic>
          <p:nvPicPr>
            <p:cNvPr id="20" name="Picture 19">
              <a:extLst>
                <a:ext uri="{FF2B5EF4-FFF2-40B4-BE49-F238E27FC236}">
                  <a16:creationId xmlns:a16="http://schemas.microsoft.com/office/drawing/2014/main" id="{0BC13C67-EE59-7846-9088-5BA0EDE4D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61" y="1496928"/>
              <a:ext cx="4497142" cy="3472058"/>
            </a:xfrm>
            <a:prstGeom prst="rect">
              <a:avLst/>
            </a:prstGeom>
          </p:spPr>
        </p:pic>
      </p:grpSp>
      <p:grpSp>
        <p:nvGrpSpPr>
          <p:cNvPr id="22" name="Group 21" descr="two co-workers discussing a topic in front of a whiteboard representing folks new to CALPADS.">
            <a:extLst>
              <a:ext uri="{FF2B5EF4-FFF2-40B4-BE49-F238E27FC236}">
                <a16:creationId xmlns:a16="http://schemas.microsoft.com/office/drawing/2014/main" id="{8EF9CCE4-E927-134E-AC38-B72F8FF820C0}"/>
              </a:ext>
            </a:extLst>
          </p:cNvPr>
          <p:cNvGrpSpPr/>
          <p:nvPr/>
        </p:nvGrpSpPr>
        <p:grpSpPr>
          <a:xfrm>
            <a:off x="6336146" y="1469324"/>
            <a:ext cx="4987950" cy="4441848"/>
            <a:chOff x="6336146" y="1469324"/>
            <a:chExt cx="4987950" cy="4441848"/>
          </a:xfrm>
        </p:grpSpPr>
        <p:grpSp>
          <p:nvGrpSpPr>
            <p:cNvPr id="24" name="Group 23">
              <a:extLst>
                <a:ext uri="{FF2B5EF4-FFF2-40B4-BE49-F238E27FC236}">
                  <a16:creationId xmlns:a16="http://schemas.microsoft.com/office/drawing/2014/main" id="{7E34FF5F-BDB9-BC40-8AC9-3698110DDFCD}"/>
                </a:ext>
              </a:extLst>
            </p:cNvPr>
            <p:cNvGrpSpPr/>
            <p:nvPr/>
          </p:nvGrpSpPr>
          <p:grpSpPr>
            <a:xfrm>
              <a:off x="6873681" y="4835604"/>
              <a:ext cx="3912880" cy="1075568"/>
              <a:chOff x="6122511" y="4663098"/>
              <a:chExt cx="3883792" cy="1071739"/>
            </a:xfrm>
          </p:grpSpPr>
          <p:sp>
            <p:nvSpPr>
              <p:cNvPr id="26" name="TextBox 8">
                <a:extLst>
                  <a:ext uri="{FF2B5EF4-FFF2-40B4-BE49-F238E27FC236}">
                    <a16:creationId xmlns:a16="http://schemas.microsoft.com/office/drawing/2014/main" id="{0CF558DB-4824-9745-A248-03717EE5AD75}"/>
                  </a:ext>
                </a:extLst>
              </p:cNvPr>
              <p:cNvSpPr txBox="1">
                <a:spLocks noChangeArrowheads="1"/>
              </p:cNvSpPr>
              <p:nvPr/>
            </p:nvSpPr>
            <p:spPr bwMode="auto">
              <a:xfrm>
                <a:off x="6354366" y="4906798"/>
                <a:ext cx="3651936" cy="82803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a:r>
                  <a:rPr lang="en-US" sz="2400" b="1" dirty="0">
                    <a:solidFill>
                      <a:srgbClr val="555FAD"/>
                    </a:solidFill>
                  </a:rPr>
                  <a:t>New to CALPADS?</a:t>
                </a:r>
              </a:p>
              <a:p>
                <a:pPr algn="ctr"/>
                <a:r>
                  <a:rPr lang="en-US" sz="2400" b="1" dirty="0">
                    <a:solidFill>
                      <a:srgbClr val="555FAD"/>
                    </a:solidFill>
                  </a:rPr>
                  <a:t>Attend Fall-2 R&amp;C</a:t>
                </a:r>
              </a:p>
            </p:txBody>
          </p:sp>
          <p:sp>
            <p:nvSpPr>
              <p:cNvPr id="27" name="Rectangle 26">
                <a:extLst>
                  <a:ext uri="{FF2B5EF4-FFF2-40B4-BE49-F238E27FC236}">
                    <a16:creationId xmlns:a16="http://schemas.microsoft.com/office/drawing/2014/main" id="{089DC339-8255-F74D-956A-2D9868D6C55E}"/>
                  </a:ext>
                </a:extLst>
              </p:cNvPr>
              <p:cNvSpPr/>
              <p:nvPr/>
            </p:nvSpPr>
            <p:spPr>
              <a:xfrm>
                <a:off x="6122511" y="4663098"/>
                <a:ext cx="3883792" cy="26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a16="http://schemas.microsoft.com/office/drawing/2014/main" id="{D9EB9637-FDC1-254C-A178-2726071A0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146" y="1469324"/>
              <a:ext cx="4987950" cy="3464990"/>
            </a:xfrm>
            <a:prstGeom prst="rect">
              <a:avLst/>
            </a:prstGeom>
          </p:spPr>
        </p:pic>
      </p:grpSp>
    </p:spTree>
    <p:extLst>
      <p:ext uri="{BB962C8B-B14F-4D97-AF65-F5344CB8AC3E}">
        <p14:creationId xmlns:p14="http://schemas.microsoft.com/office/powerpoint/2010/main" val="5964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187689-6709-CD47-B6ED-028FA4C58D01}"/>
              </a:ext>
            </a:extLst>
          </p:cNvPr>
          <p:cNvSpPr>
            <a:spLocks noGrp="1"/>
          </p:cNvSpPr>
          <p:nvPr>
            <p:ph idx="14"/>
          </p:nvPr>
        </p:nvSpPr>
        <p:spPr>
          <a:xfrm>
            <a:off x="432000" y="2159012"/>
            <a:ext cx="3600000" cy="3631338"/>
          </a:xfrm>
        </p:spPr>
        <p:txBody>
          <a:bodyPr/>
          <a:lstStyle/>
          <a:p>
            <a:r>
              <a:rPr lang="en-US" dirty="0"/>
              <a:t>Many exceptions were generated when support or RSP teachers were reported as “team teachers”</a:t>
            </a:r>
          </a:p>
          <a:p>
            <a:endParaRPr lang="en-US" dirty="0"/>
          </a:p>
        </p:txBody>
      </p:sp>
      <p:sp>
        <p:nvSpPr>
          <p:cNvPr id="3" name="Content Placeholder 2">
            <a:extLst>
              <a:ext uri="{FF2B5EF4-FFF2-40B4-BE49-F238E27FC236}">
                <a16:creationId xmlns:a16="http://schemas.microsoft.com/office/drawing/2014/main" id="{D14993FC-10E3-2E4B-A012-252D859D43A7}"/>
              </a:ext>
            </a:extLst>
          </p:cNvPr>
          <p:cNvSpPr>
            <a:spLocks noGrp="1"/>
          </p:cNvSpPr>
          <p:nvPr>
            <p:ph idx="15"/>
          </p:nvPr>
        </p:nvSpPr>
        <p:spPr>
          <a:xfrm>
            <a:off x="4302000" y="2159012"/>
            <a:ext cx="3600000" cy="3631338"/>
          </a:xfrm>
        </p:spPr>
        <p:txBody>
          <a:bodyPr/>
          <a:lstStyle/>
          <a:p>
            <a:r>
              <a:rPr lang="en-US" dirty="0"/>
              <a:t>Each SEID is evaluated by </a:t>
            </a:r>
            <a:r>
              <a:rPr lang="en-US" dirty="0" err="1"/>
              <a:t>CalSAAS</a:t>
            </a:r>
            <a:r>
              <a:rPr lang="en-US" dirty="0"/>
              <a:t> independently and is expected to hold the correct credential and authorization for the State Course Code reported</a:t>
            </a:r>
          </a:p>
          <a:p>
            <a:endParaRPr lang="en-US" dirty="0"/>
          </a:p>
        </p:txBody>
      </p:sp>
      <p:sp>
        <p:nvSpPr>
          <p:cNvPr id="4" name="Content Placeholder 3">
            <a:extLst>
              <a:ext uri="{FF2B5EF4-FFF2-40B4-BE49-F238E27FC236}">
                <a16:creationId xmlns:a16="http://schemas.microsoft.com/office/drawing/2014/main" id="{94337190-E4E9-9D41-BA36-3DCBE00CEAAF}"/>
              </a:ext>
            </a:extLst>
          </p:cNvPr>
          <p:cNvSpPr>
            <a:spLocks noGrp="1"/>
          </p:cNvSpPr>
          <p:nvPr>
            <p:ph idx="16"/>
          </p:nvPr>
        </p:nvSpPr>
        <p:spPr>
          <a:xfrm>
            <a:off x="8172000" y="2159012"/>
            <a:ext cx="3600000" cy="3631338"/>
          </a:xfrm>
        </p:spPr>
        <p:txBody>
          <a:bodyPr/>
          <a:lstStyle/>
          <a:p>
            <a:r>
              <a:rPr lang="en-US" dirty="0"/>
              <a:t>Report support and RSP assignments independent of the classrooms they are pushing into or pulling students out of.</a:t>
            </a:r>
          </a:p>
          <a:p>
            <a:r>
              <a:rPr lang="en-US" sz="1350" dirty="0"/>
              <a:t>See FAQs:  </a:t>
            </a:r>
          </a:p>
          <a:p>
            <a:pPr lvl="1"/>
            <a:r>
              <a:rPr lang="en-US" sz="1300" dirty="0"/>
              <a:t>“</a:t>
            </a:r>
            <a:r>
              <a:rPr lang="en-US" sz="1300" dirty="0">
                <a:hlinkClick r:id="rId3" tooltip="Reveal How should we report assignments for staff serving students with disabilities in Special Education? content"/>
              </a:rPr>
              <a:t>How should we report assignments for staff serving students with disabilities in Special Education?</a:t>
            </a:r>
            <a:r>
              <a:rPr lang="en-US" sz="1300" dirty="0"/>
              <a:t>”</a:t>
            </a:r>
          </a:p>
          <a:p>
            <a:pPr lvl="1"/>
            <a:r>
              <a:rPr lang="en-US" sz="1300" dirty="0"/>
              <a:t>“</a:t>
            </a:r>
            <a:r>
              <a:rPr lang="en-US" sz="1300" dirty="0">
                <a:hlinkClick r:id="rId4" tooltip="Reveal How should LEAs report  elementary students’ course enrollment in pull-out (support) classes? content"/>
              </a:rPr>
              <a:t>How should LEAs report elementary students’ course enrollment in pull-out (support) classes?</a:t>
            </a:r>
            <a:r>
              <a:rPr lang="en-US" sz="1300" dirty="0"/>
              <a:t>”</a:t>
            </a:r>
          </a:p>
          <a:p>
            <a:endParaRPr lang="en-US" dirty="0"/>
          </a:p>
        </p:txBody>
      </p:sp>
      <p:sp>
        <p:nvSpPr>
          <p:cNvPr id="5" name="Title 4">
            <a:extLst>
              <a:ext uri="{FF2B5EF4-FFF2-40B4-BE49-F238E27FC236}">
                <a16:creationId xmlns:a16="http://schemas.microsoft.com/office/drawing/2014/main" id="{8AA77485-67EA-DC42-BF8B-CFFBA8BC3968}"/>
              </a:ext>
            </a:extLst>
          </p:cNvPr>
          <p:cNvSpPr>
            <a:spLocks noGrp="1"/>
          </p:cNvSpPr>
          <p:nvPr>
            <p:ph type="title"/>
          </p:nvPr>
        </p:nvSpPr>
        <p:spPr>
          <a:xfrm>
            <a:off x="432000" y="432000"/>
            <a:ext cx="11340000" cy="432000"/>
          </a:xfrm>
        </p:spPr>
        <p:txBody>
          <a:bodyPr/>
          <a:lstStyle/>
          <a:p>
            <a:r>
              <a:rPr lang="en-US" dirty="0"/>
              <a:t>Reporting Pull-Out and Push-In Teachers</a:t>
            </a:r>
          </a:p>
        </p:txBody>
      </p:sp>
      <p:sp>
        <p:nvSpPr>
          <p:cNvPr id="6" name="Content Placeholder 5">
            <a:extLst>
              <a:ext uri="{FF2B5EF4-FFF2-40B4-BE49-F238E27FC236}">
                <a16:creationId xmlns:a16="http://schemas.microsoft.com/office/drawing/2014/main" id="{FD770681-3FB4-BF45-AE44-107D414C3906}"/>
              </a:ext>
            </a:extLst>
          </p:cNvPr>
          <p:cNvSpPr>
            <a:spLocks noGrp="1"/>
          </p:cNvSpPr>
          <p:nvPr>
            <p:ph idx="1"/>
          </p:nvPr>
        </p:nvSpPr>
        <p:spPr>
          <a:xfrm>
            <a:off x="432000" y="1439012"/>
            <a:ext cx="3600000" cy="720000"/>
          </a:xfrm>
          <a:solidFill>
            <a:srgbClr val="FF735D"/>
          </a:solidFill>
        </p:spPr>
        <p:txBody>
          <a:bodyPr/>
          <a:lstStyle/>
          <a:p>
            <a:r>
              <a:rPr lang="en-US" b="1" dirty="0"/>
              <a:t>ISSUE</a:t>
            </a:r>
          </a:p>
        </p:txBody>
      </p:sp>
      <p:sp>
        <p:nvSpPr>
          <p:cNvPr id="7" name="Footer Placeholder 6">
            <a:extLst>
              <a:ext uri="{FF2B5EF4-FFF2-40B4-BE49-F238E27FC236}">
                <a16:creationId xmlns:a16="http://schemas.microsoft.com/office/drawing/2014/main" id="{2F786F87-3D62-6846-BC62-797A5C8D9E6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BD278D-0367-B642-86F6-926339C05068}"/>
              </a:ext>
            </a:extLst>
          </p:cNvPr>
          <p:cNvSpPr>
            <a:spLocks noGrp="1"/>
          </p:cNvSpPr>
          <p:nvPr>
            <p:ph type="sldNum" sz="quarter" idx="11"/>
          </p:nvPr>
        </p:nvSpPr>
        <p:spPr/>
        <p:txBody>
          <a:bodyPr/>
          <a:lstStyle/>
          <a:p>
            <a:fld id="{4B73C415-D670-4716-A5EC-CC4D52CA2BAC}" type="slidenum">
              <a:rPr lang="en-US" noProof="0" smtClean="0"/>
              <a:pPr/>
              <a:t>20</a:t>
            </a:fld>
            <a:endParaRPr lang="en-US" noProof="0" dirty="0"/>
          </a:p>
        </p:txBody>
      </p:sp>
      <p:sp>
        <p:nvSpPr>
          <p:cNvPr id="9" name="Content Placeholder 8">
            <a:extLst>
              <a:ext uri="{FF2B5EF4-FFF2-40B4-BE49-F238E27FC236}">
                <a16:creationId xmlns:a16="http://schemas.microsoft.com/office/drawing/2014/main" id="{12098775-5058-954B-B410-A56948F66F9E}"/>
              </a:ext>
            </a:extLst>
          </p:cNvPr>
          <p:cNvSpPr>
            <a:spLocks noGrp="1"/>
          </p:cNvSpPr>
          <p:nvPr>
            <p:ph idx="12"/>
          </p:nvPr>
        </p:nvSpPr>
        <p:spPr>
          <a:xfrm>
            <a:off x="4302000" y="1439012"/>
            <a:ext cx="3600000" cy="720000"/>
          </a:xfrm>
          <a:solidFill>
            <a:srgbClr val="42C1BD"/>
          </a:solidFill>
        </p:spPr>
        <p:txBody>
          <a:bodyPr/>
          <a:lstStyle/>
          <a:p>
            <a:r>
              <a:rPr lang="en-US" b="1" dirty="0"/>
              <a:t>WHY THIS HAPPENS</a:t>
            </a:r>
            <a:endParaRPr lang="en-US" dirty="0"/>
          </a:p>
        </p:txBody>
      </p:sp>
      <p:sp>
        <p:nvSpPr>
          <p:cNvPr id="10" name="Content Placeholder 9">
            <a:extLst>
              <a:ext uri="{FF2B5EF4-FFF2-40B4-BE49-F238E27FC236}">
                <a16:creationId xmlns:a16="http://schemas.microsoft.com/office/drawing/2014/main" id="{E4D31CFB-B396-B646-AFA5-FB12AD7CF940}"/>
              </a:ext>
            </a:extLst>
          </p:cNvPr>
          <p:cNvSpPr>
            <a:spLocks noGrp="1"/>
          </p:cNvSpPr>
          <p:nvPr>
            <p:ph idx="13"/>
          </p:nvPr>
        </p:nvSpPr>
        <p:spPr>
          <a:xfrm>
            <a:off x="8172000" y="1439012"/>
            <a:ext cx="3600000" cy="720000"/>
          </a:xfrm>
          <a:solidFill>
            <a:srgbClr val="00B0F0"/>
          </a:solidFill>
        </p:spPr>
        <p:txBody>
          <a:bodyPr/>
          <a:lstStyle/>
          <a:p>
            <a:r>
              <a:rPr lang="en-US" b="1" dirty="0"/>
              <a:t>RESOLUTION</a:t>
            </a:r>
          </a:p>
        </p:txBody>
      </p:sp>
    </p:spTree>
    <p:extLst>
      <p:ext uri="{BB962C8B-B14F-4D97-AF65-F5344CB8AC3E}">
        <p14:creationId xmlns:p14="http://schemas.microsoft.com/office/powerpoint/2010/main" val="401948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187689-6709-CD47-B6ED-028FA4C58D01}"/>
              </a:ext>
            </a:extLst>
          </p:cNvPr>
          <p:cNvSpPr>
            <a:spLocks noGrp="1"/>
          </p:cNvSpPr>
          <p:nvPr>
            <p:ph idx="14"/>
          </p:nvPr>
        </p:nvSpPr>
        <p:spPr>
          <a:xfrm>
            <a:off x="432000" y="2159012"/>
            <a:ext cx="3600000" cy="3631338"/>
          </a:xfrm>
        </p:spPr>
        <p:txBody>
          <a:bodyPr/>
          <a:lstStyle/>
          <a:p>
            <a:r>
              <a:rPr lang="en-US" dirty="0" err="1"/>
              <a:t>CalSAAS</a:t>
            </a:r>
            <a:r>
              <a:rPr lang="en-US" dirty="0"/>
              <a:t> </a:t>
            </a:r>
            <a:r>
              <a:rPr lang="en-US" dirty="0" err="1"/>
              <a:t>misassignments</a:t>
            </a:r>
            <a:r>
              <a:rPr lang="en-US" dirty="0"/>
              <a:t> were generated for any course section reported with a generic SEID of 9999999999. A SEID of 9999999999s is generally used when the teacher teaching a course is NOT an employee of the reporting LEA.</a:t>
            </a:r>
          </a:p>
        </p:txBody>
      </p:sp>
      <p:sp>
        <p:nvSpPr>
          <p:cNvPr id="3" name="Content Placeholder 2">
            <a:extLst>
              <a:ext uri="{FF2B5EF4-FFF2-40B4-BE49-F238E27FC236}">
                <a16:creationId xmlns:a16="http://schemas.microsoft.com/office/drawing/2014/main" id="{D14993FC-10E3-2E4B-A012-252D859D43A7}"/>
              </a:ext>
            </a:extLst>
          </p:cNvPr>
          <p:cNvSpPr>
            <a:spLocks noGrp="1"/>
          </p:cNvSpPr>
          <p:nvPr>
            <p:ph idx="15"/>
          </p:nvPr>
        </p:nvSpPr>
        <p:spPr>
          <a:xfrm>
            <a:off x="4302000" y="2159012"/>
            <a:ext cx="3600000" cy="3631338"/>
          </a:xfrm>
        </p:spPr>
        <p:txBody>
          <a:bodyPr/>
          <a:lstStyle/>
          <a:p>
            <a:r>
              <a:rPr lang="en-US" dirty="0" err="1"/>
              <a:t>CalSAAS</a:t>
            </a:r>
            <a:r>
              <a:rPr lang="en-US" dirty="0"/>
              <a:t> has no information to determine whether or not the teacher is appropriately authorized, therefore, the system will predetermine these as “vacancies” which are </a:t>
            </a:r>
            <a:r>
              <a:rPr lang="en-US" dirty="0" err="1"/>
              <a:t>misassignments</a:t>
            </a:r>
            <a:r>
              <a:rPr lang="en-US" dirty="0"/>
              <a:t>.</a:t>
            </a:r>
          </a:p>
          <a:p>
            <a:pPr marL="0" indent="0">
              <a:buNone/>
            </a:pPr>
            <a:endParaRPr lang="en-US" dirty="0"/>
          </a:p>
        </p:txBody>
      </p:sp>
      <p:sp>
        <p:nvSpPr>
          <p:cNvPr id="4" name="Content Placeholder 3">
            <a:extLst>
              <a:ext uri="{FF2B5EF4-FFF2-40B4-BE49-F238E27FC236}">
                <a16:creationId xmlns:a16="http://schemas.microsoft.com/office/drawing/2014/main" id="{94337190-E4E9-9D41-BA36-3DCBE00CEAAF}"/>
              </a:ext>
            </a:extLst>
          </p:cNvPr>
          <p:cNvSpPr>
            <a:spLocks noGrp="1"/>
          </p:cNvSpPr>
          <p:nvPr>
            <p:ph idx="16"/>
          </p:nvPr>
        </p:nvSpPr>
        <p:spPr>
          <a:xfrm>
            <a:off x="8172000" y="2159012"/>
            <a:ext cx="3600000" cy="3631338"/>
          </a:xfrm>
        </p:spPr>
        <p:txBody>
          <a:bodyPr/>
          <a:lstStyle/>
          <a:p>
            <a:r>
              <a:rPr lang="en-US" sz="1700" dirty="0"/>
              <a:t>Obtain the SEID, demographic, and staff assignment data for the teacher and report it to CALPADS; OR</a:t>
            </a:r>
          </a:p>
          <a:p>
            <a:r>
              <a:rPr lang="en-US" sz="1700" dirty="0"/>
              <a:t>Be prepared to provide the teacher’s SEID to the Monitoring Authority when the </a:t>
            </a:r>
            <a:r>
              <a:rPr lang="en-US" sz="1700" dirty="0" err="1"/>
              <a:t>CalSAAS</a:t>
            </a:r>
            <a:r>
              <a:rPr lang="en-US" sz="1700" dirty="0"/>
              <a:t> monitoring window opens. The MA can clear this vacancy as an “appropriate assignment”.</a:t>
            </a:r>
          </a:p>
        </p:txBody>
      </p:sp>
      <p:sp>
        <p:nvSpPr>
          <p:cNvPr id="5" name="Title 4">
            <a:extLst>
              <a:ext uri="{FF2B5EF4-FFF2-40B4-BE49-F238E27FC236}">
                <a16:creationId xmlns:a16="http://schemas.microsoft.com/office/drawing/2014/main" id="{8AA77485-67EA-DC42-BF8B-CFFBA8BC3968}"/>
              </a:ext>
            </a:extLst>
          </p:cNvPr>
          <p:cNvSpPr>
            <a:spLocks noGrp="1"/>
          </p:cNvSpPr>
          <p:nvPr>
            <p:ph type="title"/>
          </p:nvPr>
        </p:nvSpPr>
        <p:spPr>
          <a:xfrm>
            <a:off x="432000" y="432000"/>
            <a:ext cx="11340000" cy="432000"/>
          </a:xfrm>
        </p:spPr>
        <p:txBody>
          <a:bodyPr/>
          <a:lstStyle/>
          <a:p>
            <a:r>
              <a:rPr lang="en-US" dirty="0"/>
              <a:t>Reporting Courses Taught by Teachers NOT Employed by the LEA</a:t>
            </a:r>
          </a:p>
        </p:txBody>
      </p:sp>
      <p:sp>
        <p:nvSpPr>
          <p:cNvPr id="6" name="Content Placeholder 5">
            <a:extLst>
              <a:ext uri="{FF2B5EF4-FFF2-40B4-BE49-F238E27FC236}">
                <a16:creationId xmlns:a16="http://schemas.microsoft.com/office/drawing/2014/main" id="{FD770681-3FB4-BF45-AE44-107D414C3906}"/>
              </a:ext>
            </a:extLst>
          </p:cNvPr>
          <p:cNvSpPr>
            <a:spLocks noGrp="1"/>
          </p:cNvSpPr>
          <p:nvPr>
            <p:ph idx="1"/>
          </p:nvPr>
        </p:nvSpPr>
        <p:spPr>
          <a:xfrm>
            <a:off x="432000" y="1439012"/>
            <a:ext cx="3600000" cy="720000"/>
          </a:xfrm>
          <a:solidFill>
            <a:srgbClr val="FF735D"/>
          </a:solidFill>
        </p:spPr>
        <p:txBody>
          <a:bodyPr/>
          <a:lstStyle/>
          <a:p>
            <a:r>
              <a:rPr lang="en-US" b="1" dirty="0"/>
              <a:t>ISSUE</a:t>
            </a:r>
          </a:p>
        </p:txBody>
      </p:sp>
      <p:sp>
        <p:nvSpPr>
          <p:cNvPr id="7" name="Footer Placeholder 6">
            <a:extLst>
              <a:ext uri="{FF2B5EF4-FFF2-40B4-BE49-F238E27FC236}">
                <a16:creationId xmlns:a16="http://schemas.microsoft.com/office/drawing/2014/main" id="{2F786F87-3D62-6846-BC62-797A5C8D9E6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BD278D-0367-B642-86F6-926339C05068}"/>
              </a:ext>
            </a:extLst>
          </p:cNvPr>
          <p:cNvSpPr>
            <a:spLocks noGrp="1"/>
          </p:cNvSpPr>
          <p:nvPr>
            <p:ph type="sldNum" sz="quarter" idx="11"/>
          </p:nvPr>
        </p:nvSpPr>
        <p:spPr/>
        <p:txBody>
          <a:bodyPr/>
          <a:lstStyle/>
          <a:p>
            <a:fld id="{4B73C415-D670-4716-A5EC-CC4D52CA2BAC}" type="slidenum">
              <a:rPr lang="en-US" noProof="0" smtClean="0"/>
              <a:pPr/>
              <a:t>21</a:t>
            </a:fld>
            <a:endParaRPr lang="en-US" noProof="0" dirty="0"/>
          </a:p>
        </p:txBody>
      </p:sp>
      <p:sp>
        <p:nvSpPr>
          <p:cNvPr id="9" name="Content Placeholder 8">
            <a:extLst>
              <a:ext uri="{FF2B5EF4-FFF2-40B4-BE49-F238E27FC236}">
                <a16:creationId xmlns:a16="http://schemas.microsoft.com/office/drawing/2014/main" id="{12098775-5058-954B-B410-A56948F66F9E}"/>
              </a:ext>
            </a:extLst>
          </p:cNvPr>
          <p:cNvSpPr>
            <a:spLocks noGrp="1"/>
          </p:cNvSpPr>
          <p:nvPr>
            <p:ph idx="12"/>
          </p:nvPr>
        </p:nvSpPr>
        <p:spPr>
          <a:xfrm>
            <a:off x="4302000" y="1439012"/>
            <a:ext cx="3600000" cy="720000"/>
          </a:xfrm>
          <a:solidFill>
            <a:srgbClr val="42C1BD"/>
          </a:solidFill>
        </p:spPr>
        <p:txBody>
          <a:bodyPr/>
          <a:lstStyle/>
          <a:p>
            <a:r>
              <a:rPr lang="en-US" b="1" dirty="0"/>
              <a:t>WHY THIS HAPPENS</a:t>
            </a:r>
            <a:endParaRPr lang="en-US" dirty="0"/>
          </a:p>
        </p:txBody>
      </p:sp>
      <p:sp>
        <p:nvSpPr>
          <p:cNvPr id="10" name="Content Placeholder 9">
            <a:extLst>
              <a:ext uri="{FF2B5EF4-FFF2-40B4-BE49-F238E27FC236}">
                <a16:creationId xmlns:a16="http://schemas.microsoft.com/office/drawing/2014/main" id="{E4D31CFB-B396-B646-AFA5-FB12AD7CF940}"/>
              </a:ext>
            </a:extLst>
          </p:cNvPr>
          <p:cNvSpPr>
            <a:spLocks noGrp="1"/>
          </p:cNvSpPr>
          <p:nvPr>
            <p:ph idx="13"/>
          </p:nvPr>
        </p:nvSpPr>
        <p:spPr>
          <a:xfrm>
            <a:off x="8172000" y="1439012"/>
            <a:ext cx="3600000" cy="720000"/>
          </a:xfrm>
          <a:solidFill>
            <a:srgbClr val="00B0F0"/>
          </a:solidFill>
        </p:spPr>
        <p:txBody>
          <a:bodyPr/>
          <a:lstStyle/>
          <a:p>
            <a:r>
              <a:rPr lang="en-US" b="1" dirty="0"/>
              <a:t>RESOLUTION</a:t>
            </a:r>
          </a:p>
        </p:txBody>
      </p:sp>
    </p:spTree>
    <p:extLst>
      <p:ext uri="{BB962C8B-B14F-4D97-AF65-F5344CB8AC3E}">
        <p14:creationId xmlns:p14="http://schemas.microsoft.com/office/powerpoint/2010/main" val="258158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D511CC-A2FF-4FB3-93FD-5D62627CD8D6}"/>
              </a:ext>
            </a:extLst>
          </p:cNvPr>
          <p:cNvSpPr txBox="1">
            <a:spLocks noGrp="1"/>
          </p:cNvSpPr>
          <p:nvPr>
            <p:ph type="title"/>
          </p:nvPr>
        </p:nvSpPr>
        <p:spPr>
          <a:xfrm>
            <a:off x="426000" y="276326"/>
            <a:ext cx="11340000" cy="6049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defTabSz="914400" rtl="0" eaLnBrk="1" fontAlgn="auto" latinLnBrk="0" hangingPunct="1">
              <a:lnSpc>
                <a:spcPct val="90000"/>
              </a:lnSpc>
              <a:spcBef>
                <a:spcPct val="0"/>
              </a:spcBef>
              <a:spcAft>
                <a:spcPts val="600"/>
              </a:spcAft>
              <a:buClrTx/>
              <a:buSzTx/>
              <a:buFontTx/>
              <a:buNone/>
              <a:tabLst/>
              <a:defRPr/>
            </a:pPr>
            <a:r>
              <a:rPr kumimoji="0" lang="en-US" b="0" i="0" u="none" strike="noStrike" kern="1200" cap="none" spc="0" normalizeH="0" baseline="0" noProof="0">
                <a:ln>
                  <a:noFill/>
                </a:ln>
                <a:effectLst/>
                <a:uLnTx/>
                <a:uFillTx/>
                <a:latin typeface="Arial Black" panose="020B0A04020102020204" pitchFamily="34" charset="0"/>
                <a:ea typeface="+mj-ea"/>
                <a:cs typeface="+mj-cs"/>
              </a:rPr>
              <a:t>Generic SEID # 9999999999</a:t>
            </a:r>
            <a:endParaRPr kumimoji="0" lang="en-US" b="0" i="0" u="none" strike="noStrike" kern="1200" cap="none" spc="0" normalizeH="0" baseline="0" noProof="0" dirty="0">
              <a:ln>
                <a:noFill/>
              </a:ln>
              <a:effectLst/>
              <a:uLnTx/>
              <a:uFillTx/>
              <a:latin typeface="Arial Black" panose="020B0A04020102020204" pitchFamily="34" charset="0"/>
              <a:ea typeface="+mj-ea"/>
              <a:cs typeface="+mj-cs"/>
            </a:endParaRPr>
          </a:p>
        </p:txBody>
      </p:sp>
      <p:sp>
        <p:nvSpPr>
          <p:cNvPr id="6" name="Footer Placeholder 5">
            <a:extLst>
              <a:ext uri="{FF2B5EF4-FFF2-40B4-BE49-F238E27FC236}">
                <a16:creationId xmlns:a16="http://schemas.microsoft.com/office/drawing/2014/main" id="{D55EB025-F402-4BA3-A5E9-7EA78FD1503A}"/>
              </a:ext>
            </a:extLst>
          </p:cNvPr>
          <p:cNvSpPr>
            <a:spLocks noGrp="1"/>
          </p:cNvSpPr>
          <p:nvPr>
            <p:ph type="ftr" sz="quarter" idx="10"/>
          </p:nvPr>
        </p:nvSpPr>
        <p:spPr/>
        <p:txBody>
          <a:bodyPr vert="horz" lIns="91440" tIns="45720" rIns="91440" bIns="45720" rtlCol="0" anchor="ctr">
            <a:normAutofit/>
          </a:bodyPr>
          <a:lstStyle/>
          <a:p>
            <a:pPr>
              <a:spcAft>
                <a:spcPts val="600"/>
              </a:spcAft>
              <a:defRPr/>
            </a:pPr>
            <a:r>
              <a:rPr lang="en-US" kern="1200">
                <a:solidFill>
                  <a:schemeClr val="tx1">
                    <a:lumMod val="25000"/>
                  </a:schemeClr>
                </a:solidFill>
                <a:latin typeface="Calibri" panose="020F0502020204030204"/>
                <a:ea typeface="+mn-ea"/>
                <a:cs typeface="+mn-cs"/>
              </a:rPr>
              <a:t>Fall 2 - Advanced Reports and Certification v1.1 - Jan 11, 2024</a:t>
            </a:r>
            <a:endParaRPr lang="en-US" kern="1200" dirty="0">
              <a:solidFill>
                <a:schemeClr val="tx1">
                  <a:lumMod val="25000"/>
                </a:scheme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ED4A947-F25B-4F90-B6FA-DC9EB2B575B9}"/>
              </a:ext>
            </a:extLst>
          </p:cNvPr>
          <p:cNvSpPr>
            <a:spLocks noGrp="1"/>
          </p:cNvSpPr>
          <p:nvPr>
            <p:ph type="sldNum" sz="quarter" idx="11"/>
          </p:nvPr>
        </p:nvSpPr>
        <p:spPr/>
        <p:txBody>
          <a:bodyPr vert="horz" lIns="91440" tIns="45720" rIns="91440" bIns="45720" rtlCol="0" anchor="ctr">
            <a:normAutofit/>
          </a:bodyPr>
          <a:lstStyle/>
          <a:p>
            <a:pPr>
              <a:spcAft>
                <a:spcPts val="600"/>
              </a:spcAft>
              <a:defRPr/>
            </a:pPr>
            <a:fld id="{4B73C415-D670-4716-A5EC-CC4D52CA2BAC}" type="slidenum">
              <a:rPr lang="en-US" smtClean="0">
                <a:solidFill>
                  <a:schemeClr val="tx1">
                    <a:lumMod val="25000"/>
                  </a:schemeClr>
                </a:solidFill>
                <a:latin typeface="Calibri" panose="020F0502020204030204"/>
              </a:rPr>
              <a:pPr>
                <a:spcAft>
                  <a:spcPts val="600"/>
                </a:spcAft>
                <a:defRPr/>
              </a:pPr>
              <a:t>22</a:t>
            </a:fld>
            <a:endParaRPr lang="en-US" dirty="0">
              <a:solidFill>
                <a:schemeClr val="tx1">
                  <a:lumMod val="25000"/>
                </a:schemeClr>
              </a:solidFill>
              <a:latin typeface="Calibri" panose="020F0502020204030204"/>
            </a:endParaRPr>
          </a:p>
        </p:txBody>
      </p:sp>
      <p:sp>
        <p:nvSpPr>
          <p:cNvPr id="8" name="TextBox 7">
            <a:extLst>
              <a:ext uri="{FF2B5EF4-FFF2-40B4-BE49-F238E27FC236}">
                <a16:creationId xmlns:a16="http://schemas.microsoft.com/office/drawing/2014/main" id="{DEF798F0-1FC6-46DE-AA5D-AE1BF812F283}"/>
              </a:ext>
            </a:extLst>
          </p:cNvPr>
          <p:cNvSpPr txBox="1"/>
          <p:nvPr/>
        </p:nvSpPr>
        <p:spPr>
          <a:xfrm>
            <a:off x="3809592" y="1436370"/>
            <a:ext cx="7897776" cy="4373868"/>
          </a:xfrm>
          <a:prstGeom prst="rect">
            <a:avLst/>
          </a:prstGeom>
        </p:spPr>
        <p:txBody>
          <a:bodyPr vert="horz" lIns="91440" tIns="45720" rIns="91440" bIns="45720" rtlCol="0" anchor="t">
            <a:normAutofit lnSpcReduction="10000"/>
          </a:bodyPr>
          <a:lstStyle/>
          <a:p>
            <a:pPr>
              <a:lnSpc>
                <a:spcPct val="90000"/>
              </a:lnSpc>
              <a:spcAft>
                <a:spcPts val="600"/>
              </a:spcAft>
            </a:pPr>
            <a:r>
              <a:rPr lang="en-US" dirty="0">
                <a:cs typeface="Arial"/>
              </a:rPr>
              <a:t>Use of SEID 999999999 in CRSE records is still allowed. However, </a:t>
            </a:r>
          </a:p>
          <a:p>
            <a:pPr>
              <a:lnSpc>
                <a:spcPct val="90000"/>
              </a:lnSpc>
              <a:spcAft>
                <a:spcPts val="600"/>
              </a:spcAft>
            </a:pPr>
            <a:endParaRPr lang="en-US" dirty="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dirty="0">
                <a:ea typeface="+mn-lt"/>
                <a:cs typeface="+mn-lt"/>
              </a:rPr>
              <a:t>The only assignments with a generic SEID of 9999999999 that will </a:t>
            </a:r>
            <a:r>
              <a:rPr lang="en-US" b="1" dirty="0">
                <a:ea typeface="+mn-lt"/>
                <a:cs typeface="+mn-lt"/>
              </a:rPr>
              <a:t>not </a:t>
            </a:r>
            <a:r>
              <a:rPr lang="en-US" dirty="0">
                <a:ea typeface="+mn-lt"/>
                <a:cs typeface="+mn-lt"/>
              </a:rPr>
              <a:t>generate exceptions and are </a:t>
            </a:r>
            <a:r>
              <a:rPr lang="en-US" b="1" dirty="0">
                <a:ea typeface="+mn-lt"/>
                <a:cs typeface="+mn-lt"/>
              </a:rPr>
              <a:t>not </a:t>
            </a:r>
            <a:r>
              <a:rPr lang="en-US" dirty="0">
                <a:ea typeface="+mn-lt"/>
                <a:cs typeface="+mn-lt"/>
              </a:rPr>
              <a:t>displayed in </a:t>
            </a:r>
            <a:r>
              <a:rPr lang="en-US" dirty="0" err="1">
                <a:ea typeface="+mn-lt"/>
                <a:cs typeface="+mn-lt"/>
              </a:rPr>
              <a:t>CalSAAS</a:t>
            </a:r>
            <a:r>
              <a:rPr lang="en-US" dirty="0">
                <a:ea typeface="+mn-lt"/>
                <a:cs typeface="+mn-lt"/>
              </a:rPr>
              <a:t> are those courses that were identified in CALPADS as </a:t>
            </a:r>
            <a:r>
              <a:rPr lang="en-US" b="1" dirty="0">
                <a:ea typeface="+mn-lt"/>
                <a:cs typeface="+mn-lt"/>
              </a:rPr>
              <a:t>dual enrollment </a:t>
            </a:r>
            <a:r>
              <a:rPr lang="en-US" dirty="0">
                <a:ea typeface="+mn-lt"/>
                <a:cs typeface="+mn-lt"/>
              </a:rPr>
              <a:t>or </a:t>
            </a:r>
            <a:r>
              <a:rPr lang="en-US" b="1" dirty="0">
                <a:ea typeface="+mn-lt"/>
                <a:cs typeface="+mn-lt"/>
              </a:rPr>
              <a:t>college credit courses</a:t>
            </a:r>
            <a:r>
              <a:rPr lang="en-US" dirty="0">
                <a:ea typeface="+mn-lt"/>
                <a:cs typeface="+mn-lt"/>
              </a:rPr>
              <a:t>. </a:t>
            </a:r>
          </a:p>
          <a:p>
            <a:pPr marL="742950" lvl="1" indent="-228600">
              <a:lnSpc>
                <a:spcPct val="90000"/>
              </a:lnSpc>
              <a:spcAft>
                <a:spcPts val="600"/>
              </a:spcAft>
              <a:buFont typeface="Arial" panose="020B0604020202020204" pitchFamily="34" charset="0"/>
              <a:buChar char="•"/>
            </a:pPr>
            <a:endParaRPr lang="en-US" dirty="0"/>
          </a:p>
          <a:p>
            <a:pPr marL="742950" lvl="1" indent="-228600">
              <a:lnSpc>
                <a:spcPct val="90000"/>
              </a:lnSpc>
              <a:spcAft>
                <a:spcPts val="600"/>
              </a:spcAft>
              <a:buFont typeface="Arial" panose="020B0604020202020204" pitchFamily="34" charset="0"/>
              <a:buChar char="•"/>
            </a:pPr>
            <a:r>
              <a:rPr lang="en-US" dirty="0">
                <a:ea typeface="+mn-lt"/>
                <a:cs typeface="Arial" panose="020B0604020202020204" pitchFamily="34" charset="0"/>
              </a:rPr>
              <a:t>Courses with Field 9.19 - Course Instructional Level Code populated with Code 23 – College Credit Only, or Code 24 – Dual Credit. </a:t>
            </a:r>
          </a:p>
          <a:p>
            <a:pPr marL="971550" lvl="2">
              <a:lnSpc>
                <a:spcPct val="90000"/>
              </a:lnSpc>
              <a:spcAft>
                <a:spcPts val="600"/>
              </a:spcAft>
            </a:pPr>
            <a:endParaRPr lang="en-US" dirty="0">
              <a:ea typeface="+mn-lt"/>
              <a:cs typeface="Arial" panose="020B0604020202020204" pitchFamily="34" charset="0"/>
            </a:endParaRPr>
          </a:p>
          <a:p>
            <a:pPr marL="742950" lvl="1" indent="-228600">
              <a:lnSpc>
                <a:spcPct val="90000"/>
              </a:lnSpc>
              <a:spcAft>
                <a:spcPts val="600"/>
              </a:spcAft>
              <a:buFont typeface="Arial" panose="020B0604020202020204" pitchFamily="34" charset="0"/>
              <a:buChar char="•"/>
            </a:pPr>
            <a:r>
              <a:rPr lang="en-US" dirty="0">
                <a:ea typeface="+mn-lt"/>
                <a:cs typeface="Arial" panose="020B0604020202020204" pitchFamily="34" charset="0"/>
              </a:rPr>
              <a:t>College Credit Course codes 9020, 9082, 9096, 9120, 9154, 9200, 9227, 9273, 9303, and 9358.</a:t>
            </a:r>
          </a:p>
          <a:p>
            <a:pPr marL="971550" lvl="2">
              <a:lnSpc>
                <a:spcPct val="90000"/>
              </a:lnSpc>
              <a:spcAft>
                <a:spcPts val="600"/>
              </a:spcAft>
            </a:pPr>
            <a:endParaRPr lang="en-US" dirty="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dirty="0">
                <a:ea typeface="+mn-lt"/>
                <a:cs typeface="+mn-lt"/>
              </a:rPr>
              <a:t>All other courses with a generic SEID will automatically be flagged as misassignments that are vacancies. </a:t>
            </a:r>
            <a:r>
              <a:rPr lang="en-US" b="1" dirty="0">
                <a:solidFill>
                  <a:srgbClr val="FF735E"/>
                </a:solidFill>
                <a:ea typeface="+mn-lt"/>
                <a:cs typeface="+mn-lt"/>
              </a:rPr>
              <a:t>Vacancy = Mis-assignment</a:t>
            </a:r>
            <a:r>
              <a:rPr lang="en-US" dirty="0">
                <a:ea typeface="+mn-lt"/>
                <a:cs typeface="+mn-lt"/>
              </a:rPr>
              <a:t>.</a:t>
            </a:r>
            <a:endParaRPr lang="en-US" dirty="0">
              <a:cs typeface="Arial" panose="020B0604020202020204" pitchFamily="34" charset="0"/>
            </a:endParaRPr>
          </a:p>
          <a:p>
            <a:pPr marL="742950" lvl="1" indent="-228600">
              <a:lnSpc>
                <a:spcPct val="90000"/>
              </a:lnSpc>
              <a:spcAft>
                <a:spcPts val="600"/>
              </a:spcAft>
              <a:buFont typeface="Arial" panose="020B0604020202020204" pitchFamily="34" charset="0"/>
              <a:buChar char="•"/>
            </a:pPr>
            <a:endParaRPr lang="en-US" dirty="0">
              <a:cs typeface="Arial" panose="020B0604020202020204" pitchFamily="34" charset="0"/>
            </a:endParaRPr>
          </a:p>
        </p:txBody>
      </p:sp>
      <p:pic>
        <p:nvPicPr>
          <p:cNvPr id="3" name="Picture 2" descr="A picture containing silhouette&#10;&#10;Description automatically generated">
            <a:extLst>
              <a:ext uri="{FF2B5EF4-FFF2-40B4-BE49-F238E27FC236}">
                <a16:creationId xmlns:a16="http://schemas.microsoft.com/office/drawing/2014/main" id="{476FFDA2-1564-4D07-99BB-4ECA2C1DB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 y="1830846"/>
            <a:ext cx="3196308" cy="3196308"/>
          </a:xfrm>
          <a:prstGeom prst="rect">
            <a:avLst/>
          </a:prstGeom>
        </p:spPr>
      </p:pic>
    </p:spTree>
    <p:extLst>
      <p:ext uri="{BB962C8B-B14F-4D97-AF65-F5344CB8AC3E}">
        <p14:creationId xmlns:p14="http://schemas.microsoft.com/office/powerpoint/2010/main" val="2675476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187689-6709-CD47-B6ED-028FA4C58D01}"/>
              </a:ext>
            </a:extLst>
          </p:cNvPr>
          <p:cNvSpPr>
            <a:spLocks noGrp="1"/>
          </p:cNvSpPr>
          <p:nvPr>
            <p:ph idx="14"/>
          </p:nvPr>
        </p:nvSpPr>
        <p:spPr>
          <a:xfrm>
            <a:off x="432001" y="1943999"/>
            <a:ext cx="2634756" cy="4119176"/>
          </a:xfrm>
        </p:spPr>
        <p:txBody>
          <a:bodyPr/>
          <a:lstStyle/>
          <a:p>
            <a:r>
              <a:rPr lang="en-US" dirty="0"/>
              <a:t>College Credit Courses (formerly known as Dual Enrollment)</a:t>
            </a:r>
          </a:p>
          <a:p>
            <a:r>
              <a:rPr lang="en-US" dirty="0"/>
              <a:t>Courses with Field 9.19 - Course Instructional Level Code populated with Code 23 – College Credit Only, or Code 24 – Dual Credit. </a:t>
            </a:r>
          </a:p>
        </p:txBody>
      </p:sp>
      <p:sp>
        <p:nvSpPr>
          <p:cNvPr id="3" name="Content Placeholder 2">
            <a:extLst>
              <a:ext uri="{FF2B5EF4-FFF2-40B4-BE49-F238E27FC236}">
                <a16:creationId xmlns:a16="http://schemas.microsoft.com/office/drawing/2014/main" id="{D14993FC-10E3-2E4B-A012-252D859D43A7}"/>
              </a:ext>
            </a:extLst>
          </p:cNvPr>
          <p:cNvSpPr>
            <a:spLocks noGrp="1"/>
          </p:cNvSpPr>
          <p:nvPr>
            <p:ph idx="15"/>
          </p:nvPr>
        </p:nvSpPr>
        <p:spPr>
          <a:xfrm>
            <a:off x="3348111" y="1943999"/>
            <a:ext cx="4389120" cy="4119176"/>
          </a:xfrm>
        </p:spPr>
        <p:txBody>
          <a:bodyPr/>
          <a:lstStyle/>
          <a:p>
            <a:pPr marL="0" indent="0">
              <a:buNone/>
            </a:pPr>
            <a:r>
              <a:rPr lang="en-US" sz="1400" dirty="0"/>
              <a:t>Students are considered for completing a college credit course if they:  </a:t>
            </a:r>
          </a:p>
          <a:p>
            <a:r>
              <a:rPr lang="en-US" sz="1400" dirty="0"/>
              <a:t>Pass a college-level course with a grade of C minus or better (or Pass),  </a:t>
            </a:r>
          </a:p>
          <a:p>
            <a:r>
              <a:rPr lang="en-US" sz="1400" dirty="0"/>
              <a:t>Earn college credits upon completion of the course by the time the students graduate, and </a:t>
            </a:r>
          </a:p>
          <a:p>
            <a:r>
              <a:rPr lang="en-US" sz="1400" dirty="0"/>
              <a:t>Complete a minimum number of semesters, quarters, or trimesters of college coursework.  </a:t>
            </a:r>
          </a:p>
          <a:p>
            <a:pPr marL="0" indent="0">
              <a:buNone/>
            </a:pPr>
            <a:r>
              <a:rPr lang="en-US" sz="1400" dirty="0"/>
              <a:t>College-level courses are those where the LEA/school has courses open for students to enroll in. </a:t>
            </a:r>
            <a:r>
              <a:rPr lang="en-US" sz="1400" b="1" dirty="0"/>
              <a:t>This is not when a student takes a college course independently on their own that has no association or oversight with the school/LEA. </a:t>
            </a:r>
          </a:p>
        </p:txBody>
      </p:sp>
      <p:sp>
        <p:nvSpPr>
          <p:cNvPr id="4" name="Content Placeholder 3">
            <a:extLst>
              <a:ext uri="{FF2B5EF4-FFF2-40B4-BE49-F238E27FC236}">
                <a16:creationId xmlns:a16="http://schemas.microsoft.com/office/drawing/2014/main" id="{94337190-E4E9-9D41-BA36-3DCBE00CEAAF}"/>
              </a:ext>
            </a:extLst>
          </p:cNvPr>
          <p:cNvSpPr>
            <a:spLocks noGrp="1"/>
          </p:cNvSpPr>
          <p:nvPr>
            <p:ph idx="16"/>
          </p:nvPr>
        </p:nvSpPr>
        <p:spPr>
          <a:xfrm>
            <a:off x="8159262" y="1943999"/>
            <a:ext cx="3612738" cy="4119176"/>
          </a:xfrm>
        </p:spPr>
        <p:txBody>
          <a:bodyPr/>
          <a:lstStyle/>
          <a:p>
            <a:pPr marL="0" indent="0">
              <a:buNone/>
            </a:pPr>
            <a:r>
              <a:rPr lang="en-US" sz="1400" dirty="0"/>
              <a:t>These courses may be in either academic disciplines (e.g., English) or CTE disciplines (e.g., welding). Physical education courses are not counted. The courses do not have to be taken in sequential order. For example, three classes taken during one fall quarter will be counted as completing three quarters of college coursework. One class taken during the fall semester and one class taken during the spring semester will be counted as completing two semesters of college coursework.  </a:t>
            </a:r>
          </a:p>
          <a:p>
            <a:pPr marL="0" indent="0">
              <a:buNone/>
            </a:pPr>
            <a:r>
              <a:rPr lang="en-US" sz="1400" dirty="0"/>
              <a:t>Year-long and summer courses are also included in this measure. One full year term is equivalent to one semester. One summer term is equivalent to one quarter.</a:t>
            </a:r>
          </a:p>
          <a:p>
            <a:pPr marL="0" indent="0">
              <a:buNone/>
            </a:pPr>
            <a:endParaRPr lang="en-US" sz="1500" dirty="0"/>
          </a:p>
        </p:txBody>
      </p:sp>
      <p:sp>
        <p:nvSpPr>
          <p:cNvPr id="5" name="Title 4">
            <a:extLst>
              <a:ext uri="{FF2B5EF4-FFF2-40B4-BE49-F238E27FC236}">
                <a16:creationId xmlns:a16="http://schemas.microsoft.com/office/drawing/2014/main" id="{8AA77485-67EA-DC42-BF8B-CFFBA8BC3968}"/>
              </a:ext>
            </a:extLst>
          </p:cNvPr>
          <p:cNvSpPr>
            <a:spLocks noGrp="1"/>
          </p:cNvSpPr>
          <p:nvPr>
            <p:ph type="title"/>
          </p:nvPr>
        </p:nvSpPr>
        <p:spPr>
          <a:xfrm>
            <a:off x="432000" y="432000"/>
            <a:ext cx="11340000" cy="432000"/>
          </a:xfrm>
        </p:spPr>
        <p:txBody>
          <a:bodyPr/>
          <a:lstStyle/>
          <a:p>
            <a:r>
              <a:rPr lang="en-US" dirty="0"/>
              <a:t>Reporting College Credit Courses Code 23 or 24</a:t>
            </a:r>
          </a:p>
        </p:txBody>
      </p:sp>
      <p:sp>
        <p:nvSpPr>
          <p:cNvPr id="6" name="Content Placeholder 5">
            <a:extLst>
              <a:ext uri="{FF2B5EF4-FFF2-40B4-BE49-F238E27FC236}">
                <a16:creationId xmlns:a16="http://schemas.microsoft.com/office/drawing/2014/main" id="{FD770681-3FB4-BF45-AE44-107D414C3906}"/>
              </a:ext>
            </a:extLst>
          </p:cNvPr>
          <p:cNvSpPr>
            <a:spLocks noGrp="1"/>
          </p:cNvSpPr>
          <p:nvPr>
            <p:ph idx="1"/>
          </p:nvPr>
        </p:nvSpPr>
        <p:spPr>
          <a:xfrm>
            <a:off x="420000" y="1223999"/>
            <a:ext cx="2646757" cy="720000"/>
          </a:xfrm>
          <a:solidFill>
            <a:srgbClr val="FF735D"/>
          </a:solidFill>
        </p:spPr>
        <p:txBody>
          <a:bodyPr/>
          <a:lstStyle/>
          <a:p>
            <a:r>
              <a:rPr lang="en-US" b="1" dirty="0"/>
              <a:t>ISSUE</a:t>
            </a:r>
          </a:p>
        </p:txBody>
      </p:sp>
      <p:sp>
        <p:nvSpPr>
          <p:cNvPr id="7" name="Footer Placeholder 6">
            <a:extLst>
              <a:ext uri="{FF2B5EF4-FFF2-40B4-BE49-F238E27FC236}">
                <a16:creationId xmlns:a16="http://schemas.microsoft.com/office/drawing/2014/main" id="{2F786F87-3D62-6846-BC62-797A5C8D9E6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BD278D-0367-B642-86F6-926339C05068}"/>
              </a:ext>
            </a:extLst>
          </p:cNvPr>
          <p:cNvSpPr>
            <a:spLocks noGrp="1"/>
          </p:cNvSpPr>
          <p:nvPr>
            <p:ph type="sldNum" sz="quarter" idx="11"/>
          </p:nvPr>
        </p:nvSpPr>
        <p:spPr/>
        <p:txBody>
          <a:bodyPr/>
          <a:lstStyle/>
          <a:p>
            <a:fld id="{4B73C415-D670-4716-A5EC-CC4D52CA2BAC}" type="slidenum">
              <a:rPr lang="en-US" noProof="0" smtClean="0"/>
              <a:pPr/>
              <a:t>23</a:t>
            </a:fld>
            <a:endParaRPr lang="en-US" noProof="0" dirty="0"/>
          </a:p>
        </p:txBody>
      </p:sp>
      <p:sp>
        <p:nvSpPr>
          <p:cNvPr id="9" name="Content Placeholder 8">
            <a:extLst>
              <a:ext uri="{FF2B5EF4-FFF2-40B4-BE49-F238E27FC236}">
                <a16:creationId xmlns:a16="http://schemas.microsoft.com/office/drawing/2014/main" id="{12098775-5058-954B-B410-A56948F66F9E}"/>
              </a:ext>
            </a:extLst>
          </p:cNvPr>
          <p:cNvSpPr>
            <a:spLocks noGrp="1"/>
          </p:cNvSpPr>
          <p:nvPr>
            <p:ph idx="12"/>
          </p:nvPr>
        </p:nvSpPr>
        <p:spPr>
          <a:xfrm>
            <a:off x="3348111" y="1223999"/>
            <a:ext cx="4389120" cy="720000"/>
          </a:xfrm>
          <a:solidFill>
            <a:srgbClr val="42C1BD"/>
          </a:solidFill>
        </p:spPr>
        <p:txBody>
          <a:bodyPr/>
          <a:lstStyle/>
          <a:p>
            <a:r>
              <a:rPr lang="en-US" b="1" dirty="0"/>
              <a:t>WHY THIS HAPPENS</a:t>
            </a:r>
            <a:endParaRPr lang="en-US" dirty="0"/>
          </a:p>
        </p:txBody>
      </p:sp>
      <p:sp>
        <p:nvSpPr>
          <p:cNvPr id="10" name="Content Placeholder 9">
            <a:extLst>
              <a:ext uri="{FF2B5EF4-FFF2-40B4-BE49-F238E27FC236}">
                <a16:creationId xmlns:a16="http://schemas.microsoft.com/office/drawing/2014/main" id="{E4D31CFB-B396-B646-AFA5-FB12AD7CF940}"/>
              </a:ext>
            </a:extLst>
          </p:cNvPr>
          <p:cNvSpPr>
            <a:spLocks noGrp="1"/>
          </p:cNvSpPr>
          <p:nvPr>
            <p:ph idx="13"/>
          </p:nvPr>
        </p:nvSpPr>
        <p:spPr>
          <a:xfrm>
            <a:off x="8159262" y="1223999"/>
            <a:ext cx="3612738" cy="720000"/>
          </a:xfrm>
          <a:solidFill>
            <a:srgbClr val="00B0F0"/>
          </a:solidFill>
        </p:spPr>
        <p:txBody>
          <a:bodyPr/>
          <a:lstStyle/>
          <a:p>
            <a:r>
              <a:rPr lang="en-US" b="1" dirty="0"/>
              <a:t>RESOLUTION</a:t>
            </a:r>
          </a:p>
        </p:txBody>
      </p:sp>
    </p:spTree>
    <p:extLst>
      <p:ext uri="{BB962C8B-B14F-4D97-AF65-F5344CB8AC3E}">
        <p14:creationId xmlns:p14="http://schemas.microsoft.com/office/powerpoint/2010/main" val="25195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187689-6709-CD47-B6ED-028FA4C58D01}"/>
              </a:ext>
            </a:extLst>
          </p:cNvPr>
          <p:cNvSpPr>
            <a:spLocks noGrp="1"/>
          </p:cNvSpPr>
          <p:nvPr>
            <p:ph idx="14"/>
          </p:nvPr>
        </p:nvSpPr>
        <p:spPr>
          <a:xfrm>
            <a:off x="432000" y="2159012"/>
            <a:ext cx="3600000" cy="3631338"/>
          </a:xfrm>
        </p:spPr>
        <p:txBody>
          <a:bodyPr/>
          <a:lstStyle/>
          <a:p>
            <a:r>
              <a:rPr lang="en-US" dirty="0"/>
              <a:t>Teachers of record may be on leave on Census Day and a long- or short-term substitute teacher is teaching on Census Day. </a:t>
            </a:r>
          </a:p>
        </p:txBody>
      </p:sp>
      <p:sp>
        <p:nvSpPr>
          <p:cNvPr id="3" name="Content Placeholder 2">
            <a:extLst>
              <a:ext uri="{FF2B5EF4-FFF2-40B4-BE49-F238E27FC236}">
                <a16:creationId xmlns:a16="http://schemas.microsoft.com/office/drawing/2014/main" id="{D14993FC-10E3-2E4B-A012-252D859D43A7}"/>
              </a:ext>
            </a:extLst>
          </p:cNvPr>
          <p:cNvSpPr>
            <a:spLocks noGrp="1"/>
          </p:cNvSpPr>
          <p:nvPr>
            <p:ph idx="15"/>
          </p:nvPr>
        </p:nvSpPr>
        <p:spPr>
          <a:xfrm>
            <a:off x="4302000" y="2159012"/>
            <a:ext cx="3600000" cy="3631338"/>
          </a:xfrm>
        </p:spPr>
        <p:txBody>
          <a:bodyPr/>
          <a:lstStyle/>
          <a:p>
            <a:r>
              <a:rPr lang="en-US" dirty="0"/>
              <a:t>Which teacher should be reported?</a:t>
            </a:r>
          </a:p>
        </p:txBody>
      </p:sp>
      <p:sp>
        <p:nvSpPr>
          <p:cNvPr id="4" name="Content Placeholder 3">
            <a:extLst>
              <a:ext uri="{FF2B5EF4-FFF2-40B4-BE49-F238E27FC236}">
                <a16:creationId xmlns:a16="http://schemas.microsoft.com/office/drawing/2014/main" id="{94337190-E4E9-9D41-BA36-3DCBE00CEAAF}"/>
              </a:ext>
            </a:extLst>
          </p:cNvPr>
          <p:cNvSpPr>
            <a:spLocks noGrp="1"/>
          </p:cNvSpPr>
          <p:nvPr>
            <p:ph idx="16"/>
          </p:nvPr>
        </p:nvSpPr>
        <p:spPr>
          <a:xfrm>
            <a:off x="8172000" y="2159012"/>
            <a:ext cx="3600000" cy="3631338"/>
          </a:xfrm>
        </p:spPr>
        <p:txBody>
          <a:bodyPr/>
          <a:lstStyle/>
          <a:p>
            <a:r>
              <a:rPr lang="en-US" dirty="0"/>
              <a:t>Always report the teacher of record, even if they are on leave. Substitutes are ONLY reported when there IS NO TEACHER OF RECORD (vacancy).</a:t>
            </a:r>
          </a:p>
          <a:p>
            <a:r>
              <a:rPr lang="en-US" sz="1600" dirty="0"/>
              <a:t>See FAQ:  </a:t>
            </a:r>
            <a:r>
              <a:rPr lang="en-US" sz="1600" dirty="0">
                <a:hlinkClick r:id="rId3" tooltip="Reveal Which teacher should be  reported on the course section record for purposes of Fall 2 reporting if the  teacher of record is on leave or there is no teacher of record on Census Day? content"/>
              </a:rPr>
              <a:t>“Which teacher should be reported on the course section record for purposes of Fall 2 reporting if the teacher of record is on leave or there is no teacher of record on Census Day?</a:t>
            </a:r>
            <a:r>
              <a:rPr lang="en-US" sz="1600" dirty="0"/>
              <a:t>”</a:t>
            </a:r>
          </a:p>
        </p:txBody>
      </p:sp>
      <p:sp>
        <p:nvSpPr>
          <p:cNvPr id="5" name="Title 4">
            <a:extLst>
              <a:ext uri="{FF2B5EF4-FFF2-40B4-BE49-F238E27FC236}">
                <a16:creationId xmlns:a16="http://schemas.microsoft.com/office/drawing/2014/main" id="{8AA77485-67EA-DC42-BF8B-CFFBA8BC3968}"/>
              </a:ext>
            </a:extLst>
          </p:cNvPr>
          <p:cNvSpPr>
            <a:spLocks noGrp="1"/>
          </p:cNvSpPr>
          <p:nvPr>
            <p:ph type="title"/>
          </p:nvPr>
        </p:nvSpPr>
        <p:spPr>
          <a:xfrm>
            <a:off x="432000" y="432000"/>
            <a:ext cx="11340000" cy="432000"/>
          </a:xfrm>
        </p:spPr>
        <p:txBody>
          <a:bodyPr/>
          <a:lstStyle/>
          <a:p>
            <a:r>
              <a:rPr lang="en-US" dirty="0"/>
              <a:t>Teacher of Record</a:t>
            </a:r>
          </a:p>
        </p:txBody>
      </p:sp>
      <p:sp>
        <p:nvSpPr>
          <p:cNvPr id="6" name="Content Placeholder 5">
            <a:extLst>
              <a:ext uri="{FF2B5EF4-FFF2-40B4-BE49-F238E27FC236}">
                <a16:creationId xmlns:a16="http://schemas.microsoft.com/office/drawing/2014/main" id="{FD770681-3FB4-BF45-AE44-107D414C3906}"/>
              </a:ext>
            </a:extLst>
          </p:cNvPr>
          <p:cNvSpPr>
            <a:spLocks noGrp="1"/>
          </p:cNvSpPr>
          <p:nvPr>
            <p:ph idx="1"/>
          </p:nvPr>
        </p:nvSpPr>
        <p:spPr>
          <a:xfrm>
            <a:off x="432000" y="1439012"/>
            <a:ext cx="3600000" cy="720000"/>
          </a:xfrm>
          <a:solidFill>
            <a:srgbClr val="FF735D"/>
          </a:solidFill>
        </p:spPr>
        <p:txBody>
          <a:bodyPr/>
          <a:lstStyle/>
          <a:p>
            <a:r>
              <a:rPr lang="en-US" b="1" dirty="0"/>
              <a:t>ISSUE</a:t>
            </a:r>
          </a:p>
        </p:txBody>
      </p:sp>
      <p:sp>
        <p:nvSpPr>
          <p:cNvPr id="7" name="Footer Placeholder 6">
            <a:extLst>
              <a:ext uri="{FF2B5EF4-FFF2-40B4-BE49-F238E27FC236}">
                <a16:creationId xmlns:a16="http://schemas.microsoft.com/office/drawing/2014/main" id="{2F786F87-3D62-6846-BC62-797A5C8D9E6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BD278D-0367-B642-86F6-926339C05068}"/>
              </a:ext>
            </a:extLst>
          </p:cNvPr>
          <p:cNvSpPr>
            <a:spLocks noGrp="1"/>
          </p:cNvSpPr>
          <p:nvPr>
            <p:ph type="sldNum" sz="quarter" idx="11"/>
          </p:nvPr>
        </p:nvSpPr>
        <p:spPr/>
        <p:txBody>
          <a:bodyPr/>
          <a:lstStyle/>
          <a:p>
            <a:fld id="{4B73C415-D670-4716-A5EC-CC4D52CA2BAC}" type="slidenum">
              <a:rPr lang="en-US" noProof="0" smtClean="0"/>
              <a:pPr/>
              <a:t>24</a:t>
            </a:fld>
            <a:endParaRPr lang="en-US" noProof="0" dirty="0"/>
          </a:p>
        </p:txBody>
      </p:sp>
      <p:sp>
        <p:nvSpPr>
          <p:cNvPr id="9" name="Content Placeholder 8">
            <a:extLst>
              <a:ext uri="{FF2B5EF4-FFF2-40B4-BE49-F238E27FC236}">
                <a16:creationId xmlns:a16="http://schemas.microsoft.com/office/drawing/2014/main" id="{12098775-5058-954B-B410-A56948F66F9E}"/>
              </a:ext>
            </a:extLst>
          </p:cNvPr>
          <p:cNvSpPr>
            <a:spLocks noGrp="1"/>
          </p:cNvSpPr>
          <p:nvPr>
            <p:ph idx="12"/>
          </p:nvPr>
        </p:nvSpPr>
        <p:spPr>
          <a:xfrm>
            <a:off x="4302000" y="1439012"/>
            <a:ext cx="3600000" cy="720000"/>
          </a:xfrm>
          <a:solidFill>
            <a:srgbClr val="42C1BD"/>
          </a:solidFill>
        </p:spPr>
        <p:txBody>
          <a:bodyPr/>
          <a:lstStyle/>
          <a:p>
            <a:r>
              <a:rPr lang="en-US" b="1" dirty="0"/>
              <a:t>QUESTION</a:t>
            </a:r>
            <a:endParaRPr lang="en-US" dirty="0"/>
          </a:p>
        </p:txBody>
      </p:sp>
      <p:sp>
        <p:nvSpPr>
          <p:cNvPr id="10" name="Content Placeholder 9">
            <a:extLst>
              <a:ext uri="{FF2B5EF4-FFF2-40B4-BE49-F238E27FC236}">
                <a16:creationId xmlns:a16="http://schemas.microsoft.com/office/drawing/2014/main" id="{E4D31CFB-B396-B646-AFA5-FB12AD7CF940}"/>
              </a:ext>
            </a:extLst>
          </p:cNvPr>
          <p:cNvSpPr>
            <a:spLocks noGrp="1"/>
          </p:cNvSpPr>
          <p:nvPr>
            <p:ph idx="13"/>
          </p:nvPr>
        </p:nvSpPr>
        <p:spPr>
          <a:xfrm>
            <a:off x="8172000" y="1439012"/>
            <a:ext cx="3600000" cy="720000"/>
          </a:xfrm>
          <a:solidFill>
            <a:srgbClr val="00B0F0"/>
          </a:solidFill>
        </p:spPr>
        <p:txBody>
          <a:bodyPr/>
          <a:lstStyle/>
          <a:p>
            <a:r>
              <a:rPr lang="en-US" b="1" dirty="0"/>
              <a:t>RESOLUTION</a:t>
            </a:r>
          </a:p>
        </p:txBody>
      </p:sp>
    </p:spTree>
    <p:extLst>
      <p:ext uri="{BB962C8B-B14F-4D97-AF65-F5344CB8AC3E}">
        <p14:creationId xmlns:p14="http://schemas.microsoft.com/office/powerpoint/2010/main" val="90402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187689-6709-CD47-B6ED-028FA4C58D01}"/>
              </a:ext>
            </a:extLst>
          </p:cNvPr>
          <p:cNvSpPr>
            <a:spLocks noGrp="1"/>
          </p:cNvSpPr>
          <p:nvPr>
            <p:ph idx="14"/>
          </p:nvPr>
        </p:nvSpPr>
        <p:spPr>
          <a:xfrm>
            <a:off x="432000" y="2159012"/>
            <a:ext cx="3600000" cy="3631338"/>
          </a:xfrm>
        </p:spPr>
        <p:txBody>
          <a:bodyPr/>
          <a:lstStyle/>
          <a:p>
            <a:r>
              <a:rPr lang="en-US" dirty="0"/>
              <a:t>There were exceptions for teachers that were teaching courses but were on local waivers, also known as Local Assignment Options.</a:t>
            </a:r>
          </a:p>
        </p:txBody>
      </p:sp>
      <p:sp>
        <p:nvSpPr>
          <p:cNvPr id="3" name="Content Placeholder 2">
            <a:extLst>
              <a:ext uri="{FF2B5EF4-FFF2-40B4-BE49-F238E27FC236}">
                <a16:creationId xmlns:a16="http://schemas.microsoft.com/office/drawing/2014/main" id="{D14993FC-10E3-2E4B-A012-252D859D43A7}"/>
              </a:ext>
            </a:extLst>
          </p:cNvPr>
          <p:cNvSpPr>
            <a:spLocks noGrp="1"/>
          </p:cNvSpPr>
          <p:nvPr>
            <p:ph idx="15"/>
          </p:nvPr>
        </p:nvSpPr>
        <p:spPr>
          <a:xfrm>
            <a:off x="4302000" y="2159012"/>
            <a:ext cx="3600000" cy="3631338"/>
          </a:xfrm>
        </p:spPr>
        <p:txBody>
          <a:bodyPr/>
          <a:lstStyle/>
          <a:p>
            <a:r>
              <a:rPr lang="en-US" dirty="0"/>
              <a:t>Local Assignment Options were not recorded in the SIS and reported to CALPADS in Fall 2</a:t>
            </a:r>
          </a:p>
          <a:p>
            <a:pPr marL="0" indent="0">
              <a:buNone/>
            </a:pPr>
            <a:endParaRPr lang="en-US" dirty="0"/>
          </a:p>
        </p:txBody>
      </p:sp>
      <p:sp>
        <p:nvSpPr>
          <p:cNvPr id="4" name="Content Placeholder 3">
            <a:extLst>
              <a:ext uri="{FF2B5EF4-FFF2-40B4-BE49-F238E27FC236}">
                <a16:creationId xmlns:a16="http://schemas.microsoft.com/office/drawing/2014/main" id="{94337190-E4E9-9D41-BA36-3DCBE00CEAAF}"/>
              </a:ext>
            </a:extLst>
          </p:cNvPr>
          <p:cNvSpPr>
            <a:spLocks noGrp="1"/>
          </p:cNvSpPr>
          <p:nvPr>
            <p:ph idx="16"/>
          </p:nvPr>
        </p:nvSpPr>
        <p:spPr>
          <a:xfrm>
            <a:off x="8172000" y="2159012"/>
            <a:ext cx="3600000" cy="3631338"/>
          </a:xfrm>
        </p:spPr>
        <p:txBody>
          <a:bodyPr/>
          <a:lstStyle/>
          <a:p>
            <a:r>
              <a:rPr lang="en-US" dirty="0"/>
              <a:t>Determine which teachers are teaching courses on a Local Assignment Option, then ensure they are entered into the appropriate place in the SIS</a:t>
            </a:r>
          </a:p>
        </p:txBody>
      </p:sp>
      <p:sp>
        <p:nvSpPr>
          <p:cNvPr id="5" name="Title 4">
            <a:extLst>
              <a:ext uri="{FF2B5EF4-FFF2-40B4-BE49-F238E27FC236}">
                <a16:creationId xmlns:a16="http://schemas.microsoft.com/office/drawing/2014/main" id="{8AA77485-67EA-DC42-BF8B-CFFBA8BC3968}"/>
              </a:ext>
            </a:extLst>
          </p:cNvPr>
          <p:cNvSpPr>
            <a:spLocks noGrp="1"/>
          </p:cNvSpPr>
          <p:nvPr>
            <p:ph type="title"/>
          </p:nvPr>
        </p:nvSpPr>
        <p:spPr>
          <a:xfrm>
            <a:off x="432000" y="432000"/>
            <a:ext cx="11340000" cy="432000"/>
          </a:xfrm>
        </p:spPr>
        <p:txBody>
          <a:bodyPr/>
          <a:lstStyle/>
          <a:p>
            <a:r>
              <a:rPr lang="en-US" dirty="0"/>
              <a:t>Reporting Local Assignment Options</a:t>
            </a:r>
          </a:p>
        </p:txBody>
      </p:sp>
      <p:sp>
        <p:nvSpPr>
          <p:cNvPr id="6" name="Content Placeholder 5">
            <a:extLst>
              <a:ext uri="{FF2B5EF4-FFF2-40B4-BE49-F238E27FC236}">
                <a16:creationId xmlns:a16="http://schemas.microsoft.com/office/drawing/2014/main" id="{FD770681-3FB4-BF45-AE44-107D414C3906}"/>
              </a:ext>
            </a:extLst>
          </p:cNvPr>
          <p:cNvSpPr>
            <a:spLocks noGrp="1"/>
          </p:cNvSpPr>
          <p:nvPr>
            <p:ph idx="1"/>
          </p:nvPr>
        </p:nvSpPr>
        <p:spPr>
          <a:xfrm>
            <a:off x="432000" y="1439012"/>
            <a:ext cx="3600000" cy="720000"/>
          </a:xfrm>
          <a:solidFill>
            <a:srgbClr val="FF735D"/>
          </a:solidFill>
        </p:spPr>
        <p:txBody>
          <a:bodyPr/>
          <a:lstStyle/>
          <a:p>
            <a:r>
              <a:rPr lang="en-US" b="1" dirty="0"/>
              <a:t>ISSUE</a:t>
            </a:r>
          </a:p>
        </p:txBody>
      </p:sp>
      <p:sp>
        <p:nvSpPr>
          <p:cNvPr id="7" name="Footer Placeholder 6">
            <a:extLst>
              <a:ext uri="{FF2B5EF4-FFF2-40B4-BE49-F238E27FC236}">
                <a16:creationId xmlns:a16="http://schemas.microsoft.com/office/drawing/2014/main" id="{2F786F87-3D62-6846-BC62-797A5C8D9E6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BD278D-0367-B642-86F6-926339C05068}"/>
              </a:ext>
            </a:extLst>
          </p:cNvPr>
          <p:cNvSpPr>
            <a:spLocks noGrp="1"/>
          </p:cNvSpPr>
          <p:nvPr>
            <p:ph type="sldNum" sz="quarter" idx="11"/>
          </p:nvPr>
        </p:nvSpPr>
        <p:spPr/>
        <p:txBody>
          <a:bodyPr/>
          <a:lstStyle/>
          <a:p>
            <a:fld id="{4B73C415-D670-4716-A5EC-CC4D52CA2BAC}" type="slidenum">
              <a:rPr lang="en-US" noProof="0" smtClean="0"/>
              <a:pPr/>
              <a:t>25</a:t>
            </a:fld>
            <a:endParaRPr lang="en-US" noProof="0" dirty="0"/>
          </a:p>
        </p:txBody>
      </p:sp>
      <p:sp>
        <p:nvSpPr>
          <p:cNvPr id="9" name="Content Placeholder 8">
            <a:extLst>
              <a:ext uri="{FF2B5EF4-FFF2-40B4-BE49-F238E27FC236}">
                <a16:creationId xmlns:a16="http://schemas.microsoft.com/office/drawing/2014/main" id="{12098775-5058-954B-B410-A56948F66F9E}"/>
              </a:ext>
            </a:extLst>
          </p:cNvPr>
          <p:cNvSpPr>
            <a:spLocks noGrp="1"/>
          </p:cNvSpPr>
          <p:nvPr>
            <p:ph idx="12"/>
          </p:nvPr>
        </p:nvSpPr>
        <p:spPr>
          <a:xfrm>
            <a:off x="4302000" y="1439012"/>
            <a:ext cx="3600000" cy="720000"/>
          </a:xfrm>
          <a:solidFill>
            <a:srgbClr val="42C1BD"/>
          </a:solidFill>
        </p:spPr>
        <p:txBody>
          <a:bodyPr/>
          <a:lstStyle/>
          <a:p>
            <a:r>
              <a:rPr lang="en-US" b="1" dirty="0"/>
              <a:t>WHY THIS HAPPENS</a:t>
            </a:r>
            <a:endParaRPr lang="en-US" dirty="0"/>
          </a:p>
        </p:txBody>
      </p:sp>
      <p:sp>
        <p:nvSpPr>
          <p:cNvPr id="10" name="Content Placeholder 9">
            <a:extLst>
              <a:ext uri="{FF2B5EF4-FFF2-40B4-BE49-F238E27FC236}">
                <a16:creationId xmlns:a16="http://schemas.microsoft.com/office/drawing/2014/main" id="{E4D31CFB-B396-B646-AFA5-FB12AD7CF940}"/>
              </a:ext>
            </a:extLst>
          </p:cNvPr>
          <p:cNvSpPr>
            <a:spLocks noGrp="1"/>
          </p:cNvSpPr>
          <p:nvPr>
            <p:ph idx="13"/>
          </p:nvPr>
        </p:nvSpPr>
        <p:spPr>
          <a:xfrm>
            <a:off x="8172000" y="1439012"/>
            <a:ext cx="3600000" cy="720000"/>
          </a:xfrm>
          <a:solidFill>
            <a:srgbClr val="00B0F0"/>
          </a:solidFill>
        </p:spPr>
        <p:txBody>
          <a:bodyPr/>
          <a:lstStyle/>
          <a:p>
            <a:r>
              <a:rPr lang="en-US" b="1" dirty="0"/>
              <a:t>RESOLUTION</a:t>
            </a:r>
          </a:p>
        </p:txBody>
      </p:sp>
    </p:spTree>
    <p:extLst>
      <p:ext uri="{BB962C8B-B14F-4D97-AF65-F5344CB8AC3E}">
        <p14:creationId xmlns:p14="http://schemas.microsoft.com/office/powerpoint/2010/main" val="2613564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187689-6709-CD47-B6ED-028FA4C58D01}"/>
              </a:ext>
            </a:extLst>
          </p:cNvPr>
          <p:cNvSpPr>
            <a:spLocks noGrp="1"/>
          </p:cNvSpPr>
          <p:nvPr>
            <p:ph idx="14"/>
          </p:nvPr>
        </p:nvSpPr>
        <p:spPr>
          <a:xfrm>
            <a:off x="432000" y="2159012"/>
            <a:ext cx="3600000" cy="3631338"/>
          </a:xfrm>
        </p:spPr>
        <p:txBody>
          <a:bodyPr/>
          <a:lstStyle/>
          <a:p>
            <a:r>
              <a:rPr lang="en-US" dirty="0"/>
              <a:t>Many exceptions were generated for middle school teachers teaching departmentalized courses.</a:t>
            </a:r>
          </a:p>
        </p:txBody>
      </p:sp>
      <p:sp>
        <p:nvSpPr>
          <p:cNvPr id="3" name="Content Placeholder 2">
            <a:extLst>
              <a:ext uri="{FF2B5EF4-FFF2-40B4-BE49-F238E27FC236}">
                <a16:creationId xmlns:a16="http://schemas.microsoft.com/office/drawing/2014/main" id="{D14993FC-10E3-2E4B-A012-252D859D43A7}"/>
              </a:ext>
            </a:extLst>
          </p:cNvPr>
          <p:cNvSpPr>
            <a:spLocks noGrp="1"/>
          </p:cNvSpPr>
          <p:nvPr>
            <p:ph idx="15"/>
          </p:nvPr>
        </p:nvSpPr>
        <p:spPr>
          <a:xfrm>
            <a:off x="4302000" y="2159012"/>
            <a:ext cx="3600000" cy="3631338"/>
          </a:xfrm>
        </p:spPr>
        <p:txBody>
          <a:bodyPr/>
          <a:lstStyle/>
          <a:p>
            <a:r>
              <a:rPr lang="en-US" dirty="0"/>
              <a:t>Teachers teaching grades 5-8 who have multiple subject credentials are authorized to teach two or more subject areas in a departmentalized setting to the same students in the same day, however the courses were not identified as being part of a middle school core setting in CALPADS.</a:t>
            </a:r>
          </a:p>
        </p:txBody>
      </p:sp>
      <p:sp>
        <p:nvSpPr>
          <p:cNvPr id="4" name="Content Placeholder 3">
            <a:extLst>
              <a:ext uri="{FF2B5EF4-FFF2-40B4-BE49-F238E27FC236}">
                <a16:creationId xmlns:a16="http://schemas.microsoft.com/office/drawing/2014/main" id="{94337190-E4E9-9D41-BA36-3DCBE00CEAAF}"/>
              </a:ext>
            </a:extLst>
          </p:cNvPr>
          <p:cNvSpPr>
            <a:spLocks noGrp="1"/>
          </p:cNvSpPr>
          <p:nvPr>
            <p:ph idx="16"/>
          </p:nvPr>
        </p:nvSpPr>
        <p:spPr>
          <a:xfrm>
            <a:off x="8172000" y="2159012"/>
            <a:ext cx="3600000" cy="3631338"/>
          </a:xfrm>
        </p:spPr>
        <p:txBody>
          <a:bodyPr/>
          <a:lstStyle/>
          <a:p>
            <a:r>
              <a:rPr lang="en-US" dirty="0"/>
              <a:t>Ensure all courses that the teacher is teaching as part of the middle school core are identified with a Middle School Core Setting Indicator of “Y” in the SIS.</a:t>
            </a:r>
          </a:p>
        </p:txBody>
      </p:sp>
      <p:sp>
        <p:nvSpPr>
          <p:cNvPr id="5" name="Title 4">
            <a:extLst>
              <a:ext uri="{FF2B5EF4-FFF2-40B4-BE49-F238E27FC236}">
                <a16:creationId xmlns:a16="http://schemas.microsoft.com/office/drawing/2014/main" id="{8AA77485-67EA-DC42-BF8B-CFFBA8BC3968}"/>
              </a:ext>
            </a:extLst>
          </p:cNvPr>
          <p:cNvSpPr>
            <a:spLocks noGrp="1"/>
          </p:cNvSpPr>
          <p:nvPr>
            <p:ph type="title"/>
          </p:nvPr>
        </p:nvSpPr>
        <p:spPr>
          <a:xfrm>
            <a:off x="432000" y="432000"/>
            <a:ext cx="11340000" cy="432000"/>
          </a:xfrm>
        </p:spPr>
        <p:txBody>
          <a:bodyPr/>
          <a:lstStyle/>
          <a:p>
            <a:r>
              <a:rPr lang="en-US" dirty="0"/>
              <a:t>Reporting Middle School Core Settings</a:t>
            </a:r>
          </a:p>
        </p:txBody>
      </p:sp>
      <p:sp>
        <p:nvSpPr>
          <p:cNvPr id="6" name="Content Placeholder 5">
            <a:extLst>
              <a:ext uri="{FF2B5EF4-FFF2-40B4-BE49-F238E27FC236}">
                <a16:creationId xmlns:a16="http://schemas.microsoft.com/office/drawing/2014/main" id="{FD770681-3FB4-BF45-AE44-107D414C3906}"/>
              </a:ext>
            </a:extLst>
          </p:cNvPr>
          <p:cNvSpPr>
            <a:spLocks noGrp="1"/>
          </p:cNvSpPr>
          <p:nvPr>
            <p:ph idx="1"/>
          </p:nvPr>
        </p:nvSpPr>
        <p:spPr>
          <a:xfrm>
            <a:off x="432000" y="1439012"/>
            <a:ext cx="3600000" cy="720000"/>
          </a:xfrm>
          <a:solidFill>
            <a:srgbClr val="FF735D"/>
          </a:solidFill>
        </p:spPr>
        <p:txBody>
          <a:bodyPr/>
          <a:lstStyle/>
          <a:p>
            <a:r>
              <a:rPr lang="en-US" b="1" dirty="0"/>
              <a:t>ISSUE</a:t>
            </a:r>
          </a:p>
        </p:txBody>
      </p:sp>
      <p:sp>
        <p:nvSpPr>
          <p:cNvPr id="7" name="Footer Placeholder 6">
            <a:extLst>
              <a:ext uri="{FF2B5EF4-FFF2-40B4-BE49-F238E27FC236}">
                <a16:creationId xmlns:a16="http://schemas.microsoft.com/office/drawing/2014/main" id="{2F786F87-3D62-6846-BC62-797A5C8D9E6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BD278D-0367-B642-86F6-926339C05068}"/>
              </a:ext>
            </a:extLst>
          </p:cNvPr>
          <p:cNvSpPr>
            <a:spLocks noGrp="1"/>
          </p:cNvSpPr>
          <p:nvPr>
            <p:ph type="sldNum" sz="quarter" idx="11"/>
          </p:nvPr>
        </p:nvSpPr>
        <p:spPr/>
        <p:txBody>
          <a:bodyPr/>
          <a:lstStyle/>
          <a:p>
            <a:fld id="{4B73C415-D670-4716-A5EC-CC4D52CA2BAC}" type="slidenum">
              <a:rPr lang="en-US" noProof="0" smtClean="0"/>
              <a:pPr/>
              <a:t>26</a:t>
            </a:fld>
            <a:endParaRPr lang="en-US" noProof="0" dirty="0"/>
          </a:p>
        </p:txBody>
      </p:sp>
      <p:sp>
        <p:nvSpPr>
          <p:cNvPr id="9" name="Content Placeholder 8">
            <a:extLst>
              <a:ext uri="{FF2B5EF4-FFF2-40B4-BE49-F238E27FC236}">
                <a16:creationId xmlns:a16="http://schemas.microsoft.com/office/drawing/2014/main" id="{12098775-5058-954B-B410-A56948F66F9E}"/>
              </a:ext>
            </a:extLst>
          </p:cNvPr>
          <p:cNvSpPr>
            <a:spLocks noGrp="1"/>
          </p:cNvSpPr>
          <p:nvPr>
            <p:ph idx="12"/>
          </p:nvPr>
        </p:nvSpPr>
        <p:spPr>
          <a:xfrm>
            <a:off x="4302000" y="1439012"/>
            <a:ext cx="3600000" cy="720000"/>
          </a:xfrm>
          <a:solidFill>
            <a:srgbClr val="42C1BD"/>
          </a:solidFill>
        </p:spPr>
        <p:txBody>
          <a:bodyPr/>
          <a:lstStyle/>
          <a:p>
            <a:r>
              <a:rPr lang="en-US" b="1" dirty="0"/>
              <a:t>WHY THIS HAPPENS</a:t>
            </a:r>
            <a:endParaRPr lang="en-US" dirty="0"/>
          </a:p>
        </p:txBody>
      </p:sp>
      <p:sp>
        <p:nvSpPr>
          <p:cNvPr id="10" name="Content Placeholder 9">
            <a:extLst>
              <a:ext uri="{FF2B5EF4-FFF2-40B4-BE49-F238E27FC236}">
                <a16:creationId xmlns:a16="http://schemas.microsoft.com/office/drawing/2014/main" id="{E4D31CFB-B396-B646-AFA5-FB12AD7CF940}"/>
              </a:ext>
            </a:extLst>
          </p:cNvPr>
          <p:cNvSpPr>
            <a:spLocks noGrp="1"/>
          </p:cNvSpPr>
          <p:nvPr>
            <p:ph idx="13"/>
          </p:nvPr>
        </p:nvSpPr>
        <p:spPr>
          <a:xfrm>
            <a:off x="8172000" y="1439012"/>
            <a:ext cx="3600000" cy="720000"/>
          </a:xfrm>
          <a:solidFill>
            <a:srgbClr val="00B0F0"/>
          </a:solidFill>
        </p:spPr>
        <p:txBody>
          <a:bodyPr/>
          <a:lstStyle/>
          <a:p>
            <a:r>
              <a:rPr lang="en-US" b="1" dirty="0"/>
              <a:t>RESOLUTION</a:t>
            </a:r>
          </a:p>
        </p:txBody>
      </p:sp>
    </p:spTree>
    <p:extLst>
      <p:ext uri="{BB962C8B-B14F-4D97-AF65-F5344CB8AC3E}">
        <p14:creationId xmlns:p14="http://schemas.microsoft.com/office/powerpoint/2010/main" val="3492631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187689-6709-CD47-B6ED-028FA4C58D01}"/>
              </a:ext>
            </a:extLst>
          </p:cNvPr>
          <p:cNvSpPr>
            <a:spLocks noGrp="1"/>
          </p:cNvSpPr>
          <p:nvPr>
            <p:ph idx="14"/>
          </p:nvPr>
        </p:nvSpPr>
        <p:spPr>
          <a:xfrm>
            <a:off x="432000" y="2159012"/>
            <a:ext cx="3600000" cy="3631338"/>
          </a:xfrm>
        </p:spPr>
        <p:txBody>
          <a:bodyPr/>
          <a:lstStyle/>
          <a:p>
            <a:r>
              <a:rPr lang="en-US" dirty="0"/>
              <a:t>Many exceptions were generated for teachers who did not have the appropriate English learner (EL) service authorizations.</a:t>
            </a:r>
          </a:p>
        </p:txBody>
      </p:sp>
      <p:sp>
        <p:nvSpPr>
          <p:cNvPr id="3" name="Content Placeholder 2">
            <a:extLst>
              <a:ext uri="{FF2B5EF4-FFF2-40B4-BE49-F238E27FC236}">
                <a16:creationId xmlns:a16="http://schemas.microsoft.com/office/drawing/2014/main" id="{D14993FC-10E3-2E4B-A012-252D859D43A7}"/>
              </a:ext>
            </a:extLst>
          </p:cNvPr>
          <p:cNvSpPr>
            <a:spLocks noGrp="1"/>
          </p:cNvSpPr>
          <p:nvPr>
            <p:ph idx="15"/>
          </p:nvPr>
        </p:nvSpPr>
        <p:spPr>
          <a:xfrm>
            <a:off x="4302000" y="2159012"/>
            <a:ext cx="3600000" cy="3631338"/>
          </a:xfrm>
        </p:spPr>
        <p:txBody>
          <a:bodyPr/>
          <a:lstStyle/>
          <a:p>
            <a:r>
              <a:rPr lang="en-US" dirty="0"/>
              <a:t>In CALPADS, if there are ELs enrolled in a course, LEAs are REQUIRED to populate an EL Service Code, however, in some cases, the teacher is not authorized to provide that EL service.</a:t>
            </a:r>
          </a:p>
        </p:txBody>
      </p:sp>
      <p:sp>
        <p:nvSpPr>
          <p:cNvPr id="4" name="Content Placeholder 3">
            <a:extLst>
              <a:ext uri="{FF2B5EF4-FFF2-40B4-BE49-F238E27FC236}">
                <a16:creationId xmlns:a16="http://schemas.microsoft.com/office/drawing/2014/main" id="{94337190-E4E9-9D41-BA36-3DCBE00CEAAF}"/>
              </a:ext>
            </a:extLst>
          </p:cNvPr>
          <p:cNvSpPr>
            <a:spLocks noGrp="1"/>
          </p:cNvSpPr>
          <p:nvPr>
            <p:ph idx="16"/>
          </p:nvPr>
        </p:nvSpPr>
        <p:spPr>
          <a:xfrm>
            <a:off x="8172000" y="2159012"/>
            <a:ext cx="3600000" cy="3631338"/>
          </a:xfrm>
        </p:spPr>
        <p:txBody>
          <a:bodyPr/>
          <a:lstStyle/>
          <a:p>
            <a:r>
              <a:rPr lang="en-US" dirty="0"/>
              <a:t>Ensure that the EL services reported on the course reflect all EL services that are being PROVIDED in the course for all ELs</a:t>
            </a:r>
          </a:p>
          <a:p>
            <a:r>
              <a:rPr lang="en-US" dirty="0"/>
              <a:t>If the teacher is not providing ANY EL services (and is not authorized to do so), then report Education Service Code 5 – No English Learner Services.</a:t>
            </a:r>
          </a:p>
        </p:txBody>
      </p:sp>
      <p:sp>
        <p:nvSpPr>
          <p:cNvPr id="5" name="Title 4">
            <a:extLst>
              <a:ext uri="{FF2B5EF4-FFF2-40B4-BE49-F238E27FC236}">
                <a16:creationId xmlns:a16="http://schemas.microsoft.com/office/drawing/2014/main" id="{8AA77485-67EA-DC42-BF8B-CFFBA8BC3968}"/>
              </a:ext>
            </a:extLst>
          </p:cNvPr>
          <p:cNvSpPr>
            <a:spLocks noGrp="1"/>
          </p:cNvSpPr>
          <p:nvPr>
            <p:ph type="title"/>
          </p:nvPr>
        </p:nvSpPr>
        <p:spPr>
          <a:xfrm>
            <a:off x="432000" y="432000"/>
            <a:ext cx="11340000" cy="432000"/>
          </a:xfrm>
        </p:spPr>
        <p:txBody>
          <a:bodyPr/>
          <a:lstStyle/>
          <a:p>
            <a:r>
              <a:rPr lang="en-US" dirty="0"/>
              <a:t>Reporting English Learner Services</a:t>
            </a:r>
          </a:p>
        </p:txBody>
      </p:sp>
      <p:sp>
        <p:nvSpPr>
          <p:cNvPr id="6" name="Content Placeholder 5">
            <a:extLst>
              <a:ext uri="{FF2B5EF4-FFF2-40B4-BE49-F238E27FC236}">
                <a16:creationId xmlns:a16="http://schemas.microsoft.com/office/drawing/2014/main" id="{FD770681-3FB4-BF45-AE44-107D414C3906}"/>
              </a:ext>
            </a:extLst>
          </p:cNvPr>
          <p:cNvSpPr>
            <a:spLocks noGrp="1"/>
          </p:cNvSpPr>
          <p:nvPr>
            <p:ph idx="1"/>
          </p:nvPr>
        </p:nvSpPr>
        <p:spPr>
          <a:xfrm>
            <a:off x="432000" y="1439012"/>
            <a:ext cx="3600000" cy="720000"/>
          </a:xfrm>
          <a:solidFill>
            <a:srgbClr val="FF735D"/>
          </a:solidFill>
        </p:spPr>
        <p:txBody>
          <a:bodyPr/>
          <a:lstStyle/>
          <a:p>
            <a:r>
              <a:rPr lang="en-US" b="1" dirty="0"/>
              <a:t>ISSUE</a:t>
            </a:r>
          </a:p>
        </p:txBody>
      </p:sp>
      <p:sp>
        <p:nvSpPr>
          <p:cNvPr id="7" name="Footer Placeholder 6">
            <a:extLst>
              <a:ext uri="{FF2B5EF4-FFF2-40B4-BE49-F238E27FC236}">
                <a16:creationId xmlns:a16="http://schemas.microsoft.com/office/drawing/2014/main" id="{2F786F87-3D62-6846-BC62-797A5C8D9E6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BD278D-0367-B642-86F6-926339C05068}"/>
              </a:ext>
            </a:extLst>
          </p:cNvPr>
          <p:cNvSpPr>
            <a:spLocks noGrp="1"/>
          </p:cNvSpPr>
          <p:nvPr>
            <p:ph type="sldNum" sz="quarter" idx="11"/>
          </p:nvPr>
        </p:nvSpPr>
        <p:spPr/>
        <p:txBody>
          <a:bodyPr/>
          <a:lstStyle/>
          <a:p>
            <a:fld id="{4B73C415-D670-4716-A5EC-CC4D52CA2BAC}" type="slidenum">
              <a:rPr lang="en-US" noProof="0" smtClean="0"/>
              <a:pPr/>
              <a:t>27</a:t>
            </a:fld>
            <a:endParaRPr lang="en-US" noProof="0" dirty="0"/>
          </a:p>
        </p:txBody>
      </p:sp>
      <p:sp>
        <p:nvSpPr>
          <p:cNvPr id="9" name="Content Placeholder 8">
            <a:extLst>
              <a:ext uri="{FF2B5EF4-FFF2-40B4-BE49-F238E27FC236}">
                <a16:creationId xmlns:a16="http://schemas.microsoft.com/office/drawing/2014/main" id="{12098775-5058-954B-B410-A56948F66F9E}"/>
              </a:ext>
            </a:extLst>
          </p:cNvPr>
          <p:cNvSpPr>
            <a:spLocks noGrp="1"/>
          </p:cNvSpPr>
          <p:nvPr>
            <p:ph idx="12"/>
          </p:nvPr>
        </p:nvSpPr>
        <p:spPr>
          <a:xfrm>
            <a:off x="4302000" y="1439012"/>
            <a:ext cx="3600000" cy="720000"/>
          </a:xfrm>
          <a:solidFill>
            <a:srgbClr val="42C1BD"/>
          </a:solidFill>
        </p:spPr>
        <p:txBody>
          <a:bodyPr/>
          <a:lstStyle/>
          <a:p>
            <a:r>
              <a:rPr lang="en-US" b="1" dirty="0"/>
              <a:t>WHY THIS HAPPENS</a:t>
            </a:r>
            <a:endParaRPr lang="en-US" dirty="0"/>
          </a:p>
        </p:txBody>
      </p:sp>
      <p:sp>
        <p:nvSpPr>
          <p:cNvPr id="10" name="Content Placeholder 9">
            <a:extLst>
              <a:ext uri="{FF2B5EF4-FFF2-40B4-BE49-F238E27FC236}">
                <a16:creationId xmlns:a16="http://schemas.microsoft.com/office/drawing/2014/main" id="{E4D31CFB-B396-B646-AFA5-FB12AD7CF940}"/>
              </a:ext>
            </a:extLst>
          </p:cNvPr>
          <p:cNvSpPr>
            <a:spLocks noGrp="1"/>
          </p:cNvSpPr>
          <p:nvPr>
            <p:ph idx="13"/>
          </p:nvPr>
        </p:nvSpPr>
        <p:spPr>
          <a:xfrm>
            <a:off x="8172000" y="1439012"/>
            <a:ext cx="3600000" cy="720000"/>
          </a:xfrm>
          <a:solidFill>
            <a:srgbClr val="00B0F0"/>
          </a:solidFill>
        </p:spPr>
        <p:txBody>
          <a:bodyPr/>
          <a:lstStyle/>
          <a:p>
            <a:r>
              <a:rPr lang="en-US" b="1" dirty="0"/>
              <a:t>RESOLUTION</a:t>
            </a:r>
          </a:p>
        </p:txBody>
      </p:sp>
    </p:spTree>
    <p:extLst>
      <p:ext uri="{BB962C8B-B14F-4D97-AF65-F5344CB8AC3E}">
        <p14:creationId xmlns:p14="http://schemas.microsoft.com/office/powerpoint/2010/main" val="336872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187689-6709-CD47-B6ED-028FA4C58D01}"/>
              </a:ext>
            </a:extLst>
          </p:cNvPr>
          <p:cNvSpPr>
            <a:spLocks noGrp="1"/>
          </p:cNvSpPr>
          <p:nvPr>
            <p:ph idx="14"/>
          </p:nvPr>
        </p:nvSpPr>
        <p:spPr>
          <a:xfrm>
            <a:off x="432000" y="2159012"/>
            <a:ext cx="3600000" cy="3631338"/>
          </a:xfrm>
        </p:spPr>
        <p:txBody>
          <a:bodyPr/>
          <a:lstStyle/>
          <a:p>
            <a:pPr marL="0" indent="0">
              <a:buNone/>
            </a:pPr>
            <a:r>
              <a:rPr lang="en-US" dirty="0"/>
              <a:t>Exceptions for staff with:</a:t>
            </a:r>
          </a:p>
          <a:p>
            <a:r>
              <a:rPr lang="en-US" dirty="0"/>
              <a:t>Non-classroom Based Support Assignment (NCBSA) Code 6020 – Other Certificated Non-Instructional Assignment</a:t>
            </a:r>
          </a:p>
        </p:txBody>
      </p:sp>
      <p:sp>
        <p:nvSpPr>
          <p:cNvPr id="3" name="Content Placeholder 2">
            <a:extLst>
              <a:ext uri="{FF2B5EF4-FFF2-40B4-BE49-F238E27FC236}">
                <a16:creationId xmlns:a16="http://schemas.microsoft.com/office/drawing/2014/main" id="{D14993FC-10E3-2E4B-A012-252D859D43A7}"/>
              </a:ext>
            </a:extLst>
          </p:cNvPr>
          <p:cNvSpPr>
            <a:spLocks noGrp="1"/>
          </p:cNvSpPr>
          <p:nvPr>
            <p:ph idx="15"/>
          </p:nvPr>
        </p:nvSpPr>
        <p:spPr>
          <a:xfrm>
            <a:off x="4302000" y="2159012"/>
            <a:ext cx="3600000" cy="3631338"/>
          </a:xfrm>
        </p:spPr>
        <p:txBody>
          <a:bodyPr/>
          <a:lstStyle/>
          <a:p>
            <a:r>
              <a:rPr lang="en-US" dirty="0" err="1"/>
              <a:t>CalSAAS</a:t>
            </a:r>
            <a:r>
              <a:rPr lang="en-US" dirty="0"/>
              <a:t> lacks sufficient information to determine what the assignment actually is, therefore, the use of this code will </a:t>
            </a:r>
            <a:r>
              <a:rPr lang="en-US" b="1" dirty="0"/>
              <a:t>ALWAYS</a:t>
            </a:r>
            <a:r>
              <a:rPr lang="en-US" dirty="0"/>
              <a:t> generate an exception.</a:t>
            </a:r>
          </a:p>
        </p:txBody>
      </p:sp>
      <p:sp>
        <p:nvSpPr>
          <p:cNvPr id="4" name="Content Placeholder 3">
            <a:extLst>
              <a:ext uri="{FF2B5EF4-FFF2-40B4-BE49-F238E27FC236}">
                <a16:creationId xmlns:a16="http://schemas.microsoft.com/office/drawing/2014/main" id="{94337190-E4E9-9D41-BA36-3DCBE00CEAAF}"/>
              </a:ext>
            </a:extLst>
          </p:cNvPr>
          <p:cNvSpPr>
            <a:spLocks noGrp="1"/>
          </p:cNvSpPr>
          <p:nvPr>
            <p:ph idx="16"/>
          </p:nvPr>
        </p:nvSpPr>
        <p:spPr>
          <a:xfrm>
            <a:off x="8172000" y="2159012"/>
            <a:ext cx="3600000" cy="3631338"/>
          </a:xfrm>
        </p:spPr>
        <p:txBody>
          <a:bodyPr/>
          <a:lstStyle/>
          <a:p>
            <a:r>
              <a:rPr lang="en-US" sz="1700" dirty="0"/>
              <a:t>For pull-out or push-in teachers providing instruction:</a:t>
            </a:r>
          </a:p>
          <a:p>
            <a:pPr lvl="1"/>
            <a:r>
              <a:rPr lang="en-US" sz="1500" dirty="0"/>
              <a:t>Report a course section with the appropriate State Course Code.</a:t>
            </a:r>
          </a:p>
          <a:p>
            <a:r>
              <a:rPr lang="en-US" sz="1700" dirty="0"/>
              <a:t>For a staff member in a non-instructional assignment: </a:t>
            </a:r>
          </a:p>
          <a:p>
            <a:pPr lvl="1"/>
            <a:r>
              <a:rPr lang="en-US" sz="1500" dirty="0"/>
              <a:t>If there is no other appropriate NCBSA code, then you will have to provide information to your MA to clear the exception.</a:t>
            </a:r>
          </a:p>
        </p:txBody>
      </p:sp>
      <p:sp>
        <p:nvSpPr>
          <p:cNvPr id="5" name="Title 4">
            <a:extLst>
              <a:ext uri="{FF2B5EF4-FFF2-40B4-BE49-F238E27FC236}">
                <a16:creationId xmlns:a16="http://schemas.microsoft.com/office/drawing/2014/main" id="{8AA77485-67EA-DC42-BF8B-CFFBA8BC3968}"/>
              </a:ext>
            </a:extLst>
          </p:cNvPr>
          <p:cNvSpPr>
            <a:spLocks noGrp="1"/>
          </p:cNvSpPr>
          <p:nvPr>
            <p:ph type="title"/>
          </p:nvPr>
        </p:nvSpPr>
        <p:spPr>
          <a:xfrm>
            <a:off x="432000" y="432000"/>
            <a:ext cx="11340000" cy="432000"/>
          </a:xfrm>
        </p:spPr>
        <p:txBody>
          <a:bodyPr/>
          <a:lstStyle/>
          <a:p>
            <a:r>
              <a:rPr lang="en-US" dirty="0"/>
              <a:t>Reporting </a:t>
            </a:r>
            <a:r>
              <a:rPr lang="en-US" dirty="0" err="1"/>
              <a:t>Nonclassroom</a:t>
            </a:r>
            <a:r>
              <a:rPr lang="en-US" dirty="0"/>
              <a:t> Based or Support Assignment Code 6020</a:t>
            </a:r>
          </a:p>
        </p:txBody>
      </p:sp>
      <p:sp>
        <p:nvSpPr>
          <p:cNvPr id="6" name="Content Placeholder 5">
            <a:extLst>
              <a:ext uri="{FF2B5EF4-FFF2-40B4-BE49-F238E27FC236}">
                <a16:creationId xmlns:a16="http://schemas.microsoft.com/office/drawing/2014/main" id="{FD770681-3FB4-BF45-AE44-107D414C3906}"/>
              </a:ext>
            </a:extLst>
          </p:cNvPr>
          <p:cNvSpPr>
            <a:spLocks noGrp="1"/>
          </p:cNvSpPr>
          <p:nvPr>
            <p:ph idx="1"/>
          </p:nvPr>
        </p:nvSpPr>
        <p:spPr>
          <a:xfrm>
            <a:off x="432000" y="1439012"/>
            <a:ext cx="3600000" cy="720000"/>
          </a:xfrm>
          <a:solidFill>
            <a:srgbClr val="FF735D"/>
          </a:solidFill>
        </p:spPr>
        <p:txBody>
          <a:bodyPr/>
          <a:lstStyle/>
          <a:p>
            <a:r>
              <a:rPr lang="en-US" b="1" dirty="0"/>
              <a:t>ISSUE</a:t>
            </a:r>
          </a:p>
        </p:txBody>
      </p:sp>
      <p:sp>
        <p:nvSpPr>
          <p:cNvPr id="7" name="Footer Placeholder 6">
            <a:extLst>
              <a:ext uri="{FF2B5EF4-FFF2-40B4-BE49-F238E27FC236}">
                <a16:creationId xmlns:a16="http://schemas.microsoft.com/office/drawing/2014/main" id="{2F786F87-3D62-6846-BC62-797A5C8D9E6B}"/>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8" name="Slide Number Placeholder 7">
            <a:extLst>
              <a:ext uri="{FF2B5EF4-FFF2-40B4-BE49-F238E27FC236}">
                <a16:creationId xmlns:a16="http://schemas.microsoft.com/office/drawing/2014/main" id="{19BD278D-0367-B642-86F6-926339C05068}"/>
              </a:ext>
            </a:extLst>
          </p:cNvPr>
          <p:cNvSpPr>
            <a:spLocks noGrp="1"/>
          </p:cNvSpPr>
          <p:nvPr>
            <p:ph type="sldNum" sz="quarter" idx="11"/>
          </p:nvPr>
        </p:nvSpPr>
        <p:spPr/>
        <p:txBody>
          <a:bodyPr/>
          <a:lstStyle/>
          <a:p>
            <a:fld id="{4B73C415-D670-4716-A5EC-CC4D52CA2BAC}" type="slidenum">
              <a:rPr lang="en-US" noProof="0" smtClean="0"/>
              <a:pPr/>
              <a:t>28</a:t>
            </a:fld>
            <a:endParaRPr lang="en-US" noProof="0" dirty="0"/>
          </a:p>
        </p:txBody>
      </p:sp>
      <p:sp>
        <p:nvSpPr>
          <p:cNvPr id="9" name="Content Placeholder 8">
            <a:extLst>
              <a:ext uri="{FF2B5EF4-FFF2-40B4-BE49-F238E27FC236}">
                <a16:creationId xmlns:a16="http://schemas.microsoft.com/office/drawing/2014/main" id="{12098775-5058-954B-B410-A56948F66F9E}"/>
              </a:ext>
            </a:extLst>
          </p:cNvPr>
          <p:cNvSpPr>
            <a:spLocks noGrp="1"/>
          </p:cNvSpPr>
          <p:nvPr>
            <p:ph idx="12"/>
          </p:nvPr>
        </p:nvSpPr>
        <p:spPr>
          <a:xfrm>
            <a:off x="4302000" y="1439012"/>
            <a:ext cx="3600000" cy="720000"/>
          </a:xfrm>
          <a:solidFill>
            <a:srgbClr val="42C1BD"/>
          </a:solidFill>
        </p:spPr>
        <p:txBody>
          <a:bodyPr/>
          <a:lstStyle/>
          <a:p>
            <a:r>
              <a:rPr lang="en-US" b="1" dirty="0"/>
              <a:t>WHY THIS HAPPENS</a:t>
            </a:r>
            <a:endParaRPr lang="en-US" dirty="0"/>
          </a:p>
        </p:txBody>
      </p:sp>
      <p:sp>
        <p:nvSpPr>
          <p:cNvPr id="10" name="Content Placeholder 9">
            <a:extLst>
              <a:ext uri="{FF2B5EF4-FFF2-40B4-BE49-F238E27FC236}">
                <a16:creationId xmlns:a16="http://schemas.microsoft.com/office/drawing/2014/main" id="{E4D31CFB-B396-B646-AFA5-FB12AD7CF940}"/>
              </a:ext>
            </a:extLst>
          </p:cNvPr>
          <p:cNvSpPr>
            <a:spLocks noGrp="1"/>
          </p:cNvSpPr>
          <p:nvPr>
            <p:ph idx="13"/>
          </p:nvPr>
        </p:nvSpPr>
        <p:spPr>
          <a:xfrm>
            <a:off x="8172000" y="1439012"/>
            <a:ext cx="3600000" cy="720000"/>
          </a:xfrm>
          <a:solidFill>
            <a:srgbClr val="00B0F0"/>
          </a:solidFill>
        </p:spPr>
        <p:txBody>
          <a:bodyPr/>
          <a:lstStyle/>
          <a:p>
            <a:r>
              <a:rPr lang="en-US" b="1" dirty="0"/>
              <a:t>RESOLUTION</a:t>
            </a:r>
          </a:p>
        </p:txBody>
      </p:sp>
    </p:spTree>
    <p:extLst>
      <p:ext uri="{BB962C8B-B14F-4D97-AF65-F5344CB8AC3E}">
        <p14:creationId xmlns:p14="http://schemas.microsoft.com/office/powerpoint/2010/main" val="23802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0AD4-210A-5B45-8C17-4D27E6927437}"/>
              </a:ext>
            </a:extLst>
          </p:cNvPr>
          <p:cNvSpPr>
            <a:spLocks noGrp="1"/>
          </p:cNvSpPr>
          <p:nvPr>
            <p:ph type="title"/>
          </p:nvPr>
        </p:nvSpPr>
        <p:spPr/>
        <p:txBody>
          <a:bodyPr/>
          <a:lstStyle/>
          <a:p>
            <a:r>
              <a:rPr lang="en-US" dirty="0"/>
              <a:t>Fall 2 Assignment Monitoring Resources</a:t>
            </a:r>
          </a:p>
        </p:txBody>
      </p:sp>
      <p:sp>
        <p:nvSpPr>
          <p:cNvPr id="3" name="Content Placeholder 2">
            <a:extLst>
              <a:ext uri="{FF2B5EF4-FFF2-40B4-BE49-F238E27FC236}">
                <a16:creationId xmlns:a16="http://schemas.microsoft.com/office/drawing/2014/main" id="{2CA44A60-31EB-B642-A354-013044831501}"/>
              </a:ext>
            </a:extLst>
          </p:cNvPr>
          <p:cNvSpPr>
            <a:spLocks noGrp="1"/>
          </p:cNvSpPr>
          <p:nvPr>
            <p:ph idx="1"/>
          </p:nvPr>
        </p:nvSpPr>
        <p:spPr>
          <a:xfrm>
            <a:off x="432000" y="1439012"/>
            <a:ext cx="11340000" cy="4351338"/>
          </a:xfrm>
        </p:spPr>
        <p:txBody>
          <a:bodyPr/>
          <a:lstStyle/>
          <a:p>
            <a:r>
              <a:rPr lang="en-US" dirty="0">
                <a:solidFill>
                  <a:schemeClr val="tx1">
                    <a:lumMod val="75000"/>
                    <a:lumOff val="25000"/>
                  </a:schemeClr>
                </a:solidFill>
              </a:rPr>
              <a:t>TAMO Reports - </a:t>
            </a:r>
            <a:r>
              <a:rPr lang="en-US"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https://www.cde.ca.gov/ds/ad/tamoinfo.asp</a:t>
            </a:r>
            <a:r>
              <a:rPr lang="en-US" dirty="0">
                <a:solidFill>
                  <a:schemeClr val="tx1">
                    <a:lumMod val="75000"/>
                    <a:lumOff val="25000"/>
                  </a:schemeClr>
                </a:solidFill>
              </a:rPr>
              <a:t> </a:t>
            </a:r>
          </a:p>
          <a:p>
            <a:r>
              <a:rPr lang="en-US" dirty="0">
                <a:solidFill>
                  <a:schemeClr val="tx1">
                    <a:lumMod val="75000"/>
                    <a:lumOff val="25000"/>
                  </a:schemeClr>
                </a:solidFill>
              </a:rPr>
              <a:t>PEAT - </a:t>
            </a:r>
            <a:r>
              <a:rPr lang="en-US"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https://www.cde.ca.gov/pd/ee/peat.asp</a:t>
            </a:r>
            <a:r>
              <a:rPr lang="en-US" dirty="0">
                <a:solidFill>
                  <a:schemeClr val="tx1">
                    <a:lumMod val="75000"/>
                    <a:lumOff val="25000"/>
                  </a:schemeClr>
                </a:solidFill>
              </a:rPr>
              <a:t> </a:t>
            </a:r>
          </a:p>
          <a:p>
            <a:r>
              <a:rPr lang="en-US" dirty="0">
                <a:solidFill>
                  <a:schemeClr val="tx1">
                    <a:lumMod val="75000"/>
                    <a:lumOff val="25000"/>
                  </a:schemeClr>
                </a:solidFill>
              </a:rPr>
              <a:t>CTC Appropriate Credentials - </a:t>
            </a:r>
            <a:r>
              <a:rPr lang="en-US" dirty="0">
                <a:solidFill>
                  <a:schemeClr val="tx1">
                    <a:lumMod val="75000"/>
                    <a:lumOff val="25000"/>
                  </a:schemeClr>
                </a:solidFill>
                <a:hlinkClick r:id="rId4">
                  <a:extLst>
                    <a:ext uri="{A12FA001-AC4F-418D-AE19-62706E023703}">
                      <ahyp:hlinkClr xmlns:ahyp="http://schemas.microsoft.com/office/drawing/2018/hyperlinkcolor" val="tx"/>
                    </a:ext>
                  </a:extLst>
                </a:hlinkClick>
              </a:rPr>
              <a:t>Appropriate Credentials for CALPADS Course Codes</a:t>
            </a:r>
            <a:endParaRPr lang="en-US" dirty="0">
              <a:solidFill>
                <a:schemeClr val="tx1">
                  <a:lumMod val="75000"/>
                  <a:lumOff val="25000"/>
                </a:schemeClr>
              </a:solidFill>
            </a:endParaRPr>
          </a:p>
          <a:p>
            <a:r>
              <a:rPr lang="en-US" dirty="0">
                <a:solidFill>
                  <a:schemeClr val="tx1">
                    <a:lumMod val="75000"/>
                    <a:lumOff val="25000"/>
                  </a:schemeClr>
                </a:solidFill>
              </a:rPr>
              <a:t>Admin assignment manual - </a:t>
            </a:r>
            <a:r>
              <a:rPr lang="en-US" dirty="0">
                <a:solidFill>
                  <a:schemeClr val="tx1">
                    <a:lumMod val="75000"/>
                    <a:lumOff val="25000"/>
                  </a:schemeClr>
                </a:solidFill>
                <a:hlinkClick r:id="rId5">
                  <a:extLst>
                    <a:ext uri="{A12FA001-AC4F-418D-AE19-62706E023703}">
                      <ahyp:hlinkClr xmlns:ahyp="http://schemas.microsoft.com/office/drawing/2018/hyperlinkcolor" val="tx"/>
                    </a:ext>
                  </a:extLst>
                </a:hlinkClick>
              </a:rPr>
              <a:t>https://www.ctc.ca.gov/docs/default-source/credentials/manuals-handbooks/administrator-assignment-manual.pdf</a:t>
            </a:r>
            <a:r>
              <a:rPr lang="en-US" dirty="0">
                <a:solidFill>
                  <a:schemeClr val="tx1">
                    <a:lumMod val="75000"/>
                    <a:lumOff val="25000"/>
                  </a:schemeClr>
                </a:solidFill>
              </a:rPr>
              <a:t> </a:t>
            </a:r>
          </a:p>
          <a:p>
            <a:r>
              <a:rPr lang="en-US" dirty="0">
                <a:solidFill>
                  <a:schemeClr val="tx1">
                    <a:lumMod val="75000"/>
                    <a:lumOff val="25000"/>
                  </a:schemeClr>
                </a:solidFill>
              </a:rPr>
              <a:t>CTC listserv - </a:t>
            </a:r>
            <a:r>
              <a:rPr lang="en-US" dirty="0">
                <a:solidFill>
                  <a:schemeClr val="tx1">
                    <a:lumMod val="75000"/>
                    <a:lumOff val="25000"/>
                  </a:schemeClr>
                </a:solidFill>
                <a:hlinkClick r:id="rId6">
                  <a:extLst>
                    <a:ext uri="{A12FA001-AC4F-418D-AE19-62706E023703}">
                      <ahyp:hlinkClr xmlns:ahyp="http://schemas.microsoft.com/office/drawing/2018/hyperlinkcolor" val="tx"/>
                    </a:ext>
                  </a:extLst>
                </a:hlinkClick>
              </a:rPr>
              <a:t>CTC News Email List (ca.gov)</a:t>
            </a:r>
            <a:endParaRPr lang="en-US" dirty="0">
              <a:solidFill>
                <a:schemeClr val="tx1">
                  <a:lumMod val="75000"/>
                  <a:lumOff val="25000"/>
                </a:schemeClr>
              </a:solidFill>
            </a:endParaRPr>
          </a:p>
          <a:p>
            <a:r>
              <a:rPr lang="en-US" dirty="0">
                <a:solidFill>
                  <a:schemeClr val="tx1">
                    <a:lumMod val="75000"/>
                    <a:lumOff val="25000"/>
                  </a:schemeClr>
                </a:solidFill>
              </a:rPr>
              <a:t>Credential FAQs - </a:t>
            </a:r>
            <a:r>
              <a:rPr lang="en-US" dirty="0">
                <a:solidFill>
                  <a:schemeClr val="tx1">
                    <a:lumMod val="75000"/>
                    <a:lumOff val="25000"/>
                  </a:schemeClr>
                </a:solidFill>
                <a:hlinkClick r:id="rId7">
                  <a:extLst>
                    <a:ext uri="{A12FA001-AC4F-418D-AE19-62706E023703}">
                      <ahyp:hlinkClr xmlns:ahyp="http://schemas.microsoft.com/office/drawing/2018/hyperlinkcolor" val="tx"/>
                    </a:ext>
                  </a:extLst>
                </a:hlinkClick>
              </a:rPr>
              <a:t>https://www.ctc.ca.gov/credentials/faq/faq-general</a:t>
            </a:r>
            <a:r>
              <a:rPr lang="en-US" dirty="0">
                <a:solidFill>
                  <a:schemeClr val="tx1">
                    <a:lumMod val="75000"/>
                    <a:lumOff val="25000"/>
                  </a:schemeClr>
                </a:solidFill>
              </a:rPr>
              <a:t> </a:t>
            </a:r>
          </a:p>
          <a:p>
            <a:endParaRPr lang="en-US" dirty="0"/>
          </a:p>
        </p:txBody>
      </p:sp>
      <p:sp>
        <p:nvSpPr>
          <p:cNvPr id="4" name="Footer Placeholder 3">
            <a:extLst>
              <a:ext uri="{FF2B5EF4-FFF2-40B4-BE49-F238E27FC236}">
                <a16:creationId xmlns:a16="http://schemas.microsoft.com/office/drawing/2014/main" id="{4304E76B-FCE7-4B44-AE08-CF1CFEAFE5A2}"/>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5" name="Slide Number Placeholder 4">
            <a:extLst>
              <a:ext uri="{FF2B5EF4-FFF2-40B4-BE49-F238E27FC236}">
                <a16:creationId xmlns:a16="http://schemas.microsoft.com/office/drawing/2014/main" id="{970312F3-361D-A34B-82C5-52B57390304E}"/>
              </a:ext>
            </a:extLst>
          </p:cNvPr>
          <p:cNvSpPr>
            <a:spLocks noGrp="1"/>
          </p:cNvSpPr>
          <p:nvPr>
            <p:ph type="sldNum" sz="quarter" idx="11"/>
          </p:nvPr>
        </p:nvSpPr>
        <p:spPr/>
        <p:txBody>
          <a:bodyPr/>
          <a:lstStyle/>
          <a:p>
            <a:fld id="{4B73C415-D670-4716-A5EC-CC4D52CA2BAC}" type="slidenum">
              <a:rPr lang="en-US" noProof="0" smtClean="0"/>
              <a:pPr/>
              <a:t>29</a:t>
            </a:fld>
            <a:endParaRPr lang="en-US" noProof="0" dirty="0"/>
          </a:p>
        </p:txBody>
      </p:sp>
    </p:spTree>
    <p:extLst>
      <p:ext uri="{BB962C8B-B14F-4D97-AF65-F5344CB8AC3E}">
        <p14:creationId xmlns:p14="http://schemas.microsoft.com/office/powerpoint/2010/main" val="202566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C752-8839-4E09-BF0D-CFD2F234BA41}"/>
              </a:ext>
            </a:extLst>
          </p:cNvPr>
          <p:cNvSpPr>
            <a:spLocks noGrp="1"/>
          </p:cNvSpPr>
          <p:nvPr>
            <p:ph type="title"/>
          </p:nvPr>
        </p:nvSpPr>
        <p:spPr/>
        <p:txBody>
          <a:bodyPr/>
          <a:lstStyle/>
          <a:p>
            <a:r>
              <a:rPr lang="en-US" dirty="0"/>
              <a:t>Training Sequence</a:t>
            </a:r>
          </a:p>
        </p:txBody>
      </p:sp>
      <p:sp>
        <p:nvSpPr>
          <p:cNvPr id="3" name="Footer Placeholder 2">
            <a:extLst>
              <a:ext uri="{FF2B5EF4-FFF2-40B4-BE49-F238E27FC236}">
                <a16:creationId xmlns:a16="http://schemas.microsoft.com/office/drawing/2014/main" id="{09D3F570-AB76-41C5-B17D-E4E25D3BF1CC}"/>
              </a:ext>
            </a:extLst>
          </p:cNvPr>
          <p:cNvSpPr>
            <a:spLocks noGrp="1"/>
          </p:cNvSpPr>
          <p:nvPr>
            <p:ph type="ftr" sz="quarter" idx="10"/>
          </p:nvPr>
        </p:nvSpPr>
        <p:spPr/>
        <p:txBody>
          <a:bodyPr/>
          <a:lstStyle/>
          <a:p>
            <a:pPr>
              <a:defRPr/>
            </a:pPr>
            <a:r>
              <a:rPr lang="en-US"/>
              <a:t>Fall 2 - Advanced Reports and Certification v1.1 - Jan 11, 2024</a:t>
            </a:r>
            <a:endParaRPr lang="en-US" dirty="0"/>
          </a:p>
        </p:txBody>
      </p:sp>
      <p:sp>
        <p:nvSpPr>
          <p:cNvPr id="4" name="Slide Number Placeholder 3">
            <a:extLst>
              <a:ext uri="{FF2B5EF4-FFF2-40B4-BE49-F238E27FC236}">
                <a16:creationId xmlns:a16="http://schemas.microsoft.com/office/drawing/2014/main" id="{F8805412-EA67-4A35-9025-AD252BF73C02}"/>
              </a:ext>
            </a:extLst>
          </p:cNvPr>
          <p:cNvSpPr>
            <a:spLocks noGrp="1"/>
          </p:cNvSpPr>
          <p:nvPr>
            <p:ph type="sldNum" sz="quarter" idx="11"/>
          </p:nvPr>
        </p:nvSpPr>
        <p:spPr/>
        <p:txBody>
          <a:bodyPr/>
          <a:lstStyle/>
          <a:p>
            <a:pPr>
              <a:defRPr/>
            </a:pPr>
            <a:fld id="{BB4C87F9-946B-4B3C-9482-D9DBAFCB5320}" type="slidenum">
              <a:rPr lang="en-US" smtClean="0"/>
              <a:pPr>
                <a:defRPr/>
              </a:pPr>
              <a:t>3</a:t>
            </a:fld>
            <a:endParaRPr lang="en-US"/>
          </a:p>
        </p:txBody>
      </p:sp>
      <p:graphicFrame>
        <p:nvGraphicFramePr>
          <p:cNvPr id="6" name="Diagram 5" descr="Wireframe diagram of the Sequence of CALPADS training courses.">
            <a:extLst>
              <a:ext uri="{FF2B5EF4-FFF2-40B4-BE49-F238E27FC236}">
                <a16:creationId xmlns:a16="http://schemas.microsoft.com/office/drawing/2014/main" id="{2D80C522-AA08-3842-BFEA-C267B353E6BE}"/>
              </a:ext>
            </a:extLst>
          </p:cNvPr>
          <p:cNvGraphicFramePr/>
          <p:nvPr>
            <p:extLst>
              <p:ext uri="{D42A27DB-BD31-4B8C-83A1-F6EECF244321}">
                <p14:modId xmlns:p14="http://schemas.microsoft.com/office/powerpoint/2010/main" val="775908883"/>
              </p:ext>
            </p:extLst>
          </p:nvPr>
        </p:nvGraphicFramePr>
        <p:xfrm>
          <a:off x="426000" y="974887"/>
          <a:ext cx="11340000" cy="527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05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DE35-F0D2-7D4B-9810-385F93B12B5D}"/>
              </a:ext>
            </a:extLst>
          </p:cNvPr>
          <p:cNvSpPr>
            <a:spLocks noGrp="1"/>
          </p:cNvSpPr>
          <p:nvPr>
            <p:ph type="title"/>
          </p:nvPr>
        </p:nvSpPr>
        <p:spPr/>
        <p:txBody>
          <a:bodyPr/>
          <a:lstStyle/>
          <a:p>
            <a:r>
              <a:rPr lang="en-US" dirty="0" err="1"/>
              <a:t>CalSAAS</a:t>
            </a:r>
            <a:r>
              <a:rPr lang="en-US" dirty="0"/>
              <a:t> Questions?</a:t>
            </a:r>
          </a:p>
        </p:txBody>
      </p:sp>
      <p:sp>
        <p:nvSpPr>
          <p:cNvPr id="3" name="Slide Number Placeholder 2">
            <a:extLst>
              <a:ext uri="{FF2B5EF4-FFF2-40B4-BE49-F238E27FC236}">
                <a16:creationId xmlns:a16="http://schemas.microsoft.com/office/drawing/2014/main" id="{BB04B2D1-4316-ED48-9125-291E59E0F7FA}"/>
              </a:ext>
            </a:extLst>
          </p:cNvPr>
          <p:cNvSpPr>
            <a:spLocks noGrp="1"/>
          </p:cNvSpPr>
          <p:nvPr>
            <p:ph type="sldNum" sz="quarter" idx="10"/>
          </p:nvPr>
        </p:nvSpPr>
        <p:spPr/>
        <p:txBody>
          <a:bodyPr/>
          <a:lstStyle/>
          <a:p>
            <a:fld id="{4B73C415-D670-4716-A5EC-CC4D52CA2BAC}" type="slidenum">
              <a:rPr lang="en-US" noProof="0" smtClean="0"/>
              <a:pPr/>
              <a:t>30</a:t>
            </a:fld>
            <a:endParaRPr lang="en-US" noProof="0" dirty="0"/>
          </a:p>
        </p:txBody>
      </p:sp>
      <p:sp>
        <p:nvSpPr>
          <p:cNvPr id="4" name="Footer Placeholder 3">
            <a:extLst>
              <a:ext uri="{FF2B5EF4-FFF2-40B4-BE49-F238E27FC236}">
                <a16:creationId xmlns:a16="http://schemas.microsoft.com/office/drawing/2014/main" id="{F3606770-D291-2646-AA41-36A2281022DA}"/>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5">
            <a:extLst>
              <a:ext uri="{FF2B5EF4-FFF2-40B4-BE49-F238E27FC236}">
                <a16:creationId xmlns:a16="http://schemas.microsoft.com/office/drawing/2014/main" id="{823F5C71-D341-EA48-87B2-ADE2C3F14457}"/>
              </a:ext>
            </a:extLst>
          </p:cNvPr>
          <p:cNvSpPr txBox="1">
            <a:spLocks/>
          </p:cNvSpPr>
          <p:nvPr/>
        </p:nvSpPr>
        <p:spPr bwMode="auto">
          <a:xfrm>
            <a:off x="582704" y="1198881"/>
            <a:ext cx="11038592" cy="498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r>
              <a:rPr lang="en-US" dirty="0"/>
              <a:t>Where to Direct Assignment Monitoring Questions</a:t>
            </a:r>
          </a:p>
          <a:p>
            <a:endParaRPr lang="en-US" dirty="0"/>
          </a:p>
          <a:p>
            <a:pPr marL="457200" indent="-457200">
              <a:buFont typeface="+mj-lt"/>
              <a:buAutoNum type="arabicPeriod"/>
            </a:pPr>
            <a:r>
              <a:rPr lang="en-US" sz="2400" dirty="0"/>
              <a:t>LEAs should direct questions to their monitoring authority:</a:t>
            </a:r>
          </a:p>
          <a:p>
            <a:pPr lvl="1">
              <a:buFont typeface="Arial" panose="020B0604020202020204" pitchFamily="34" charset="0"/>
              <a:buChar char="•"/>
            </a:pPr>
            <a:r>
              <a:rPr lang="en-US" sz="2400" dirty="0"/>
              <a:t>The monitoring authority for districts is their </a:t>
            </a:r>
            <a:r>
              <a:rPr lang="en-US" sz="2400" b="1" dirty="0"/>
              <a:t>County Office of Education (COE)</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The monitoring authority for charter schools is their </a:t>
            </a:r>
            <a:r>
              <a:rPr lang="en-US" sz="2400" b="1" dirty="0"/>
              <a:t>chartering authority</a:t>
            </a:r>
            <a:r>
              <a:rPr lang="en-US" sz="2400" dirty="0"/>
              <a:t>; this is regardless of:</a:t>
            </a:r>
          </a:p>
          <a:p>
            <a:pPr lvl="2">
              <a:buFont typeface="Arial" panose="020B0604020202020204" pitchFamily="34" charset="0"/>
              <a:buChar char="•"/>
            </a:pPr>
            <a:r>
              <a:rPr lang="en-US" sz="2400" dirty="0"/>
              <a:t>How the charter school is funded (direct funded or locally funded)</a:t>
            </a:r>
          </a:p>
          <a:p>
            <a:pPr lvl="2">
              <a:buFont typeface="Arial" panose="020B0604020202020204" pitchFamily="34" charset="0"/>
              <a:buChar char="•"/>
            </a:pPr>
            <a:r>
              <a:rPr lang="en-US" sz="2400" dirty="0"/>
              <a:t>How the charter school reports data to CALPADS (independently reporting or through authorizing LEA)</a:t>
            </a:r>
          </a:p>
        </p:txBody>
      </p:sp>
    </p:spTree>
    <p:extLst>
      <p:ext uri="{BB962C8B-B14F-4D97-AF65-F5344CB8AC3E}">
        <p14:creationId xmlns:p14="http://schemas.microsoft.com/office/powerpoint/2010/main" val="216512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DE35-F0D2-7D4B-9810-385F93B12B5D}"/>
              </a:ext>
            </a:extLst>
          </p:cNvPr>
          <p:cNvSpPr>
            <a:spLocks noGrp="1"/>
          </p:cNvSpPr>
          <p:nvPr>
            <p:ph type="title"/>
          </p:nvPr>
        </p:nvSpPr>
        <p:spPr/>
        <p:txBody>
          <a:bodyPr/>
          <a:lstStyle/>
          <a:p>
            <a:r>
              <a:rPr lang="en-US" dirty="0" err="1"/>
              <a:t>CalSAAS</a:t>
            </a:r>
            <a:r>
              <a:rPr lang="en-US" dirty="0"/>
              <a:t> Questions?</a:t>
            </a:r>
          </a:p>
        </p:txBody>
      </p:sp>
      <p:sp>
        <p:nvSpPr>
          <p:cNvPr id="3" name="Slide Number Placeholder 2">
            <a:extLst>
              <a:ext uri="{FF2B5EF4-FFF2-40B4-BE49-F238E27FC236}">
                <a16:creationId xmlns:a16="http://schemas.microsoft.com/office/drawing/2014/main" id="{BB04B2D1-4316-ED48-9125-291E59E0F7FA}"/>
              </a:ext>
            </a:extLst>
          </p:cNvPr>
          <p:cNvSpPr>
            <a:spLocks noGrp="1"/>
          </p:cNvSpPr>
          <p:nvPr>
            <p:ph type="sldNum" sz="quarter" idx="10"/>
          </p:nvPr>
        </p:nvSpPr>
        <p:spPr/>
        <p:txBody>
          <a:bodyPr/>
          <a:lstStyle/>
          <a:p>
            <a:fld id="{4B73C415-D670-4716-A5EC-CC4D52CA2BAC}" type="slidenum">
              <a:rPr lang="en-US" noProof="0" smtClean="0"/>
              <a:pPr/>
              <a:t>31</a:t>
            </a:fld>
            <a:endParaRPr lang="en-US" noProof="0" dirty="0"/>
          </a:p>
        </p:txBody>
      </p:sp>
      <p:sp>
        <p:nvSpPr>
          <p:cNvPr id="4" name="Footer Placeholder 3">
            <a:extLst>
              <a:ext uri="{FF2B5EF4-FFF2-40B4-BE49-F238E27FC236}">
                <a16:creationId xmlns:a16="http://schemas.microsoft.com/office/drawing/2014/main" id="{F3606770-D291-2646-AA41-36A2281022DA}"/>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5">
            <a:extLst>
              <a:ext uri="{FF2B5EF4-FFF2-40B4-BE49-F238E27FC236}">
                <a16:creationId xmlns:a16="http://schemas.microsoft.com/office/drawing/2014/main" id="{823F5C71-D341-EA48-87B2-ADE2C3F14457}"/>
              </a:ext>
            </a:extLst>
          </p:cNvPr>
          <p:cNvSpPr txBox="1">
            <a:spLocks/>
          </p:cNvSpPr>
          <p:nvPr/>
        </p:nvSpPr>
        <p:spPr bwMode="auto">
          <a:xfrm>
            <a:off x="706368" y="1676401"/>
            <a:ext cx="10042912" cy="400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marL="514350" indent="-514350">
              <a:buFont typeface="+mj-lt"/>
              <a:buAutoNum type="arabicPeriod" startAt="2"/>
            </a:pPr>
            <a:r>
              <a:rPr lang="en-US" dirty="0"/>
              <a:t>Districts, both those that are monitoring authorities and those that are not, should address their </a:t>
            </a:r>
            <a:r>
              <a:rPr lang="en-US" dirty="0" err="1"/>
              <a:t>CalSAAS</a:t>
            </a:r>
            <a:r>
              <a:rPr lang="en-US" dirty="0"/>
              <a:t> questions to their </a:t>
            </a:r>
            <a:r>
              <a:rPr lang="en-US" b="1" dirty="0"/>
              <a:t>COE</a:t>
            </a:r>
          </a:p>
          <a:p>
            <a:pPr marL="514350" indent="-514350">
              <a:buFont typeface="+mj-lt"/>
              <a:buAutoNum type="arabicPeriod" startAt="2"/>
            </a:pPr>
            <a:endParaRPr lang="en-US" dirty="0"/>
          </a:p>
          <a:p>
            <a:pPr marL="514350" indent="-514350">
              <a:buFont typeface="+mj-lt"/>
              <a:buAutoNum type="arabicPeriod" startAt="2"/>
            </a:pPr>
            <a:r>
              <a:rPr lang="en-US" dirty="0"/>
              <a:t>COE Monitoring authorities should direct questions to the </a:t>
            </a:r>
            <a:r>
              <a:rPr lang="en-US" b="1" dirty="0"/>
              <a:t>Commission on Teacher Credentialing</a:t>
            </a:r>
          </a:p>
          <a:p>
            <a:pPr marL="0" indent="0"/>
            <a:endParaRPr lang="en-US" sz="2400" dirty="0"/>
          </a:p>
        </p:txBody>
      </p:sp>
    </p:spTree>
    <p:extLst>
      <p:ext uri="{BB962C8B-B14F-4D97-AF65-F5344CB8AC3E}">
        <p14:creationId xmlns:p14="http://schemas.microsoft.com/office/powerpoint/2010/main" val="214131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159E9FA-E2FE-4ED3-AF77-6A386F661A9D}"/>
              </a:ext>
              <a:ext uri="{C183D7F6-B498-43B3-948B-1728B52AA6E4}">
                <adec:decorative xmlns:adec="http://schemas.microsoft.com/office/drawing/2017/decorative" val="1"/>
              </a:ext>
            </a:extLst>
          </p:cNvPr>
          <p:cNvSpPr/>
          <p:nvPr/>
        </p:nvSpPr>
        <p:spPr bwMode="gray">
          <a:xfrm>
            <a:off x="453853" y="0"/>
            <a:ext cx="11738147" cy="6365363"/>
          </a:xfrm>
          <a:prstGeom prst="rect">
            <a:avLst/>
          </a:prstGeom>
          <a:gradFill>
            <a:gsLst>
              <a:gs pos="40000">
                <a:schemeClr val="bg1">
                  <a:alpha val="21000"/>
                  <a:lumMod val="16000"/>
                </a:schemeClr>
              </a:gs>
              <a:gs pos="0">
                <a:schemeClr val="bg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80728" y="48768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89EE55C-A9E7-4073-8406-46103DF6ABBC}"/>
              </a:ext>
            </a:extLst>
          </p:cNvPr>
          <p:cNvSpPr>
            <a:spLocks noGrp="1"/>
          </p:cNvSpPr>
          <p:nvPr>
            <p:ph type="sldNum" sz="quarter" idx="12"/>
          </p:nvPr>
        </p:nvSpPr>
        <p:spPr/>
        <p:txBody>
          <a:bodyPr/>
          <a:lstStyle/>
          <a:p>
            <a:fld id="{4B73C415-D670-4716-A5EC-CC4D52CA2BAC}" type="slidenum">
              <a:rPr lang="en-US" smtClean="0"/>
              <a:pPr/>
              <a:t>32</a:t>
            </a:fld>
            <a:endParaRPr lang="en-US" dirty="0"/>
          </a:p>
        </p:txBody>
      </p:sp>
      <p:sp>
        <p:nvSpPr>
          <p:cNvPr id="4" name="Footer Placeholder 3">
            <a:extLst>
              <a:ext uri="{FF2B5EF4-FFF2-40B4-BE49-F238E27FC236}">
                <a16:creationId xmlns:a16="http://schemas.microsoft.com/office/drawing/2014/main" id="{AE7B4051-D9FC-4650-89C2-BC66990CF505}"/>
              </a:ext>
            </a:extLst>
          </p:cNvPr>
          <p:cNvSpPr>
            <a:spLocks noGrp="1"/>
          </p:cNvSpPr>
          <p:nvPr>
            <p:ph type="ftr" sz="quarter" idx="13"/>
          </p:nvPr>
        </p:nvSpPr>
        <p:spPr/>
        <p:txBody>
          <a:bodyPr/>
          <a:lstStyle/>
          <a:p>
            <a:r>
              <a:rPr lang="en-US" noProof="0"/>
              <a:t>Fall 2 - Advanced Reports and Certification v1.1 - Jan 11, 2024</a:t>
            </a:r>
            <a:endParaRPr lang="en-US" noProof="0" dirty="0"/>
          </a:p>
        </p:txBody>
      </p:sp>
      <p:sp>
        <p:nvSpPr>
          <p:cNvPr id="12" name="Title 1">
            <a:extLst>
              <a:ext uri="{FF2B5EF4-FFF2-40B4-BE49-F238E27FC236}">
                <a16:creationId xmlns:a16="http://schemas.microsoft.com/office/drawing/2014/main" id="{6352CF46-3552-AF40-A1BD-7426DAE40C77}"/>
              </a:ext>
            </a:extLst>
          </p:cNvPr>
          <p:cNvSpPr txBox="1">
            <a:spLocks/>
          </p:cNvSpPr>
          <p:nvPr/>
        </p:nvSpPr>
        <p:spPr bwMode="gray">
          <a:xfrm>
            <a:off x="680728" y="2370203"/>
            <a:ext cx="6299682" cy="23876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200" kern="1200" spc="-300">
                <a:solidFill>
                  <a:schemeClr val="bg1"/>
                </a:solidFill>
                <a:latin typeface="+mj-lt"/>
                <a:ea typeface="+mj-ea"/>
                <a:cs typeface="+mj-cs"/>
              </a:defRPr>
            </a:lvl1pPr>
          </a:lstStyle>
          <a:p>
            <a:r>
              <a:rPr lang="en-US" dirty="0">
                <a:solidFill>
                  <a:srgbClr val="FF745F"/>
                </a:solidFill>
              </a:rPr>
              <a:t>Common Problems</a:t>
            </a:r>
          </a:p>
        </p:txBody>
      </p:sp>
      <p:sp>
        <p:nvSpPr>
          <p:cNvPr id="13" name="Subtitle 2">
            <a:extLst>
              <a:ext uri="{FF2B5EF4-FFF2-40B4-BE49-F238E27FC236}">
                <a16:creationId xmlns:a16="http://schemas.microsoft.com/office/drawing/2014/main" id="{92C30465-3725-F741-8C4F-7584DAFB5E04}"/>
              </a:ext>
            </a:extLst>
          </p:cNvPr>
          <p:cNvSpPr txBox="1">
            <a:spLocks/>
          </p:cNvSpPr>
          <p:nvPr/>
        </p:nvSpPr>
        <p:spPr bwMode="gray">
          <a:xfrm>
            <a:off x="680728" y="4955728"/>
            <a:ext cx="6299682" cy="12192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Discuss Fall-2 Common Problems</a:t>
            </a:r>
          </a:p>
        </p:txBody>
      </p:sp>
      <p:pic>
        <p:nvPicPr>
          <p:cNvPr id="14" name="Graphic 13" descr="Network" title="Placeholder Icon">
            <a:extLst>
              <a:ext uri="{FF2B5EF4-FFF2-40B4-BE49-F238E27FC236}">
                <a16:creationId xmlns:a16="http://schemas.microsoft.com/office/drawing/2014/main" id="{2F00F43C-8590-4940-92E2-54340ABD383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08811" y="3883473"/>
            <a:ext cx="914400" cy="914400"/>
          </a:xfrm>
          <a:prstGeom prst="rect">
            <a:avLst/>
          </a:prstGeom>
        </p:spPr>
      </p:pic>
      <p:sp>
        <p:nvSpPr>
          <p:cNvPr id="16" name="Rectangle 15">
            <a:extLst>
              <a:ext uri="{FF2B5EF4-FFF2-40B4-BE49-F238E27FC236}">
                <a16:creationId xmlns:a16="http://schemas.microsoft.com/office/drawing/2014/main" id="{6AA61FB9-9ADB-C941-9C87-A87269774854}"/>
              </a:ext>
              <a:ext uri="{C183D7F6-B498-43B3-948B-1728B52AA6E4}">
                <adec:decorative xmlns:adec="http://schemas.microsoft.com/office/drawing/2017/decorative" val="1"/>
              </a:ext>
            </a:extLst>
          </p:cNvPr>
          <p:cNvSpPr/>
          <p:nvPr/>
        </p:nvSpPr>
        <p:spPr>
          <a:xfrm>
            <a:off x="-1969" y="0"/>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13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xit" presetSubtype="8" fill="hold" grpId="0" nodeType="afterEffect">
                                  <p:stCondLst>
                                    <p:cond delay="0"/>
                                  </p:stCondLst>
                                  <p:childTnLst>
                                    <p:anim calcmode="lin" valueType="num">
                                      <p:cBhvr additive="base">
                                        <p:cTn id="11" dur="10"/>
                                        <p:tgtEl>
                                          <p:spTgt spid="16"/>
                                        </p:tgtEl>
                                        <p:attrNameLst>
                                          <p:attrName>ppt_x</p:attrName>
                                        </p:attrNameLst>
                                      </p:cBhvr>
                                      <p:tavLst>
                                        <p:tav tm="0">
                                          <p:val>
                                            <p:strVal val="ppt_x"/>
                                          </p:val>
                                        </p:tav>
                                        <p:tav tm="100000">
                                          <p:val>
                                            <p:strVal val="0-ppt_w/2"/>
                                          </p:val>
                                        </p:tav>
                                      </p:tavLst>
                                    </p:anim>
                                    <p:anim calcmode="lin" valueType="num">
                                      <p:cBhvr additive="base">
                                        <p:cTn id="12" dur="10"/>
                                        <p:tgtEl>
                                          <p:spTgt spid="16"/>
                                        </p:tgtEl>
                                        <p:attrNameLst>
                                          <p:attrName>ppt_y</p:attrName>
                                        </p:attrNameLst>
                                      </p:cBhvr>
                                      <p:tavLst>
                                        <p:tav tm="0">
                                          <p:val>
                                            <p:strVal val="ppt_y"/>
                                          </p:val>
                                        </p:tav>
                                        <p:tav tm="100000">
                                          <p:val>
                                            <p:strVal val="ppt_y"/>
                                          </p:val>
                                        </p:tav>
                                      </p:tavLst>
                                    </p:anim>
                                    <p:set>
                                      <p:cBhvr>
                                        <p:cTn id="13" dur="1" fill="hold">
                                          <p:stCondLst>
                                            <p:cond delay="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DE35-F0D2-7D4B-9810-385F93B12B5D}"/>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B04B2D1-4316-ED48-9125-291E59E0F7FA}"/>
              </a:ext>
            </a:extLst>
          </p:cNvPr>
          <p:cNvSpPr>
            <a:spLocks noGrp="1"/>
          </p:cNvSpPr>
          <p:nvPr>
            <p:ph type="sldNum" sz="quarter" idx="10"/>
          </p:nvPr>
        </p:nvSpPr>
        <p:spPr/>
        <p:txBody>
          <a:bodyPr/>
          <a:lstStyle/>
          <a:p>
            <a:fld id="{4B73C415-D670-4716-A5EC-CC4D52CA2BAC}" type="slidenum">
              <a:rPr lang="en-US" noProof="0" smtClean="0"/>
              <a:pPr/>
              <a:t>33</a:t>
            </a:fld>
            <a:endParaRPr lang="en-US" noProof="0" dirty="0"/>
          </a:p>
        </p:txBody>
      </p:sp>
      <p:sp>
        <p:nvSpPr>
          <p:cNvPr id="4" name="Footer Placeholder 3">
            <a:extLst>
              <a:ext uri="{FF2B5EF4-FFF2-40B4-BE49-F238E27FC236}">
                <a16:creationId xmlns:a16="http://schemas.microsoft.com/office/drawing/2014/main" id="{F3606770-D291-2646-AA41-36A2281022DA}"/>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5">
            <a:extLst>
              <a:ext uri="{FF2B5EF4-FFF2-40B4-BE49-F238E27FC236}">
                <a16:creationId xmlns:a16="http://schemas.microsoft.com/office/drawing/2014/main" id="{823F5C71-D341-EA48-87B2-ADE2C3F14457}"/>
              </a:ext>
            </a:extLst>
          </p:cNvPr>
          <p:cNvSpPr txBox="1">
            <a:spLocks/>
          </p:cNvSpPr>
          <p:nvPr/>
        </p:nvSpPr>
        <p:spPr bwMode="auto">
          <a:xfrm>
            <a:off x="767329" y="1301013"/>
            <a:ext cx="9488242" cy="462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lvl="0"/>
            <a:r>
              <a:rPr lang="en-US" sz="2800" b="1" dirty="0">
                <a:latin typeface="+mn-lt"/>
              </a:rPr>
              <a:t>SASS0118 </a:t>
            </a:r>
          </a:p>
          <a:p>
            <a:pPr lvl="0"/>
            <a:endParaRPr lang="en-US" sz="2800" dirty="0">
              <a:latin typeface="+mn-lt"/>
            </a:endParaRPr>
          </a:p>
          <a:p>
            <a:pPr lvl="0"/>
            <a:r>
              <a:rPr lang="en-US" sz="2800" dirty="0">
                <a:latin typeface="+mn-lt"/>
              </a:rPr>
              <a:t>Staff Job Classification FTE Percentage Less than 1.0 or Employee on Leave Percentage Greater Than 0</a:t>
            </a:r>
          </a:p>
          <a:p>
            <a:pPr lvl="0"/>
            <a:endParaRPr lang="en-US" sz="2800" dirty="0">
              <a:latin typeface="+mn-lt"/>
            </a:endParaRPr>
          </a:p>
          <a:p>
            <a:pPr lvl="0"/>
            <a:endParaRPr lang="en-US" sz="2800" dirty="0">
              <a:latin typeface="+mn-lt"/>
            </a:endParaRPr>
          </a:p>
          <a:p>
            <a:pPr lvl="0"/>
            <a:r>
              <a:rPr lang="en-US" sz="2800" b="1" dirty="0">
                <a:solidFill>
                  <a:schemeClr val="bg1"/>
                </a:solidFill>
                <a:latin typeface="+mn-lt"/>
              </a:rPr>
              <a:t>Solution</a:t>
            </a:r>
          </a:p>
          <a:p>
            <a:pPr marL="0" lvl="0" indent="0"/>
            <a:r>
              <a:rPr lang="en-US" sz="2800" dirty="0">
                <a:solidFill>
                  <a:schemeClr val="bg1"/>
                </a:solidFill>
                <a:latin typeface="+mn-lt"/>
              </a:rPr>
              <a:t>Verify that Staff Job Classification FTE Percentage for a staff member who is not on leave is greater than or equal to 1.0 or employee on leave percentage is 0.</a:t>
            </a:r>
          </a:p>
        </p:txBody>
      </p:sp>
    </p:spTree>
    <p:extLst>
      <p:ext uri="{BB962C8B-B14F-4D97-AF65-F5344CB8AC3E}">
        <p14:creationId xmlns:p14="http://schemas.microsoft.com/office/powerpoint/2010/main" val="3258039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8E4-F6C2-2B49-8665-0B7C844FE708}"/>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89B31DC-823E-214A-9434-C3D8503D0FE2}"/>
              </a:ext>
            </a:extLst>
          </p:cNvPr>
          <p:cNvSpPr>
            <a:spLocks noGrp="1"/>
          </p:cNvSpPr>
          <p:nvPr>
            <p:ph type="sldNum" sz="quarter" idx="10"/>
          </p:nvPr>
        </p:nvSpPr>
        <p:spPr/>
        <p:txBody>
          <a:bodyPr/>
          <a:lstStyle/>
          <a:p>
            <a:fld id="{4B73C415-D670-4716-A5EC-CC4D52CA2BAC}" type="slidenum">
              <a:rPr lang="en-US" noProof="0" smtClean="0"/>
              <a:pPr/>
              <a:t>34</a:t>
            </a:fld>
            <a:endParaRPr lang="en-US" noProof="0" dirty="0"/>
          </a:p>
        </p:txBody>
      </p:sp>
      <p:sp>
        <p:nvSpPr>
          <p:cNvPr id="4" name="Footer Placeholder 3">
            <a:extLst>
              <a:ext uri="{FF2B5EF4-FFF2-40B4-BE49-F238E27FC236}">
                <a16:creationId xmlns:a16="http://schemas.microsoft.com/office/drawing/2014/main" id="{2E0F7660-ED95-F848-9931-A5584AE11AC8}"/>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5">
            <a:extLst>
              <a:ext uri="{FF2B5EF4-FFF2-40B4-BE49-F238E27FC236}">
                <a16:creationId xmlns:a16="http://schemas.microsoft.com/office/drawing/2014/main" id="{B5DD5E62-263F-0245-880E-2CB14C34E349}"/>
              </a:ext>
            </a:extLst>
          </p:cNvPr>
          <p:cNvSpPr txBox="1">
            <a:spLocks/>
          </p:cNvSpPr>
          <p:nvPr/>
        </p:nvSpPr>
        <p:spPr>
          <a:xfrm>
            <a:off x="642000" y="1375731"/>
            <a:ext cx="11340000" cy="4351338"/>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800" b="1" dirty="0"/>
              <a:t>CERT049</a:t>
            </a:r>
          </a:p>
          <a:p>
            <a:pPr marL="0" indent="0">
              <a:buFont typeface="Arial" panose="020B0604020202020204" pitchFamily="34" charset="0"/>
              <a:buNone/>
            </a:pPr>
            <a:r>
              <a:rPr lang="en-US" sz="2800" dirty="0"/>
              <a:t>Error occurs when a staff assignment is reported for a SEID for which there is no staff demographic record reported (Fatal)</a:t>
            </a:r>
          </a:p>
          <a:p>
            <a:pPr>
              <a:buFont typeface="Wingdings" pitchFamily="2" charset="2"/>
              <a:buNone/>
            </a:pPr>
            <a:endParaRPr lang="en-US" sz="2800" b="1" dirty="0"/>
          </a:p>
          <a:p>
            <a:pPr>
              <a:buFont typeface="Wingdings" pitchFamily="2" charset="2"/>
              <a:buNone/>
            </a:pPr>
            <a:r>
              <a:rPr lang="en-US" sz="2800" b="1" dirty="0">
                <a:solidFill>
                  <a:schemeClr val="bg1"/>
                </a:solidFill>
              </a:rPr>
              <a:t>Solution</a:t>
            </a:r>
          </a:p>
          <a:p>
            <a:pPr marL="0" indent="0">
              <a:buFont typeface="Arial" panose="020B0604020202020204" pitchFamily="34" charset="0"/>
              <a:buNone/>
            </a:pPr>
            <a:r>
              <a:rPr lang="en-US" sz="2800" dirty="0">
                <a:solidFill>
                  <a:schemeClr val="bg1"/>
                </a:solidFill>
              </a:rPr>
              <a:t>Post staff demographic record for the teacher</a:t>
            </a:r>
          </a:p>
          <a:p>
            <a:r>
              <a:rPr lang="en-US" sz="3000" dirty="0">
                <a:solidFill>
                  <a:schemeClr val="bg1"/>
                </a:solidFill>
              </a:rPr>
              <a:t>Verify the staff hire date is on or before information day</a:t>
            </a:r>
          </a:p>
        </p:txBody>
      </p:sp>
    </p:spTree>
    <p:extLst>
      <p:ext uri="{BB962C8B-B14F-4D97-AF65-F5344CB8AC3E}">
        <p14:creationId xmlns:p14="http://schemas.microsoft.com/office/powerpoint/2010/main" val="973375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DE35-F0D2-7D4B-9810-385F93B12B5D}"/>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B04B2D1-4316-ED48-9125-291E59E0F7FA}"/>
              </a:ext>
            </a:extLst>
          </p:cNvPr>
          <p:cNvSpPr>
            <a:spLocks noGrp="1"/>
          </p:cNvSpPr>
          <p:nvPr>
            <p:ph type="sldNum" sz="quarter" idx="10"/>
          </p:nvPr>
        </p:nvSpPr>
        <p:spPr/>
        <p:txBody>
          <a:bodyPr/>
          <a:lstStyle/>
          <a:p>
            <a:fld id="{4B73C415-D670-4716-A5EC-CC4D52CA2BAC}" type="slidenum">
              <a:rPr lang="en-US" noProof="0" smtClean="0"/>
              <a:pPr/>
              <a:t>35</a:t>
            </a:fld>
            <a:endParaRPr lang="en-US" noProof="0" dirty="0"/>
          </a:p>
        </p:txBody>
      </p:sp>
      <p:sp>
        <p:nvSpPr>
          <p:cNvPr id="4" name="Footer Placeholder 3">
            <a:extLst>
              <a:ext uri="{FF2B5EF4-FFF2-40B4-BE49-F238E27FC236}">
                <a16:creationId xmlns:a16="http://schemas.microsoft.com/office/drawing/2014/main" id="{F3606770-D291-2646-AA41-36A2281022DA}"/>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5">
            <a:extLst>
              <a:ext uri="{FF2B5EF4-FFF2-40B4-BE49-F238E27FC236}">
                <a16:creationId xmlns:a16="http://schemas.microsoft.com/office/drawing/2014/main" id="{A9D45130-FA4F-BC45-BB27-8509046CEFF0}"/>
              </a:ext>
            </a:extLst>
          </p:cNvPr>
          <p:cNvSpPr txBox="1">
            <a:spLocks/>
          </p:cNvSpPr>
          <p:nvPr/>
        </p:nvSpPr>
        <p:spPr>
          <a:xfrm>
            <a:off x="812800" y="1605116"/>
            <a:ext cx="11379200" cy="4267200"/>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800" b="1" dirty="0"/>
              <a:t>CERT054</a:t>
            </a:r>
          </a:p>
          <a:p>
            <a:pPr marL="0" indent="0">
              <a:buFont typeface="Arial" panose="020B0604020202020204" pitchFamily="34" charset="0"/>
              <a:buNone/>
            </a:pPr>
            <a:r>
              <a:rPr lang="en-US" sz="2800" dirty="0"/>
              <a:t>Error occurs when a course section is reported for a teacher (SEID) for which there is no staff demographic record reported (Fatal)</a:t>
            </a:r>
          </a:p>
          <a:p>
            <a:pPr>
              <a:buFont typeface="Wingdings" pitchFamily="2" charset="2"/>
              <a:buNone/>
            </a:pPr>
            <a:endParaRPr lang="en-US" sz="2800" b="1" dirty="0"/>
          </a:p>
          <a:p>
            <a:pPr>
              <a:buFont typeface="Wingdings" pitchFamily="2" charset="2"/>
              <a:buNone/>
            </a:pPr>
            <a:r>
              <a:rPr lang="en-US" sz="2800" b="1" dirty="0">
                <a:solidFill>
                  <a:schemeClr val="bg1"/>
                </a:solidFill>
              </a:rPr>
              <a:t>Solution</a:t>
            </a:r>
          </a:p>
          <a:p>
            <a:pPr marL="0" indent="0">
              <a:buFont typeface="Arial" panose="020B0604020202020204" pitchFamily="34" charset="0"/>
              <a:buNone/>
            </a:pPr>
            <a:r>
              <a:rPr lang="en-US" sz="2800" dirty="0">
                <a:solidFill>
                  <a:schemeClr val="bg1"/>
                </a:solidFill>
              </a:rPr>
              <a:t>Post staff demographic record for the staff member (SEID)</a:t>
            </a:r>
          </a:p>
          <a:p>
            <a:pPr marL="638175" indent="-457200"/>
            <a:r>
              <a:rPr lang="en-US" sz="3000" dirty="0">
                <a:solidFill>
                  <a:schemeClr val="bg1"/>
                </a:solidFill>
              </a:rPr>
              <a:t>Verify the staff hire date is on or before information day</a:t>
            </a:r>
          </a:p>
        </p:txBody>
      </p:sp>
    </p:spTree>
    <p:extLst>
      <p:ext uri="{BB962C8B-B14F-4D97-AF65-F5344CB8AC3E}">
        <p14:creationId xmlns:p14="http://schemas.microsoft.com/office/powerpoint/2010/main" val="2795211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DE35-F0D2-7D4B-9810-385F93B12B5D}"/>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B04B2D1-4316-ED48-9125-291E59E0F7FA}"/>
              </a:ext>
            </a:extLst>
          </p:cNvPr>
          <p:cNvSpPr>
            <a:spLocks noGrp="1"/>
          </p:cNvSpPr>
          <p:nvPr>
            <p:ph type="sldNum" sz="quarter" idx="10"/>
          </p:nvPr>
        </p:nvSpPr>
        <p:spPr/>
        <p:txBody>
          <a:bodyPr/>
          <a:lstStyle/>
          <a:p>
            <a:fld id="{4B73C415-D670-4716-A5EC-CC4D52CA2BAC}" type="slidenum">
              <a:rPr lang="en-US" noProof="0" smtClean="0"/>
              <a:pPr/>
              <a:t>36</a:t>
            </a:fld>
            <a:endParaRPr lang="en-US" noProof="0" dirty="0"/>
          </a:p>
        </p:txBody>
      </p:sp>
      <p:sp>
        <p:nvSpPr>
          <p:cNvPr id="4" name="Footer Placeholder 3">
            <a:extLst>
              <a:ext uri="{FF2B5EF4-FFF2-40B4-BE49-F238E27FC236}">
                <a16:creationId xmlns:a16="http://schemas.microsoft.com/office/drawing/2014/main" id="{F3606770-D291-2646-AA41-36A2281022DA}"/>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4">
            <a:extLst>
              <a:ext uri="{FF2B5EF4-FFF2-40B4-BE49-F238E27FC236}">
                <a16:creationId xmlns:a16="http://schemas.microsoft.com/office/drawing/2014/main" id="{4FF8A2A4-90BA-0C4C-B161-22829D9822DC}"/>
              </a:ext>
            </a:extLst>
          </p:cNvPr>
          <p:cNvSpPr txBox="1">
            <a:spLocks/>
          </p:cNvSpPr>
          <p:nvPr/>
        </p:nvSpPr>
        <p:spPr>
          <a:xfrm>
            <a:off x="768000" y="1412819"/>
            <a:ext cx="10668000" cy="4403725"/>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dirty="0"/>
              <a:t>CERT047</a:t>
            </a:r>
          </a:p>
          <a:p>
            <a:pPr marL="0" indent="0">
              <a:buFont typeface="Arial" panose="020B0604020202020204" pitchFamily="34" charset="0"/>
              <a:buNone/>
            </a:pPr>
            <a:r>
              <a:rPr lang="en-US" sz="2800" dirty="0"/>
              <a:t>Error occurs when a course section is reported for a teacher (SEID) for which there is no valid teaching assignment information</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b="1" dirty="0">
                <a:solidFill>
                  <a:schemeClr val="bg1"/>
                </a:solidFill>
              </a:rPr>
              <a:t>Solution</a:t>
            </a:r>
          </a:p>
          <a:p>
            <a:pPr marL="0" indent="0">
              <a:buFont typeface="Arial" panose="020B0604020202020204" pitchFamily="34" charset="0"/>
              <a:buNone/>
            </a:pPr>
            <a:r>
              <a:rPr lang="en-US" sz="2800" dirty="0">
                <a:solidFill>
                  <a:schemeClr val="bg1"/>
                </a:solidFill>
              </a:rPr>
              <a:t>The teaching assignment must be reported at the site the course is being taught.</a:t>
            </a:r>
          </a:p>
        </p:txBody>
      </p:sp>
    </p:spTree>
    <p:extLst>
      <p:ext uri="{BB962C8B-B14F-4D97-AF65-F5344CB8AC3E}">
        <p14:creationId xmlns:p14="http://schemas.microsoft.com/office/powerpoint/2010/main" val="3171615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DE35-F0D2-7D4B-9810-385F93B12B5D}"/>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B04B2D1-4316-ED48-9125-291E59E0F7FA}"/>
              </a:ext>
            </a:extLst>
          </p:cNvPr>
          <p:cNvSpPr>
            <a:spLocks noGrp="1"/>
          </p:cNvSpPr>
          <p:nvPr>
            <p:ph type="sldNum" sz="quarter" idx="10"/>
          </p:nvPr>
        </p:nvSpPr>
        <p:spPr/>
        <p:txBody>
          <a:bodyPr/>
          <a:lstStyle/>
          <a:p>
            <a:fld id="{4B73C415-D670-4716-A5EC-CC4D52CA2BAC}" type="slidenum">
              <a:rPr lang="en-US" noProof="0" smtClean="0"/>
              <a:pPr/>
              <a:t>37</a:t>
            </a:fld>
            <a:endParaRPr lang="en-US" noProof="0" dirty="0"/>
          </a:p>
        </p:txBody>
      </p:sp>
      <p:sp>
        <p:nvSpPr>
          <p:cNvPr id="4" name="Footer Placeholder 3">
            <a:extLst>
              <a:ext uri="{FF2B5EF4-FFF2-40B4-BE49-F238E27FC236}">
                <a16:creationId xmlns:a16="http://schemas.microsoft.com/office/drawing/2014/main" id="{F3606770-D291-2646-AA41-36A2281022DA}"/>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4">
            <a:extLst>
              <a:ext uri="{FF2B5EF4-FFF2-40B4-BE49-F238E27FC236}">
                <a16:creationId xmlns:a16="http://schemas.microsoft.com/office/drawing/2014/main" id="{686BC846-D557-2047-80DC-05425B30B86B}"/>
              </a:ext>
            </a:extLst>
          </p:cNvPr>
          <p:cNvSpPr txBox="1">
            <a:spLocks/>
          </p:cNvSpPr>
          <p:nvPr/>
        </p:nvSpPr>
        <p:spPr>
          <a:xfrm>
            <a:off x="661828" y="1844797"/>
            <a:ext cx="10880344" cy="4726781"/>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dirty="0"/>
              <a:t>CERT048 </a:t>
            </a:r>
          </a:p>
          <a:p>
            <a:pPr marL="0" indent="0">
              <a:buFont typeface="Arial" panose="020B0604020202020204" pitchFamily="34" charset="0"/>
              <a:buNone/>
            </a:pPr>
            <a:r>
              <a:rPr lang="en-US" sz="2800" dirty="0"/>
              <a:t>Missing non-classroom based assignment or course section record</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b="1" dirty="0">
                <a:solidFill>
                  <a:schemeClr val="bg1"/>
                </a:solidFill>
              </a:rPr>
              <a:t>Solution</a:t>
            </a:r>
          </a:p>
          <a:p>
            <a:pPr marL="0" indent="0">
              <a:buFont typeface="Arial" panose="020B0604020202020204" pitchFamily="34" charset="0"/>
              <a:buNone/>
            </a:pPr>
            <a:r>
              <a:rPr lang="en-US" sz="2800" dirty="0">
                <a:solidFill>
                  <a:schemeClr val="bg1"/>
                </a:solidFill>
              </a:rPr>
              <a:t>All certificated staff must either have a course record or have a non-classroom based assignment</a:t>
            </a:r>
          </a:p>
          <a:p>
            <a:pPr lvl="3"/>
            <a:endParaRPr lang="en-US" sz="2800" dirty="0"/>
          </a:p>
        </p:txBody>
      </p:sp>
    </p:spTree>
    <p:extLst>
      <p:ext uri="{BB962C8B-B14F-4D97-AF65-F5344CB8AC3E}">
        <p14:creationId xmlns:p14="http://schemas.microsoft.com/office/powerpoint/2010/main" val="3251272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8E4-F6C2-2B49-8665-0B7C844FE708}"/>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89B31DC-823E-214A-9434-C3D8503D0FE2}"/>
              </a:ext>
            </a:extLst>
          </p:cNvPr>
          <p:cNvSpPr>
            <a:spLocks noGrp="1"/>
          </p:cNvSpPr>
          <p:nvPr>
            <p:ph type="sldNum" sz="quarter" idx="10"/>
          </p:nvPr>
        </p:nvSpPr>
        <p:spPr/>
        <p:txBody>
          <a:bodyPr/>
          <a:lstStyle/>
          <a:p>
            <a:fld id="{4B73C415-D670-4716-A5EC-CC4D52CA2BAC}" type="slidenum">
              <a:rPr lang="en-US" noProof="0" smtClean="0"/>
              <a:pPr/>
              <a:t>38</a:t>
            </a:fld>
            <a:endParaRPr lang="en-US" noProof="0" dirty="0"/>
          </a:p>
        </p:txBody>
      </p:sp>
      <p:sp>
        <p:nvSpPr>
          <p:cNvPr id="4" name="Footer Placeholder 3">
            <a:extLst>
              <a:ext uri="{FF2B5EF4-FFF2-40B4-BE49-F238E27FC236}">
                <a16:creationId xmlns:a16="http://schemas.microsoft.com/office/drawing/2014/main" id="{2E0F7660-ED95-F848-9931-A5584AE11AC8}"/>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7" name="Content Placeholder 5">
            <a:extLst>
              <a:ext uri="{FF2B5EF4-FFF2-40B4-BE49-F238E27FC236}">
                <a16:creationId xmlns:a16="http://schemas.microsoft.com/office/drawing/2014/main" id="{B92A3B65-009B-7B4E-BD77-F0F24892C183}"/>
              </a:ext>
            </a:extLst>
          </p:cNvPr>
          <p:cNvSpPr txBox="1">
            <a:spLocks/>
          </p:cNvSpPr>
          <p:nvPr/>
        </p:nvSpPr>
        <p:spPr>
          <a:xfrm>
            <a:off x="789710" y="1568335"/>
            <a:ext cx="10896600" cy="4327525"/>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800" b="1" dirty="0"/>
              <a:t>CERT082</a:t>
            </a:r>
          </a:p>
          <a:p>
            <a:pPr marL="0" indent="0">
              <a:buFont typeface="Arial" panose="020B0604020202020204" pitchFamily="34" charset="0"/>
              <a:buNone/>
            </a:pPr>
            <a:r>
              <a:rPr lang="en-US" sz="2800" dirty="0"/>
              <a:t>Error occurs when only one course section is reported with a multiple teacher code</a:t>
            </a:r>
          </a:p>
          <a:p>
            <a:pPr>
              <a:buFont typeface="Wingdings" pitchFamily="2" charset="2"/>
              <a:buNone/>
            </a:pPr>
            <a:endParaRPr lang="en-US" sz="2800" b="1" dirty="0"/>
          </a:p>
          <a:p>
            <a:pPr>
              <a:buFont typeface="Wingdings" pitchFamily="2" charset="2"/>
              <a:buNone/>
            </a:pPr>
            <a:r>
              <a:rPr lang="en-US" sz="2800" b="1" dirty="0">
                <a:solidFill>
                  <a:schemeClr val="bg1"/>
                </a:solidFill>
              </a:rPr>
              <a:t>Solution</a:t>
            </a:r>
          </a:p>
          <a:p>
            <a:pPr marL="0" indent="0">
              <a:buFont typeface="Arial" panose="020B0604020202020204" pitchFamily="34" charset="0"/>
              <a:buNone/>
            </a:pPr>
            <a:r>
              <a:rPr lang="en-US" sz="2800" dirty="0">
                <a:solidFill>
                  <a:schemeClr val="bg1"/>
                </a:solidFill>
              </a:rPr>
              <a:t>Post another course section record with the other teacher’s SEID and the same Class ID</a:t>
            </a:r>
          </a:p>
          <a:p>
            <a:pPr marL="0" indent="0">
              <a:buFont typeface="Arial" panose="020B0604020202020204" pitchFamily="34" charset="0"/>
              <a:buNone/>
            </a:pPr>
            <a:endParaRPr lang="en-US" sz="2800" dirty="0"/>
          </a:p>
        </p:txBody>
      </p:sp>
    </p:spTree>
    <p:extLst>
      <p:ext uri="{BB962C8B-B14F-4D97-AF65-F5344CB8AC3E}">
        <p14:creationId xmlns:p14="http://schemas.microsoft.com/office/powerpoint/2010/main" val="3644805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8E4-F6C2-2B49-8665-0B7C844FE708}"/>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89B31DC-823E-214A-9434-C3D8503D0FE2}"/>
              </a:ext>
            </a:extLst>
          </p:cNvPr>
          <p:cNvSpPr>
            <a:spLocks noGrp="1"/>
          </p:cNvSpPr>
          <p:nvPr>
            <p:ph type="sldNum" sz="quarter" idx="10"/>
          </p:nvPr>
        </p:nvSpPr>
        <p:spPr/>
        <p:txBody>
          <a:bodyPr/>
          <a:lstStyle/>
          <a:p>
            <a:fld id="{4B73C415-D670-4716-A5EC-CC4D52CA2BAC}" type="slidenum">
              <a:rPr lang="en-US" noProof="0" smtClean="0"/>
              <a:pPr/>
              <a:t>39</a:t>
            </a:fld>
            <a:endParaRPr lang="en-US" noProof="0" dirty="0"/>
          </a:p>
        </p:txBody>
      </p:sp>
      <p:sp>
        <p:nvSpPr>
          <p:cNvPr id="4" name="Footer Placeholder 3">
            <a:extLst>
              <a:ext uri="{FF2B5EF4-FFF2-40B4-BE49-F238E27FC236}">
                <a16:creationId xmlns:a16="http://schemas.microsoft.com/office/drawing/2014/main" id="{2E0F7660-ED95-F848-9931-A5584AE11AC8}"/>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5">
            <a:extLst>
              <a:ext uri="{FF2B5EF4-FFF2-40B4-BE49-F238E27FC236}">
                <a16:creationId xmlns:a16="http://schemas.microsoft.com/office/drawing/2014/main" id="{18A7C363-E73D-3846-AAA9-9F05DCADB9EC}"/>
              </a:ext>
            </a:extLst>
          </p:cNvPr>
          <p:cNvSpPr txBox="1">
            <a:spLocks/>
          </p:cNvSpPr>
          <p:nvPr/>
        </p:nvSpPr>
        <p:spPr>
          <a:xfrm>
            <a:off x="681218" y="1374103"/>
            <a:ext cx="10841563" cy="5197475"/>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800" b="1" dirty="0"/>
              <a:t>CERT083</a:t>
            </a:r>
          </a:p>
          <a:p>
            <a:pPr marL="0" indent="0">
              <a:buFont typeface="Arial" panose="020B0604020202020204" pitchFamily="34" charset="0"/>
              <a:buNone/>
            </a:pPr>
            <a:r>
              <a:rPr lang="en-US" sz="2800" dirty="0"/>
              <a:t>Error occurs when a student course section is reported and the course section does not exist in CALPADS ODS</a:t>
            </a:r>
          </a:p>
          <a:p>
            <a:pPr>
              <a:buFont typeface="Wingdings" pitchFamily="2" charset="2"/>
              <a:buNone/>
            </a:pPr>
            <a:endParaRPr lang="en-US" sz="2800" b="1" dirty="0"/>
          </a:p>
          <a:p>
            <a:pPr>
              <a:buFont typeface="Wingdings" pitchFamily="2" charset="2"/>
              <a:buNone/>
            </a:pPr>
            <a:r>
              <a:rPr lang="en-US" sz="2800" b="1" dirty="0">
                <a:solidFill>
                  <a:schemeClr val="bg1"/>
                </a:solidFill>
              </a:rPr>
              <a:t>Solution</a:t>
            </a:r>
          </a:p>
          <a:p>
            <a:pPr marL="0" indent="0">
              <a:buFont typeface="Arial" panose="020B0604020202020204" pitchFamily="34" charset="0"/>
              <a:buNone/>
            </a:pPr>
            <a:r>
              <a:rPr lang="en-US" sz="2800" dirty="0">
                <a:solidFill>
                  <a:schemeClr val="bg1"/>
                </a:solidFill>
              </a:rPr>
              <a:t>Verify that the student course section is correct (i.e. Local Course ID, Course Section ID, &amp; Academic Term)</a:t>
            </a:r>
          </a:p>
          <a:p>
            <a:r>
              <a:rPr lang="en-US" sz="2800" dirty="0">
                <a:solidFill>
                  <a:schemeClr val="bg1"/>
                </a:solidFill>
              </a:rPr>
              <a:t>Post the course section record</a:t>
            </a:r>
          </a:p>
        </p:txBody>
      </p:sp>
    </p:spTree>
    <p:extLst>
      <p:ext uri="{BB962C8B-B14F-4D97-AF65-F5344CB8AC3E}">
        <p14:creationId xmlns:p14="http://schemas.microsoft.com/office/powerpoint/2010/main" val="82426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8ED-E8E6-4EBE-8C7C-8E6E2E5012C8}"/>
              </a:ext>
            </a:extLst>
          </p:cNvPr>
          <p:cNvSpPr>
            <a:spLocks noGrp="1"/>
          </p:cNvSpPr>
          <p:nvPr>
            <p:ph type="title"/>
          </p:nvPr>
        </p:nvSpPr>
        <p:spPr/>
        <p:txBody>
          <a:bodyPr/>
          <a:lstStyle/>
          <a:p>
            <a:r>
              <a:rPr lang="en-US" dirty="0"/>
              <a:t>Objective</a:t>
            </a:r>
          </a:p>
        </p:txBody>
      </p:sp>
      <p:sp>
        <p:nvSpPr>
          <p:cNvPr id="4" name="Footer Placeholder 3">
            <a:extLst>
              <a:ext uri="{FF2B5EF4-FFF2-40B4-BE49-F238E27FC236}">
                <a16:creationId xmlns:a16="http://schemas.microsoft.com/office/drawing/2014/main" id="{903F6C57-F9FE-407A-8D04-D00AA7EB2911}"/>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3" name="Slide Number Placeholder 2">
            <a:extLst>
              <a:ext uri="{FF2B5EF4-FFF2-40B4-BE49-F238E27FC236}">
                <a16:creationId xmlns:a16="http://schemas.microsoft.com/office/drawing/2014/main" id="{B79F4F6B-299B-431B-AD93-01AF893D8C92}"/>
              </a:ext>
            </a:extLst>
          </p:cNvPr>
          <p:cNvSpPr>
            <a:spLocks noGrp="1"/>
          </p:cNvSpPr>
          <p:nvPr>
            <p:ph type="sldNum" sz="quarter" idx="11"/>
          </p:nvPr>
        </p:nvSpPr>
        <p:spPr/>
        <p:txBody>
          <a:bodyPr/>
          <a:lstStyle/>
          <a:p>
            <a:fld id="{4B73C415-D670-4716-A5EC-CC4D52CA2BAC}" type="slidenum">
              <a:rPr lang="en-US" smtClean="0"/>
              <a:pPr/>
              <a:t>4</a:t>
            </a:fld>
            <a:endParaRPr lang="en-US" dirty="0"/>
          </a:p>
        </p:txBody>
      </p:sp>
      <p:sp>
        <p:nvSpPr>
          <p:cNvPr id="5" name="Text Placeholder 4">
            <a:extLst>
              <a:ext uri="{FF2B5EF4-FFF2-40B4-BE49-F238E27FC236}">
                <a16:creationId xmlns:a16="http://schemas.microsoft.com/office/drawing/2014/main" id="{A96AA788-5F14-43DB-B035-1BC6DA150990}"/>
              </a:ext>
            </a:extLst>
          </p:cNvPr>
          <p:cNvSpPr>
            <a:spLocks noGrp="1"/>
          </p:cNvSpPr>
          <p:nvPr>
            <p:ph type="body" sz="quarter" idx="17"/>
          </p:nvPr>
        </p:nvSpPr>
        <p:spPr>
          <a:xfrm>
            <a:off x="1362958" y="3423269"/>
            <a:ext cx="1980000" cy="360000"/>
          </a:xfrm>
        </p:spPr>
        <p:txBody>
          <a:bodyPr/>
          <a:lstStyle/>
          <a:p>
            <a:r>
              <a:rPr lang="en-US" b="1" dirty="0"/>
              <a:t>Identify</a:t>
            </a:r>
          </a:p>
        </p:txBody>
      </p:sp>
      <p:sp>
        <p:nvSpPr>
          <p:cNvPr id="6" name="Text Placeholder 5">
            <a:extLst>
              <a:ext uri="{FF2B5EF4-FFF2-40B4-BE49-F238E27FC236}">
                <a16:creationId xmlns:a16="http://schemas.microsoft.com/office/drawing/2014/main" id="{CE675343-79F8-46AA-B56E-932984AB75EE}"/>
              </a:ext>
            </a:extLst>
          </p:cNvPr>
          <p:cNvSpPr>
            <a:spLocks noGrp="1"/>
          </p:cNvSpPr>
          <p:nvPr>
            <p:ph type="body" sz="quarter" idx="18"/>
          </p:nvPr>
        </p:nvSpPr>
        <p:spPr>
          <a:xfrm>
            <a:off x="1362958" y="4067000"/>
            <a:ext cx="1980000" cy="720000"/>
          </a:xfrm>
        </p:spPr>
        <p:txBody>
          <a:bodyPr/>
          <a:lstStyle/>
          <a:p>
            <a:r>
              <a:rPr lang="en-US" sz="1800" dirty="0"/>
              <a:t>the changes for Fall-2</a:t>
            </a:r>
          </a:p>
        </p:txBody>
      </p:sp>
      <p:sp>
        <p:nvSpPr>
          <p:cNvPr id="8" name="Text Placeholder 7">
            <a:extLst>
              <a:ext uri="{FF2B5EF4-FFF2-40B4-BE49-F238E27FC236}">
                <a16:creationId xmlns:a16="http://schemas.microsoft.com/office/drawing/2014/main" id="{93694D25-DE51-4F33-9ED7-7D9F4891DD93}"/>
              </a:ext>
            </a:extLst>
          </p:cNvPr>
          <p:cNvSpPr>
            <a:spLocks noGrp="1"/>
          </p:cNvSpPr>
          <p:nvPr>
            <p:ph type="body" sz="quarter" idx="33"/>
          </p:nvPr>
        </p:nvSpPr>
        <p:spPr>
          <a:xfrm>
            <a:off x="3748008" y="4067000"/>
            <a:ext cx="1980000" cy="360000"/>
          </a:xfrm>
        </p:spPr>
        <p:txBody>
          <a:bodyPr/>
          <a:lstStyle/>
          <a:p>
            <a:r>
              <a:rPr lang="en-US" dirty="0"/>
              <a:t>for system changes and local readiness</a:t>
            </a:r>
          </a:p>
        </p:txBody>
      </p:sp>
      <p:sp>
        <p:nvSpPr>
          <p:cNvPr id="9" name="Text Placeholder 8">
            <a:extLst>
              <a:ext uri="{FF2B5EF4-FFF2-40B4-BE49-F238E27FC236}">
                <a16:creationId xmlns:a16="http://schemas.microsoft.com/office/drawing/2014/main" id="{2F0A8A16-8E92-40C1-913D-8CB3B9C1DDAF}"/>
              </a:ext>
            </a:extLst>
          </p:cNvPr>
          <p:cNvSpPr>
            <a:spLocks noGrp="1"/>
          </p:cNvSpPr>
          <p:nvPr>
            <p:ph type="body" sz="quarter" idx="34"/>
          </p:nvPr>
        </p:nvSpPr>
        <p:spPr>
          <a:xfrm>
            <a:off x="3702814" y="3441739"/>
            <a:ext cx="1980000" cy="720000"/>
          </a:xfrm>
        </p:spPr>
        <p:txBody>
          <a:bodyPr/>
          <a:lstStyle/>
          <a:p>
            <a:r>
              <a:rPr lang="en-US" sz="1800" b="1" dirty="0"/>
              <a:t>Prepare</a:t>
            </a:r>
          </a:p>
        </p:txBody>
      </p:sp>
      <p:sp>
        <p:nvSpPr>
          <p:cNvPr id="10" name="Text Placeholder 9">
            <a:extLst>
              <a:ext uri="{FF2B5EF4-FFF2-40B4-BE49-F238E27FC236}">
                <a16:creationId xmlns:a16="http://schemas.microsoft.com/office/drawing/2014/main" id="{CC804944-6423-4C0F-ABB0-9CF01A05FD92}"/>
              </a:ext>
            </a:extLst>
          </p:cNvPr>
          <p:cNvSpPr>
            <a:spLocks noGrp="1"/>
          </p:cNvSpPr>
          <p:nvPr>
            <p:ph type="body" sz="quarter" idx="35"/>
          </p:nvPr>
        </p:nvSpPr>
        <p:spPr>
          <a:xfrm>
            <a:off x="6065557" y="4060746"/>
            <a:ext cx="2047113" cy="360000"/>
          </a:xfrm>
        </p:spPr>
        <p:txBody>
          <a:bodyPr/>
          <a:lstStyle/>
          <a:p>
            <a:r>
              <a:rPr lang="en-US" dirty="0"/>
              <a:t>with other staff to ensure everyone is aware of changes and certification process</a:t>
            </a:r>
          </a:p>
        </p:txBody>
      </p:sp>
      <p:sp>
        <p:nvSpPr>
          <p:cNvPr id="11" name="Text Placeholder 10">
            <a:extLst>
              <a:ext uri="{FF2B5EF4-FFF2-40B4-BE49-F238E27FC236}">
                <a16:creationId xmlns:a16="http://schemas.microsoft.com/office/drawing/2014/main" id="{3BF93F76-B979-4659-9F60-ADD378371A4D}"/>
              </a:ext>
            </a:extLst>
          </p:cNvPr>
          <p:cNvSpPr>
            <a:spLocks noGrp="1"/>
          </p:cNvSpPr>
          <p:nvPr>
            <p:ph type="body" sz="quarter" idx="36"/>
          </p:nvPr>
        </p:nvSpPr>
        <p:spPr>
          <a:xfrm>
            <a:off x="6043058" y="3441739"/>
            <a:ext cx="1980000" cy="720000"/>
          </a:xfrm>
        </p:spPr>
        <p:txBody>
          <a:bodyPr/>
          <a:lstStyle/>
          <a:p>
            <a:r>
              <a:rPr lang="en-US" sz="1800" b="1" dirty="0"/>
              <a:t>Coordinate</a:t>
            </a:r>
          </a:p>
        </p:txBody>
      </p:sp>
      <p:sp>
        <p:nvSpPr>
          <p:cNvPr id="12" name="Text Placeholder 11">
            <a:extLst>
              <a:ext uri="{FF2B5EF4-FFF2-40B4-BE49-F238E27FC236}">
                <a16:creationId xmlns:a16="http://schemas.microsoft.com/office/drawing/2014/main" id="{179E7FC2-4098-49F6-8F55-7D42A85A40B6}"/>
              </a:ext>
            </a:extLst>
          </p:cNvPr>
          <p:cNvSpPr>
            <a:spLocks noGrp="1"/>
          </p:cNvSpPr>
          <p:nvPr>
            <p:ph type="body" sz="quarter" idx="37"/>
          </p:nvPr>
        </p:nvSpPr>
        <p:spPr>
          <a:xfrm>
            <a:off x="8450221" y="4059737"/>
            <a:ext cx="1980000" cy="360000"/>
          </a:xfrm>
        </p:spPr>
        <p:txBody>
          <a:bodyPr/>
          <a:lstStyle/>
          <a:p>
            <a:r>
              <a:rPr lang="en-US" dirty="0"/>
              <a:t>For accuracy and certify Fall-2 on or before the final submission deadline</a:t>
            </a:r>
          </a:p>
        </p:txBody>
      </p:sp>
      <p:sp>
        <p:nvSpPr>
          <p:cNvPr id="13" name="Text Placeholder 12">
            <a:extLst>
              <a:ext uri="{FF2B5EF4-FFF2-40B4-BE49-F238E27FC236}">
                <a16:creationId xmlns:a16="http://schemas.microsoft.com/office/drawing/2014/main" id="{B42EB40D-8479-42AF-A4AE-92D6BE6908B5}"/>
              </a:ext>
            </a:extLst>
          </p:cNvPr>
          <p:cNvSpPr>
            <a:spLocks noGrp="1"/>
          </p:cNvSpPr>
          <p:nvPr>
            <p:ph type="body" sz="quarter" idx="38"/>
          </p:nvPr>
        </p:nvSpPr>
        <p:spPr>
          <a:xfrm>
            <a:off x="8382721" y="3441739"/>
            <a:ext cx="1980000" cy="720000"/>
          </a:xfrm>
        </p:spPr>
        <p:txBody>
          <a:bodyPr/>
          <a:lstStyle/>
          <a:p>
            <a:r>
              <a:rPr lang="en-US" sz="1800" b="1" dirty="0"/>
              <a:t>Review Reports</a:t>
            </a:r>
          </a:p>
        </p:txBody>
      </p:sp>
      <p:pic>
        <p:nvPicPr>
          <p:cNvPr id="39" name="Picture Placeholder 38" descr="Woman looking puzzled while looking at a screen">
            <a:extLst>
              <a:ext uri="{FF2B5EF4-FFF2-40B4-BE49-F238E27FC236}">
                <a16:creationId xmlns:a16="http://schemas.microsoft.com/office/drawing/2014/main" id="{0DDAC36A-574D-4761-9BCF-874D3C26575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l="40" r="40"/>
          <a:stretch/>
        </p:blipFill>
        <p:spPr>
          <a:xfrm>
            <a:off x="3703008" y="1186975"/>
            <a:ext cx="1979613" cy="1981200"/>
          </a:xfrm>
        </p:spPr>
      </p:pic>
      <p:pic>
        <p:nvPicPr>
          <p:cNvPr id="41" name="Picture Placeholder 40">
            <a:extLst>
              <a:ext uri="{FF2B5EF4-FFF2-40B4-BE49-F238E27FC236}">
                <a16:creationId xmlns:a16="http://schemas.microsoft.com/office/drawing/2014/main" id="{C0339CAC-39FD-1B48-B21A-489172190FB8}"/>
              </a:ext>
            </a:extLst>
          </p:cNvPr>
          <p:cNvPicPr>
            <a:picLocks noGrp="1" noChangeAspect="1"/>
          </p:cNvPicPr>
          <p:nvPr>
            <p:ph type="pic" sz="quarter" idx="43"/>
          </p:nvPr>
        </p:nvPicPr>
        <p:blipFill>
          <a:blip r:embed="rId4">
            <a:extLst>
              <a:ext uri="{28A0092B-C50C-407E-A947-70E740481C1C}">
                <a14:useLocalDpi xmlns:a14="http://schemas.microsoft.com/office/drawing/2010/main" val="0"/>
              </a:ext>
            </a:extLst>
          </a:blip>
          <a:srcRect l="40" r="40"/>
          <a:stretch>
            <a:fillRect/>
          </a:stretch>
        </p:blipFill>
        <p:spPr>
          <a:xfrm>
            <a:off x="6043445" y="1186975"/>
            <a:ext cx="1979613" cy="1981200"/>
          </a:xfrm>
        </p:spPr>
      </p:pic>
      <p:pic>
        <p:nvPicPr>
          <p:cNvPr id="71" name="Picture Placeholder 70" descr="thumbs up image">
            <a:extLst>
              <a:ext uri="{FF2B5EF4-FFF2-40B4-BE49-F238E27FC236}">
                <a16:creationId xmlns:a16="http://schemas.microsoft.com/office/drawing/2014/main" id="{C698E7AD-8D61-4952-9F38-6E6313EE4B05}"/>
              </a:ext>
            </a:extLst>
          </p:cNvPr>
          <p:cNvPicPr>
            <a:picLocks noGrp="1" noChangeAspect="1"/>
          </p:cNvPicPr>
          <p:nvPr>
            <p:ph type="pic" sz="quarter" idx="44"/>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913" r="2913"/>
          <a:stretch>
            <a:fillRect/>
          </a:stretch>
        </p:blipFill>
        <p:spPr>
          <a:xfrm>
            <a:off x="8383108" y="1186975"/>
            <a:ext cx="1979613" cy="1981200"/>
          </a:xfrm>
        </p:spPr>
      </p:pic>
      <p:cxnSp>
        <p:nvCxnSpPr>
          <p:cNvPr id="20" name="Straight Connector 19">
            <a:extLst>
              <a:ext uri="{FF2B5EF4-FFF2-40B4-BE49-F238E27FC236}">
                <a16:creationId xmlns:a16="http://schemas.microsoft.com/office/drawing/2014/main" id="{B674B9A6-D55C-478C-8D92-D0BFBCD7B598}"/>
              </a:ext>
              <a:ext uri="{C183D7F6-B498-43B3-948B-1728B52AA6E4}">
                <adec:decorative xmlns:adec="http://schemas.microsoft.com/office/drawing/2017/decorative" val="1"/>
              </a:ext>
            </a:extLst>
          </p:cNvPr>
          <p:cNvCxnSpPr>
            <a:cxnSpLocks/>
          </p:cNvCxnSpPr>
          <p:nvPr/>
        </p:nvCxnSpPr>
        <p:spPr>
          <a:xfrm>
            <a:off x="1542571" y="3945402"/>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0322F4-E79A-4E4D-98CA-2DC1692F90C3}"/>
              </a:ext>
              <a:ext uri="{C183D7F6-B498-43B3-948B-1728B52AA6E4}">
                <adec:decorative xmlns:adec="http://schemas.microsoft.com/office/drawing/2017/decorative" val="1"/>
              </a:ext>
            </a:extLst>
          </p:cNvPr>
          <p:cNvCxnSpPr>
            <a:cxnSpLocks/>
          </p:cNvCxnSpPr>
          <p:nvPr/>
        </p:nvCxnSpPr>
        <p:spPr>
          <a:xfrm>
            <a:off x="3793008" y="3945402"/>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C27E82-D5C7-4AE4-BAF3-5DBB12CA0835}"/>
              </a:ext>
              <a:ext uri="{C183D7F6-B498-43B3-948B-1728B52AA6E4}">
                <adec:decorative xmlns:adec="http://schemas.microsoft.com/office/drawing/2017/decorative" val="1"/>
              </a:ext>
            </a:extLst>
          </p:cNvPr>
          <p:cNvCxnSpPr>
            <a:cxnSpLocks/>
          </p:cNvCxnSpPr>
          <p:nvPr/>
        </p:nvCxnSpPr>
        <p:spPr>
          <a:xfrm>
            <a:off x="6133058" y="3945402"/>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3BE7D2-4C35-4BA9-9A98-1A6E17A84A71}"/>
              </a:ext>
              <a:ext uri="{C183D7F6-B498-43B3-948B-1728B52AA6E4}">
                <adec:decorative xmlns:adec="http://schemas.microsoft.com/office/drawing/2017/decorative" val="1"/>
              </a:ext>
            </a:extLst>
          </p:cNvPr>
          <p:cNvCxnSpPr>
            <a:cxnSpLocks/>
          </p:cNvCxnSpPr>
          <p:nvPr/>
        </p:nvCxnSpPr>
        <p:spPr>
          <a:xfrm>
            <a:off x="8473108" y="3945402"/>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Placeholder 15">
            <a:extLst>
              <a:ext uri="{FF2B5EF4-FFF2-40B4-BE49-F238E27FC236}">
                <a16:creationId xmlns:a16="http://schemas.microsoft.com/office/drawing/2014/main" id="{2EC0200A-E21C-1640-8D0B-E7988F0AEAF0}"/>
              </a:ext>
            </a:extLst>
          </p:cNvPr>
          <p:cNvPicPr>
            <a:picLocks noGrp="1" noChangeAspect="1"/>
          </p:cNvPicPr>
          <p:nvPr>
            <p:ph type="pic" sz="quarter" idx="41"/>
          </p:nvPr>
        </p:nvPicPr>
        <p:blipFill>
          <a:blip r:embed="rId7">
            <a:extLst>
              <a:ext uri="{28A0092B-C50C-407E-A947-70E740481C1C}">
                <a14:useLocalDpi xmlns:a14="http://schemas.microsoft.com/office/drawing/2010/main" val="0"/>
              </a:ext>
            </a:extLst>
          </a:blip>
          <a:srcRect l="2193" r="2193"/>
          <a:stretch>
            <a:fillRect/>
          </a:stretch>
        </p:blipFill>
        <p:spPr>
          <a:xfrm>
            <a:off x="1362571" y="1186975"/>
            <a:ext cx="1979613" cy="1981200"/>
          </a:xfrm>
        </p:spPr>
      </p:pic>
      <p:sp>
        <p:nvSpPr>
          <p:cNvPr id="24" name="Rectangle 23">
            <a:extLst>
              <a:ext uri="{FF2B5EF4-FFF2-40B4-BE49-F238E27FC236}">
                <a16:creationId xmlns:a16="http://schemas.microsoft.com/office/drawing/2014/main" id="{AFCD42AB-5E2D-A244-A98C-9E5C6FAF8DBB}"/>
              </a:ext>
            </a:extLst>
          </p:cNvPr>
          <p:cNvSpPr/>
          <p:nvPr/>
        </p:nvSpPr>
        <p:spPr>
          <a:xfrm>
            <a:off x="1103611" y="5669482"/>
            <a:ext cx="2425664" cy="646331"/>
          </a:xfrm>
          <a:prstGeom prst="rect">
            <a:avLst/>
          </a:prstGeom>
        </p:spPr>
        <p:txBody>
          <a:bodyPr wrap="none">
            <a:spAutoFit/>
          </a:bodyPr>
          <a:lstStyle/>
          <a:p>
            <a:pPr algn="ctr"/>
            <a:r>
              <a:rPr lang="en-US" b="1" dirty="0">
                <a:solidFill>
                  <a:srgbClr val="0070C0"/>
                </a:solidFill>
              </a:rPr>
              <a:t>Manage &amp; Maintain</a:t>
            </a:r>
          </a:p>
          <a:p>
            <a:pPr algn="ctr"/>
            <a:r>
              <a:rPr lang="en-US" b="1" dirty="0">
                <a:solidFill>
                  <a:srgbClr val="0070C0"/>
                </a:solidFill>
              </a:rPr>
              <a:t> Data</a:t>
            </a:r>
          </a:p>
        </p:txBody>
      </p:sp>
      <p:sp>
        <p:nvSpPr>
          <p:cNvPr id="25" name="Rectangle 24">
            <a:extLst>
              <a:ext uri="{FF2B5EF4-FFF2-40B4-BE49-F238E27FC236}">
                <a16:creationId xmlns:a16="http://schemas.microsoft.com/office/drawing/2014/main" id="{8C3B3174-E1EA-9744-86BE-3C35C7C5F381}"/>
              </a:ext>
            </a:extLst>
          </p:cNvPr>
          <p:cNvSpPr/>
          <p:nvPr/>
        </p:nvSpPr>
        <p:spPr>
          <a:xfrm>
            <a:off x="3653771" y="5668378"/>
            <a:ext cx="2254143" cy="369332"/>
          </a:xfrm>
          <a:prstGeom prst="rect">
            <a:avLst/>
          </a:prstGeom>
        </p:spPr>
        <p:txBody>
          <a:bodyPr wrap="none">
            <a:spAutoFit/>
          </a:bodyPr>
          <a:lstStyle/>
          <a:p>
            <a:r>
              <a:rPr lang="en-US" b="1" dirty="0">
                <a:solidFill>
                  <a:srgbClr val="0070C0"/>
                </a:solidFill>
              </a:rPr>
              <a:t>CALPADS Literacy</a:t>
            </a:r>
          </a:p>
        </p:txBody>
      </p:sp>
      <p:sp>
        <p:nvSpPr>
          <p:cNvPr id="26" name="Rectangle 25">
            <a:extLst>
              <a:ext uri="{FF2B5EF4-FFF2-40B4-BE49-F238E27FC236}">
                <a16:creationId xmlns:a16="http://schemas.microsoft.com/office/drawing/2014/main" id="{A41FF765-09B4-2146-B772-8C0BFD6ABC57}"/>
              </a:ext>
            </a:extLst>
          </p:cNvPr>
          <p:cNvSpPr/>
          <p:nvPr/>
        </p:nvSpPr>
        <p:spPr>
          <a:xfrm>
            <a:off x="5973262" y="5678188"/>
            <a:ext cx="2231701" cy="369332"/>
          </a:xfrm>
          <a:prstGeom prst="rect">
            <a:avLst/>
          </a:prstGeom>
        </p:spPr>
        <p:txBody>
          <a:bodyPr wrap="none">
            <a:spAutoFit/>
          </a:bodyPr>
          <a:lstStyle/>
          <a:p>
            <a:pPr algn="ctr"/>
            <a:r>
              <a:rPr lang="en-US" b="1" dirty="0">
                <a:solidFill>
                  <a:srgbClr val="0070C0"/>
                </a:solidFill>
              </a:rPr>
              <a:t>Coalition Building</a:t>
            </a:r>
          </a:p>
        </p:txBody>
      </p:sp>
      <p:sp>
        <p:nvSpPr>
          <p:cNvPr id="27" name="Rectangle 26">
            <a:extLst>
              <a:ext uri="{FF2B5EF4-FFF2-40B4-BE49-F238E27FC236}">
                <a16:creationId xmlns:a16="http://schemas.microsoft.com/office/drawing/2014/main" id="{6D285FE2-7E22-5D44-AF71-FA51A963BB29}"/>
              </a:ext>
            </a:extLst>
          </p:cNvPr>
          <p:cNvSpPr/>
          <p:nvPr/>
        </p:nvSpPr>
        <p:spPr>
          <a:xfrm>
            <a:off x="8512067" y="5669482"/>
            <a:ext cx="2074607" cy="369332"/>
          </a:xfrm>
          <a:prstGeom prst="rect">
            <a:avLst/>
          </a:prstGeom>
        </p:spPr>
        <p:txBody>
          <a:bodyPr wrap="none">
            <a:spAutoFit/>
          </a:bodyPr>
          <a:lstStyle/>
          <a:p>
            <a:r>
              <a:rPr lang="en-US" b="1" dirty="0">
                <a:solidFill>
                  <a:srgbClr val="0070C0"/>
                </a:solidFill>
              </a:rPr>
              <a:t>Critical Thinking</a:t>
            </a:r>
          </a:p>
        </p:txBody>
      </p:sp>
      <p:cxnSp>
        <p:nvCxnSpPr>
          <p:cNvPr id="28" name="Straight Connector 27">
            <a:extLst>
              <a:ext uri="{FF2B5EF4-FFF2-40B4-BE49-F238E27FC236}">
                <a16:creationId xmlns:a16="http://schemas.microsoft.com/office/drawing/2014/main" id="{D5799B3B-656C-0C4F-AA89-1AFDA27C4DC2}"/>
              </a:ext>
              <a:ext uri="{C183D7F6-B498-43B3-948B-1728B52AA6E4}">
                <adec:decorative xmlns:adec="http://schemas.microsoft.com/office/drawing/2017/decorative" val="1"/>
              </a:ext>
            </a:extLst>
          </p:cNvPr>
          <p:cNvCxnSpPr>
            <a:cxnSpLocks/>
          </p:cNvCxnSpPr>
          <p:nvPr/>
        </p:nvCxnSpPr>
        <p:spPr>
          <a:xfrm>
            <a:off x="1416443" y="5627595"/>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4B9374-ABE6-564E-8099-7514CBCF8BBE}"/>
              </a:ext>
              <a:ext uri="{C183D7F6-B498-43B3-948B-1728B52AA6E4}">
                <adec:decorative xmlns:adec="http://schemas.microsoft.com/office/drawing/2017/decorative" val="1"/>
              </a:ext>
            </a:extLst>
          </p:cNvPr>
          <p:cNvCxnSpPr>
            <a:cxnSpLocks/>
          </p:cNvCxnSpPr>
          <p:nvPr/>
        </p:nvCxnSpPr>
        <p:spPr>
          <a:xfrm>
            <a:off x="3835843" y="5627595"/>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57BA742-8C4D-4449-B331-53C4BB58868C}"/>
              </a:ext>
              <a:ext uri="{C183D7F6-B498-43B3-948B-1728B52AA6E4}">
                <adec:decorative xmlns:adec="http://schemas.microsoft.com/office/drawing/2017/decorative" val="1"/>
              </a:ext>
            </a:extLst>
          </p:cNvPr>
          <p:cNvCxnSpPr>
            <a:cxnSpLocks/>
          </p:cNvCxnSpPr>
          <p:nvPr/>
        </p:nvCxnSpPr>
        <p:spPr>
          <a:xfrm>
            <a:off x="6176403" y="5627595"/>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F996677-AA4A-AA49-9AD1-20952ABD3162}"/>
              </a:ext>
              <a:ext uri="{C183D7F6-B498-43B3-948B-1728B52AA6E4}">
                <adec:decorative xmlns:adec="http://schemas.microsoft.com/office/drawing/2017/decorative" val="1"/>
              </a:ext>
            </a:extLst>
          </p:cNvPr>
          <p:cNvCxnSpPr>
            <a:cxnSpLocks/>
          </p:cNvCxnSpPr>
          <p:nvPr/>
        </p:nvCxnSpPr>
        <p:spPr>
          <a:xfrm>
            <a:off x="8583566" y="5619500"/>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72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8E4-F6C2-2B49-8665-0B7C844FE708}"/>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89B31DC-823E-214A-9434-C3D8503D0FE2}"/>
              </a:ext>
            </a:extLst>
          </p:cNvPr>
          <p:cNvSpPr>
            <a:spLocks noGrp="1"/>
          </p:cNvSpPr>
          <p:nvPr>
            <p:ph type="sldNum" sz="quarter" idx="10"/>
          </p:nvPr>
        </p:nvSpPr>
        <p:spPr/>
        <p:txBody>
          <a:bodyPr/>
          <a:lstStyle/>
          <a:p>
            <a:fld id="{4B73C415-D670-4716-A5EC-CC4D52CA2BAC}" type="slidenum">
              <a:rPr lang="en-US" noProof="0" smtClean="0"/>
              <a:pPr/>
              <a:t>40</a:t>
            </a:fld>
            <a:endParaRPr lang="en-US" noProof="0" dirty="0"/>
          </a:p>
        </p:txBody>
      </p:sp>
      <p:sp>
        <p:nvSpPr>
          <p:cNvPr id="4" name="Footer Placeholder 3">
            <a:extLst>
              <a:ext uri="{FF2B5EF4-FFF2-40B4-BE49-F238E27FC236}">
                <a16:creationId xmlns:a16="http://schemas.microsoft.com/office/drawing/2014/main" id="{2E0F7660-ED95-F848-9931-A5584AE11AC8}"/>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Rectangle 4">
            <a:extLst>
              <a:ext uri="{FF2B5EF4-FFF2-40B4-BE49-F238E27FC236}">
                <a16:creationId xmlns:a16="http://schemas.microsoft.com/office/drawing/2014/main" id="{206B60FC-02BC-8B4E-BCAE-A8CA2FF797E8}"/>
              </a:ext>
            </a:extLst>
          </p:cNvPr>
          <p:cNvSpPr/>
          <p:nvPr/>
        </p:nvSpPr>
        <p:spPr>
          <a:xfrm>
            <a:off x="681644" y="947127"/>
            <a:ext cx="11090356" cy="4585871"/>
          </a:xfrm>
          <a:prstGeom prst="rect">
            <a:avLst/>
          </a:prstGeom>
        </p:spPr>
        <p:txBody>
          <a:bodyPr wrap="square">
            <a:spAutoFit/>
          </a:bodyPr>
          <a:lstStyle/>
          <a:p>
            <a:pPr>
              <a:buFont typeface="Wingdings" pitchFamily="2" charset="2"/>
              <a:buNone/>
            </a:pPr>
            <a:r>
              <a:rPr lang="en-US" sz="2800" b="1" dirty="0"/>
              <a:t>CERT075</a:t>
            </a:r>
          </a:p>
          <a:p>
            <a:r>
              <a:rPr lang="en-US" sz="2600" dirty="0"/>
              <a:t>Error occurs when the teacher’s staff employment start date or end date does not fall within the reporting period</a:t>
            </a:r>
          </a:p>
          <a:p>
            <a:pPr algn="ctr">
              <a:spcBef>
                <a:spcPct val="0"/>
              </a:spcBef>
              <a:buFont typeface="Wingdings" pitchFamily="2" charset="2"/>
              <a:buNone/>
            </a:pPr>
            <a:r>
              <a:rPr lang="en-US" sz="2600" dirty="0"/>
              <a:t>	or</a:t>
            </a:r>
          </a:p>
          <a:p>
            <a:r>
              <a:rPr lang="en-US" sz="2600" dirty="0"/>
              <a:t>Record effective start date not between Census Day and and through date (Census Day plus 30 calendar days</a:t>
            </a:r>
            <a:r>
              <a:rPr lang="en-US" sz="2800" dirty="0"/>
              <a:t>)</a:t>
            </a:r>
            <a:endParaRPr lang="en-US" sz="2800" b="1" dirty="0"/>
          </a:p>
          <a:p>
            <a:pPr>
              <a:buFont typeface="Wingdings" pitchFamily="2" charset="2"/>
              <a:buNone/>
            </a:pPr>
            <a:endParaRPr lang="en-US" sz="2800" b="1" dirty="0"/>
          </a:p>
          <a:p>
            <a:pPr>
              <a:buFont typeface="Wingdings" pitchFamily="2" charset="2"/>
              <a:buNone/>
            </a:pPr>
            <a:r>
              <a:rPr lang="en-US" sz="2800" b="1" dirty="0">
                <a:solidFill>
                  <a:schemeClr val="bg1"/>
                </a:solidFill>
              </a:rPr>
              <a:t>Solution</a:t>
            </a:r>
          </a:p>
          <a:p>
            <a:r>
              <a:rPr lang="en-US" sz="2800" dirty="0">
                <a:solidFill>
                  <a:schemeClr val="bg1"/>
                </a:solidFill>
              </a:rPr>
              <a:t>Verify that the employment dates are correct</a:t>
            </a:r>
          </a:p>
          <a:p>
            <a:pPr marL="457200" indent="-457200">
              <a:buFont typeface="Courier New" panose="02070309020205020404" pitchFamily="49" charset="0"/>
              <a:buChar char="o"/>
            </a:pPr>
            <a:r>
              <a:rPr lang="en-US" sz="2400" dirty="0">
                <a:solidFill>
                  <a:schemeClr val="bg1"/>
                </a:solidFill>
              </a:rPr>
              <a:t>If yes, delete the record as SEID should not be reported</a:t>
            </a:r>
          </a:p>
          <a:p>
            <a:pPr marL="457200" indent="-457200">
              <a:buFont typeface="Courier New" panose="02070309020205020404" pitchFamily="49" charset="0"/>
              <a:buChar char="o"/>
            </a:pPr>
            <a:r>
              <a:rPr lang="en-US" sz="2400" dirty="0">
                <a:solidFill>
                  <a:schemeClr val="bg1"/>
                </a:solidFill>
              </a:rPr>
              <a:t>If no, submit the correct employment dates</a:t>
            </a:r>
          </a:p>
        </p:txBody>
      </p:sp>
    </p:spTree>
    <p:extLst>
      <p:ext uri="{BB962C8B-B14F-4D97-AF65-F5344CB8AC3E}">
        <p14:creationId xmlns:p14="http://schemas.microsoft.com/office/powerpoint/2010/main" val="1136637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8E4-F6C2-2B49-8665-0B7C844FE708}"/>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89B31DC-823E-214A-9434-C3D8503D0FE2}"/>
              </a:ext>
            </a:extLst>
          </p:cNvPr>
          <p:cNvSpPr>
            <a:spLocks noGrp="1"/>
          </p:cNvSpPr>
          <p:nvPr>
            <p:ph type="sldNum" sz="quarter" idx="10"/>
          </p:nvPr>
        </p:nvSpPr>
        <p:spPr/>
        <p:txBody>
          <a:bodyPr/>
          <a:lstStyle/>
          <a:p>
            <a:fld id="{4B73C415-D670-4716-A5EC-CC4D52CA2BAC}" type="slidenum">
              <a:rPr lang="en-US" noProof="0" smtClean="0"/>
              <a:pPr/>
              <a:t>41</a:t>
            </a:fld>
            <a:endParaRPr lang="en-US" noProof="0" dirty="0"/>
          </a:p>
        </p:txBody>
      </p:sp>
      <p:sp>
        <p:nvSpPr>
          <p:cNvPr id="4" name="Footer Placeholder 3">
            <a:extLst>
              <a:ext uri="{FF2B5EF4-FFF2-40B4-BE49-F238E27FC236}">
                <a16:creationId xmlns:a16="http://schemas.microsoft.com/office/drawing/2014/main" id="{2E0F7660-ED95-F848-9931-A5584AE11AC8}"/>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6" name="Content Placeholder 5">
            <a:extLst>
              <a:ext uri="{FF2B5EF4-FFF2-40B4-BE49-F238E27FC236}">
                <a16:creationId xmlns:a16="http://schemas.microsoft.com/office/drawing/2014/main" id="{EBF55335-F428-DF45-A637-153D5F044C06}"/>
              </a:ext>
            </a:extLst>
          </p:cNvPr>
          <p:cNvSpPr txBox="1">
            <a:spLocks/>
          </p:cNvSpPr>
          <p:nvPr/>
        </p:nvSpPr>
        <p:spPr>
          <a:xfrm>
            <a:off x="588436" y="1022350"/>
            <a:ext cx="11146363" cy="5154006"/>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800" b="1" dirty="0"/>
              <a:t>CERT076</a:t>
            </a:r>
          </a:p>
          <a:p>
            <a:pPr marL="0" indent="0">
              <a:spcBef>
                <a:spcPct val="0"/>
              </a:spcBef>
              <a:buFont typeface="Arial" panose="020B0604020202020204" pitchFamily="34" charset="0"/>
              <a:buNone/>
            </a:pPr>
            <a:r>
              <a:rPr lang="en-US" sz="2600" dirty="0"/>
              <a:t>Error occurs when the admin or support staff’s employment start date or end date does not fall on census day or</a:t>
            </a:r>
          </a:p>
          <a:p>
            <a:r>
              <a:rPr lang="en-US" sz="2600" dirty="0"/>
              <a:t>Record effective start date not between Census Day and through date (Census Day plus 30 calendar days</a:t>
            </a:r>
            <a:r>
              <a:rPr lang="en-US" sz="2800" dirty="0"/>
              <a:t>)</a:t>
            </a:r>
            <a:endParaRPr lang="en-US" sz="2800" b="1" dirty="0"/>
          </a:p>
          <a:p>
            <a:pPr>
              <a:buFont typeface="Wingdings" pitchFamily="2" charset="2"/>
              <a:buNone/>
            </a:pPr>
            <a:r>
              <a:rPr lang="en-US" sz="2400" b="1" dirty="0">
                <a:solidFill>
                  <a:schemeClr val="bg1"/>
                </a:solidFill>
              </a:rPr>
              <a:t>Solution</a:t>
            </a:r>
          </a:p>
          <a:p>
            <a:pPr marL="0" indent="0">
              <a:buFont typeface="Arial" panose="020B0604020202020204" pitchFamily="34" charset="0"/>
              <a:buNone/>
            </a:pPr>
            <a:r>
              <a:rPr lang="en-US" sz="2400" dirty="0">
                <a:solidFill>
                  <a:schemeClr val="bg1"/>
                </a:solidFill>
              </a:rPr>
              <a:t>Verify that the employment dates are correct.</a:t>
            </a:r>
          </a:p>
          <a:p>
            <a:r>
              <a:rPr lang="en-US" sz="2000" dirty="0">
                <a:solidFill>
                  <a:schemeClr val="bg1"/>
                </a:solidFill>
              </a:rPr>
              <a:t>If yes, delete the record as SEID should not be reported</a:t>
            </a:r>
          </a:p>
          <a:p>
            <a:r>
              <a:rPr lang="en-US" sz="2000" dirty="0">
                <a:solidFill>
                  <a:schemeClr val="bg1"/>
                </a:solidFill>
              </a:rPr>
              <a:t>If no, submit the correct employment dates</a:t>
            </a:r>
          </a:p>
          <a:p>
            <a:r>
              <a:rPr lang="en-US" sz="2000" dirty="0">
                <a:solidFill>
                  <a:schemeClr val="bg1"/>
                </a:solidFill>
              </a:rPr>
              <a:t>If staff leaves district, provide Employment End Date and not the Effective End Date.</a:t>
            </a:r>
          </a:p>
        </p:txBody>
      </p:sp>
    </p:spTree>
    <p:extLst>
      <p:ext uri="{BB962C8B-B14F-4D97-AF65-F5344CB8AC3E}">
        <p14:creationId xmlns:p14="http://schemas.microsoft.com/office/powerpoint/2010/main" val="2611135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8E4-F6C2-2B49-8665-0B7C844FE708}"/>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89B31DC-823E-214A-9434-C3D8503D0FE2}"/>
              </a:ext>
            </a:extLst>
          </p:cNvPr>
          <p:cNvSpPr>
            <a:spLocks noGrp="1"/>
          </p:cNvSpPr>
          <p:nvPr>
            <p:ph type="sldNum" sz="quarter" idx="10"/>
          </p:nvPr>
        </p:nvSpPr>
        <p:spPr/>
        <p:txBody>
          <a:bodyPr/>
          <a:lstStyle/>
          <a:p>
            <a:fld id="{4B73C415-D670-4716-A5EC-CC4D52CA2BAC}" type="slidenum">
              <a:rPr lang="en-US" noProof="0" smtClean="0"/>
              <a:pPr/>
              <a:t>42</a:t>
            </a:fld>
            <a:endParaRPr lang="en-US" noProof="0" dirty="0"/>
          </a:p>
        </p:txBody>
      </p:sp>
      <p:sp>
        <p:nvSpPr>
          <p:cNvPr id="4" name="Footer Placeholder 3">
            <a:extLst>
              <a:ext uri="{FF2B5EF4-FFF2-40B4-BE49-F238E27FC236}">
                <a16:creationId xmlns:a16="http://schemas.microsoft.com/office/drawing/2014/main" id="{2E0F7660-ED95-F848-9931-A5584AE11AC8}"/>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5" name="Content Placeholder 5">
            <a:extLst>
              <a:ext uri="{FF2B5EF4-FFF2-40B4-BE49-F238E27FC236}">
                <a16:creationId xmlns:a16="http://schemas.microsoft.com/office/drawing/2014/main" id="{E72AFFB4-3288-5045-A37D-90321CDAA22F}"/>
              </a:ext>
            </a:extLst>
          </p:cNvPr>
          <p:cNvSpPr txBox="1">
            <a:spLocks/>
          </p:cNvSpPr>
          <p:nvPr/>
        </p:nvSpPr>
        <p:spPr>
          <a:xfrm>
            <a:off x="570600" y="1212235"/>
            <a:ext cx="11201400" cy="5359343"/>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800" b="1" dirty="0"/>
              <a:t>SCSE0641F2</a:t>
            </a:r>
          </a:p>
          <a:p>
            <a:pPr marL="0" indent="0">
              <a:buFont typeface="Arial" panose="020B0604020202020204" pitchFamily="34" charset="0"/>
              <a:buNone/>
            </a:pPr>
            <a:r>
              <a:rPr lang="en-US" sz="2800" dirty="0"/>
              <a:t>Error occurs when no student course section records are reported for a student whose enrollment status on Census Day is Primary Enrollment (10)*</a:t>
            </a:r>
            <a:br>
              <a:rPr lang="en-US" sz="2800" dirty="0"/>
            </a:br>
            <a:endParaRPr lang="en-US" sz="2800" b="1" dirty="0"/>
          </a:p>
          <a:p>
            <a:pPr>
              <a:buFont typeface="Wingdings" pitchFamily="2" charset="2"/>
              <a:buNone/>
            </a:pPr>
            <a:r>
              <a:rPr lang="en-US" sz="2800" b="1" dirty="0">
                <a:solidFill>
                  <a:schemeClr val="bg1"/>
                </a:solidFill>
              </a:rPr>
              <a:t>Solution</a:t>
            </a:r>
          </a:p>
          <a:p>
            <a:pPr marL="0" indent="0">
              <a:buFont typeface="Arial" panose="020B0604020202020204" pitchFamily="34" charset="0"/>
              <a:buNone/>
            </a:pPr>
            <a:r>
              <a:rPr lang="en-US" sz="2800" dirty="0">
                <a:solidFill>
                  <a:schemeClr val="bg1"/>
                </a:solidFill>
              </a:rPr>
              <a:t>Verify the student’s enrollment status on Census Day</a:t>
            </a:r>
          </a:p>
          <a:p>
            <a:r>
              <a:rPr lang="en-US" sz="2500" dirty="0">
                <a:solidFill>
                  <a:schemeClr val="bg1"/>
                </a:solidFill>
              </a:rPr>
              <a:t>If correct, submit the student course section records (SCSE) for the student</a:t>
            </a:r>
          </a:p>
          <a:p>
            <a:r>
              <a:rPr lang="en-US" sz="2500" dirty="0">
                <a:solidFill>
                  <a:schemeClr val="bg1"/>
                </a:solidFill>
              </a:rPr>
              <a:t>If not correct, submit updated student enrollment records (SENR)</a:t>
            </a:r>
            <a:br>
              <a:rPr lang="en-US" sz="2800" dirty="0"/>
            </a:br>
            <a:br>
              <a:rPr lang="en-US" sz="2800" dirty="0"/>
            </a:br>
            <a:r>
              <a:rPr lang="en-US" sz="2800" dirty="0"/>
              <a:t>       </a:t>
            </a:r>
            <a:endParaRPr lang="en-US" sz="2800" dirty="0">
              <a:solidFill>
                <a:srgbClr val="FF0000"/>
              </a:solidFill>
            </a:endParaRPr>
          </a:p>
        </p:txBody>
      </p:sp>
    </p:spTree>
    <p:extLst>
      <p:ext uri="{BB962C8B-B14F-4D97-AF65-F5344CB8AC3E}">
        <p14:creationId xmlns:p14="http://schemas.microsoft.com/office/powerpoint/2010/main" val="401517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8E4-F6C2-2B49-8665-0B7C844FE708}"/>
              </a:ext>
            </a:extLst>
          </p:cNvPr>
          <p:cNvSpPr>
            <a:spLocks noGrp="1"/>
          </p:cNvSpPr>
          <p:nvPr>
            <p:ph type="title"/>
          </p:nvPr>
        </p:nvSpPr>
        <p:spPr/>
        <p:txBody>
          <a:bodyPr/>
          <a:lstStyle/>
          <a:p>
            <a:r>
              <a:rPr lang="en-US" dirty="0"/>
              <a:t>Fall 2 Common Problems </a:t>
            </a:r>
          </a:p>
        </p:txBody>
      </p:sp>
      <p:sp>
        <p:nvSpPr>
          <p:cNvPr id="3" name="Slide Number Placeholder 2">
            <a:extLst>
              <a:ext uri="{FF2B5EF4-FFF2-40B4-BE49-F238E27FC236}">
                <a16:creationId xmlns:a16="http://schemas.microsoft.com/office/drawing/2014/main" id="{B89B31DC-823E-214A-9434-C3D8503D0FE2}"/>
              </a:ext>
            </a:extLst>
          </p:cNvPr>
          <p:cNvSpPr>
            <a:spLocks noGrp="1"/>
          </p:cNvSpPr>
          <p:nvPr>
            <p:ph type="sldNum" sz="quarter" idx="10"/>
          </p:nvPr>
        </p:nvSpPr>
        <p:spPr/>
        <p:txBody>
          <a:bodyPr/>
          <a:lstStyle/>
          <a:p>
            <a:fld id="{4B73C415-D670-4716-A5EC-CC4D52CA2BAC}" type="slidenum">
              <a:rPr lang="en-US" noProof="0" smtClean="0"/>
              <a:pPr/>
              <a:t>43</a:t>
            </a:fld>
            <a:endParaRPr lang="en-US" noProof="0" dirty="0"/>
          </a:p>
        </p:txBody>
      </p:sp>
      <p:sp>
        <p:nvSpPr>
          <p:cNvPr id="4" name="Footer Placeholder 3">
            <a:extLst>
              <a:ext uri="{FF2B5EF4-FFF2-40B4-BE49-F238E27FC236}">
                <a16:creationId xmlns:a16="http://schemas.microsoft.com/office/drawing/2014/main" id="{2E0F7660-ED95-F848-9931-A5584AE11AC8}"/>
              </a:ext>
            </a:extLst>
          </p:cNvPr>
          <p:cNvSpPr>
            <a:spLocks noGrp="1"/>
          </p:cNvSpPr>
          <p:nvPr>
            <p:ph type="ftr" sz="quarter" idx="11"/>
          </p:nvPr>
        </p:nvSpPr>
        <p:spPr/>
        <p:txBody>
          <a:bodyPr/>
          <a:lstStyle/>
          <a:p>
            <a:r>
              <a:rPr lang="en-US" noProof="0"/>
              <a:t>Fall 2 - Advanced Reports and Certification v1.1 - Jan 11, 2024</a:t>
            </a:r>
            <a:endParaRPr lang="en-US" noProof="0" dirty="0"/>
          </a:p>
        </p:txBody>
      </p:sp>
      <p:sp>
        <p:nvSpPr>
          <p:cNvPr id="6" name="Content Placeholder 5">
            <a:extLst>
              <a:ext uri="{FF2B5EF4-FFF2-40B4-BE49-F238E27FC236}">
                <a16:creationId xmlns:a16="http://schemas.microsoft.com/office/drawing/2014/main" id="{F861D315-1429-D148-B3B7-40A444DC55DB}"/>
              </a:ext>
            </a:extLst>
          </p:cNvPr>
          <p:cNvSpPr txBox="1">
            <a:spLocks/>
          </p:cNvSpPr>
          <p:nvPr/>
        </p:nvSpPr>
        <p:spPr>
          <a:xfrm>
            <a:off x="789448" y="1378866"/>
            <a:ext cx="11340000" cy="4814116"/>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800" b="1" dirty="0"/>
              <a:t>CERT084</a:t>
            </a:r>
          </a:p>
          <a:p>
            <a:pPr marL="0" indent="0">
              <a:buFont typeface="Arial" panose="020B0604020202020204" pitchFamily="34" charset="0"/>
              <a:buNone/>
            </a:pPr>
            <a:r>
              <a:rPr lang="en-US" sz="2800" dirty="0"/>
              <a:t>Error occurs when no staff assignment data was submitted for staff with staff demographics data</a:t>
            </a:r>
          </a:p>
          <a:p>
            <a:pPr>
              <a:buFont typeface="Wingdings" pitchFamily="2" charset="2"/>
              <a:buNone/>
            </a:pPr>
            <a:endParaRPr lang="en-US" sz="2800" b="1" dirty="0"/>
          </a:p>
          <a:p>
            <a:pPr>
              <a:buFont typeface="Wingdings" pitchFamily="2" charset="2"/>
              <a:buNone/>
            </a:pPr>
            <a:r>
              <a:rPr lang="en-US" sz="2800" b="1" dirty="0">
                <a:solidFill>
                  <a:schemeClr val="bg1"/>
                </a:solidFill>
              </a:rPr>
              <a:t>Solution</a:t>
            </a:r>
          </a:p>
          <a:p>
            <a:pPr marL="0" indent="0">
              <a:buFont typeface="Arial" panose="020B0604020202020204" pitchFamily="34" charset="0"/>
              <a:buNone/>
            </a:pPr>
            <a:r>
              <a:rPr lang="en-US" sz="2800" dirty="0">
                <a:solidFill>
                  <a:schemeClr val="bg1"/>
                </a:solidFill>
              </a:rPr>
              <a:t>Verify that the staff demographics are correct</a:t>
            </a:r>
          </a:p>
          <a:p>
            <a:r>
              <a:rPr lang="en-US" sz="2600" dirty="0">
                <a:solidFill>
                  <a:schemeClr val="bg1"/>
                </a:solidFill>
              </a:rPr>
              <a:t>If yes, submit staff assignment record(s)</a:t>
            </a:r>
          </a:p>
          <a:p>
            <a:r>
              <a:rPr lang="en-US" sz="2600" dirty="0">
                <a:solidFill>
                  <a:schemeClr val="bg1"/>
                </a:solidFill>
              </a:rPr>
              <a:t>If no, delete the staff demographic record</a:t>
            </a:r>
          </a:p>
        </p:txBody>
      </p:sp>
    </p:spTree>
    <p:extLst>
      <p:ext uri="{BB962C8B-B14F-4D97-AF65-F5344CB8AC3E}">
        <p14:creationId xmlns:p14="http://schemas.microsoft.com/office/powerpoint/2010/main" val="2253850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27E0-9F8C-41ED-AD67-98A3DD8374DA}"/>
              </a:ext>
            </a:extLst>
          </p:cNvPr>
          <p:cNvSpPr>
            <a:spLocks noGrp="1"/>
          </p:cNvSpPr>
          <p:nvPr>
            <p:ph type="title"/>
          </p:nvPr>
        </p:nvSpPr>
        <p:spPr>
          <a:xfrm>
            <a:off x="432000" y="310174"/>
            <a:ext cx="11340000" cy="432000"/>
          </a:xfrm>
        </p:spPr>
        <p:txBody>
          <a:bodyPr/>
          <a:lstStyle/>
          <a:p>
            <a:r>
              <a:rPr lang="en-US" dirty="0"/>
              <a:t>Reporting Staff on Leave/No Longer employed</a:t>
            </a:r>
          </a:p>
        </p:txBody>
      </p:sp>
      <p:sp>
        <p:nvSpPr>
          <p:cNvPr id="3" name="Footer Placeholder 2">
            <a:extLst>
              <a:ext uri="{FF2B5EF4-FFF2-40B4-BE49-F238E27FC236}">
                <a16:creationId xmlns:a16="http://schemas.microsoft.com/office/drawing/2014/main" id="{2AD299D5-2100-4E43-A37F-A3D13E8D9ECF}"/>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4" name="Rectangle 3">
            <a:extLst>
              <a:ext uri="{FF2B5EF4-FFF2-40B4-BE49-F238E27FC236}">
                <a16:creationId xmlns:a16="http://schemas.microsoft.com/office/drawing/2014/main" id="{FD5FF2C9-1388-4E74-81F6-9B4AB9794BF3}"/>
              </a:ext>
            </a:extLst>
          </p:cNvPr>
          <p:cNvSpPr/>
          <p:nvPr/>
        </p:nvSpPr>
        <p:spPr>
          <a:xfrm>
            <a:off x="3777353" y="1176929"/>
            <a:ext cx="7914637" cy="4401205"/>
          </a:xfrm>
          <a:prstGeom prst="rect">
            <a:avLst/>
          </a:prstGeom>
        </p:spPr>
        <p:txBody>
          <a:bodyPr wrap="square">
            <a:spAutoFit/>
          </a:bodyPr>
          <a:lstStyle/>
          <a:p>
            <a:pPr indent="-265176"/>
            <a:r>
              <a:rPr lang="en-US" sz="2400" b="1" dirty="0">
                <a:solidFill>
                  <a:srgbClr val="555FAD"/>
                </a:solidFill>
                <a:latin typeface="Tahoma" panose="020B0604030504040204" pitchFamily="34" charset="0"/>
              </a:rPr>
              <a:t>Staff on Leave Requires</a:t>
            </a:r>
          </a:p>
          <a:p>
            <a:pPr indent="-265176"/>
            <a:endParaRPr lang="en-US" sz="2400" b="1" dirty="0">
              <a:solidFill>
                <a:srgbClr val="555FAD"/>
              </a:solidFill>
              <a:latin typeface="Segoe UI" panose="020B0502040204020203" pitchFamily="34" charset="0"/>
            </a:endParaRPr>
          </a:p>
          <a:p>
            <a:pPr marL="68580" indent="-342900">
              <a:buFont typeface="Arial" panose="020B0604020202020204" pitchFamily="34" charset="0"/>
              <a:buChar char="•"/>
            </a:pPr>
            <a:r>
              <a:rPr lang="en-US" sz="2000" dirty="0">
                <a:latin typeface="Tahoma" panose="020B0604030504040204" pitchFamily="34" charset="0"/>
              </a:rPr>
              <a:t>Report a SDEM record like an active employee</a:t>
            </a:r>
            <a:endParaRPr lang="en-US" sz="2000" dirty="0">
              <a:latin typeface="Segoe UI" panose="020B0502040204020203" pitchFamily="34" charset="0"/>
            </a:endParaRPr>
          </a:p>
          <a:p>
            <a:pPr marL="68580" indent="-342900">
              <a:buFont typeface="Arial" panose="020B0604020202020204" pitchFamily="34" charset="0"/>
              <a:buChar char="•"/>
            </a:pPr>
            <a:r>
              <a:rPr lang="en-US" sz="2000" dirty="0">
                <a:latin typeface="Tahoma" panose="020B0604030504040204" pitchFamily="34" charset="0"/>
              </a:rPr>
              <a:t>SASS record required with the Non-Classroom Assignment </a:t>
            </a:r>
            <a:r>
              <a:rPr lang="en-US" sz="2000" b="1" dirty="0">
                <a:latin typeface="Tahoma" panose="020B0604030504040204" pitchFamily="34" charset="0"/>
              </a:rPr>
              <a:t>6018</a:t>
            </a:r>
          </a:p>
          <a:p>
            <a:pPr marL="68580" indent="-342900">
              <a:buFont typeface="Arial" panose="020B0604020202020204" pitchFamily="34" charset="0"/>
              <a:buChar char="•"/>
            </a:pPr>
            <a:r>
              <a:rPr lang="en-US" sz="2000" dirty="0">
                <a:cs typeface="Arial" panose="020B0604020202020204" pitchFamily="34" charset="0"/>
              </a:rPr>
              <a:t>Assign appropriate state course code for class</a:t>
            </a:r>
            <a:endParaRPr lang="en-US" sz="2000" b="1" dirty="0">
              <a:latin typeface="Segoe UI" panose="020B0502040204020203" pitchFamily="34" charset="0"/>
            </a:endParaRPr>
          </a:p>
          <a:p>
            <a:pPr marL="77724" indent="-342900">
              <a:buFont typeface="Arial" panose="020B0604020202020204" pitchFamily="34" charset="0"/>
              <a:buChar char="•"/>
            </a:pPr>
            <a:r>
              <a:rPr lang="en-US" sz="2000" dirty="0">
                <a:latin typeface="Tahoma" panose="020B0604030504040204" pitchFamily="34" charset="0"/>
              </a:rPr>
              <a:t>FTE must be reported as 0.0%</a:t>
            </a:r>
            <a:endParaRPr lang="en-US" sz="2000" dirty="0">
              <a:latin typeface="Segoe UI" panose="020B0502040204020203" pitchFamily="34" charset="0"/>
            </a:endParaRPr>
          </a:p>
          <a:p>
            <a:pPr marL="77724" indent="-342900">
              <a:buFont typeface="Arial" panose="020B0604020202020204" pitchFamily="34" charset="0"/>
              <a:buChar char="•"/>
            </a:pPr>
            <a:r>
              <a:rPr lang="en-US" sz="2000" dirty="0">
                <a:latin typeface="Tahoma" panose="020B0604030504040204" pitchFamily="34" charset="0"/>
              </a:rPr>
              <a:t>SASS0118 will be detected if FTE is &gt; 0.0%</a:t>
            </a:r>
          </a:p>
          <a:p>
            <a:pPr indent="-265176"/>
            <a:endParaRPr lang="en-US" sz="2400" dirty="0">
              <a:latin typeface="Segoe UI" panose="020B0502040204020203" pitchFamily="34" charset="0"/>
            </a:endParaRPr>
          </a:p>
          <a:p>
            <a:pPr indent="-265176"/>
            <a:r>
              <a:rPr lang="en-US" sz="2400" b="1" dirty="0">
                <a:solidFill>
                  <a:srgbClr val="FF0000"/>
                </a:solidFill>
                <a:latin typeface="Tahoma" panose="020B0604030504040204" pitchFamily="34" charset="0"/>
              </a:rPr>
              <a:t>Staff No Longer Employed on Census Day</a:t>
            </a:r>
          </a:p>
          <a:p>
            <a:pPr indent="-265176"/>
            <a:endParaRPr lang="en-US" sz="2400" b="1" dirty="0">
              <a:solidFill>
                <a:srgbClr val="FF0000"/>
              </a:solidFill>
              <a:latin typeface="Segoe UI" panose="020B0502040204020203" pitchFamily="34" charset="0"/>
            </a:endParaRPr>
          </a:p>
          <a:p>
            <a:pPr marL="68580" indent="-342900">
              <a:buFont typeface="Arial" panose="020B0604020202020204" pitchFamily="34" charset="0"/>
              <a:buChar char="•"/>
            </a:pPr>
            <a:r>
              <a:rPr lang="en-US" sz="2000" dirty="0">
                <a:latin typeface="Tahoma" panose="020B0604030504040204" pitchFamily="34" charset="0"/>
              </a:rPr>
              <a:t>SDEM Employment End Date is reported </a:t>
            </a:r>
          </a:p>
          <a:p>
            <a:pPr marL="68580" indent="-342900">
              <a:buFont typeface="Arial" panose="020B0604020202020204" pitchFamily="34" charset="0"/>
              <a:buChar char="•"/>
            </a:pPr>
            <a:r>
              <a:rPr lang="en-US" sz="2000" dirty="0">
                <a:latin typeface="Tahoma" panose="020B0604030504040204" pitchFamily="34" charset="0"/>
              </a:rPr>
              <a:t>SDEM Effective End Date </a:t>
            </a:r>
            <a:r>
              <a:rPr lang="en-US" sz="2000" dirty="0">
                <a:solidFill>
                  <a:srgbClr val="FF0000"/>
                </a:solidFill>
                <a:latin typeface="Tahoma" panose="020B0604030504040204" pitchFamily="34" charset="0"/>
              </a:rPr>
              <a:t>MUST BE BLANK</a:t>
            </a:r>
          </a:p>
          <a:p>
            <a:pPr marL="68580" indent="-342900">
              <a:buFont typeface="Arial" panose="020B0604020202020204" pitchFamily="34" charset="0"/>
              <a:buChar char="•"/>
            </a:pPr>
            <a:r>
              <a:rPr lang="en-US" sz="2000" i="0" dirty="0">
                <a:solidFill>
                  <a:srgbClr val="FF0000"/>
                </a:solidFill>
                <a:effectLst/>
                <a:latin typeface="Tahoma" panose="020B0604030504040204" pitchFamily="34" charset="0"/>
              </a:rPr>
              <a:t>Do not sub</a:t>
            </a:r>
            <a:r>
              <a:rPr lang="en-US" sz="2000" dirty="0">
                <a:solidFill>
                  <a:srgbClr val="FF0000"/>
                </a:solidFill>
                <a:latin typeface="Tahoma" panose="020B0604030504040204" pitchFamily="34" charset="0"/>
              </a:rPr>
              <a:t>mit a SASS record</a:t>
            </a:r>
            <a:endParaRPr lang="en-US" sz="2000" i="0" dirty="0">
              <a:solidFill>
                <a:srgbClr val="FF0000"/>
              </a:solidFill>
              <a:effectLst/>
              <a:latin typeface="Segoe UI" panose="020B0502040204020203" pitchFamily="34" charset="0"/>
            </a:endParaRPr>
          </a:p>
        </p:txBody>
      </p:sp>
      <p:pic>
        <p:nvPicPr>
          <p:cNvPr id="6" name="Picture 5" descr="A picture containing vector graphics, text, accessory&#10;&#10;Description automatically generated">
            <a:extLst>
              <a:ext uri="{FF2B5EF4-FFF2-40B4-BE49-F238E27FC236}">
                <a16:creationId xmlns:a16="http://schemas.microsoft.com/office/drawing/2014/main" id="{8B21B48D-8EFB-4760-BDC8-8CEA66384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12" y="1174218"/>
            <a:ext cx="1371600" cy="1371600"/>
          </a:xfrm>
          <a:prstGeom prst="rect">
            <a:avLst/>
          </a:prstGeom>
          <a:effectLst>
            <a:outerShdw blurRad="63500" algn="ctr" rotWithShape="0">
              <a:prstClr val="black">
                <a:alpha val="40000"/>
              </a:prstClr>
            </a:outerShdw>
          </a:effectLst>
        </p:spPr>
      </p:pic>
      <p:pic>
        <p:nvPicPr>
          <p:cNvPr id="8" name="Picture 7" descr="A close up of a logo&#10;&#10;Description automatically generated">
            <a:extLst>
              <a:ext uri="{FF2B5EF4-FFF2-40B4-BE49-F238E27FC236}">
                <a16:creationId xmlns:a16="http://schemas.microsoft.com/office/drawing/2014/main" id="{9F09901A-F02A-486B-85E9-138549444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582" y="1975948"/>
            <a:ext cx="1371600" cy="1371600"/>
          </a:xfrm>
          <a:prstGeom prst="rect">
            <a:avLst/>
          </a:prstGeom>
          <a:effectLst>
            <a:outerShdw blurRad="63500" algn="ctr" rotWithShape="0">
              <a:prstClr val="black">
                <a:alpha val="40000"/>
              </a:prstClr>
            </a:outerShdw>
          </a:effectLst>
        </p:spPr>
      </p:pic>
      <p:pic>
        <p:nvPicPr>
          <p:cNvPr id="10" name="Picture 9" descr="A close up of a logo&#10;&#10;Description automatically generated">
            <a:extLst>
              <a:ext uri="{FF2B5EF4-FFF2-40B4-BE49-F238E27FC236}">
                <a16:creationId xmlns:a16="http://schemas.microsoft.com/office/drawing/2014/main" id="{7C7B4C37-EC0E-4B82-A070-15032CDC3D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784" y="3439086"/>
            <a:ext cx="1371600" cy="1371600"/>
          </a:xfrm>
          <a:prstGeom prst="rect">
            <a:avLst/>
          </a:prstGeom>
          <a:effectLst>
            <a:outerShdw blurRad="63500" algn="ctr" rotWithShape="0">
              <a:prstClr val="black">
                <a:alpha val="40000"/>
              </a:prstClr>
            </a:outerShdw>
          </a:effectLst>
        </p:spPr>
      </p:pic>
      <p:pic>
        <p:nvPicPr>
          <p:cNvPr id="12" name="Picture 11" descr="A close up of a logo&#10;&#10;Description automatically generated">
            <a:extLst>
              <a:ext uri="{FF2B5EF4-FFF2-40B4-BE49-F238E27FC236}">
                <a16:creationId xmlns:a16="http://schemas.microsoft.com/office/drawing/2014/main" id="{508C51AE-73EB-4CB8-A568-D205072B0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7412" y="4192033"/>
            <a:ext cx="1371600" cy="1371600"/>
          </a:xfrm>
          <a:prstGeom prst="rect">
            <a:avLst/>
          </a:prstGeom>
          <a:effectLst>
            <a:outerShdw blurRad="63500" algn="ctr" rotWithShape="0">
              <a:prstClr val="black">
                <a:alpha val="40000"/>
              </a:prstClr>
            </a:outerShdw>
          </a:effectLst>
        </p:spPr>
      </p:pic>
      <p:sp>
        <p:nvSpPr>
          <p:cNvPr id="5" name="Slide Number Placeholder 4">
            <a:extLst>
              <a:ext uri="{FF2B5EF4-FFF2-40B4-BE49-F238E27FC236}">
                <a16:creationId xmlns:a16="http://schemas.microsoft.com/office/drawing/2014/main" id="{B427DCE8-95E5-8F44-9ACF-B624D6FAF48F}"/>
              </a:ext>
            </a:extLst>
          </p:cNvPr>
          <p:cNvSpPr>
            <a:spLocks noGrp="1"/>
          </p:cNvSpPr>
          <p:nvPr>
            <p:ph type="sldNum" sz="quarter" idx="11"/>
          </p:nvPr>
        </p:nvSpPr>
        <p:spPr/>
        <p:txBody>
          <a:bodyPr/>
          <a:lstStyle/>
          <a:p>
            <a:fld id="{4B73C415-D670-4716-A5EC-CC4D52CA2BAC}" type="slidenum">
              <a:rPr lang="en-US" noProof="0" smtClean="0"/>
              <a:pPr/>
              <a:t>44</a:t>
            </a:fld>
            <a:endParaRPr lang="en-US" noProof="0" dirty="0"/>
          </a:p>
        </p:txBody>
      </p:sp>
    </p:spTree>
    <p:extLst>
      <p:ext uri="{BB962C8B-B14F-4D97-AF65-F5344CB8AC3E}">
        <p14:creationId xmlns:p14="http://schemas.microsoft.com/office/powerpoint/2010/main" val="1126602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5B39BA7D-B470-4B8A-AF3D-5DBA08BD7648}"/>
              </a:ext>
            </a:extLst>
          </p:cNvPr>
          <p:cNvSpPr txBox="1">
            <a:spLocks noGrp="1"/>
          </p:cNvSpPr>
          <p:nvPr>
            <p:ph type="title"/>
          </p:nvPr>
        </p:nvSpPr>
        <p:spPr bwMode="auto">
          <a:xfrm>
            <a:off x="426000" y="220444"/>
            <a:ext cx="11340000" cy="432000"/>
          </a:xfrm>
          <a:prstGeom prst="roundRect">
            <a:avLst>
              <a:gd name="adj" fmla="val 21667"/>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lIns="45720" tIns="22860" rIns="45720" bIns="22860" numCol="1" spcCol="0" rtlCol="0" fromWordArt="0" anchor="ctr" anchorCtr="0" forceAA="0" compatLnSpc="1">
            <a:prstTxWarp prst="textNoShape">
              <a:avLst/>
            </a:prstTxWarp>
            <a:noAutofit/>
          </a:bodyPr>
          <a:lstStyle>
            <a:lvl1pPr algn="l" rtl="0" eaLnBrk="1" fontAlgn="base" hangingPunct="1">
              <a:lnSpc>
                <a:spcPct val="90000"/>
              </a:lnSpc>
              <a:spcBef>
                <a:spcPct val="0"/>
              </a:spcBef>
              <a:spcAft>
                <a:spcPct val="0"/>
              </a:spcAft>
              <a:defRPr sz="2800" b="1">
                <a:solidFill>
                  <a:srgbClr val="663300"/>
                </a:solidFill>
                <a:latin typeface="+mj-lt"/>
                <a:ea typeface="+mj-ea"/>
                <a:cs typeface="+mj-cs"/>
              </a:defRPr>
            </a:lvl1pPr>
            <a:lvl2pPr algn="l" rtl="0" eaLnBrk="1" fontAlgn="base" hangingPunct="1">
              <a:lnSpc>
                <a:spcPct val="90000"/>
              </a:lnSpc>
              <a:spcBef>
                <a:spcPct val="0"/>
              </a:spcBef>
              <a:spcAft>
                <a:spcPct val="0"/>
              </a:spcAft>
              <a:defRPr sz="2800" b="1">
                <a:solidFill>
                  <a:srgbClr val="663300"/>
                </a:solidFill>
                <a:latin typeface="Arial" charset="0"/>
              </a:defRPr>
            </a:lvl2pPr>
            <a:lvl3pPr algn="l" rtl="0" eaLnBrk="1" fontAlgn="base" hangingPunct="1">
              <a:lnSpc>
                <a:spcPct val="90000"/>
              </a:lnSpc>
              <a:spcBef>
                <a:spcPct val="0"/>
              </a:spcBef>
              <a:spcAft>
                <a:spcPct val="0"/>
              </a:spcAft>
              <a:defRPr sz="2800" b="1">
                <a:solidFill>
                  <a:srgbClr val="663300"/>
                </a:solidFill>
                <a:latin typeface="Arial" charset="0"/>
              </a:defRPr>
            </a:lvl3pPr>
            <a:lvl4pPr algn="l" rtl="0" eaLnBrk="1" fontAlgn="base" hangingPunct="1">
              <a:lnSpc>
                <a:spcPct val="90000"/>
              </a:lnSpc>
              <a:spcBef>
                <a:spcPct val="0"/>
              </a:spcBef>
              <a:spcAft>
                <a:spcPct val="0"/>
              </a:spcAft>
              <a:defRPr sz="2800" b="1">
                <a:solidFill>
                  <a:srgbClr val="663300"/>
                </a:solidFill>
                <a:latin typeface="Arial" charset="0"/>
              </a:defRPr>
            </a:lvl4pPr>
            <a:lvl5pPr algn="l" rtl="0" eaLnBrk="1" fontAlgn="base" hangingPunct="1">
              <a:lnSpc>
                <a:spcPct val="90000"/>
              </a:lnSpc>
              <a:spcBef>
                <a:spcPct val="0"/>
              </a:spcBef>
              <a:spcAft>
                <a:spcPct val="0"/>
              </a:spcAft>
              <a:defRPr sz="2800" b="1">
                <a:solidFill>
                  <a:srgbClr val="663300"/>
                </a:solidFill>
                <a:latin typeface="Arial" charset="0"/>
              </a:defRPr>
            </a:lvl5pPr>
            <a:lvl6pPr marL="457200" algn="l" rtl="0" eaLnBrk="1" fontAlgn="base" hangingPunct="1">
              <a:lnSpc>
                <a:spcPct val="90000"/>
              </a:lnSpc>
              <a:spcBef>
                <a:spcPct val="0"/>
              </a:spcBef>
              <a:spcAft>
                <a:spcPct val="0"/>
              </a:spcAft>
              <a:defRPr sz="2800" b="1">
                <a:solidFill>
                  <a:srgbClr val="663300"/>
                </a:solidFill>
                <a:latin typeface="Arial" charset="0"/>
              </a:defRPr>
            </a:lvl6pPr>
            <a:lvl7pPr marL="914400" algn="l" rtl="0" eaLnBrk="1" fontAlgn="base" hangingPunct="1">
              <a:lnSpc>
                <a:spcPct val="90000"/>
              </a:lnSpc>
              <a:spcBef>
                <a:spcPct val="0"/>
              </a:spcBef>
              <a:spcAft>
                <a:spcPct val="0"/>
              </a:spcAft>
              <a:defRPr sz="2800" b="1">
                <a:solidFill>
                  <a:srgbClr val="663300"/>
                </a:solidFill>
                <a:latin typeface="Arial" charset="0"/>
              </a:defRPr>
            </a:lvl7pPr>
            <a:lvl8pPr marL="1371600" algn="l" rtl="0" eaLnBrk="1" fontAlgn="base" hangingPunct="1">
              <a:lnSpc>
                <a:spcPct val="90000"/>
              </a:lnSpc>
              <a:spcBef>
                <a:spcPct val="0"/>
              </a:spcBef>
              <a:spcAft>
                <a:spcPct val="0"/>
              </a:spcAft>
              <a:defRPr sz="2800" b="1">
                <a:solidFill>
                  <a:srgbClr val="663300"/>
                </a:solidFill>
                <a:latin typeface="Arial" charset="0"/>
              </a:defRPr>
            </a:lvl8pPr>
            <a:lvl9pPr marL="1828800" algn="l" rtl="0" eaLnBrk="1" fontAlgn="base" hangingPunct="1">
              <a:lnSpc>
                <a:spcPct val="90000"/>
              </a:lnSpc>
              <a:spcBef>
                <a:spcPct val="0"/>
              </a:spcBef>
              <a:spcAft>
                <a:spcPct val="0"/>
              </a:spcAft>
              <a:defRPr sz="2800" b="1">
                <a:solidFill>
                  <a:srgbClr val="663300"/>
                </a:solidFill>
                <a:latin typeface="Arial" charset="0"/>
              </a:defRPr>
            </a:lvl9pPr>
          </a:lstStyle>
          <a:p>
            <a:pPr defTabSz="457200">
              <a:defRPr/>
            </a:pPr>
            <a:r>
              <a:rPr lang="en-US" sz="3200" dirty="0">
                <a:solidFill>
                  <a:schemeClr val="tx1">
                    <a:lumMod val="75000"/>
                    <a:lumOff val="25000"/>
                  </a:schemeClr>
                </a:solidFill>
                <a:latin typeface="Arial Black" panose="020B0A04020102020204" pitchFamily="34" charset="0"/>
              </a:rPr>
              <a:t>Teacher Reporting Scenarios</a:t>
            </a:r>
          </a:p>
        </p:txBody>
      </p:sp>
      <p:sp>
        <p:nvSpPr>
          <p:cNvPr id="23" name="Slide Number Placeholder 4">
            <a:extLst>
              <a:ext uri="{FF2B5EF4-FFF2-40B4-BE49-F238E27FC236}">
                <a16:creationId xmlns:a16="http://schemas.microsoft.com/office/drawing/2014/main" id="{58B7517A-E693-4CE1-A1AF-42FF3E919B1A}"/>
              </a:ext>
            </a:extLst>
          </p:cNvPr>
          <p:cNvSpPr>
            <a:spLocks noGrp="1"/>
          </p:cNvSpPr>
          <p:nvPr>
            <p:ph type="sldNum" sz="quarter" idx="11"/>
          </p:nvPr>
        </p:nvSpPr>
        <p:spPr/>
        <p:txBody>
          <a:bodyPr/>
          <a:lstStyle/>
          <a:p>
            <a:fld id="{C7575539-BFBE-477A-BDB6-9CA7B44D81A5}" type="slidenum">
              <a:rPr lang="en-US">
                <a:solidFill>
                  <a:prstClr val="white">
                    <a:tint val="75000"/>
                  </a:prstClr>
                </a:solidFill>
                <a:latin typeface="Calibri"/>
              </a:rPr>
              <a:pPr/>
              <a:t>45</a:t>
            </a:fld>
            <a:endParaRPr lang="en-US">
              <a:solidFill>
                <a:prstClr val="white">
                  <a:tint val="75000"/>
                </a:prstClr>
              </a:solidFill>
              <a:latin typeface="Calibri"/>
            </a:endParaRPr>
          </a:p>
        </p:txBody>
      </p:sp>
      <p:pic>
        <p:nvPicPr>
          <p:cNvPr id="6" name="Grid" hidden="1">
            <a:extLst>
              <a:ext uri="{FF2B5EF4-FFF2-40B4-BE49-F238E27FC236}">
                <a16:creationId xmlns:a16="http://schemas.microsoft.com/office/drawing/2014/main" id="{DCC1F84B-3DC0-4BE8-80EE-CF4C006437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462"/>
            <a:ext cx="12192000" cy="6863462"/>
          </a:xfrm>
          <a:prstGeom prst="rect">
            <a:avLst/>
          </a:prstGeom>
        </p:spPr>
      </p:pic>
      <p:graphicFrame>
        <p:nvGraphicFramePr>
          <p:cNvPr id="7" name="Table 6">
            <a:extLst>
              <a:ext uri="{FF2B5EF4-FFF2-40B4-BE49-F238E27FC236}">
                <a16:creationId xmlns:a16="http://schemas.microsoft.com/office/drawing/2014/main" id="{7C77A1EC-9822-4F59-8089-5F16E5503522}"/>
              </a:ext>
            </a:extLst>
          </p:cNvPr>
          <p:cNvGraphicFramePr>
            <a:graphicFrameLocks noGrp="1"/>
          </p:cNvGraphicFramePr>
          <p:nvPr/>
        </p:nvGraphicFramePr>
        <p:xfrm>
          <a:off x="504824" y="789507"/>
          <a:ext cx="11225493" cy="5354118"/>
        </p:xfrm>
        <a:graphic>
          <a:graphicData uri="http://schemas.openxmlformats.org/drawingml/2006/table">
            <a:tbl>
              <a:tblPr firstRow="1">
                <a:effectLst>
                  <a:outerShdw blurRad="63500" algn="ctr" rotWithShape="0">
                    <a:prstClr val="black">
                      <a:alpha val="20000"/>
                    </a:prstClr>
                  </a:outerShdw>
                </a:effectLst>
              </a:tblPr>
              <a:tblGrid>
                <a:gridCol w="3257847">
                  <a:extLst>
                    <a:ext uri="{9D8B030D-6E8A-4147-A177-3AD203B41FA5}">
                      <a16:colId xmlns:a16="http://schemas.microsoft.com/office/drawing/2014/main" val="4268218587"/>
                    </a:ext>
                  </a:extLst>
                </a:gridCol>
                <a:gridCol w="1229671">
                  <a:extLst>
                    <a:ext uri="{9D8B030D-6E8A-4147-A177-3AD203B41FA5}">
                      <a16:colId xmlns:a16="http://schemas.microsoft.com/office/drawing/2014/main" val="1954409027"/>
                    </a:ext>
                  </a:extLst>
                </a:gridCol>
                <a:gridCol w="3389081">
                  <a:extLst>
                    <a:ext uri="{9D8B030D-6E8A-4147-A177-3AD203B41FA5}">
                      <a16:colId xmlns:a16="http://schemas.microsoft.com/office/drawing/2014/main" val="2207303175"/>
                    </a:ext>
                  </a:extLst>
                </a:gridCol>
                <a:gridCol w="3348894">
                  <a:extLst>
                    <a:ext uri="{9D8B030D-6E8A-4147-A177-3AD203B41FA5}">
                      <a16:colId xmlns:a16="http://schemas.microsoft.com/office/drawing/2014/main" val="3334916464"/>
                    </a:ext>
                  </a:extLst>
                </a:gridCol>
              </a:tblGrid>
              <a:tr h="461239">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b="1" dirty="0">
                          <a:effectLst/>
                          <a:latin typeface="+mn-lt"/>
                          <a:cs typeface="Arial" panose="020B0604020202020204" pitchFamily="34" charset="0"/>
                        </a:rPr>
                        <a:t>Teaching Scenarios</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E7B67"/>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b="1" dirty="0">
                          <a:effectLst/>
                          <a:latin typeface="+mn-lt"/>
                          <a:cs typeface="Arial" panose="020B0604020202020204" pitchFamily="34" charset="0"/>
                        </a:rPr>
                        <a:t>SASS Job Classification</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E7B67"/>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b="1">
                          <a:effectLst/>
                          <a:latin typeface="+mn-lt"/>
                          <a:cs typeface="Arial" panose="020B0604020202020204" pitchFamily="34" charset="0"/>
                        </a:rPr>
                        <a:t>SASS Non-Classroom Job Assignment</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E7B67"/>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b="1" dirty="0">
                          <a:effectLst/>
                          <a:latin typeface="+mn-lt"/>
                          <a:cs typeface="Arial" panose="020B0604020202020204" pitchFamily="34" charset="0"/>
                        </a:rPr>
                        <a:t>CRSE</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E7B67"/>
                    </a:solidFill>
                  </a:tcPr>
                </a:tc>
                <a:extLst>
                  <a:ext uri="{0D108BD9-81ED-4DB2-BD59-A6C34878D82A}">
                    <a16:rowId xmlns:a16="http://schemas.microsoft.com/office/drawing/2014/main" val="2838237146"/>
                  </a:ext>
                </a:extLst>
              </a:tr>
              <a:tr h="461239">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100" dirty="0">
                          <a:effectLst/>
                          <a:latin typeface="+mn-lt"/>
                          <a:cs typeface="Arial" panose="020B0604020202020204" pitchFamily="34" charset="0"/>
                        </a:rPr>
                        <a:t> </a:t>
                      </a:r>
                      <a:r>
                        <a:rPr lang="en-US" sz="1100" b="1" dirty="0">
                          <a:effectLst/>
                          <a:latin typeface="+mn-lt"/>
                          <a:cs typeface="Arial" panose="020B0604020202020204" pitchFamily="34" charset="0"/>
                        </a:rPr>
                        <a:t>Regular teacher of record</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a:effectLst/>
                          <a:latin typeface="+mn-lt"/>
                          <a:cs typeface="Arial" panose="020B0604020202020204" pitchFamily="34" charset="0"/>
                        </a:rPr>
                        <a:t>12</a:t>
                      </a:r>
                      <a:endParaRPr lang="en-US" sz="1200" b="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dirty="0">
                          <a:effectLst/>
                          <a:latin typeface="+mn-lt"/>
                          <a:cs typeface="Arial" panose="020B0604020202020204" pitchFamily="34" charset="0"/>
                        </a:rPr>
                        <a:t> Optional if teacher ALSO has a non-instructional assignment, otherwise N/A</a:t>
                      </a:r>
                      <a:endParaRPr lang="en-US" sz="1200" b="0" dirty="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dirty="0">
                          <a:effectLst/>
                          <a:latin typeface="+mn-lt"/>
                          <a:cs typeface="Arial" panose="020B0604020202020204" pitchFamily="34" charset="0"/>
                        </a:rPr>
                        <a:t>Assign appropriate state course code for class</a:t>
                      </a:r>
                      <a:endParaRPr lang="en-US" sz="1200" b="0" dirty="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extLst>
                  <a:ext uri="{0D108BD9-81ED-4DB2-BD59-A6C34878D82A}">
                    <a16:rowId xmlns:a16="http://schemas.microsoft.com/office/drawing/2014/main" val="1164546963"/>
                  </a:ext>
                </a:extLst>
              </a:tr>
              <a:tr h="461239">
                <a:tc>
                  <a:txBody>
                    <a:bodyPr/>
                    <a:lstStyle/>
                    <a:p>
                      <a:pPr algn="ctr"/>
                      <a:r>
                        <a:rPr lang="en-US" sz="1100" b="1" dirty="0">
                          <a:effectLst/>
                          <a:latin typeface="+mn-lt"/>
                          <a:cs typeface="Arial" panose="020B0604020202020204" pitchFamily="34" charset="0"/>
                        </a:rPr>
                        <a:t>Teacher of record (on leave)</a:t>
                      </a:r>
                    </a:p>
                  </a:txBody>
                  <a:tcPr marL="10253" marR="10253" marT="3418" marB="3418" anchor="ctr">
                    <a:lnL w="12700" cmpd="sng">
                      <a:solidFill>
                        <a:srgbClr val="FCFCFC"/>
                      </a:solidFill>
                    </a:lnL>
                    <a:lnR w="12700" cap="flat" cmpd="sng" algn="ctr">
                      <a:solidFill>
                        <a:srgbClr val="FCFCFC"/>
                      </a:solidFill>
                      <a:prstDash val="solid"/>
                      <a:round/>
                      <a:headEnd type="none" w="med" len="med"/>
                      <a:tailEnd type="none" w="med" len="med"/>
                    </a:lnR>
                    <a:lnT w="12700" cmpd="sng">
                      <a:solidFill>
                        <a:srgbClr val="FCFCFC"/>
                      </a:solidFill>
                    </a:lnT>
                    <a:lnB w="12700" cap="flat" cmpd="sng" algn="ctr">
                      <a:solidFill>
                        <a:srgbClr val="FCFCFC"/>
                      </a:solidFill>
                      <a:prstDash val="solid"/>
                      <a:round/>
                      <a:headEnd type="none" w="med" len="med"/>
                      <a:tailEnd type="none" w="med" len="med"/>
                    </a:lnB>
                    <a:lnTlToBr w="12700" cmpd="sng">
                      <a:noFill/>
                      <a:prstDash val="solid"/>
                    </a:lnTlToBr>
                    <a:lnBlToTr w="12700" cmpd="sng">
                      <a:noFill/>
                      <a:prstDash val="solid"/>
                    </a:lnBlToTr>
                    <a:solidFill>
                      <a:srgbClr val="FCFCFC"/>
                    </a:solidFill>
                  </a:tcPr>
                </a:tc>
                <a:tc>
                  <a:txBody>
                    <a:bodyPr/>
                    <a:lstStyle/>
                    <a:p>
                      <a:pPr algn="ctr"/>
                      <a:r>
                        <a:rPr lang="en-US" sz="1200" b="0" dirty="0">
                          <a:effectLst/>
                          <a:latin typeface="+mn-lt"/>
                          <a:cs typeface="Arial" panose="020B0604020202020204" pitchFamily="34" charset="0"/>
                        </a:rPr>
                        <a:t>12</a:t>
                      </a:r>
                    </a:p>
                  </a:txBody>
                  <a:tcPr marL="10253" marR="10253" marT="3418" marB="3418" anchor="ctr">
                    <a:lnL w="12700" cap="flat" cmpd="sng" algn="ctr">
                      <a:solidFill>
                        <a:srgbClr val="FCFCFC"/>
                      </a:solidFill>
                      <a:prstDash val="solid"/>
                      <a:round/>
                      <a:headEnd type="none" w="med" len="med"/>
                      <a:tailEnd type="none" w="med" len="med"/>
                    </a:lnL>
                    <a:lnR w="12700" cap="flat" cmpd="sng" algn="ctr">
                      <a:solidFill>
                        <a:srgbClr val="FCFCFC"/>
                      </a:solidFill>
                      <a:prstDash val="solid"/>
                      <a:round/>
                      <a:headEnd type="none" w="med" len="med"/>
                      <a:tailEnd type="none" w="med" len="med"/>
                    </a:lnR>
                    <a:lnT w="12700" cmpd="sng">
                      <a:solidFill>
                        <a:srgbClr val="FCFCFC"/>
                      </a:solidFill>
                    </a:lnT>
                    <a:lnB w="12700" cap="flat" cmpd="sng" algn="ctr">
                      <a:solidFill>
                        <a:srgbClr val="FCFCFC"/>
                      </a:solidFill>
                      <a:prstDash val="solid"/>
                      <a:round/>
                      <a:headEnd type="none" w="med" len="med"/>
                      <a:tailEnd type="none" w="med" len="med"/>
                    </a:lnB>
                    <a:lnTlToBr w="12700" cmpd="sng">
                      <a:noFill/>
                      <a:prstDash val="solid"/>
                    </a:lnTlToBr>
                    <a:lnBlToTr w="12700" cmpd="sng">
                      <a:noFill/>
                      <a:prstDash val="solid"/>
                    </a:lnBlToTr>
                    <a:solidFill>
                      <a:srgbClr val="FCFCFC"/>
                    </a:solidFill>
                  </a:tcPr>
                </a:tc>
                <a:tc>
                  <a:txBody>
                    <a:bodyPr/>
                    <a:lstStyle/>
                    <a:p>
                      <a:r>
                        <a:rPr lang="en-US" sz="1200" b="0" dirty="0">
                          <a:effectLst/>
                          <a:latin typeface="+mn-lt"/>
                          <a:cs typeface="Arial" panose="020B0604020202020204" pitchFamily="34" charset="0"/>
                        </a:rPr>
                        <a:t>Report No-classroom job code 6018 (on leave)</a:t>
                      </a:r>
                    </a:p>
                  </a:txBody>
                  <a:tcPr marL="10253" marR="10253" marT="3418" marB="3418" anchor="ctr">
                    <a:lnL w="12700" cap="flat" cmpd="sng" algn="ctr">
                      <a:solidFill>
                        <a:srgbClr val="FCFCFC"/>
                      </a:solidFill>
                      <a:prstDash val="solid"/>
                      <a:round/>
                      <a:headEnd type="none" w="med" len="med"/>
                      <a:tailEnd type="none" w="med" len="med"/>
                    </a:lnL>
                    <a:lnR w="12700" cap="flat" cmpd="sng" algn="ctr">
                      <a:solidFill>
                        <a:srgbClr val="FCFCFC"/>
                      </a:solidFill>
                      <a:prstDash val="solid"/>
                      <a:round/>
                      <a:headEnd type="none" w="med" len="med"/>
                      <a:tailEnd type="none" w="med" len="med"/>
                    </a:lnR>
                    <a:lnT w="12700" cmpd="sng">
                      <a:solidFill>
                        <a:srgbClr val="FCFCFC"/>
                      </a:solidFill>
                    </a:lnT>
                    <a:lnB w="12700" cap="flat" cmpd="sng" algn="ctr">
                      <a:solidFill>
                        <a:srgbClr val="FCFCFC"/>
                      </a:solidFill>
                      <a:prstDash val="solid"/>
                      <a:round/>
                      <a:headEnd type="none" w="med" len="med"/>
                      <a:tailEnd type="none" w="med" len="med"/>
                    </a:lnB>
                    <a:lnTlToBr w="12700" cmpd="sng">
                      <a:noFill/>
                      <a:prstDash val="solid"/>
                    </a:lnTlToBr>
                    <a:lnBlToTr w="12700" cmpd="sng">
                      <a:noFill/>
                      <a:prstDash val="solid"/>
                    </a:lnBlToTr>
                    <a:solidFill>
                      <a:srgbClr val="FC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cs typeface="Arial" panose="020B0604020202020204" pitchFamily="34" charset="0"/>
                        </a:rPr>
                        <a:t>Assign appropriate state course code for class</a:t>
                      </a:r>
                      <a:endParaRPr lang="en-US" sz="1200" b="0" dirty="0">
                        <a:effectLst/>
                        <a:latin typeface="+mn-lt"/>
                        <a:cs typeface="Arial" panose="020B0604020202020204" pitchFamily="34" charset="0"/>
                      </a:endParaRPr>
                    </a:p>
                    <a:p>
                      <a:endParaRPr lang="en-US" sz="1200" b="0" dirty="0">
                        <a:effectLst/>
                        <a:latin typeface="+mn-lt"/>
                        <a:cs typeface="Arial" panose="020B0604020202020204" pitchFamily="34" charset="0"/>
                      </a:endParaRPr>
                    </a:p>
                  </a:txBody>
                  <a:tcPr marL="10253" marR="10253" marT="3418" marB="3418" anchor="ctr">
                    <a:lnL w="12700" cap="flat" cmpd="sng" algn="ctr">
                      <a:solidFill>
                        <a:srgbClr val="FCFCFC"/>
                      </a:solidFill>
                      <a:prstDash val="solid"/>
                      <a:round/>
                      <a:headEnd type="none" w="med" len="med"/>
                      <a:tailEnd type="none" w="med" len="med"/>
                    </a:lnL>
                    <a:lnR w="12700" cmpd="sng">
                      <a:solidFill>
                        <a:srgbClr val="FCFCFC"/>
                      </a:solidFill>
                    </a:lnR>
                    <a:lnT w="12700" cmpd="sng">
                      <a:solidFill>
                        <a:srgbClr val="FCFCFC"/>
                      </a:solidFill>
                    </a:lnT>
                    <a:lnB w="12700" cap="flat" cmpd="sng" algn="ctr">
                      <a:solidFill>
                        <a:srgbClr val="FCFCFC"/>
                      </a:solidFill>
                      <a:prstDash val="solid"/>
                      <a:round/>
                      <a:headEnd type="none" w="med" len="med"/>
                      <a:tailEnd type="none" w="med" len="med"/>
                    </a:lnB>
                    <a:lnTlToBr w="12700" cmpd="sng">
                      <a:noFill/>
                      <a:prstDash val="solid"/>
                    </a:lnTlToBr>
                    <a:lnBlToTr w="12700" cmpd="sng">
                      <a:noFill/>
                      <a:prstDash val="solid"/>
                    </a:lnBlToTr>
                    <a:solidFill>
                      <a:srgbClr val="FCFCFC"/>
                    </a:solidFill>
                  </a:tcPr>
                </a:tc>
                <a:extLst>
                  <a:ext uri="{0D108BD9-81ED-4DB2-BD59-A6C34878D82A}">
                    <a16:rowId xmlns:a16="http://schemas.microsoft.com/office/drawing/2014/main" val="2649276955"/>
                  </a:ext>
                </a:extLst>
              </a:tr>
              <a:tr h="461239">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100" dirty="0">
                          <a:effectLst/>
                          <a:latin typeface="+mn-lt"/>
                          <a:cs typeface="Arial" panose="020B0604020202020204" pitchFamily="34" charset="0"/>
                        </a:rPr>
                        <a:t> </a:t>
                      </a:r>
                      <a:r>
                        <a:rPr lang="en-US" sz="1100" b="1" dirty="0">
                          <a:effectLst/>
                          <a:latin typeface="+mn-lt"/>
                          <a:cs typeface="Arial" panose="020B0604020202020204" pitchFamily="34" charset="0"/>
                        </a:rPr>
                        <a:t>Charter School Non-Certificated teacher of record</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a:effectLst/>
                          <a:latin typeface="+mn-lt"/>
                          <a:cs typeface="Arial" panose="020B0604020202020204" pitchFamily="34" charset="0"/>
                        </a:rPr>
                        <a:t>26</a:t>
                      </a:r>
                      <a:endParaRPr lang="en-US" sz="1200" b="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a:effectLst/>
                          <a:latin typeface="+mn-lt"/>
                          <a:cs typeface="Arial" panose="020B0604020202020204" pitchFamily="34" charset="0"/>
                        </a:rPr>
                        <a:t> Optional if teacher ALSO has a non-instructional assignment, otherwise N/A</a:t>
                      </a:r>
                      <a:endParaRPr lang="en-US" sz="1200" b="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dirty="0">
                          <a:effectLst/>
                          <a:latin typeface="+mn-lt"/>
                          <a:cs typeface="Arial" panose="020B0604020202020204" pitchFamily="34" charset="0"/>
                        </a:rPr>
                        <a:t>Assign appropriate state course code for class</a:t>
                      </a:r>
                      <a:endParaRPr lang="en-US" sz="1200" b="0" dirty="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CFCFC"/>
                    </a:solidFill>
                  </a:tcPr>
                </a:tc>
                <a:extLst>
                  <a:ext uri="{0D108BD9-81ED-4DB2-BD59-A6C34878D82A}">
                    <a16:rowId xmlns:a16="http://schemas.microsoft.com/office/drawing/2014/main" val="1878092923"/>
                  </a:ext>
                </a:extLst>
              </a:tr>
              <a:tr h="687627">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100" dirty="0">
                          <a:effectLst/>
                          <a:latin typeface="+mn-lt"/>
                          <a:cs typeface="Arial" panose="020B0604020202020204" pitchFamily="34" charset="0"/>
                        </a:rPr>
                        <a:t> </a:t>
                      </a:r>
                      <a:r>
                        <a:rPr lang="en-US" sz="1100" b="1" dirty="0">
                          <a:effectLst/>
                          <a:latin typeface="+mn-lt"/>
                          <a:cs typeface="Arial" panose="020B0604020202020204" pitchFamily="34" charset="0"/>
                        </a:rPr>
                        <a:t>Substitute who is teacher of record for the class because there is no permanent hire for that class (</a:t>
                      </a:r>
                      <a:r>
                        <a:rPr lang="en-US" sz="1100" b="1" dirty="0">
                          <a:solidFill>
                            <a:srgbClr val="FF0000"/>
                          </a:solidFill>
                          <a:effectLst/>
                          <a:latin typeface="+mn-lt"/>
                          <a:cs typeface="Arial" panose="020B0604020202020204" pitchFamily="34" charset="0"/>
                        </a:rPr>
                        <a:t>vacancy</a:t>
                      </a:r>
                      <a:r>
                        <a:rPr lang="en-US" sz="1100" b="1" dirty="0">
                          <a:effectLst/>
                          <a:latin typeface="+mn-lt"/>
                          <a:cs typeface="Arial" panose="020B0604020202020204" pitchFamily="34" charset="0"/>
                        </a:rPr>
                        <a:t>)</a:t>
                      </a:r>
                    </a:p>
                  </a:txBody>
                  <a:tcPr marL="10253" marR="10253" marT="3418" marB="3418" anchor="ctr">
                    <a:lnL w="12700" cmpd="sng">
                      <a:solidFill>
                        <a:srgbClr val="FCFCFC"/>
                      </a:solidFill>
                    </a:lnL>
                    <a:lnR w="12700" cap="flat" cmpd="sng" algn="ctr">
                      <a:solidFill>
                        <a:srgbClr val="FCFCFC"/>
                      </a:solidFill>
                      <a:prstDash val="solid"/>
                      <a:round/>
                      <a:headEnd type="none" w="med" len="med"/>
                      <a:tailEnd type="none" w="med" len="med"/>
                    </a:lnR>
                    <a:lnT w="12700" cap="flat" cmpd="sng" algn="ctr">
                      <a:solidFill>
                        <a:srgbClr val="FCFCFC"/>
                      </a:solidFill>
                      <a:prstDash val="solid"/>
                      <a:round/>
                      <a:headEnd type="none" w="med" len="med"/>
                      <a:tailEnd type="none" w="med" len="med"/>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a:effectLst/>
                          <a:latin typeface="+mn-lt"/>
                          <a:cs typeface="Arial" panose="020B0604020202020204" pitchFamily="34" charset="0"/>
                        </a:rPr>
                        <a:t>12 or 26 or 27</a:t>
                      </a:r>
                      <a:endParaRPr lang="en-US" sz="1200" b="0">
                        <a:effectLst/>
                        <a:latin typeface="+mn-lt"/>
                        <a:cs typeface="Arial" panose="020B0604020202020204" pitchFamily="34" charset="0"/>
                      </a:endParaRPr>
                    </a:p>
                  </a:txBody>
                  <a:tcPr marL="10253" marR="10253" marT="3418" marB="3418" anchor="ctr">
                    <a:lnL w="12700" cap="flat" cmpd="sng" algn="ctr">
                      <a:solidFill>
                        <a:srgbClr val="FCFCFC"/>
                      </a:solidFill>
                      <a:prstDash val="solid"/>
                      <a:round/>
                      <a:headEnd type="none" w="med" len="med"/>
                      <a:tailEnd type="none" w="med" len="med"/>
                    </a:lnL>
                    <a:lnR w="12700" cap="flat" cmpd="sng" algn="ctr">
                      <a:solidFill>
                        <a:srgbClr val="FCFCFC"/>
                      </a:solidFill>
                      <a:prstDash val="solid"/>
                      <a:round/>
                      <a:headEnd type="none" w="med" len="med"/>
                      <a:tailEnd type="none" w="med" len="med"/>
                    </a:lnR>
                    <a:lnT w="12700" cap="flat" cmpd="sng" algn="ctr">
                      <a:solidFill>
                        <a:srgbClr val="FCFCFC"/>
                      </a:solidFill>
                      <a:prstDash val="solid"/>
                      <a:round/>
                      <a:headEnd type="none" w="med" len="med"/>
                      <a:tailEnd type="none" w="med" len="med"/>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dirty="0">
                          <a:effectLst/>
                          <a:latin typeface="+mn-lt"/>
                          <a:cs typeface="Arial" panose="020B0604020202020204" pitchFamily="34" charset="0"/>
                        </a:rPr>
                        <a:t> Optional if LEA wishes to ADDITIONALLY identify the teacher as a long-term or day-to-day sub use 6014, otherwise N/A</a:t>
                      </a:r>
                      <a:endParaRPr lang="en-US" sz="1200" b="0" dirty="0">
                        <a:effectLst/>
                        <a:latin typeface="+mn-lt"/>
                        <a:cs typeface="Arial" panose="020B0604020202020204" pitchFamily="34" charset="0"/>
                      </a:endParaRPr>
                    </a:p>
                  </a:txBody>
                  <a:tcPr marL="10253" marR="10253" marT="3418" marB="3418" anchor="ctr">
                    <a:lnL w="12700" cap="flat" cmpd="sng" algn="ctr">
                      <a:solidFill>
                        <a:srgbClr val="FCFCFC"/>
                      </a:solidFill>
                      <a:prstDash val="solid"/>
                      <a:round/>
                      <a:headEnd type="none" w="med" len="med"/>
                      <a:tailEnd type="none" w="med" len="med"/>
                    </a:lnL>
                    <a:lnR w="12700" cap="flat" cmpd="sng" algn="ctr">
                      <a:solidFill>
                        <a:srgbClr val="FCFCFC"/>
                      </a:solidFill>
                      <a:prstDash val="solid"/>
                      <a:round/>
                      <a:headEnd type="none" w="med" len="med"/>
                      <a:tailEnd type="none" w="med" len="med"/>
                    </a:lnR>
                    <a:lnT w="12700" cap="flat" cmpd="sng" algn="ctr">
                      <a:solidFill>
                        <a:srgbClr val="FCFCFC"/>
                      </a:solidFill>
                      <a:prstDash val="solid"/>
                      <a:round/>
                      <a:headEnd type="none" w="med" len="med"/>
                      <a:tailEnd type="none" w="med" len="med"/>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dirty="0">
                          <a:effectLst/>
                          <a:latin typeface="+mn-lt"/>
                          <a:cs typeface="Arial" panose="020B0604020202020204" pitchFamily="34" charset="0"/>
                        </a:rPr>
                        <a:t>Assign appropriate State course code for class</a:t>
                      </a:r>
                      <a:endParaRPr lang="en-US" sz="1200" b="0" dirty="0">
                        <a:effectLst/>
                        <a:latin typeface="+mn-lt"/>
                        <a:cs typeface="Arial" panose="020B0604020202020204" pitchFamily="34" charset="0"/>
                      </a:endParaRPr>
                    </a:p>
                  </a:txBody>
                  <a:tcPr marL="10253" marR="10253" marT="3418" marB="3418" anchor="ctr">
                    <a:lnL w="12700" cap="flat" cmpd="sng" algn="ctr">
                      <a:solidFill>
                        <a:srgbClr val="FCFCFC"/>
                      </a:solidFill>
                      <a:prstDash val="solid"/>
                      <a:round/>
                      <a:headEnd type="none" w="med" len="med"/>
                      <a:tailEnd type="none" w="med" len="med"/>
                    </a:lnL>
                    <a:lnR w="12700" cmpd="sng">
                      <a:solidFill>
                        <a:srgbClr val="FCFCFC"/>
                      </a:solidFill>
                    </a:lnR>
                    <a:lnT w="12700" cap="flat" cmpd="sng" algn="ctr">
                      <a:solidFill>
                        <a:srgbClr val="FCFCFC"/>
                      </a:solidFill>
                      <a:prstDash val="solid"/>
                      <a:round/>
                      <a:headEnd type="none" w="med" len="med"/>
                      <a:tailEnd type="none" w="med" len="med"/>
                    </a:lnT>
                    <a:lnB w="12700" cmpd="sng">
                      <a:solidFill>
                        <a:srgbClr val="FCFCFC"/>
                      </a:solidFill>
                    </a:lnB>
                    <a:lnTlToBr w="12700" cmpd="sng">
                      <a:noFill/>
                      <a:prstDash val="solid"/>
                    </a:lnTlToBr>
                    <a:lnBlToTr w="12700" cmpd="sng">
                      <a:noFill/>
                      <a:prstDash val="solid"/>
                    </a:lnBlToTr>
                    <a:solidFill>
                      <a:srgbClr val="FCFCFC"/>
                    </a:solidFill>
                  </a:tcPr>
                </a:tc>
                <a:extLst>
                  <a:ext uri="{0D108BD9-81ED-4DB2-BD59-A6C34878D82A}">
                    <a16:rowId xmlns:a16="http://schemas.microsoft.com/office/drawing/2014/main" val="2395273996"/>
                  </a:ext>
                </a:extLst>
              </a:tr>
              <a:tr h="687627">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100" dirty="0">
                          <a:effectLst/>
                          <a:latin typeface="+mn-lt"/>
                          <a:cs typeface="Arial" panose="020B0604020202020204" pitchFamily="34" charset="0"/>
                        </a:rPr>
                        <a:t> </a:t>
                      </a:r>
                      <a:r>
                        <a:rPr lang="en-US" sz="1100" b="1" dirty="0">
                          <a:effectLst/>
                          <a:latin typeface="+mn-lt"/>
                          <a:cs typeface="Arial" panose="020B0604020202020204" pitchFamily="34" charset="0"/>
                        </a:rPr>
                        <a:t>Permanent employed Substitute who is NOT currently assigned to any course section</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a:effectLst/>
                          <a:latin typeface="+mn-lt"/>
                          <a:cs typeface="Arial" panose="020B0604020202020204" pitchFamily="34" charset="0"/>
                        </a:rPr>
                        <a:t>12 or 26 or 27</a:t>
                      </a:r>
                      <a:endParaRPr lang="en-US" sz="1200" b="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a:effectLst/>
                          <a:latin typeface="+mn-lt"/>
                          <a:cs typeface="Arial" panose="020B0604020202020204" pitchFamily="34" charset="0"/>
                        </a:rPr>
                        <a:t> 6014 (Day to Day substitute teacher - permanent  emp.)</a:t>
                      </a:r>
                      <a:endParaRPr lang="en-US" sz="1200" b="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b="0" dirty="0">
                          <a:effectLst/>
                          <a:latin typeface="+mn-lt"/>
                          <a:cs typeface="Arial" panose="020B0604020202020204" pitchFamily="34" charset="0"/>
                        </a:rPr>
                        <a:t>N/A</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extLst>
                  <a:ext uri="{0D108BD9-81ED-4DB2-BD59-A6C34878D82A}">
                    <a16:rowId xmlns:a16="http://schemas.microsoft.com/office/drawing/2014/main" val="1615847049"/>
                  </a:ext>
                </a:extLst>
              </a:tr>
              <a:tr h="945554">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100" dirty="0">
                          <a:effectLst/>
                          <a:latin typeface="+mn-lt"/>
                          <a:cs typeface="Arial" panose="020B0604020202020204" pitchFamily="34" charset="0"/>
                        </a:rPr>
                        <a:t> </a:t>
                      </a:r>
                      <a:r>
                        <a:rPr lang="en-US" sz="1100" b="1" dirty="0">
                          <a:effectLst/>
                          <a:latin typeface="+mn-lt"/>
                          <a:cs typeface="Arial" panose="020B0604020202020204" pitchFamily="34" charset="0"/>
                        </a:rPr>
                        <a:t>Pull-Out/ Push-In Teachers</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a:effectLst/>
                          <a:latin typeface="+mn-lt"/>
                          <a:cs typeface="Arial" panose="020B0604020202020204" pitchFamily="34" charset="0"/>
                        </a:rPr>
                        <a:t>27</a:t>
                      </a:r>
                      <a:endParaRPr lang="en-US" sz="1200" b="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dirty="0">
                          <a:effectLst/>
                          <a:latin typeface="+mn-lt"/>
                          <a:cs typeface="Arial" panose="020B0604020202020204" pitchFamily="34" charset="0"/>
                        </a:rPr>
                        <a:t>N/A</a:t>
                      </a:r>
                      <a:endParaRPr lang="en-US" sz="1200" b="0" dirty="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CFCFC"/>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dirty="0">
                          <a:effectLst/>
                          <a:latin typeface="+mn-lt"/>
                          <a:cs typeface="Arial" panose="020B0604020202020204" pitchFamily="34" charset="0"/>
                        </a:rPr>
                        <a:t>Assign appropriate State course code for class</a:t>
                      </a:r>
                    </a:p>
                    <a:p>
                      <a:r>
                        <a:rPr lang="en-US" sz="1200" dirty="0">
                          <a:effectLst/>
                          <a:latin typeface="+mn-lt"/>
                          <a:cs typeface="Arial" panose="020B0604020202020204" pitchFamily="34" charset="0"/>
                        </a:rPr>
                        <a:t>For Elementary EL classes, you may use state course code 9103 or 9104</a:t>
                      </a:r>
                    </a:p>
                    <a:p>
                      <a:r>
                        <a:rPr lang="en-US" sz="1200" b="0" dirty="0">
                          <a:effectLst/>
                          <a:latin typeface="+mn-lt"/>
                          <a:cs typeface="Arial" panose="020B0604020202020204" pitchFamily="34" charset="0"/>
                        </a:rPr>
                        <a:t>For RSP use state course code 9231</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FCFCFC"/>
                    </a:solidFill>
                  </a:tcPr>
                </a:tc>
                <a:extLst>
                  <a:ext uri="{0D108BD9-81ED-4DB2-BD59-A6C34878D82A}">
                    <a16:rowId xmlns:a16="http://schemas.microsoft.com/office/drawing/2014/main" val="124373457"/>
                  </a:ext>
                </a:extLst>
              </a:tr>
              <a:tr h="461239">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100" b="1" dirty="0">
                          <a:effectLst/>
                          <a:latin typeface="+mn-lt"/>
                          <a:cs typeface="Arial" panose="020B0604020202020204" pitchFamily="34" charset="0"/>
                        </a:rPr>
                        <a:t> College Teachers NOT employed by LEA</a:t>
                      </a:r>
                    </a:p>
                  </a:txBody>
                  <a:tcPr marL="10253" marR="10253" marT="3418" marB="3418" anchor="ctr">
                    <a:lnL w="12700" cmpd="sng">
                      <a:solidFill>
                        <a:srgbClr val="FCFCFC"/>
                      </a:solidFill>
                    </a:lnL>
                    <a:lnR w="12700" cmpd="sng">
                      <a:solidFill>
                        <a:srgbClr val="FCFCFC"/>
                      </a:solidFill>
                    </a:lnR>
                    <a:lnT w="12700" cmpd="sng">
                      <a:solidFill>
                        <a:srgbClr val="FCFCFC"/>
                      </a:solidFill>
                    </a:lnT>
                    <a:lnB w="12700" cap="flat" cmpd="sng" algn="ctr">
                      <a:solidFill>
                        <a:srgbClr val="FCFCFC"/>
                      </a:solidFill>
                      <a:prstDash val="solid"/>
                      <a:round/>
                      <a:headEnd type="none" w="med" len="med"/>
                      <a:tailEnd type="none" w="med" len="med"/>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dirty="0">
                          <a:effectLst/>
                          <a:latin typeface="+mn-lt"/>
                          <a:cs typeface="Arial" panose="020B0604020202020204" pitchFamily="34" charset="0"/>
                        </a:rPr>
                        <a:t>n/a</a:t>
                      </a:r>
                      <a:endParaRPr lang="en-US" sz="1200" b="0" dirty="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ap="flat" cmpd="sng" algn="ctr">
                      <a:solidFill>
                        <a:srgbClr val="FCFCFC"/>
                      </a:solidFill>
                      <a:prstDash val="solid"/>
                      <a:round/>
                      <a:headEnd type="none" w="med" len="med"/>
                      <a:tailEnd type="none" w="med" len="med"/>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pPr algn="ctr"/>
                      <a:r>
                        <a:rPr lang="en-US" sz="1200">
                          <a:effectLst/>
                          <a:latin typeface="+mn-lt"/>
                          <a:cs typeface="Arial" panose="020B0604020202020204" pitchFamily="34" charset="0"/>
                        </a:rPr>
                        <a:t>N/A</a:t>
                      </a:r>
                      <a:endParaRPr lang="en-US" sz="1200" b="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ap="flat" cmpd="sng" algn="ctr">
                      <a:solidFill>
                        <a:srgbClr val="FCFCFC"/>
                      </a:solidFill>
                      <a:prstDash val="solid"/>
                      <a:round/>
                      <a:headEnd type="none" w="med" len="med"/>
                      <a:tailEnd type="none" w="med" len="med"/>
                    </a:lnB>
                    <a:lnTlToBr w="12700" cmpd="sng">
                      <a:noFill/>
                      <a:prstDash val="solid"/>
                    </a:lnTlToBr>
                    <a:lnBlToTr w="12700" cmpd="sng">
                      <a:noFill/>
                      <a:prstDash val="solid"/>
                    </a:lnBlToTr>
                    <a:solidFill>
                      <a:srgbClr val="C13131">
                        <a:tint val="20000"/>
                      </a:srgbClr>
                    </a:solidFill>
                  </a:tcPr>
                </a:tc>
                <a:tc>
                  <a:txBody>
                    <a:bodyPr/>
                    <a:lstStyle>
                      <a:lvl1pPr marL="0" algn="l" defTabSz="1828800" rtl="0" eaLnBrk="1" latinLnBrk="0" hangingPunct="1">
                        <a:defRPr sz="3600" kern="1200">
                          <a:solidFill>
                            <a:schemeClr val="dk1"/>
                          </a:solidFill>
                          <a:latin typeface="Tahoma"/>
                        </a:defRPr>
                      </a:lvl1pPr>
                      <a:lvl2pPr marL="914400" algn="l" defTabSz="1828800" rtl="0" eaLnBrk="1" latinLnBrk="0" hangingPunct="1">
                        <a:defRPr sz="3600" kern="1200">
                          <a:solidFill>
                            <a:schemeClr val="dk1"/>
                          </a:solidFill>
                          <a:latin typeface="Tahoma"/>
                        </a:defRPr>
                      </a:lvl2pPr>
                      <a:lvl3pPr marL="1828800" algn="l" defTabSz="1828800" rtl="0" eaLnBrk="1" latinLnBrk="0" hangingPunct="1">
                        <a:defRPr sz="3600" kern="1200">
                          <a:solidFill>
                            <a:schemeClr val="dk1"/>
                          </a:solidFill>
                          <a:latin typeface="Tahoma"/>
                        </a:defRPr>
                      </a:lvl3pPr>
                      <a:lvl4pPr marL="2743200" algn="l" defTabSz="1828800" rtl="0" eaLnBrk="1" latinLnBrk="0" hangingPunct="1">
                        <a:defRPr sz="3600" kern="1200">
                          <a:solidFill>
                            <a:schemeClr val="dk1"/>
                          </a:solidFill>
                          <a:latin typeface="Tahoma"/>
                        </a:defRPr>
                      </a:lvl4pPr>
                      <a:lvl5pPr marL="3657600" algn="l" defTabSz="1828800" rtl="0" eaLnBrk="1" latinLnBrk="0" hangingPunct="1">
                        <a:defRPr sz="3600" kern="1200">
                          <a:solidFill>
                            <a:schemeClr val="dk1"/>
                          </a:solidFill>
                          <a:latin typeface="Tahoma"/>
                        </a:defRPr>
                      </a:lvl5pPr>
                      <a:lvl6pPr marL="4572000" algn="l" defTabSz="1828800" rtl="0" eaLnBrk="1" latinLnBrk="0" hangingPunct="1">
                        <a:defRPr sz="3600" kern="1200">
                          <a:solidFill>
                            <a:schemeClr val="dk1"/>
                          </a:solidFill>
                          <a:latin typeface="Tahoma"/>
                        </a:defRPr>
                      </a:lvl6pPr>
                      <a:lvl7pPr marL="5486400" algn="l" defTabSz="1828800" rtl="0" eaLnBrk="1" latinLnBrk="0" hangingPunct="1">
                        <a:defRPr sz="3600" kern="1200">
                          <a:solidFill>
                            <a:schemeClr val="dk1"/>
                          </a:solidFill>
                          <a:latin typeface="Tahoma"/>
                        </a:defRPr>
                      </a:lvl7pPr>
                      <a:lvl8pPr marL="6400800" algn="l" defTabSz="1828800" rtl="0" eaLnBrk="1" latinLnBrk="0" hangingPunct="1">
                        <a:defRPr sz="3600" kern="1200">
                          <a:solidFill>
                            <a:schemeClr val="dk1"/>
                          </a:solidFill>
                          <a:latin typeface="Tahoma"/>
                        </a:defRPr>
                      </a:lvl8pPr>
                      <a:lvl9pPr marL="7315200" algn="l" defTabSz="1828800" rtl="0" eaLnBrk="1" latinLnBrk="0" hangingPunct="1">
                        <a:defRPr sz="3600" kern="1200">
                          <a:solidFill>
                            <a:schemeClr val="dk1"/>
                          </a:solidFill>
                          <a:latin typeface="Tahoma"/>
                        </a:defRPr>
                      </a:lvl9pPr>
                    </a:lstStyle>
                    <a:p>
                      <a:r>
                        <a:rPr lang="en-US" sz="1200" dirty="0">
                          <a:effectLst/>
                          <a:latin typeface="+mn-lt"/>
                          <a:cs typeface="Arial" panose="020B0604020202020204" pitchFamily="34" charset="0"/>
                        </a:rPr>
                        <a:t>Assign appropriate State course code for class and use SEID 9999999999</a:t>
                      </a:r>
                      <a:endParaRPr lang="en-US" sz="1200" b="0" dirty="0">
                        <a:effectLst/>
                        <a:latin typeface="+mn-lt"/>
                        <a:cs typeface="Arial" panose="020B0604020202020204" pitchFamily="34" charset="0"/>
                      </a:endParaRPr>
                    </a:p>
                  </a:txBody>
                  <a:tcPr marL="10253" marR="10253" marT="3418" marB="3418" anchor="ctr">
                    <a:lnL w="12700" cmpd="sng">
                      <a:solidFill>
                        <a:srgbClr val="FCFCFC"/>
                      </a:solidFill>
                    </a:lnL>
                    <a:lnR w="12700" cmpd="sng">
                      <a:solidFill>
                        <a:srgbClr val="FCFCFC"/>
                      </a:solidFill>
                    </a:lnR>
                    <a:lnT w="12700" cmpd="sng">
                      <a:solidFill>
                        <a:srgbClr val="FCFCFC"/>
                      </a:solidFill>
                    </a:lnT>
                    <a:lnB w="12700" cap="flat" cmpd="sng" algn="ctr">
                      <a:solidFill>
                        <a:srgbClr val="FCFCFC"/>
                      </a:solidFill>
                      <a:prstDash val="solid"/>
                      <a:round/>
                      <a:headEnd type="none" w="med" len="med"/>
                      <a:tailEnd type="none" w="med" len="med"/>
                    </a:lnB>
                    <a:lnTlToBr w="12700" cmpd="sng">
                      <a:noFill/>
                      <a:prstDash val="solid"/>
                    </a:lnTlToBr>
                    <a:lnBlToTr w="12700" cmpd="sng">
                      <a:noFill/>
                      <a:prstDash val="solid"/>
                    </a:lnBlToTr>
                    <a:solidFill>
                      <a:srgbClr val="C13131">
                        <a:tint val="20000"/>
                      </a:srgbClr>
                    </a:solidFill>
                  </a:tcPr>
                </a:tc>
                <a:extLst>
                  <a:ext uri="{0D108BD9-81ED-4DB2-BD59-A6C34878D82A}">
                    <a16:rowId xmlns:a16="http://schemas.microsoft.com/office/drawing/2014/main" val="123511635"/>
                  </a:ext>
                </a:extLst>
              </a:tr>
              <a:tr h="727115">
                <a:tc>
                  <a:txBody>
                    <a:bodyPr/>
                    <a:lstStyle/>
                    <a:p>
                      <a:pPr algn="ctr"/>
                      <a:r>
                        <a:rPr lang="en-US" sz="1100" b="1" dirty="0">
                          <a:effectLst/>
                          <a:latin typeface="+mn-lt"/>
                          <a:cs typeface="Arial" panose="020B0604020202020204" pitchFamily="34" charset="0"/>
                        </a:rPr>
                        <a:t>Teachers not employed by LEA (Teaching ROPC, Distant learning, 3</a:t>
                      </a:r>
                      <a:r>
                        <a:rPr lang="en-US" sz="1100" b="1" baseline="30000" dirty="0">
                          <a:effectLst/>
                          <a:latin typeface="+mn-lt"/>
                          <a:cs typeface="Arial" panose="020B0604020202020204" pitchFamily="34" charset="0"/>
                        </a:rPr>
                        <a:t>rd</a:t>
                      </a:r>
                      <a:r>
                        <a:rPr lang="en-US" sz="1100" b="1" dirty="0">
                          <a:effectLst/>
                          <a:latin typeface="+mn-lt"/>
                          <a:cs typeface="Arial" panose="020B0604020202020204" pitchFamily="34" charset="0"/>
                        </a:rPr>
                        <a:t> party</a:t>
                      </a:r>
                    </a:p>
                  </a:txBody>
                  <a:tcPr marL="10253" marR="10253" marT="3418" marB="3418" anchor="ctr">
                    <a:lnL w="12700" cmpd="sng">
                      <a:solidFill>
                        <a:srgbClr val="FCFCFC"/>
                      </a:solidFill>
                    </a:lnL>
                    <a:lnR w="12700" cap="flat" cmpd="sng" algn="ctr">
                      <a:solidFill>
                        <a:srgbClr val="FCFCFC"/>
                      </a:solidFill>
                      <a:prstDash val="solid"/>
                      <a:round/>
                      <a:headEnd type="none" w="med" len="med"/>
                      <a:tailEnd type="none" w="med" len="med"/>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1200">
                          <a:effectLst/>
                          <a:latin typeface="+mn-lt"/>
                          <a:cs typeface="Arial" panose="020B0604020202020204" pitchFamily="34" charset="0"/>
                        </a:rPr>
                        <a:t>12 or 26 or 27</a:t>
                      </a:r>
                      <a:endParaRPr lang="en-US" sz="1200" b="0">
                        <a:effectLst/>
                        <a:latin typeface="+mn-lt"/>
                        <a:cs typeface="Arial" panose="020B0604020202020204" pitchFamily="34" charset="0"/>
                      </a:endParaRPr>
                    </a:p>
                    <a:p>
                      <a:pPr algn="ctr"/>
                      <a:endParaRPr lang="en-US" sz="1200" b="0">
                        <a:effectLst/>
                        <a:latin typeface="+mn-lt"/>
                        <a:cs typeface="Arial" panose="020B0604020202020204" pitchFamily="34" charset="0"/>
                      </a:endParaRPr>
                    </a:p>
                  </a:txBody>
                  <a:tcPr marL="10253" marR="10253" marT="3418" marB="3418" anchor="ctr">
                    <a:lnL w="12700" cap="flat" cmpd="sng" algn="ctr">
                      <a:solidFill>
                        <a:srgbClr val="FCFCFC"/>
                      </a:solidFill>
                      <a:prstDash val="solid"/>
                      <a:round/>
                      <a:headEnd type="none" w="med" len="med"/>
                      <a:tailEnd type="none" w="med" len="med"/>
                    </a:lnL>
                    <a:lnR w="12700" cap="flat" cmpd="sng" algn="ctr">
                      <a:solidFill>
                        <a:srgbClr val="FCFCFC"/>
                      </a:solidFill>
                      <a:prstDash val="solid"/>
                      <a:round/>
                      <a:headEnd type="none" w="med" len="med"/>
                      <a:tailEnd type="none" w="med" len="med"/>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p>
                      <a:pPr algn="ctr"/>
                      <a:r>
                        <a:rPr lang="en-US" sz="1200" b="0">
                          <a:effectLst/>
                          <a:latin typeface="+mn-lt"/>
                          <a:cs typeface="Arial" panose="020B0604020202020204" pitchFamily="34" charset="0"/>
                        </a:rPr>
                        <a:t>N/A</a:t>
                      </a:r>
                    </a:p>
                  </a:txBody>
                  <a:tcPr marL="10253" marR="10253" marT="3418" marB="3418" anchor="ctr">
                    <a:lnL w="12700" cap="flat" cmpd="sng" algn="ctr">
                      <a:solidFill>
                        <a:srgbClr val="FCFCFC"/>
                      </a:solidFill>
                      <a:prstDash val="solid"/>
                      <a:round/>
                      <a:headEnd type="none" w="med" len="med"/>
                      <a:tailEnd type="none" w="med" len="med"/>
                    </a:lnL>
                    <a:lnR w="12700" cap="flat" cmpd="sng" algn="ctr">
                      <a:solidFill>
                        <a:srgbClr val="FCFCFC"/>
                      </a:solidFill>
                      <a:prstDash val="solid"/>
                      <a:round/>
                      <a:headEnd type="none" w="med" len="med"/>
                      <a:tailEnd type="none" w="med" len="med"/>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200" dirty="0">
                          <a:effectLst/>
                          <a:latin typeface="+mn-lt"/>
                          <a:cs typeface="Arial" panose="020B0604020202020204" pitchFamily="34" charset="0"/>
                        </a:rPr>
                        <a:t>Assign appropriate State course code for class and report valid SEID of teacher</a:t>
                      </a:r>
                      <a:r>
                        <a:rPr lang="en-US" sz="1200" b="1" dirty="0">
                          <a:effectLst/>
                          <a:latin typeface="+mn-lt"/>
                          <a:cs typeface="Arial" panose="020B0604020202020204" pitchFamily="34" charset="0"/>
                        </a:rPr>
                        <a:t>;  or </a:t>
                      </a:r>
                      <a:r>
                        <a:rPr lang="en-US" sz="1200" b="0" dirty="0">
                          <a:effectLst/>
                          <a:latin typeface="+mn-lt"/>
                          <a:cs typeface="Arial" panose="020B0604020202020204" pitchFamily="34" charset="0"/>
                        </a:rPr>
                        <a:t>use SEID 9999999999 but will be a misassignment</a:t>
                      </a:r>
                    </a:p>
                  </a:txBody>
                  <a:tcPr marL="10253" marR="10253" marT="3418" marB="3418" anchor="ctr">
                    <a:lnL w="12700" cap="flat" cmpd="sng" algn="ctr">
                      <a:solidFill>
                        <a:srgbClr val="FCFCFC"/>
                      </a:solidFill>
                      <a:prstDash val="solid"/>
                      <a:round/>
                      <a:headEnd type="none" w="med" len="med"/>
                      <a:tailEnd type="none" w="med" len="med"/>
                    </a:lnL>
                    <a:lnR w="12700" cmpd="sng">
                      <a:solidFill>
                        <a:srgbClr val="FCFCFC"/>
                      </a:solidFill>
                    </a:lnR>
                    <a:lnT w="12700" cmpd="sng">
                      <a:solidFill>
                        <a:srgbClr val="FCFCFC"/>
                      </a:solidFill>
                    </a:lnT>
                    <a:lnB w="12700" cmpd="sng">
                      <a:solidFill>
                        <a:srgbClr val="FCFCFC"/>
                      </a:solidFill>
                    </a:lnB>
                    <a:lnTlToBr w="12700" cmpd="sng">
                      <a:noFill/>
                      <a:prstDash val="solid"/>
                    </a:lnTlToBr>
                    <a:lnBlToTr w="12700" cmpd="sng">
                      <a:noFill/>
                      <a:prstDash val="solid"/>
                    </a:lnBlToTr>
                    <a:solidFill>
                      <a:srgbClr val="C13131">
                        <a:tint val="20000"/>
                      </a:srgbClr>
                    </a:solidFill>
                  </a:tcPr>
                </a:tc>
                <a:extLst>
                  <a:ext uri="{0D108BD9-81ED-4DB2-BD59-A6C34878D82A}">
                    <a16:rowId xmlns:a16="http://schemas.microsoft.com/office/drawing/2014/main" val="3457177425"/>
                  </a:ext>
                </a:extLst>
              </a:tr>
            </a:tbl>
          </a:graphicData>
        </a:graphic>
      </p:graphicFrame>
      <p:sp>
        <p:nvSpPr>
          <p:cNvPr id="30" name="Slide Number Placeholder 5">
            <a:extLst>
              <a:ext uri="{FF2B5EF4-FFF2-40B4-BE49-F238E27FC236}">
                <a16:creationId xmlns:a16="http://schemas.microsoft.com/office/drawing/2014/main" id="{DDC0B9AF-0B88-4D0F-8045-70DA76705FEA}"/>
              </a:ext>
            </a:extLst>
          </p:cNvPr>
          <p:cNvSpPr txBox="1">
            <a:spLocks/>
          </p:cNvSpPr>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defPPr>
              <a:defRPr lang="en-US"/>
            </a:defPPr>
            <a:lvl1pPr marL="0" algn="ctr" defTabSz="914400" rtl="0" eaLnBrk="1" latinLnBrk="0" hangingPunct="1">
              <a:defRPr sz="1200" b="0" i="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73C415-D670-4716-A5EC-CC4D52CA2BAC}" type="slidenum">
              <a:rPr lang="en-US" smtClean="0"/>
              <a:pPr/>
              <a:t>45</a:t>
            </a:fld>
            <a:endParaRPr lang="en-US"/>
          </a:p>
        </p:txBody>
      </p:sp>
      <p:sp>
        <p:nvSpPr>
          <p:cNvPr id="31" name="Rectangle 30">
            <a:extLst>
              <a:ext uri="{FF2B5EF4-FFF2-40B4-BE49-F238E27FC236}">
                <a16:creationId xmlns:a16="http://schemas.microsoft.com/office/drawing/2014/main" id="{8D4CC8CB-F63B-4CE6-81EE-354629024C4A}"/>
              </a:ext>
            </a:extLst>
          </p:cNvPr>
          <p:cNvSpPr/>
          <p:nvPr/>
        </p:nvSpPr>
        <p:spPr>
          <a:xfrm>
            <a:off x="-1" y="6786564"/>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noProof="0"/>
          </a:p>
        </p:txBody>
      </p:sp>
      <p:sp>
        <p:nvSpPr>
          <p:cNvPr id="32" name="Rectangle 31">
            <a:extLst>
              <a:ext uri="{FF2B5EF4-FFF2-40B4-BE49-F238E27FC236}">
                <a16:creationId xmlns:a16="http://schemas.microsoft.com/office/drawing/2014/main" id="{D81C89F9-2B88-4226-9ABC-AF9A4D759373}"/>
              </a:ext>
            </a:extLst>
          </p:cNvPr>
          <p:cNvSpPr/>
          <p:nvPr/>
        </p:nvSpPr>
        <p:spPr>
          <a:xfrm>
            <a:off x="11771999" y="6786564"/>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noProof="0"/>
          </a:p>
        </p:txBody>
      </p:sp>
      <p:sp>
        <p:nvSpPr>
          <p:cNvPr id="2" name="Footer Placeholder 1">
            <a:extLst>
              <a:ext uri="{FF2B5EF4-FFF2-40B4-BE49-F238E27FC236}">
                <a16:creationId xmlns:a16="http://schemas.microsoft.com/office/drawing/2014/main" id="{8C52C7EC-C963-48FD-B05F-72BD560E7077}"/>
              </a:ext>
            </a:extLst>
          </p:cNvPr>
          <p:cNvSpPr>
            <a:spLocks noGrp="1"/>
          </p:cNvSpPr>
          <p:nvPr>
            <p:ph type="ftr" sz="quarter" idx="10"/>
          </p:nvPr>
        </p:nvSpPr>
        <p:spPr/>
        <p:txBody>
          <a:bodyPr anchor="ctr"/>
          <a:lstStyle/>
          <a:p>
            <a:r>
              <a:rPr lang="en-US" sz="1200" noProof="0"/>
              <a:t>Fall 2 - Advanced Reports and Certification v1.1 - Jan 11, 2024</a:t>
            </a:r>
          </a:p>
        </p:txBody>
      </p:sp>
    </p:spTree>
    <p:extLst>
      <p:ext uri="{BB962C8B-B14F-4D97-AF65-F5344CB8AC3E}">
        <p14:creationId xmlns:p14="http://schemas.microsoft.com/office/powerpoint/2010/main" val="120901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3F4F-CB78-1E42-A08D-0A9E1AF47593}"/>
              </a:ext>
            </a:extLst>
          </p:cNvPr>
          <p:cNvSpPr>
            <a:spLocks noGrp="1"/>
          </p:cNvSpPr>
          <p:nvPr>
            <p:ph type="title"/>
          </p:nvPr>
        </p:nvSpPr>
        <p:spPr/>
        <p:txBody>
          <a:bodyPr/>
          <a:lstStyle/>
          <a:p>
            <a:r>
              <a:rPr lang="en-US" dirty="0"/>
              <a:t>Fall 2 Best Practices</a:t>
            </a:r>
          </a:p>
        </p:txBody>
      </p:sp>
      <p:sp>
        <p:nvSpPr>
          <p:cNvPr id="3" name="Content Placeholder 2">
            <a:extLst>
              <a:ext uri="{FF2B5EF4-FFF2-40B4-BE49-F238E27FC236}">
                <a16:creationId xmlns:a16="http://schemas.microsoft.com/office/drawing/2014/main" id="{6E848CC0-59F0-174F-AC17-9CB2FC6610E5}"/>
              </a:ext>
            </a:extLst>
          </p:cNvPr>
          <p:cNvSpPr>
            <a:spLocks noGrp="1"/>
          </p:cNvSpPr>
          <p:nvPr>
            <p:ph idx="1"/>
          </p:nvPr>
        </p:nvSpPr>
        <p:spPr>
          <a:xfrm>
            <a:off x="564862" y="1008985"/>
            <a:ext cx="11340000" cy="4351338"/>
          </a:xfrm>
        </p:spPr>
        <p:txBody>
          <a:bodyPr/>
          <a:lstStyle/>
          <a:p>
            <a:r>
              <a:rPr lang="en-US" sz="2800" dirty="0">
                <a:solidFill>
                  <a:srgbClr val="FF735E"/>
                </a:solidFill>
              </a:rPr>
              <a:t>Communicate &amp; Collaborate Early  </a:t>
            </a:r>
          </a:p>
          <a:p>
            <a:pPr lvl="1"/>
            <a:r>
              <a:rPr lang="en-US" sz="2000" dirty="0"/>
              <a:t>State Course Code Assignment</a:t>
            </a:r>
          </a:p>
          <a:p>
            <a:pPr lvl="2">
              <a:buFont typeface="Courier New" panose="02070309020205020404" pitchFamily="49" charset="0"/>
              <a:buChar char="o"/>
            </a:pPr>
            <a:r>
              <a:rPr lang="en-US" sz="2000" dirty="0"/>
              <a:t> Request signoff of current assignments</a:t>
            </a:r>
          </a:p>
          <a:p>
            <a:pPr lvl="1"/>
            <a:r>
              <a:rPr lang="en-US" sz="2000" dirty="0"/>
              <a:t>Report Verification</a:t>
            </a:r>
          </a:p>
          <a:p>
            <a:pPr lvl="2">
              <a:buFont typeface="Courier New" panose="02070309020205020404" pitchFamily="49" charset="0"/>
              <a:buChar char="o"/>
            </a:pPr>
            <a:r>
              <a:rPr lang="en-US" sz="2000" dirty="0"/>
              <a:t> Request signoff of certification and supporting reports</a:t>
            </a:r>
          </a:p>
          <a:p>
            <a:r>
              <a:rPr lang="en-US" sz="2800" dirty="0">
                <a:solidFill>
                  <a:srgbClr val="42C1BD"/>
                </a:solidFill>
              </a:rPr>
              <a:t>Competing Priorities</a:t>
            </a:r>
          </a:p>
          <a:p>
            <a:pPr lvl="1"/>
            <a:r>
              <a:rPr lang="en-US" sz="2000" dirty="0"/>
              <a:t>Collect data throughout the year</a:t>
            </a:r>
          </a:p>
          <a:p>
            <a:pPr lvl="1"/>
            <a:r>
              <a:rPr lang="en-US" sz="2000" dirty="0"/>
              <a:t>Perform regular enrollment updates</a:t>
            </a:r>
          </a:p>
          <a:p>
            <a:pPr lvl="1"/>
            <a:r>
              <a:rPr lang="en-US" sz="2000" dirty="0"/>
              <a:t>Check ODS reports periodically</a:t>
            </a:r>
          </a:p>
          <a:p>
            <a:endParaRPr lang="en-US" dirty="0"/>
          </a:p>
        </p:txBody>
      </p:sp>
      <p:sp>
        <p:nvSpPr>
          <p:cNvPr id="4" name="Footer Placeholder 3">
            <a:extLst>
              <a:ext uri="{FF2B5EF4-FFF2-40B4-BE49-F238E27FC236}">
                <a16:creationId xmlns:a16="http://schemas.microsoft.com/office/drawing/2014/main" id="{5B9744DC-8AED-BE45-A578-C33DDBA84FBA}"/>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5" name="Slide Number Placeholder 4">
            <a:extLst>
              <a:ext uri="{FF2B5EF4-FFF2-40B4-BE49-F238E27FC236}">
                <a16:creationId xmlns:a16="http://schemas.microsoft.com/office/drawing/2014/main" id="{F2D13C5F-7593-6542-BD0F-43E353DF2626}"/>
              </a:ext>
            </a:extLst>
          </p:cNvPr>
          <p:cNvSpPr>
            <a:spLocks noGrp="1"/>
          </p:cNvSpPr>
          <p:nvPr>
            <p:ph type="sldNum" sz="quarter" idx="11"/>
          </p:nvPr>
        </p:nvSpPr>
        <p:spPr/>
        <p:txBody>
          <a:bodyPr/>
          <a:lstStyle/>
          <a:p>
            <a:fld id="{4B73C415-D670-4716-A5EC-CC4D52CA2BAC}" type="slidenum">
              <a:rPr lang="en-US" noProof="0" smtClean="0"/>
              <a:pPr/>
              <a:t>46</a:t>
            </a:fld>
            <a:endParaRPr lang="en-US" noProof="0" dirty="0"/>
          </a:p>
        </p:txBody>
      </p:sp>
    </p:spTree>
    <p:extLst>
      <p:ext uri="{BB962C8B-B14F-4D97-AF65-F5344CB8AC3E}">
        <p14:creationId xmlns:p14="http://schemas.microsoft.com/office/powerpoint/2010/main" val="1449231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17670" y="0"/>
            <a:ext cx="432001" cy="6365362"/>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p:txBody>
          <a:bodyPr/>
          <a:lstStyle/>
          <a:p>
            <a:r>
              <a:rPr lang="en-US" dirty="0">
                <a:solidFill>
                  <a:srgbClr val="00B0F0"/>
                </a:solidFill>
              </a:rPr>
              <a:t>Wrap Up</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p:txBody>
          <a:bodyPr/>
          <a:lstStyle/>
          <a:p>
            <a:r>
              <a:rPr lang="en-US" dirty="0"/>
              <a:t>Key Points, Resources and Support</a:t>
            </a:r>
          </a:p>
        </p:txBody>
      </p:sp>
      <p:sp>
        <p:nvSpPr>
          <p:cNvPr id="7" name="Slide Number Placeholder 6">
            <a:extLst>
              <a:ext uri="{FF2B5EF4-FFF2-40B4-BE49-F238E27FC236}">
                <a16:creationId xmlns:a16="http://schemas.microsoft.com/office/drawing/2014/main" id="{B89EE55C-A9E7-4073-8406-46103DF6ABBC}"/>
              </a:ext>
            </a:extLst>
          </p:cNvPr>
          <p:cNvSpPr>
            <a:spLocks noGrp="1"/>
          </p:cNvSpPr>
          <p:nvPr>
            <p:ph type="sldNum" sz="quarter" idx="12"/>
          </p:nvPr>
        </p:nvSpPr>
        <p:spPr/>
        <p:txBody>
          <a:bodyPr/>
          <a:lstStyle/>
          <a:p>
            <a:fld id="{4B73C415-D670-4716-A5EC-CC4D52CA2BAC}" type="slidenum">
              <a:rPr lang="en-US" smtClean="0"/>
              <a:pPr/>
              <a:t>47</a:t>
            </a:fld>
            <a:endParaRPr lang="en-US" dirty="0"/>
          </a:p>
        </p:txBody>
      </p:sp>
      <p:sp>
        <p:nvSpPr>
          <p:cNvPr id="4" name="Footer Placeholder 3">
            <a:extLst>
              <a:ext uri="{FF2B5EF4-FFF2-40B4-BE49-F238E27FC236}">
                <a16:creationId xmlns:a16="http://schemas.microsoft.com/office/drawing/2014/main" id="{A19209CE-A01E-4D1A-ACA5-65194FB7485A}"/>
              </a:ext>
            </a:extLst>
          </p:cNvPr>
          <p:cNvSpPr>
            <a:spLocks noGrp="1"/>
          </p:cNvSpPr>
          <p:nvPr>
            <p:ph type="ftr" sz="quarter" idx="13"/>
          </p:nvPr>
        </p:nvSpPr>
        <p:spPr/>
        <p:txBody>
          <a:bodyPr/>
          <a:lstStyle/>
          <a:p>
            <a:r>
              <a:rPr lang="en-US" noProof="0"/>
              <a:t>Fall 2 - Advanced Reports and Certification v1.1 - Jan 11, 2024</a:t>
            </a:r>
            <a:endParaRPr lang="en-US" noProof="0" dirty="0"/>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80728" y="48768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Graphic 8" descr="Clapper board with solid fill">
            <a:extLst>
              <a:ext uri="{FF2B5EF4-FFF2-40B4-BE49-F238E27FC236}">
                <a16:creationId xmlns:a16="http://schemas.microsoft.com/office/drawing/2014/main" id="{18EDD07F-28B0-F44D-8933-A1513849EA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015600" y="3893062"/>
            <a:ext cx="914400" cy="914400"/>
          </a:xfrm>
          <a:prstGeom prst="rect">
            <a:avLst/>
          </a:prstGeom>
        </p:spPr>
      </p:pic>
    </p:spTree>
    <p:extLst>
      <p:ext uri="{BB962C8B-B14F-4D97-AF65-F5344CB8AC3E}">
        <p14:creationId xmlns:p14="http://schemas.microsoft.com/office/powerpoint/2010/main" val="32593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afterEffect">
                                  <p:stCondLst>
                                    <p:cond delay="0"/>
                                  </p:stCondLst>
                                  <p:childTnLst>
                                    <p:anim calcmode="lin" valueType="num">
                                      <p:cBhvr additive="base">
                                        <p:cTn id="6" dur="500"/>
                                        <p:tgtEl>
                                          <p:spTgt spid="30"/>
                                        </p:tgtEl>
                                        <p:attrNameLst>
                                          <p:attrName>ppt_x</p:attrName>
                                        </p:attrNameLst>
                                      </p:cBhvr>
                                      <p:tavLst>
                                        <p:tav tm="0">
                                          <p:val>
                                            <p:strVal val="ppt_x"/>
                                          </p:val>
                                        </p:tav>
                                        <p:tav tm="100000">
                                          <p:val>
                                            <p:strVal val="0-ppt_w/2"/>
                                          </p:val>
                                        </p:tav>
                                      </p:tavLst>
                                    </p:anim>
                                    <p:anim calcmode="lin" valueType="num">
                                      <p:cBhvr additive="base">
                                        <p:cTn id="7" dur="500"/>
                                        <p:tgtEl>
                                          <p:spTgt spid="30"/>
                                        </p:tgtEl>
                                        <p:attrNameLst>
                                          <p:attrName>ppt_y</p:attrName>
                                        </p:attrNameLst>
                                      </p:cBhvr>
                                      <p:tavLst>
                                        <p:tav tm="0">
                                          <p:val>
                                            <p:strVal val="ppt_y"/>
                                          </p:val>
                                        </p:tav>
                                        <p:tav tm="100000">
                                          <p:val>
                                            <p:strVal val="ppt_y"/>
                                          </p:val>
                                        </p:tav>
                                      </p:tavLst>
                                    </p:anim>
                                    <p:set>
                                      <p:cBhvr>
                                        <p:cTn id="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569135" y="232639"/>
            <a:ext cx="10056812" cy="6900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cs typeface="Poppins" panose="02000000000000000000" pitchFamily="2" charset="0"/>
              </a:rPr>
              <a:t>Suggested Milestones</a:t>
            </a:r>
          </a:p>
        </p:txBody>
      </p:sp>
      <p:sp>
        <p:nvSpPr>
          <p:cNvPr id="23" name="TextBox 22"/>
          <p:cNvSpPr txBox="1">
            <a:spLocks/>
          </p:cNvSpPr>
          <p:nvPr/>
        </p:nvSpPr>
        <p:spPr>
          <a:xfrm>
            <a:off x="53015" y="3298175"/>
            <a:ext cx="1754755" cy="769441"/>
          </a:xfrm>
          <a:prstGeom prst="rect">
            <a:avLst/>
          </a:prstGeom>
          <a:noFill/>
        </p:spPr>
        <p:txBody>
          <a:bodyPr wrap="square" lIns="0" tIns="0" rIns="0" bIns="0" rtlCol="0">
            <a:spAutoFit/>
          </a:bodyPr>
          <a:lstStyle/>
          <a:p>
            <a:pPr algn="ctr"/>
            <a:r>
              <a:rPr lang="en-US" sz="3000" b="1" spc="-31" dirty="0">
                <a:solidFill>
                  <a:schemeClr val="accent3">
                    <a:lumMod val="50000"/>
                  </a:schemeClr>
                </a:solidFill>
                <a:latin typeface="Poppins" panose="02000000000000000000" pitchFamily="2" charset="0"/>
                <a:cs typeface="Poppins" panose="02000000000000000000" pitchFamily="2" charset="0"/>
              </a:rPr>
              <a:t> Fall 2</a:t>
            </a:r>
          </a:p>
          <a:p>
            <a:pPr algn="ctr"/>
            <a:r>
              <a:rPr lang="en-US" sz="2000" b="1" spc="-31" dirty="0">
                <a:solidFill>
                  <a:schemeClr val="accent3">
                    <a:lumMod val="50000"/>
                  </a:schemeClr>
                </a:solidFill>
                <a:latin typeface="Poppins" panose="02000000000000000000" pitchFamily="2" charset="0"/>
                <a:cs typeface="Poppins" panose="02000000000000000000" pitchFamily="2" charset="0"/>
              </a:rPr>
              <a:t>2023 - 2024</a:t>
            </a:r>
          </a:p>
        </p:txBody>
      </p:sp>
      <p:sp>
        <p:nvSpPr>
          <p:cNvPr id="24" name="Freeform 1140"/>
          <p:cNvSpPr>
            <a:spLocks/>
          </p:cNvSpPr>
          <p:nvPr/>
        </p:nvSpPr>
        <p:spPr bwMode="auto">
          <a:xfrm>
            <a:off x="1588" y="1262042"/>
            <a:ext cx="2103589" cy="4976199"/>
          </a:xfrm>
          <a:custGeom>
            <a:avLst/>
            <a:gdLst>
              <a:gd name="T0" fmla="*/ 0 w 660"/>
              <a:gd name="T1" fmla="*/ 1320 h 1320"/>
              <a:gd name="T2" fmla="*/ 0 w 660"/>
              <a:gd name="T3" fmla="*/ 1304 h 1320"/>
              <a:gd name="T4" fmla="*/ 644 w 660"/>
              <a:gd name="T5" fmla="*/ 660 h 1320"/>
              <a:gd name="T6" fmla="*/ 0 w 660"/>
              <a:gd name="T7" fmla="*/ 16 h 1320"/>
              <a:gd name="T8" fmla="*/ 0 w 660"/>
              <a:gd name="T9" fmla="*/ 0 h 1320"/>
              <a:gd name="T10" fmla="*/ 660 w 660"/>
              <a:gd name="T11" fmla="*/ 660 h 1320"/>
              <a:gd name="T12" fmla="*/ 0 w 660"/>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660" h="1320">
                <a:moveTo>
                  <a:pt x="0" y="1320"/>
                </a:moveTo>
                <a:cubicBezTo>
                  <a:pt x="0" y="1304"/>
                  <a:pt x="0" y="1304"/>
                  <a:pt x="0" y="1304"/>
                </a:cubicBezTo>
                <a:cubicBezTo>
                  <a:pt x="355" y="1304"/>
                  <a:pt x="644" y="1015"/>
                  <a:pt x="644" y="660"/>
                </a:cubicBezTo>
                <a:cubicBezTo>
                  <a:pt x="644" y="305"/>
                  <a:pt x="355" y="16"/>
                  <a:pt x="0" y="16"/>
                </a:cubicBezTo>
                <a:cubicBezTo>
                  <a:pt x="0" y="0"/>
                  <a:pt x="0" y="0"/>
                  <a:pt x="0" y="0"/>
                </a:cubicBezTo>
                <a:cubicBezTo>
                  <a:pt x="364" y="0"/>
                  <a:pt x="660" y="296"/>
                  <a:pt x="660" y="660"/>
                </a:cubicBezTo>
                <a:cubicBezTo>
                  <a:pt x="660" y="1024"/>
                  <a:pt x="364" y="1320"/>
                  <a:pt x="0" y="1320"/>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26" name="Freeform 1142"/>
          <p:cNvSpPr>
            <a:spLocks/>
          </p:cNvSpPr>
          <p:nvPr/>
        </p:nvSpPr>
        <p:spPr bwMode="auto">
          <a:xfrm>
            <a:off x="1589" y="965200"/>
            <a:ext cx="3001963" cy="5892800"/>
          </a:xfrm>
          <a:custGeom>
            <a:avLst/>
            <a:gdLst>
              <a:gd name="T0" fmla="*/ 191 w 946"/>
              <a:gd name="T1" fmla="*/ 1856 h 1856"/>
              <a:gd name="T2" fmla="*/ 930 w 946"/>
              <a:gd name="T3" fmla="*/ 946 h 1856"/>
              <a:gd name="T4" fmla="*/ 0 w 946"/>
              <a:gd name="T5" fmla="*/ 16 h 1856"/>
              <a:gd name="T6" fmla="*/ 0 w 946"/>
              <a:gd name="T7" fmla="*/ 0 h 1856"/>
              <a:gd name="T8" fmla="*/ 669 w 946"/>
              <a:gd name="T9" fmla="*/ 277 h 1856"/>
              <a:gd name="T10" fmla="*/ 946 w 946"/>
              <a:gd name="T11" fmla="*/ 946 h 1856"/>
              <a:gd name="T12" fmla="*/ 669 w 946"/>
              <a:gd name="T13" fmla="*/ 1615 h 1856"/>
              <a:gd name="T14" fmla="*/ 259 w 946"/>
              <a:gd name="T15" fmla="*/ 1856 h 1856"/>
              <a:gd name="T16" fmla="*/ 191 w 946"/>
              <a:gd name="T17"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6" h="1856">
                <a:moveTo>
                  <a:pt x="191" y="1856"/>
                </a:moveTo>
                <a:cubicBezTo>
                  <a:pt x="612" y="1768"/>
                  <a:pt x="930" y="1393"/>
                  <a:pt x="930" y="946"/>
                </a:cubicBezTo>
                <a:cubicBezTo>
                  <a:pt x="930" y="433"/>
                  <a:pt x="513" y="16"/>
                  <a:pt x="0" y="16"/>
                </a:cubicBezTo>
                <a:cubicBezTo>
                  <a:pt x="0" y="0"/>
                  <a:pt x="0" y="0"/>
                  <a:pt x="0" y="0"/>
                </a:cubicBezTo>
                <a:cubicBezTo>
                  <a:pt x="253" y="0"/>
                  <a:pt x="490" y="99"/>
                  <a:pt x="669" y="277"/>
                </a:cubicBezTo>
                <a:cubicBezTo>
                  <a:pt x="847" y="456"/>
                  <a:pt x="946" y="693"/>
                  <a:pt x="946" y="946"/>
                </a:cubicBezTo>
                <a:cubicBezTo>
                  <a:pt x="946" y="1199"/>
                  <a:pt x="847" y="1436"/>
                  <a:pt x="669" y="1615"/>
                </a:cubicBezTo>
                <a:cubicBezTo>
                  <a:pt x="553" y="1731"/>
                  <a:pt x="412" y="1813"/>
                  <a:pt x="259" y="1856"/>
                </a:cubicBezTo>
                <a:lnTo>
                  <a:pt x="191" y="1856"/>
                </a:lnTo>
                <a:close/>
              </a:path>
            </a:pathLst>
          </a:custGeom>
          <a:solidFill>
            <a:schemeClr val="bg1">
              <a:alpha val="1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en-US" sz="1351">
              <a:latin typeface="Poppins" panose="02000000000000000000" pitchFamily="2" charset="0"/>
              <a:cs typeface="Poppins" panose="02000000000000000000" pitchFamily="2" charset="0"/>
            </a:endParaRPr>
          </a:p>
        </p:txBody>
      </p:sp>
      <p:grpSp>
        <p:nvGrpSpPr>
          <p:cNvPr id="25" name="Group 24">
            <a:extLst>
              <a:ext uri="{FF2B5EF4-FFF2-40B4-BE49-F238E27FC236}">
                <a16:creationId xmlns:a16="http://schemas.microsoft.com/office/drawing/2014/main" id="{37A6EB7B-4B4A-4637-A20A-D2794884B4D8}"/>
              </a:ext>
            </a:extLst>
          </p:cNvPr>
          <p:cNvGrpSpPr/>
          <p:nvPr/>
        </p:nvGrpSpPr>
        <p:grpSpPr>
          <a:xfrm>
            <a:off x="1906792" y="3721008"/>
            <a:ext cx="9618769" cy="592830"/>
            <a:chOff x="1408510" y="2759869"/>
            <a:chExt cx="7214077" cy="444622"/>
          </a:xfrm>
        </p:grpSpPr>
        <p:sp>
          <p:nvSpPr>
            <p:cNvPr id="14" name="TextBox 13"/>
            <p:cNvSpPr txBox="1">
              <a:spLocks/>
            </p:cNvSpPr>
            <p:nvPr/>
          </p:nvSpPr>
          <p:spPr>
            <a:xfrm>
              <a:off x="2596458" y="2884230"/>
              <a:ext cx="1364230" cy="184666"/>
            </a:xfrm>
            <a:prstGeom prst="rect">
              <a:avLst/>
            </a:prstGeom>
            <a:noFill/>
          </p:spPr>
          <p:txBody>
            <a:bodyPr wrap="square" lIns="0" tIns="0" rIns="0" bIns="0" rtlCol="0">
              <a:spAutoFit/>
            </a:bodyPr>
            <a:lstStyle/>
            <a:p>
              <a:r>
                <a:rPr lang="en-US" sz="1600" b="1" spc="-31" dirty="0">
                  <a:solidFill>
                    <a:schemeClr val="accent3"/>
                  </a:solidFill>
                  <a:latin typeface="Poppins" panose="02000000000000000000" pitchFamily="2" charset="0"/>
                  <a:cs typeface="Poppins" panose="02000000000000000000" pitchFamily="2" charset="0"/>
                </a:rPr>
                <a:t>2/12 – 2/16</a:t>
              </a:r>
            </a:p>
          </p:txBody>
        </p:sp>
        <p:sp>
          <p:nvSpPr>
            <p:cNvPr id="15" name="TextBox 14"/>
            <p:cNvSpPr txBox="1"/>
            <p:nvPr/>
          </p:nvSpPr>
          <p:spPr>
            <a:xfrm>
              <a:off x="4176572" y="2835159"/>
              <a:ext cx="4446015" cy="369332"/>
            </a:xfrm>
            <a:prstGeom prst="rect">
              <a:avLst/>
            </a:prstGeom>
            <a:noFill/>
          </p:spPr>
          <p:txBody>
            <a:bodyPr wrap="square" lIns="0" tIns="0" rIns="0" bIns="0" rtlCol="0">
              <a:spAutoFit/>
            </a:bodyPr>
            <a:lstStyle/>
            <a:p>
              <a:r>
                <a:rPr lang="en-US" sz="1600" b="1" spc="-31" dirty="0">
                  <a:solidFill>
                    <a:schemeClr val="accent3">
                      <a:lumMod val="50000"/>
                    </a:schemeClr>
                  </a:solidFill>
                  <a:cs typeface="Poppins" panose="02000000000000000000" pitchFamily="2" charset="0"/>
                </a:rPr>
                <a:t>Send reports to local data stewards, site leaders and administrators for approval</a:t>
              </a:r>
            </a:p>
          </p:txBody>
        </p:sp>
        <p:cxnSp>
          <p:nvCxnSpPr>
            <p:cNvPr id="16" name="Straight Connector 15"/>
            <p:cNvCxnSpPr/>
            <p:nvPr/>
          </p:nvCxnSpPr>
          <p:spPr>
            <a:xfrm>
              <a:off x="4013139" y="2785581"/>
              <a:ext cx="0" cy="381965"/>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Freeform 1145"/>
            <p:cNvSpPr>
              <a:spLocks noEditPoints="1"/>
            </p:cNvSpPr>
            <p:nvPr/>
          </p:nvSpPr>
          <p:spPr bwMode="auto">
            <a:xfrm>
              <a:off x="1544241" y="2967038"/>
              <a:ext cx="665560" cy="19050"/>
            </a:xfrm>
            <a:custGeom>
              <a:avLst/>
              <a:gdLst>
                <a:gd name="T0" fmla="*/ 64 w 280"/>
                <a:gd name="T1" fmla="*/ 4 h 8"/>
                <a:gd name="T2" fmla="*/ 72 w 280"/>
                <a:gd name="T3" fmla="*/ 4 h 8"/>
                <a:gd name="T4" fmla="*/ 84 w 280"/>
                <a:gd name="T5" fmla="*/ 0 h 8"/>
                <a:gd name="T6" fmla="*/ 84 w 280"/>
                <a:gd name="T7" fmla="*/ 8 h 8"/>
                <a:gd name="T8" fmla="*/ 84 w 280"/>
                <a:gd name="T9" fmla="*/ 0 h 8"/>
                <a:gd name="T10" fmla="*/ 112 w 280"/>
                <a:gd name="T11" fmla="*/ 4 h 8"/>
                <a:gd name="T12" fmla="*/ 120 w 280"/>
                <a:gd name="T13" fmla="*/ 4 h 8"/>
                <a:gd name="T14" fmla="*/ 100 w 280"/>
                <a:gd name="T15" fmla="*/ 0 h 8"/>
                <a:gd name="T16" fmla="*/ 100 w 280"/>
                <a:gd name="T17" fmla="*/ 8 h 8"/>
                <a:gd name="T18" fmla="*/ 100 w 280"/>
                <a:gd name="T19" fmla="*/ 0 h 8"/>
                <a:gd name="T20" fmla="*/ 32 w 280"/>
                <a:gd name="T21" fmla="*/ 4 h 8"/>
                <a:gd name="T22" fmla="*/ 40 w 280"/>
                <a:gd name="T23" fmla="*/ 4 h 8"/>
                <a:gd name="T24" fmla="*/ 4 w 280"/>
                <a:gd name="T25" fmla="*/ 0 h 8"/>
                <a:gd name="T26" fmla="*/ 4 w 280"/>
                <a:gd name="T27" fmla="*/ 8 h 8"/>
                <a:gd name="T28" fmla="*/ 4 w 280"/>
                <a:gd name="T29" fmla="*/ 0 h 8"/>
                <a:gd name="T30" fmla="*/ 16 w 280"/>
                <a:gd name="T31" fmla="*/ 4 h 8"/>
                <a:gd name="T32" fmla="*/ 24 w 280"/>
                <a:gd name="T33" fmla="*/ 4 h 8"/>
                <a:gd name="T34" fmla="*/ 52 w 280"/>
                <a:gd name="T35" fmla="*/ 0 h 8"/>
                <a:gd name="T36" fmla="*/ 52 w 280"/>
                <a:gd name="T37" fmla="*/ 8 h 8"/>
                <a:gd name="T38" fmla="*/ 52 w 280"/>
                <a:gd name="T39" fmla="*/ 0 h 8"/>
                <a:gd name="T40" fmla="*/ 128 w 280"/>
                <a:gd name="T41" fmla="*/ 4 h 8"/>
                <a:gd name="T42" fmla="*/ 136 w 280"/>
                <a:gd name="T43" fmla="*/ 4 h 8"/>
                <a:gd name="T44" fmla="*/ 260 w 280"/>
                <a:gd name="T45" fmla="*/ 0 h 8"/>
                <a:gd name="T46" fmla="*/ 260 w 280"/>
                <a:gd name="T47" fmla="*/ 8 h 8"/>
                <a:gd name="T48" fmla="*/ 260 w 280"/>
                <a:gd name="T49" fmla="*/ 0 h 8"/>
                <a:gd name="T50" fmla="*/ 144 w 280"/>
                <a:gd name="T51" fmla="*/ 4 h 8"/>
                <a:gd name="T52" fmla="*/ 152 w 280"/>
                <a:gd name="T53" fmla="*/ 4 h 8"/>
                <a:gd name="T54" fmla="*/ 244 w 280"/>
                <a:gd name="T55" fmla="*/ 0 h 8"/>
                <a:gd name="T56" fmla="*/ 244 w 280"/>
                <a:gd name="T57" fmla="*/ 8 h 8"/>
                <a:gd name="T58" fmla="*/ 244 w 280"/>
                <a:gd name="T59" fmla="*/ 0 h 8"/>
                <a:gd name="T60" fmla="*/ 272 w 280"/>
                <a:gd name="T61" fmla="*/ 4 h 8"/>
                <a:gd name="T62" fmla="*/ 280 w 280"/>
                <a:gd name="T63" fmla="*/ 4 h 8"/>
                <a:gd name="T64" fmla="*/ 228 w 280"/>
                <a:gd name="T65" fmla="*/ 0 h 8"/>
                <a:gd name="T66" fmla="*/ 228 w 280"/>
                <a:gd name="T67" fmla="*/ 8 h 8"/>
                <a:gd name="T68" fmla="*/ 228 w 280"/>
                <a:gd name="T69" fmla="*/ 0 h 8"/>
                <a:gd name="T70" fmla="*/ 176 w 280"/>
                <a:gd name="T71" fmla="*/ 4 h 8"/>
                <a:gd name="T72" fmla="*/ 184 w 280"/>
                <a:gd name="T73" fmla="*/ 4 h 8"/>
                <a:gd name="T74" fmla="*/ 164 w 280"/>
                <a:gd name="T75" fmla="*/ 0 h 8"/>
                <a:gd name="T76" fmla="*/ 164 w 280"/>
                <a:gd name="T77" fmla="*/ 8 h 8"/>
                <a:gd name="T78" fmla="*/ 164 w 280"/>
                <a:gd name="T79" fmla="*/ 0 h 8"/>
                <a:gd name="T80" fmla="*/ 192 w 280"/>
                <a:gd name="T81" fmla="*/ 4 h 8"/>
                <a:gd name="T82" fmla="*/ 200 w 280"/>
                <a:gd name="T83" fmla="*/ 4 h 8"/>
                <a:gd name="T84" fmla="*/ 212 w 280"/>
                <a:gd name="T85" fmla="*/ 0 h 8"/>
                <a:gd name="T86" fmla="*/ 212 w 280"/>
                <a:gd name="T87" fmla="*/ 8 h 8"/>
                <a:gd name="T88" fmla="*/ 212 w 280"/>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8">
                  <a:moveTo>
                    <a:pt x="68" y="0"/>
                  </a:moveTo>
                  <a:cubicBezTo>
                    <a:pt x="66" y="0"/>
                    <a:pt x="64" y="2"/>
                    <a:pt x="64" y="4"/>
                  </a:cubicBezTo>
                  <a:cubicBezTo>
                    <a:pt x="64" y="6"/>
                    <a:pt x="66" y="8"/>
                    <a:pt x="68" y="8"/>
                  </a:cubicBezTo>
                  <a:cubicBezTo>
                    <a:pt x="70" y="8"/>
                    <a:pt x="72" y="6"/>
                    <a:pt x="72" y="4"/>
                  </a:cubicBezTo>
                  <a:cubicBezTo>
                    <a:pt x="72" y="2"/>
                    <a:pt x="70" y="0"/>
                    <a:pt x="68" y="0"/>
                  </a:cubicBezTo>
                  <a:close/>
                  <a:moveTo>
                    <a:pt x="84" y="0"/>
                  </a:moveTo>
                  <a:cubicBezTo>
                    <a:pt x="82" y="0"/>
                    <a:pt x="80" y="2"/>
                    <a:pt x="80" y="4"/>
                  </a:cubicBezTo>
                  <a:cubicBezTo>
                    <a:pt x="80" y="6"/>
                    <a:pt x="82" y="8"/>
                    <a:pt x="84" y="8"/>
                  </a:cubicBezTo>
                  <a:cubicBezTo>
                    <a:pt x="86" y="8"/>
                    <a:pt x="88" y="6"/>
                    <a:pt x="88" y="4"/>
                  </a:cubicBezTo>
                  <a:cubicBezTo>
                    <a:pt x="88" y="2"/>
                    <a:pt x="86" y="0"/>
                    <a:pt x="84"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4" y="0"/>
                  </a:moveTo>
                  <a:cubicBezTo>
                    <a:pt x="2" y="0"/>
                    <a:pt x="0" y="2"/>
                    <a:pt x="0" y="4"/>
                  </a:cubicBezTo>
                  <a:cubicBezTo>
                    <a:pt x="0" y="6"/>
                    <a:pt x="2" y="8"/>
                    <a:pt x="4" y="8"/>
                  </a:cubicBezTo>
                  <a:cubicBezTo>
                    <a:pt x="6" y="8"/>
                    <a:pt x="8" y="6"/>
                    <a:pt x="8" y="4"/>
                  </a:cubicBezTo>
                  <a:cubicBezTo>
                    <a:pt x="8" y="2"/>
                    <a:pt x="6" y="0"/>
                    <a:pt x="4"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52" y="0"/>
                  </a:moveTo>
                  <a:cubicBezTo>
                    <a:pt x="50" y="0"/>
                    <a:pt x="48" y="2"/>
                    <a:pt x="48" y="4"/>
                  </a:cubicBezTo>
                  <a:cubicBezTo>
                    <a:pt x="48" y="6"/>
                    <a:pt x="50" y="8"/>
                    <a:pt x="52" y="8"/>
                  </a:cubicBezTo>
                  <a:cubicBezTo>
                    <a:pt x="54" y="8"/>
                    <a:pt x="56" y="6"/>
                    <a:pt x="56" y="4"/>
                  </a:cubicBezTo>
                  <a:cubicBezTo>
                    <a:pt x="56" y="2"/>
                    <a:pt x="54" y="0"/>
                    <a:pt x="52"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260" y="0"/>
                  </a:moveTo>
                  <a:cubicBezTo>
                    <a:pt x="258" y="0"/>
                    <a:pt x="256" y="2"/>
                    <a:pt x="256" y="4"/>
                  </a:cubicBezTo>
                  <a:cubicBezTo>
                    <a:pt x="256" y="6"/>
                    <a:pt x="258" y="8"/>
                    <a:pt x="260" y="8"/>
                  </a:cubicBezTo>
                  <a:cubicBezTo>
                    <a:pt x="262" y="8"/>
                    <a:pt x="264" y="6"/>
                    <a:pt x="264" y="4"/>
                  </a:cubicBezTo>
                  <a:cubicBezTo>
                    <a:pt x="264" y="2"/>
                    <a:pt x="262" y="0"/>
                    <a:pt x="260"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244" y="0"/>
                  </a:moveTo>
                  <a:cubicBezTo>
                    <a:pt x="242" y="0"/>
                    <a:pt x="240" y="2"/>
                    <a:pt x="240" y="4"/>
                  </a:cubicBezTo>
                  <a:cubicBezTo>
                    <a:pt x="240" y="6"/>
                    <a:pt x="242" y="8"/>
                    <a:pt x="244" y="8"/>
                  </a:cubicBezTo>
                  <a:cubicBezTo>
                    <a:pt x="246" y="8"/>
                    <a:pt x="248" y="6"/>
                    <a:pt x="248" y="4"/>
                  </a:cubicBezTo>
                  <a:cubicBezTo>
                    <a:pt x="248" y="2"/>
                    <a:pt x="246" y="0"/>
                    <a:pt x="244" y="0"/>
                  </a:cubicBezTo>
                  <a:close/>
                  <a:moveTo>
                    <a:pt x="276" y="0"/>
                  </a:moveTo>
                  <a:cubicBezTo>
                    <a:pt x="274" y="0"/>
                    <a:pt x="272" y="2"/>
                    <a:pt x="272" y="4"/>
                  </a:cubicBezTo>
                  <a:cubicBezTo>
                    <a:pt x="272" y="6"/>
                    <a:pt x="274" y="8"/>
                    <a:pt x="276" y="8"/>
                  </a:cubicBezTo>
                  <a:cubicBezTo>
                    <a:pt x="278" y="8"/>
                    <a:pt x="280" y="6"/>
                    <a:pt x="280" y="4"/>
                  </a:cubicBezTo>
                  <a:cubicBezTo>
                    <a:pt x="280" y="2"/>
                    <a:pt x="278" y="0"/>
                    <a:pt x="276"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33" name="Oval 1149"/>
            <p:cNvSpPr>
              <a:spLocks noChangeArrowheads="1"/>
            </p:cNvSpPr>
            <p:nvPr/>
          </p:nvSpPr>
          <p:spPr bwMode="auto">
            <a:xfrm>
              <a:off x="1418035" y="2840831"/>
              <a:ext cx="271463" cy="27146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34" name="Freeform 1150"/>
            <p:cNvSpPr>
              <a:spLocks noEditPoints="1"/>
            </p:cNvSpPr>
            <p:nvPr/>
          </p:nvSpPr>
          <p:spPr bwMode="auto">
            <a:xfrm>
              <a:off x="1408510" y="2831306"/>
              <a:ext cx="290513" cy="290513"/>
            </a:xfrm>
            <a:custGeom>
              <a:avLst/>
              <a:gdLst>
                <a:gd name="T0" fmla="*/ 61 w 122"/>
                <a:gd name="T1" fmla="*/ 122 h 122"/>
                <a:gd name="T2" fmla="*/ 61 w 122"/>
                <a:gd name="T3" fmla="*/ 122 h 122"/>
                <a:gd name="T4" fmla="*/ 61 w 122"/>
                <a:gd name="T5" fmla="*/ 122 h 122"/>
                <a:gd name="T6" fmla="*/ 0 w 122"/>
                <a:gd name="T7" fmla="*/ 61 h 122"/>
                <a:gd name="T8" fmla="*/ 18 w 122"/>
                <a:gd name="T9" fmla="*/ 18 h 122"/>
                <a:gd name="T10" fmla="*/ 61 w 122"/>
                <a:gd name="T11" fmla="*/ 0 h 122"/>
                <a:gd name="T12" fmla="*/ 122 w 122"/>
                <a:gd name="T13" fmla="*/ 61 h 122"/>
                <a:gd name="T14" fmla="*/ 61 w 122"/>
                <a:gd name="T15" fmla="*/ 122 h 122"/>
                <a:gd name="T16" fmla="*/ 61 w 122"/>
                <a:gd name="T17" fmla="*/ 8 h 122"/>
                <a:gd name="T18" fmla="*/ 24 w 122"/>
                <a:gd name="T19" fmla="*/ 24 h 122"/>
                <a:gd name="T20" fmla="*/ 8 w 122"/>
                <a:gd name="T21" fmla="*/ 61 h 122"/>
                <a:gd name="T22" fmla="*/ 61 w 122"/>
                <a:gd name="T23" fmla="*/ 114 h 122"/>
                <a:gd name="T24" fmla="*/ 61 w 122"/>
                <a:gd name="T25" fmla="*/ 114 h 122"/>
                <a:gd name="T26" fmla="*/ 114 w 122"/>
                <a:gd name="T27" fmla="*/ 61 h 122"/>
                <a:gd name="T28" fmla="*/ 61 w 122"/>
                <a:gd name="T2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61" y="122"/>
                  </a:moveTo>
                  <a:cubicBezTo>
                    <a:pt x="61" y="122"/>
                    <a:pt x="61" y="122"/>
                    <a:pt x="61" y="122"/>
                  </a:cubicBezTo>
                  <a:cubicBezTo>
                    <a:pt x="61" y="122"/>
                    <a:pt x="61" y="122"/>
                    <a:pt x="61" y="122"/>
                  </a:cubicBezTo>
                  <a:cubicBezTo>
                    <a:pt x="27" y="122"/>
                    <a:pt x="0" y="95"/>
                    <a:pt x="0" y="61"/>
                  </a:cubicBezTo>
                  <a:cubicBezTo>
                    <a:pt x="0" y="45"/>
                    <a:pt x="7" y="30"/>
                    <a:pt x="18" y="18"/>
                  </a:cubicBezTo>
                  <a:cubicBezTo>
                    <a:pt x="30" y="7"/>
                    <a:pt x="45" y="0"/>
                    <a:pt x="61" y="0"/>
                  </a:cubicBezTo>
                  <a:cubicBezTo>
                    <a:pt x="94" y="0"/>
                    <a:pt x="122" y="28"/>
                    <a:pt x="122" y="61"/>
                  </a:cubicBezTo>
                  <a:cubicBezTo>
                    <a:pt x="122" y="95"/>
                    <a:pt x="94" y="122"/>
                    <a:pt x="61" y="122"/>
                  </a:cubicBezTo>
                  <a:close/>
                  <a:moveTo>
                    <a:pt x="61" y="8"/>
                  </a:moveTo>
                  <a:cubicBezTo>
                    <a:pt x="47" y="8"/>
                    <a:pt x="34" y="14"/>
                    <a:pt x="24" y="24"/>
                  </a:cubicBezTo>
                  <a:cubicBezTo>
                    <a:pt x="14" y="34"/>
                    <a:pt x="8" y="47"/>
                    <a:pt x="8" y="61"/>
                  </a:cubicBezTo>
                  <a:cubicBezTo>
                    <a:pt x="8" y="90"/>
                    <a:pt x="32" y="114"/>
                    <a:pt x="61" y="114"/>
                  </a:cubicBezTo>
                  <a:cubicBezTo>
                    <a:pt x="61" y="114"/>
                    <a:pt x="61" y="114"/>
                    <a:pt x="61" y="114"/>
                  </a:cubicBezTo>
                  <a:cubicBezTo>
                    <a:pt x="90" y="114"/>
                    <a:pt x="114" y="90"/>
                    <a:pt x="114" y="61"/>
                  </a:cubicBezTo>
                  <a:cubicBezTo>
                    <a:pt x="114" y="32"/>
                    <a:pt x="90" y="8"/>
                    <a:pt x="61"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47" name="Oval 1163"/>
            <p:cNvSpPr>
              <a:spLocks noChangeArrowheads="1"/>
            </p:cNvSpPr>
            <p:nvPr/>
          </p:nvSpPr>
          <p:spPr bwMode="auto">
            <a:xfrm>
              <a:off x="2016920" y="2759869"/>
              <a:ext cx="431006" cy="43338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48" name="Freeform 1164"/>
            <p:cNvSpPr>
              <a:spLocks noEditPoints="1"/>
            </p:cNvSpPr>
            <p:nvPr/>
          </p:nvSpPr>
          <p:spPr bwMode="auto">
            <a:xfrm>
              <a:off x="2128838" y="2845594"/>
              <a:ext cx="209550" cy="264319"/>
            </a:xfrm>
            <a:custGeom>
              <a:avLst/>
              <a:gdLst>
                <a:gd name="T0" fmla="*/ 126 w 176"/>
                <a:gd name="T1" fmla="*/ 36 h 222"/>
                <a:gd name="T2" fmla="*/ 30 w 176"/>
                <a:gd name="T3" fmla="*/ 36 h 222"/>
                <a:gd name="T4" fmla="*/ 30 w 176"/>
                <a:gd name="T5" fmla="*/ 50 h 222"/>
                <a:gd name="T6" fmla="*/ 126 w 176"/>
                <a:gd name="T7" fmla="*/ 50 h 222"/>
                <a:gd name="T8" fmla="*/ 126 w 176"/>
                <a:gd name="T9" fmla="*/ 36 h 222"/>
                <a:gd name="T10" fmla="*/ 126 w 176"/>
                <a:gd name="T11" fmla="*/ 64 h 222"/>
                <a:gd name="T12" fmla="*/ 30 w 176"/>
                <a:gd name="T13" fmla="*/ 64 h 222"/>
                <a:gd name="T14" fmla="*/ 30 w 176"/>
                <a:gd name="T15" fmla="*/ 76 h 222"/>
                <a:gd name="T16" fmla="*/ 126 w 176"/>
                <a:gd name="T17" fmla="*/ 76 h 222"/>
                <a:gd name="T18" fmla="*/ 126 w 176"/>
                <a:gd name="T19" fmla="*/ 64 h 222"/>
                <a:gd name="T20" fmla="*/ 156 w 176"/>
                <a:gd name="T21" fmla="*/ 18 h 222"/>
                <a:gd name="T22" fmla="*/ 156 w 176"/>
                <a:gd name="T23" fmla="*/ 0 h 222"/>
                <a:gd name="T24" fmla="*/ 0 w 176"/>
                <a:gd name="T25" fmla="*/ 0 h 222"/>
                <a:gd name="T26" fmla="*/ 0 w 176"/>
                <a:gd name="T27" fmla="*/ 202 h 222"/>
                <a:gd name="T28" fmla="*/ 18 w 176"/>
                <a:gd name="T29" fmla="*/ 202 h 222"/>
                <a:gd name="T30" fmla="*/ 18 w 176"/>
                <a:gd name="T31" fmla="*/ 222 h 222"/>
                <a:gd name="T32" fmla="*/ 176 w 176"/>
                <a:gd name="T33" fmla="*/ 222 h 222"/>
                <a:gd name="T34" fmla="*/ 176 w 176"/>
                <a:gd name="T35" fmla="*/ 18 h 222"/>
                <a:gd name="T36" fmla="*/ 156 w 176"/>
                <a:gd name="T37" fmla="*/ 18 h 222"/>
                <a:gd name="T38" fmla="*/ 10 w 176"/>
                <a:gd name="T39" fmla="*/ 190 h 222"/>
                <a:gd name="T40" fmla="*/ 10 w 176"/>
                <a:gd name="T41" fmla="*/ 10 h 222"/>
                <a:gd name="T42" fmla="*/ 144 w 176"/>
                <a:gd name="T43" fmla="*/ 10 h 222"/>
                <a:gd name="T44" fmla="*/ 144 w 176"/>
                <a:gd name="T45" fmla="*/ 144 h 222"/>
                <a:gd name="T46" fmla="*/ 98 w 176"/>
                <a:gd name="T47" fmla="*/ 144 h 222"/>
                <a:gd name="T48" fmla="*/ 98 w 176"/>
                <a:gd name="T49" fmla="*/ 190 h 222"/>
                <a:gd name="T50" fmla="*/ 10 w 176"/>
                <a:gd name="T51" fmla="*/ 190 h 222"/>
                <a:gd name="T52" fmla="*/ 164 w 176"/>
                <a:gd name="T53" fmla="*/ 210 h 222"/>
                <a:gd name="T54" fmla="*/ 30 w 176"/>
                <a:gd name="T55" fmla="*/ 210 h 222"/>
                <a:gd name="T56" fmla="*/ 30 w 176"/>
                <a:gd name="T57" fmla="*/ 202 h 222"/>
                <a:gd name="T58" fmla="*/ 104 w 176"/>
                <a:gd name="T59" fmla="*/ 202 h 222"/>
                <a:gd name="T60" fmla="*/ 156 w 176"/>
                <a:gd name="T61" fmla="*/ 150 h 222"/>
                <a:gd name="T62" fmla="*/ 156 w 176"/>
                <a:gd name="T63" fmla="*/ 30 h 222"/>
                <a:gd name="T64" fmla="*/ 164 w 176"/>
                <a:gd name="T65" fmla="*/ 30 h 222"/>
                <a:gd name="T66" fmla="*/ 164 w 176"/>
                <a:gd name="T67" fmla="*/ 210 h 222"/>
                <a:gd name="T68" fmla="*/ 30 w 176"/>
                <a:gd name="T69" fmla="*/ 130 h 222"/>
                <a:gd name="T70" fmla="*/ 78 w 176"/>
                <a:gd name="T71" fmla="*/ 130 h 222"/>
                <a:gd name="T72" fmla="*/ 78 w 176"/>
                <a:gd name="T73" fmla="*/ 118 h 222"/>
                <a:gd name="T74" fmla="*/ 30 w 176"/>
                <a:gd name="T75" fmla="*/ 118 h 222"/>
                <a:gd name="T76" fmla="*/ 30 w 176"/>
                <a:gd name="T77" fmla="*/ 130 h 222"/>
                <a:gd name="T78" fmla="*/ 126 w 176"/>
                <a:gd name="T79" fmla="*/ 90 h 222"/>
                <a:gd name="T80" fmla="*/ 30 w 176"/>
                <a:gd name="T81" fmla="*/ 90 h 222"/>
                <a:gd name="T82" fmla="*/ 30 w 176"/>
                <a:gd name="T83" fmla="*/ 104 h 222"/>
                <a:gd name="T84" fmla="*/ 126 w 176"/>
                <a:gd name="T85" fmla="*/ 104 h 222"/>
                <a:gd name="T86" fmla="*/ 126 w 176"/>
                <a:gd name="T87" fmla="*/ 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6" y="36"/>
                  </a:moveTo>
                  <a:lnTo>
                    <a:pt x="30" y="36"/>
                  </a:lnTo>
                  <a:lnTo>
                    <a:pt x="30" y="50"/>
                  </a:lnTo>
                  <a:lnTo>
                    <a:pt x="126" y="50"/>
                  </a:lnTo>
                  <a:lnTo>
                    <a:pt x="126" y="36"/>
                  </a:lnTo>
                  <a:close/>
                  <a:moveTo>
                    <a:pt x="126" y="64"/>
                  </a:moveTo>
                  <a:lnTo>
                    <a:pt x="30" y="64"/>
                  </a:lnTo>
                  <a:lnTo>
                    <a:pt x="30" y="76"/>
                  </a:lnTo>
                  <a:lnTo>
                    <a:pt x="126" y="76"/>
                  </a:lnTo>
                  <a:lnTo>
                    <a:pt x="126" y="64"/>
                  </a:lnTo>
                  <a:close/>
                  <a:moveTo>
                    <a:pt x="156" y="18"/>
                  </a:moveTo>
                  <a:lnTo>
                    <a:pt x="156" y="0"/>
                  </a:lnTo>
                  <a:lnTo>
                    <a:pt x="0" y="0"/>
                  </a:lnTo>
                  <a:lnTo>
                    <a:pt x="0" y="202"/>
                  </a:lnTo>
                  <a:lnTo>
                    <a:pt x="18" y="202"/>
                  </a:lnTo>
                  <a:lnTo>
                    <a:pt x="18" y="222"/>
                  </a:lnTo>
                  <a:lnTo>
                    <a:pt x="176" y="222"/>
                  </a:lnTo>
                  <a:lnTo>
                    <a:pt x="176" y="18"/>
                  </a:lnTo>
                  <a:lnTo>
                    <a:pt x="156" y="18"/>
                  </a:lnTo>
                  <a:close/>
                  <a:moveTo>
                    <a:pt x="10" y="190"/>
                  </a:moveTo>
                  <a:lnTo>
                    <a:pt x="10" y="10"/>
                  </a:lnTo>
                  <a:lnTo>
                    <a:pt x="144" y="10"/>
                  </a:lnTo>
                  <a:lnTo>
                    <a:pt x="144" y="144"/>
                  </a:lnTo>
                  <a:lnTo>
                    <a:pt x="98" y="144"/>
                  </a:lnTo>
                  <a:lnTo>
                    <a:pt x="98" y="190"/>
                  </a:lnTo>
                  <a:lnTo>
                    <a:pt x="10" y="190"/>
                  </a:lnTo>
                  <a:close/>
                  <a:moveTo>
                    <a:pt x="164" y="210"/>
                  </a:moveTo>
                  <a:lnTo>
                    <a:pt x="30" y="210"/>
                  </a:lnTo>
                  <a:lnTo>
                    <a:pt x="30" y="202"/>
                  </a:lnTo>
                  <a:lnTo>
                    <a:pt x="104" y="202"/>
                  </a:lnTo>
                  <a:lnTo>
                    <a:pt x="156" y="150"/>
                  </a:lnTo>
                  <a:lnTo>
                    <a:pt x="156" y="30"/>
                  </a:lnTo>
                  <a:lnTo>
                    <a:pt x="164" y="30"/>
                  </a:lnTo>
                  <a:lnTo>
                    <a:pt x="164" y="210"/>
                  </a:lnTo>
                  <a:close/>
                  <a:moveTo>
                    <a:pt x="30" y="130"/>
                  </a:moveTo>
                  <a:lnTo>
                    <a:pt x="78" y="130"/>
                  </a:lnTo>
                  <a:lnTo>
                    <a:pt x="78" y="118"/>
                  </a:lnTo>
                  <a:lnTo>
                    <a:pt x="30" y="118"/>
                  </a:lnTo>
                  <a:lnTo>
                    <a:pt x="30" y="130"/>
                  </a:lnTo>
                  <a:close/>
                  <a:moveTo>
                    <a:pt x="126" y="90"/>
                  </a:moveTo>
                  <a:lnTo>
                    <a:pt x="30" y="90"/>
                  </a:lnTo>
                  <a:lnTo>
                    <a:pt x="30" y="104"/>
                  </a:lnTo>
                  <a:lnTo>
                    <a:pt x="126" y="104"/>
                  </a:lnTo>
                  <a:lnTo>
                    <a:pt x="126"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grpSp>
      <p:sp>
        <p:nvSpPr>
          <p:cNvPr id="52" name="Rectangle 51"/>
          <p:cNvSpPr/>
          <p:nvPr/>
        </p:nvSpPr>
        <p:spPr>
          <a:xfrm>
            <a:off x="0" y="361013"/>
            <a:ext cx="373627" cy="296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55" name="Straight Connector 54"/>
          <p:cNvCxnSpPr/>
          <p:nvPr/>
        </p:nvCxnSpPr>
        <p:spPr>
          <a:xfrm>
            <a:off x="10668000" y="6439987"/>
            <a:ext cx="1524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B2347C7A-4C0C-4058-9279-275E82261305}"/>
              </a:ext>
            </a:extLst>
          </p:cNvPr>
          <p:cNvGrpSpPr/>
          <p:nvPr/>
        </p:nvGrpSpPr>
        <p:grpSpPr>
          <a:xfrm>
            <a:off x="778443" y="1232725"/>
            <a:ext cx="9972235" cy="574674"/>
            <a:chOff x="830263" y="1889125"/>
            <a:chExt cx="9972234" cy="574675"/>
          </a:xfrm>
        </p:grpSpPr>
        <p:sp>
          <p:nvSpPr>
            <p:cNvPr id="58" name="TextBox 57">
              <a:extLst>
                <a:ext uri="{FF2B5EF4-FFF2-40B4-BE49-F238E27FC236}">
                  <a16:creationId xmlns:a16="http://schemas.microsoft.com/office/drawing/2014/main" id="{976F4236-165D-458F-B1E5-E2584061AB97}"/>
                </a:ext>
              </a:extLst>
            </p:cNvPr>
            <p:cNvSpPr txBox="1">
              <a:spLocks/>
            </p:cNvSpPr>
            <p:nvPr/>
          </p:nvSpPr>
          <p:spPr>
            <a:xfrm>
              <a:off x="2864067" y="2046844"/>
              <a:ext cx="1215507" cy="246221"/>
            </a:xfrm>
            <a:prstGeom prst="rect">
              <a:avLst/>
            </a:prstGeom>
            <a:noFill/>
          </p:spPr>
          <p:txBody>
            <a:bodyPr wrap="square" lIns="0" tIns="0" rIns="0" bIns="0" rtlCol="0">
              <a:spAutoFit/>
            </a:bodyPr>
            <a:lstStyle/>
            <a:p>
              <a:r>
                <a:rPr lang="en-US" sz="1600" b="1" spc="-31" dirty="0">
                  <a:solidFill>
                    <a:srgbClr val="FFC000"/>
                  </a:solidFill>
                  <a:latin typeface="Poppins" panose="02000000000000000000" pitchFamily="2" charset="0"/>
                  <a:cs typeface="Poppins" panose="02000000000000000000" pitchFamily="2" charset="0"/>
                </a:rPr>
                <a:t>Now </a:t>
              </a:r>
              <a:r>
                <a:rPr lang="en-US" sz="1600" spc="-31" dirty="0">
                  <a:solidFill>
                    <a:srgbClr val="FFC000"/>
                  </a:solidFill>
                  <a:latin typeface="Poppins" panose="02000000000000000000" pitchFamily="2" charset="0"/>
                  <a:cs typeface="Poppins" panose="02000000000000000000" pitchFamily="2" charset="0"/>
                </a:rPr>
                <a:t>–</a:t>
              </a:r>
              <a:r>
                <a:rPr lang="en-US" sz="1600" b="1" spc="-31" dirty="0">
                  <a:solidFill>
                    <a:srgbClr val="FFC000"/>
                  </a:solidFill>
                  <a:latin typeface="Poppins" panose="02000000000000000000" pitchFamily="2" charset="0"/>
                  <a:cs typeface="Poppins" panose="02000000000000000000" pitchFamily="2" charset="0"/>
                </a:rPr>
                <a:t> 1/19</a:t>
              </a:r>
            </a:p>
          </p:txBody>
        </p:sp>
        <p:sp>
          <p:nvSpPr>
            <p:cNvPr id="59" name="TextBox 58">
              <a:extLst>
                <a:ext uri="{FF2B5EF4-FFF2-40B4-BE49-F238E27FC236}">
                  <a16:creationId xmlns:a16="http://schemas.microsoft.com/office/drawing/2014/main" id="{FFBF2994-1A43-42C6-A69B-AA1DF6BAC6A5}"/>
                </a:ext>
              </a:extLst>
            </p:cNvPr>
            <p:cNvSpPr txBox="1"/>
            <p:nvPr/>
          </p:nvSpPr>
          <p:spPr>
            <a:xfrm>
              <a:off x="4379341" y="1979740"/>
              <a:ext cx="6423156" cy="246221"/>
            </a:xfrm>
            <a:prstGeom prst="rect">
              <a:avLst/>
            </a:prstGeom>
            <a:noFill/>
          </p:spPr>
          <p:txBody>
            <a:bodyPr wrap="square" lIns="0" tIns="0" rIns="0" bIns="0" rtlCol="0">
              <a:spAutoFit/>
            </a:bodyPr>
            <a:lstStyle/>
            <a:p>
              <a:r>
                <a:rPr lang="en-US" sz="1600" b="1" spc="-31" dirty="0">
                  <a:solidFill>
                    <a:schemeClr val="accent3">
                      <a:lumMod val="50000"/>
                    </a:schemeClr>
                  </a:solidFill>
                  <a:cs typeface="Poppins" panose="02000000000000000000" pitchFamily="2" charset="0"/>
                </a:rPr>
                <a:t>Complete Fall – 2 data population in local SIS.</a:t>
              </a:r>
            </a:p>
          </p:txBody>
        </p:sp>
        <p:cxnSp>
          <p:nvCxnSpPr>
            <p:cNvPr id="60" name="Straight Connector 59">
              <a:extLst>
                <a:ext uri="{FF2B5EF4-FFF2-40B4-BE49-F238E27FC236}">
                  <a16:creationId xmlns:a16="http://schemas.microsoft.com/office/drawing/2014/main" id="{89160013-8917-48FB-A8FE-FEEA8439C3F4}"/>
                </a:ext>
              </a:extLst>
            </p:cNvPr>
            <p:cNvCxnSpPr/>
            <p:nvPr/>
          </p:nvCxnSpPr>
          <p:spPr>
            <a:xfrm>
              <a:off x="4195626" y="1932932"/>
              <a:ext cx="0" cy="509286"/>
            </a:xfrm>
            <a:prstGeom prst="line">
              <a:avLst/>
            </a:prstGeom>
            <a:ln w="28575"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61" name="Freeform 1143">
              <a:extLst>
                <a:ext uri="{FF2B5EF4-FFF2-40B4-BE49-F238E27FC236}">
                  <a16:creationId xmlns:a16="http://schemas.microsoft.com/office/drawing/2014/main" id="{C3F9A8F4-9C58-4718-B9D2-7CDCEA9A01EF}"/>
                </a:ext>
              </a:extLst>
            </p:cNvPr>
            <p:cNvSpPr>
              <a:spLocks noEditPoints="1"/>
            </p:cNvSpPr>
            <p:nvPr/>
          </p:nvSpPr>
          <p:spPr bwMode="auto">
            <a:xfrm>
              <a:off x="1023938" y="2162175"/>
              <a:ext cx="1344613" cy="25400"/>
            </a:xfrm>
            <a:custGeom>
              <a:avLst/>
              <a:gdLst>
                <a:gd name="T0" fmla="*/ 148 w 424"/>
                <a:gd name="T1" fmla="*/ 8 h 8"/>
                <a:gd name="T2" fmla="*/ 132 w 424"/>
                <a:gd name="T3" fmla="*/ 0 h 8"/>
                <a:gd name="T4" fmla="*/ 136 w 424"/>
                <a:gd name="T5" fmla="*/ 4 h 8"/>
                <a:gd name="T6" fmla="*/ 176 w 424"/>
                <a:gd name="T7" fmla="*/ 4 h 8"/>
                <a:gd name="T8" fmla="*/ 180 w 424"/>
                <a:gd name="T9" fmla="*/ 0 h 8"/>
                <a:gd name="T10" fmla="*/ 212 w 424"/>
                <a:gd name="T11" fmla="*/ 8 h 8"/>
                <a:gd name="T12" fmla="*/ 196 w 424"/>
                <a:gd name="T13" fmla="*/ 0 h 8"/>
                <a:gd name="T14" fmla="*/ 200 w 424"/>
                <a:gd name="T15" fmla="*/ 4 h 8"/>
                <a:gd name="T16" fmla="*/ 112 w 424"/>
                <a:gd name="T17" fmla="*/ 4 h 8"/>
                <a:gd name="T18" fmla="*/ 116 w 424"/>
                <a:gd name="T19" fmla="*/ 0 h 8"/>
                <a:gd name="T20" fmla="*/ 164 w 424"/>
                <a:gd name="T21" fmla="*/ 8 h 8"/>
                <a:gd name="T22" fmla="*/ 20 w 424"/>
                <a:gd name="T23" fmla="*/ 0 h 8"/>
                <a:gd name="T24" fmla="*/ 24 w 424"/>
                <a:gd name="T25" fmla="*/ 4 h 8"/>
                <a:gd name="T26" fmla="*/ 96 w 424"/>
                <a:gd name="T27" fmla="*/ 4 h 8"/>
                <a:gd name="T28" fmla="*/ 100 w 424"/>
                <a:gd name="T29" fmla="*/ 0 h 8"/>
                <a:gd name="T30" fmla="*/ 4 w 424"/>
                <a:gd name="T31" fmla="*/ 8 h 8"/>
                <a:gd name="T32" fmla="*/ 36 w 424"/>
                <a:gd name="T33" fmla="*/ 0 h 8"/>
                <a:gd name="T34" fmla="*/ 40 w 424"/>
                <a:gd name="T35" fmla="*/ 4 h 8"/>
                <a:gd name="T36" fmla="*/ 80 w 424"/>
                <a:gd name="T37" fmla="*/ 4 h 8"/>
                <a:gd name="T38" fmla="*/ 84 w 424"/>
                <a:gd name="T39" fmla="*/ 0 h 8"/>
                <a:gd name="T40" fmla="*/ 68 w 424"/>
                <a:gd name="T41" fmla="*/ 8 h 8"/>
                <a:gd name="T42" fmla="*/ 52 w 424"/>
                <a:gd name="T43" fmla="*/ 0 h 8"/>
                <a:gd name="T44" fmla="*/ 56 w 424"/>
                <a:gd name="T45" fmla="*/ 4 h 8"/>
                <a:gd name="T46" fmla="*/ 336 w 424"/>
                <a:gd name="T47" fmla="*/ 4 h 8"/>
                <a:gd name="T48" fmla="*/ 340 w 424"/>
                <a:gd name="T49" fmla="*/ 0 h 8"/>
                <a:gd name="T50" fmla="*/ 372 w 424"/>
                <a:gd name="T51" fmla="*/ 8 h 8"/>
                <a:gd name="T52" fmla="*/ 356 w 424"/>
                <a:gd name="T53" fmla="*/ 0 h 8"/>
                <a:gd name="T54" fmla="*/ 360 w 424"/>
                <a:gd name="T55" fmla="*/ 4 h 8"/>
                <a:gd name="T56" fmla="*/ 384 w 424"/>
                <a:gd name="T57" fmla="*/ 4 h 8"/>
                <a:gd name="T58" fmla="*/ 388 w 424"/>
                <a:gd name="T59" fmla="*/ 0 h 8"/>
                <a:gd name="T60" fmla="*/ 420 w 424"/>
                <a:gd name="T61" fmla="*/ 8 h 8"/>
                <a:gd name="T62" fmla="*/ 404 w 424"/>
                <a:gd name="T63" fmla="*/ 0 h 8"/>
                <a:gd name="T64" fmla="*/ 408 w 424"/>
                <a:gd name="T65" fmla="*/ 4 h 8"/>
                <a:gd name="T66" fmla="*/ 224 w 424"/>
                <a:gd name="T67" fmla="*/ 4 h 8"/>
                <a:gd name="T68" fmla="*/ 228 w 424"/>
                <a:gd name="T69" fmla="*/ 0 h 8"/>
                <a:gd name="T70" fmla="*/ 260 w 424"/>
                <a:gd name="T71" fmla="*/ 8 h 8"/>
                <a:gd name="T72" fmla="*/ 244 w 424"/>
                <a:gd name="T73" fmla="*/ 0 h 8"/>
                <a:gd name="T74" fmla="*/ 248 w 424"/>
                <a:gd name="T75" fmla="*/ 4 h 8"/>
                <a:gd name="T76" fmla="*/ 272 w 424"/>
                <a:gd name="T77" fmla="*/ 4 h 8"/>
                <a:gd name="T78" fmla="*/ 276 w 424"/>
                <a:gd name="T79" fmla="*/ 0 h 8"/>
                <a:gd name="T80" fmla="*/ 308 w 424"/>
                <a:gd name="T81" fmla="*/ 8 h 8"/>
                <a:gd name="T82" fmla="*/ 324 w 424"/>
                <a:gd name="T83" fmla="*/ 0 h 8"/>
                <a:gd name="T84" fmla="*/ 328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48" y="0"/>
                  </a:moveTo>
                  <a:cubicBezTo>
                    <a:pt x="146" y="0"/>
                    <a:pt x="144" y="2"/>
                    <a:pt x="144" y="4"/>
                  </a:cubicBezTo>
                  <a:cubicBezTo>
                    <a:pt x="144" y="7"/>
                    <a:pt x="146" y="8"/>
                    <a:pt x="148" y="8"/>
                  </a:cubicBezTo>
                  <a:cubicBezTo>
                    <a:pt x="150" y="8"/>
                    <a:pt x="152" y="7"/>
                    <a:pt x="152" y="4"/>
                  </a:cubicBezTo>
                  <a:cubicBezTo>
                    <a:pt x="152" y="2"/>
                    <a:pt x="150" y="0"/>
                    <a:pt x="148" y="0"/>
                  </a:cubicBezTo>
                  <a:close/>
                  <a:moveTo>
                    <a:pt x="132" y="0"/>
                  </a:moveTo>
                  <a:cubicBezTo>
                    <a:pt x="130" y="0"/>
                    <a:pt x="128" y="2"/>
                    <a:pt x="128" y="4"/>
                  </a:cubicBezTo>
                  <a:cubicBezTo>
                    <a:pt x="128" y="7"/>
                    <a:pt x="130" y="8"/>
                    <a:pt x="132" y="8"/>
                  </a:cubicBezTo>
                  <a:cubicBezTo>
                    <a:pt x="134" y="8"/>
                    <a:pt x="136" y="7"/>
                    <a:pt x="136" y="4"/>
                  </a:cubicBezTo>
                  <a:cubicBezTo>
                    <a:pt x="136" y="2"/>
                    <a:pt x="134" y="0"/>
                    <a:pt x="132" y="0"/>
                  </a:cubicBezTo>
                  <a:close/>
                  <a:moveTo>
                    <a:pt x="180" y="0"/>
                  </a:moveTo>
                  <a:cubicBezTo>
                    <a:pt x="178" y="0"/>
                    <a:pt x="176" y="2"/>
                    <a:pt x="176" y="4"/>
                  </a:cubicBezTo>
                  <a:cubicBezTo>
                    <a:pt x="176" y="7"/>
                    <a:pt x="178" y="8"/>
                    <a:pt x="180" y="8"/>
                  </a:cubicBezTo>
                  <a:cubicBezTo>
                    <a:pt x="182" y="8"/>
                    <a:pt x="184" y="7"/>
                    <a:pt x="184" y="4"/>
                  </a:cubicBezTo>
                  <a:cubicBezTo>
                    <a:pt x="184" y="2"/>
                    <a:pt x="182" y="0"/>
                    <a:pt x="180" y="0"/>
                  </a:cubicBezTo>
                  <a:close/>
                  <a:moveTo>
                    <a:pt x="212" y="0"/>
                  </a:moveTo>
                  <a:cubicBezTo>
                    <a:pt x="210" y="0"/>
                    <a:pt x="208" y="2"/>
                    <a:pt x="208" y="4"/>
                  </a:cubicBezTo>
                  <a:cubicBezTo>
                    <a:pt x="208" y="7"/>
                    <a:pt x="210" y="8"/>
                    <a:pt x="212" y="8"/>
                  </a:cubicBezTo>
                  <a:cubicBezTo>
                    <a:pt x="214" y="8"/>
                    <a:pt x="216" y="7"/>
                    <a:pt x="216" y="4"/>
                  </a:cubicBezTo>
                  <a:cubicBezTo>
                    <a:pt x="216" y="2"/>
                    <a:pt x="214" y="0"/>
                    <a:pt x="212" y="0"/>
                  </a:cubicBezTo>
                  <a:close/>
                  <a:moveTo>
                    <a:pt x="196" y="0"/>
                  </a:moveTo>
                  <a:cubicBezTo>
                    <a:pt x="194" y="0"/>
                    <a:pt x="192" y="2"/>
                    <a:pt x="192" y="4"/>
                  </a:cubicBezTo>
                  <a:cubicBezTo>
                    <a:pt x="192" y="7"/>
                    <a:pt x="194" y="8"/>
                    <a:pt x="196" y="8"/>
                  </a:cubicBezTo>
                  <a:cubicBezTo>
                    <a:pt x="198" y="8"/>
                    <a:pt x="200" y="7"/>
                    <a:pt x="200" y="4"/>
                  </a:cubicBezTo>
                  <a:cubicBezTo>
                    <a:pt x="200" y="2"/>
                    <a:pt x="198" y="0"/>
                    <a:pt x="196" y="0"/>
                  </a:cubicBezTo>
                  <a:close/>
                  <a:moveTo>
                    <a:pt x="116" y="0"/>
                  </a:moveTo>
                  <a:cubicBezTo>
                    <a:pt x="114" y="0"/>
                    <a:pt x="112" y="2"/>
                    <a:pt x="112" y="4"/>
                  </a:cubicBezTo>
                  <a:cubicBezTo>
                    <a:pt x="112" y="7"/>
                    <a:pt x="114" y="8"/>
                    <a:pt x="116" y="8"/>
                  </a:cubicBezTo>
                  <a:cubicBezTo>
                    <a:pt x="118" y="8"/>
                    <a:pt x="120" y="7"/>
                    <a:pt x="120" y="4"/>
                  </a:cubicBezTo>
                  <a:cubicBezTo>
                    <a:pt x="120" y="2"/>
                    <a:pt x="118" y="0"/>
                    <a:pt x="116" y="0"/>
                  </a:cubicBezTo>
                  <a:close/>
                  <a:moveTo>
                    <a:pt x="164" y="0"/>
                  </a:moveTo>
                  <a:cubicBezTo>
                    <a:pt x="162" y="0"/>
                    <a:pt x="160" y="2"/>
                    <a:pt x="160" y="4"/>
                  </a:cubicBezTo>
                  <a:cubicBezTo>
                    <a:pt x="160" y="7"/>
                    <a:pt x="162" y="8"/>
                    <a:pt x="164" y="8"/>
                  </a:cubicBezTo>
                  <a:cubicBezTo>
                    <a:pt x="166" y="8"/>
                    <a:pt x="168" y="7"/>
                    <a:pt x="168" y="4"/>
                  </a:cubicBezTo>
                  <a:cubicBezTo>
                    <a:pt x="168" y="2"/>
                    <a:pt x="166" y="0"/>
                    <a:pt x="164" y="0"/>
                  </a:cubicBezTo>
                  <a:close/>
                  <a:moveTo>
                    <a:pt x="20" y="0"/>
                  </a:moveTo>
                  <a:cubicBezTo>
                    <a:pt x="18" y="0"/>
                    <a:pt x="16" y="2"/>
                    <a:pt x="16" y="4"/>
                  </a:cubicBezTo>
                  <a:cubicBezTo>
                    <a:pt x="16" y="7"/>
                    <a:pt x="18" y="8"/>
                    <a:pt x="20" y="8"/>
                  </a:cubicBezTo>
                  <a:cubicBezTo>
                    <a:pt x="22" y="8"/>
                    <a:pt x="24" y="7"/>
                    <a:pt x="24" y="4"/>
                  </a:cubicBezTo>
                  <a:cubicBezTo>
                    <a:pt x="24" y="2"/>
                    <a:pt x="22" y="0"/>
                    <a:pt x="20" y="0"/>
                  </a:cubicBezTo>
                  <a:close/>
                  <a:moveTo>
                    <a:pt x="100" y="0"/>
                  </a:moveTo>
                  <a:cubicBezTo>
                    <a:pt x="98" y="0"/>
                    <a:pt x="96" y="2"/>
                    <a:pt x="96" y="4"/>
                  </a:cubicBezTo>
                  <a:cubicBezTo>
                    <a:pt x="96" y="7"/>
                    <a:pt x="98" y="8"/>
                    <a:pt x="100" y="8"/>
                  </a:cubicBezTo>
                  <a:cubicBezTo>
                    <a:pt x="102" y="8"/>
                    <a:pt x="104" y="7"/>
                    <a:pt x="104" y="4"/>
                  </a:cubicBezTo>
                  <a:cubicBezTo>
                    <a:pt x="104" y="2"/>
                    <a:pt x="102" y="0"/>
                    <a:pt x="100" y="0"/>
                  </a:cubicBezTo>
                  <a:close/>
                  <a:moveTo>
                    <a:pt x="4" y="0"/>
                  </a:moveTo>
                  <a:cubicBezTo>
                    <a:pt x="2" y="0"/>
                    <a:pt x="0" y="2"/>
                    <a:pt x="0" y="4"/>
                  </a:cubicBezTo>
                  <a:cubicBezTo>
                    <a:pt x="0" y="7"/>
                    <a:pt x="2" y="8"/>
                    <a:pt x="4" y="8"/>
                  </a:cubicBezTo>
                  <a:cubicBezTo>
                    <a:pt x="6" y="8"/>
                    <a:pt x="8" y="7"/>
                    <a:pt x="8" y="4"/>
                  </a:cubicBezTo>
                  <a:cubicBezTo>
                    <a:pt x="8" y="2"/>
                    <a:pt x="6" y="0"/>
                    <a:pt x="4" y="0"/>
                  </a:cubicBezTo>
                  <a:close/>
                  <a:moveTo>
                    <a:pt x="36" y="0"/>
                  </a:moveTo>
                  <a:cubicBezTo>
                    <a:pt x="34" y="0"/>
                    <a:pt x="32" y="2"/>
                    <a:pt x="32" y="4"/>
                  </a:cubicBezTo>
                  <a:cubicBezTo>
                    <a:pt x="32" y="7"/>
                    <a:pt x="34" y="8"/>
                    <a:pt x="36" y="8"/>
                  </a:cubicBezTo>
                  <a:cubicBezTo>
                    <a:pt x="38" y="8"/>
                    <a:pt x="40" y="7"/>
                    <a:pt x="40" y="4"/>
                  </a:cubicBezTo>
                  <a:cubicBezTo>
                    <a:pt x="40" y="2"/>
                    <a:pt x="38" y="0"/>
                    <a:pt x="36" y="0"/>
                  </a:cubicBezTo>
                  <a:close/>
                  <a:moveTo>
                    <a:pt x="84" y="0"/>
                  </a:moveTo>
                  <a:cubicBezTo>
                    <a:pt x="82" y="0"/>
                    <a:pt x="80" y="2"/>
                    <a:pt x="80" y="4"/>
                  </a:cubicBezTo>
                  <a:cubicBezTo>
                    <a:pt x="80" y="7"/>
                    <a:pt x="82" y="8"/>
                    <a:pt x="84" y="8"/>
                  </a:cubicBezTo>
                  <a:cubicBezTo>
                    <a:pt x="86" y="8"/>
                    <a:pt x="88" y="7"/>
                    <a:pt x="88" y="4"/>
                  </a:cubicBezTo>
                  <a:cubicBezTo>
                    <a:pt x="88" y="2"/>
                    <a:pt x="86" y="0"/>
                    <a:pt x="84" y="0"/>
                  </a:cubicBezTo>
                  <a:close/>
                  <a:moveTo>
                    <a:pt x="68" y="0"/>
                  </a:moveTo>
                  <a:cubicBezTo>
                    <a:pt x="66" y="0"/>
                    <a:pt x="64" y="2"/>
                    <a:pt x="64" y="4"/>
                  </a:cubicBezTo>
                  <a:cubicBezTo>
                    <a:pt x="64" y="7"/>
                    <a:pt x="66" y="8"/>
                    <a:pt x="68" y="8"/>
                  </a:cubicBezTo>
                  <a:cubicBezTo>
                    <a:pt x="70" y="8"/>
                    <a:pt x="72" y="7"/>
                    <a:pt x="72" y="4"/>
                  </a:cubicBezTo>
                  <a:cubicBezTo>
                    <a:pt x="72" y="2"/>
                    <a:pt x="70" y="0"/>
                    <a:pt x="68" y="0"/>
                  </a:cubicBezTo>
                  <a:close/>
                  <a:moveTo>
                    <a:pt x="52" y="0"/>
                  </a:moveTo>
                  <a:cubicBezTo>
                    <a:pt x="50" y="0"/>
                    <a:pt x="48" y="2"/>
                    <a:pt x="48" y="4"/>
                  </a:cubicBezTo>
                  <a:cubicBezTo>
                    <a:pt x="48" y="7"/>
                    <a:pt x="50" y="8"/>
                    <a:pt x="52" y="8"/>
                  </a:cubicBezTo>
                  <a:cubicBezTo>
                    <a:pt x="54" y="8"/>
                    <a:pt x="56" y="7"/>
                    <a:pt x="56" y="4"/>
                  </a:cubicBezTo>
                  <a:cubicBezTo>
                    <a:pt x="56" y="2"/>
                    <a:pt x="54" y="0"/>
                    <a:pt x="52" y="0"/>
                  </a:cubicBezTo>
                  <a:close/>
                  <a:moveTo>
                    <a:pt x="340" y="0"/>
                  </a:moveTo>
                  <a:cubicBezTo>
                    <a:pt x="338" y="0"/>
                    <a:pt x="336" y="2"/>
                    <a:pt x="336" y="4"/>
                  </a:cubicBezTo>
                  <a:cubicBezTo>
                    <a:pt x="336" y="7"/>
                    <a:pt x="338" y="8"/>
                    <a:pt x="340" y="8"/>
                  </a:cubicBezTo>
                  <a:cubicBezTo>
                    <a:pt x="342" y="8"/>
                    <a:pt x="344" y="7"/>
                    <a:pt x="344" y="4"/>
                  </a:cubicBezTo>
                  <a:cubicBezTo>
                    <a:pt x="344" y="2"/>
                    <a:pt x="342" y="0"/>
                    <a:pt x="340" y="0"/>
                  </a:cubicBezTo>
                  <a:close/>
                  <a:moveTo>
                    <a:pt x="372" y="0"/>
                  </a:moveTo>
                  <a:cubicBezTo>
                    <a:pt x="370" y="0"/>
                    <a:pt x="368" y="2"/>
                    <a:pt x="368" y="4"/>
                  </a:cubicBezTo>
                  <a:cubicBezTo>
                    <a:pt x="368" y="7"/>
                    <a:pt x="370" y="8"/>
                    <a:pt x="372" y="8"/>
                  </a:cubicBezTo>
                  <a:cubicBezTo>
                    <a:pt x="374" y="8"/>
                    <a:pt x="376" y="7"/>
                    <a:pt x="376" y="4"/>
                  </a:cubicBezTo>
                  <a:cubicBezTo>
                    <a:pt x="376" y="2"/>
                    <a:pt x="374" y="0"/>
                    <a:pt x="372" y="0"/>
                  </a:cubicBezTo>
                  <a:close/>
                  <a:moveTo>
                    <a:pt x="356" y="0"/>
                  </a:moveTo>
                  <a:cubicBezTo>
                    <a:pt x="354" y="0"/>
                    <a:pt x="352" y="2"/>
                    <a:pt x="352" y="4"/>
                  </a:cubicBezTo>
                  <a:cubicBezTo>
                    <a:pt x="352" y="7"/>
                    <a:pt x="354" y="8"/>
                    <a:pt x="356" y="8"/>
                  </a:cubicBezTo>
                  <a:cubicBezTo>
                    <a:pt x="358" y="8"/>
                    <a:pt x="360" y="7"/>
                    <a:pt x="360" y="4"/>
                  </a:cubicBezTo>
                  <a:cubicBezTo>
                    <a:pt x="360" y="2"/>
                    <a:pt x="358" y="0"/>
                    <a:pt x="356" y="0"/>
                  </a:cubicBezTo>
                  <a:close/>
                  <a:moveTo>
                    <a:pt x="388" y="0"/>
                  </a:moveTo>
                  <a:cubicBezTo>
                    <a:pt x="386" y="0"/>
                    <a:pt x="384" y="2"/>
                    <a:pt x="384" y="4"/>
                  </a:cubicBezTo>
                  <a:cubicBezTo>
                    <a:pt x="384" y="7"/>
                    <a:pt x="386" y="8"/>
                    <a:pt x="388" y="8"/>
                  </a:cubicBezTo>
                  <a:cubicBezTo>
                    <a:pt x="390" y="8"/>
                    <a:pt x="392" y="7"/>
                    <a:pt x="392" y="4"/>
                  </a:cubicBezTo>
                  <a:cubicBezTo>
                    <a:pt x="392" y="2"/>
                    <a:pt x="390" y="0"/>
                    <a:pt x="388" y="0"/>
                  </a:cubicBezTo>
                  <a:close/>
                  <a:moveTo>
                    <a:pt x="420" y="0"/>
                  </a:moveTo>
                  <a:cubicBezTo>
                    <a:pt x="418" y="0"/>
                    <a:pt x="416" y="2"/>
                    <a:pt x="416" y="4"/>
                  </a:cubicBezTo>
                  <a:cubicBezTo>
                    <a:pt x="416" y="7"/>
                    <a:pt x="418" y="8"/>
                    <a:pt x="420" y="8"/>
                  </a:cubicBezTo>
                  <a:cubicBezTo>
                    <a:pt x="422" y="8"/>
                    <a:pt x="424" y="7"/>
                    <a:pt x="424" y="4"/>
                  </a:cubicBezTo>
                  <a:cubicBezTo>
                    <a:pt x="424" y="2"/>
                    <a:pt x="422" y="0"/>
                    <a:pt x="420" y="0"/>
                  </a:cubicBezTo>
                  <a:close/>
                  <a:moveTo>
                    <a:pt x="404" y="0"/>
                  </a:moveTo>
                  <a:cubicBezTo>
                    <a:pt x="402" y="0"/>
                    <a:pt x="400" y="2"/>
                    <a:pt x="400" y="4"/>
                  </a:cubicBezTo>
                  <a:cubicBezTo>
                    <a:pt x="400" y="7"/>
                    <a:pt x="402" y="8"/>
                    <a:pt x="404" y="8"/>
                  </a:cubicBezTo>
                  <a:cubicBezTo>
                    <a:pt x="406" y="8"/>
                    <a:pt x="408" y="7"/>
                    <a:pt x="408" y="4"/>
                  </a:cubicBezTo>
                  <a:cubicBezTo>
                    <a:pt x="408" y="2"/>
                    <a:pt x="406" y="0"/>
                    <a:pt x="404" y="0"/>
                  </a:cubicBezTo>
                  <a:close/>
                  <a:moveTo>
                    <a:pt x="228" y="0"/>
                  </a:moveTo>
                  <a:cubicBezTo>
                    <a:pt x="226" y="0"/>
                    <a:pt x="224" y="2"/>
                    <a:pt x="224" y="4"/>
                  </a:cubicBezTo>
                  <a:cubicBezTo>
                    <a:pt x="224" y="7"/>
                    <a:pt x="226" y="8"/>
                    <a:pt x="228" y="8"/>
                  </a:cubicBezTo>
                  <a:cubicBezTo>
                    <a:pt x="230" y="8"/>
                    <a:pt x="232" y="7"/>
                    <a:pt x="232" y="4"/>
                  </a:cubicBezTo>
                  <a:cubicBezTo>
                    <a:pt x="232" y="2"/>
                    <a:pt x="230" y="0"/>
                    <a:pt x="228" y="0"/>
                  </a:cubicBezTo>
                  <a:close/>
                  <a:moveTo>
                    <a:pt x="260" y="0"/>
                  </a:moveTo>
                  <a:cubicBezTo>
                    <a:pt x="258" y="0"/>
                    <a:pt x="256" y="2"/>
                    <a:pt x="256" y="4"/>
                  </a:cubicBezTo>
                  <a:cubicBezTo>
                    <a:pt x="256" y="7"/>
                    <a:pt x="258" y="8"/>
                    <a:pt x="260" y="8"/>
                  </a:cubicBezTo>
                  <a:cubicBezTo>
                    <a:pt x="262" y="8"/>
                    <a:pt x="264" y="7"/>
                    <a:pt x="264" y="4"/>
                  </a:cubicBezTo>
                  <a:cubicBezTo>
                    <a:pt x="264" y="2"/>
                    <a:pt x="262" y="0"/>
                    <a:pt x="260" y="0"/>
                  </a:cubicBezTo>
                  <a:close/>
                  <a:moveTo>
                    <a:pt x="244" y="0"/>
                  </a:moveTo>
                  <a:cubicBezTo>
                    <a:pt x="242" y="0"/>
                    <a:pt x="240" y="2"/>
                    <a:pt x="240" y="4"/>
                  </a:cubicBezTo>
                  <a:cubicBezTo>
                    <a:pt x="240" y="7"/>
                    <a:pt x="242" y="8"/>
                    <a:pt x="244" y="8"/>
                  </a:cubicBezTo>
                  <a:cubicBezTo>
                    <a:pt x="246" y="8"/>
                    <a:pt x="248" y="7"/>
                    <a:pt x="248" y="4"/>
                  </a:cubicBezTo>
                  <a:cubicBezTo>
                    <a:pt x="248" y="2"/>
                    <a:pt x="246" y="0"/>
                    <a:pt x="244" y="0"/>
                  </a:cubicBezTo>
                  <a:close/>
                  <a:moveTo>
                    <a:pt x="276" y="0"/>
                  </a:moveTo>
                  <a:cubicBezTo>
                    <a:pt x="274" y="0"/>
                    <a:pt x="272" y="2"/>
                    <a:pt x="272" y="4"/>
                  </a:cubicBezTo>
                  <a:cubicBezTo>
                    <a:pt x="272" y="7"/>
                    <a:pt x="274" y="8"/>
                    <a:pt x="276" y="8"/>
                  </a:cubicBezTo>
                  <a:cubicBezTo>
                    <a:pt x="278" y="8"/>
                    <a:pt x="280" y="7"/>
                    <a:pt x="280" y="4"/>
                  </a:cubicBezTo>
                  <a:cubicBezTo>
                    <a:pt x="280" y="2"/>
                    <a:pt x="278" y="0"/>
                    <a:pt x="276" y="0"/>
                  </a:cubicBezTo>
                  <a:close/>
                  <a:moveTo>
                    <a:pt x="308" y="0"/>
                  </a:moveTo>
                  <a:cubicBezTo>
                    <a:pt x="306" y="0"/>
                    <a:pt x="304" y="2"/>
                    <a:pt x="304" y="4"/>
                  </a:cubicBezTo>
                  <a:cubicBezTo>
                    <a:pt x="304" y="7"/>
                    <a:pt x="306" y="8"/>
                    <a:pt x="308" y="8"/>
                  </a:cubicBezTo>
                  <a:cubicBezTo>
                    <a:pt x="310" y="8"/>
                    <a:pt x="312" y="7"/>
                    <a:pt x="312" y="4"/>
                  </a:cubicBezTo>
                  <a:cubicBezTo>
                    <a:pt x="312" y="2"/>
                    <a:pt x="310" y="0"/>
                    <a:pt x="308" y="0"/>
                  </a:cubicBezTo>
                  <a:close/>
                  <a:moveTo>
                    <a:pt x="324" y="0"/>
                  </a:moveTo>
                  <a:cubicBezTo>
                    <a:pt x="322" y="0"/>
                    <a:pt x="320" y="2"/>
                    <a:pt x="320" y="4"/>
                  </a:cubicBezTo>
                  <a:cubicBezTo>
                    <a:pt x="320" y="7"/>
                    <a:pt x="322" y="8"/>
                    <a:pt x="324" y="8"/>
                  </a:cubicBezTo>
                  <a:cubicBezTo>
                    <a:pt x="326" y="8"/>
                    <a:pt x="328" y="7"/>
                    <a:pt x="328" y="4"/>
                  </a:cubicBezTo>
                  <a:cubicBezTo>
                    <a:pt x="328" y="2"/>
                    <a:pt x="326" y="0"/>
                    <a:pt x="324" y="0"/>
                  </a:cubicBezTo>
                  <a:close/>
                  <a:moveTo>
                    <a:pt x="292" y="0"/>
                  </a:moveTo>
                  <a:cubicBezTo>
                    <a:pt x="290" y="0"/>
                    <a:pt x="288" y="2"/>
                    <a:pt x="288" y="4"/>
                  </a:cubicBezTo>
                  <a:cubicBezTo>
                    <a:pt x="288" y="7"/>
                    <a:pt x="290" y="8"/>
                    <a:pt x="292" y="8"/>
                  </a:cubicBezTo>
                  <a:cubicBezTo>
                    <a:pt x="294" y="8"/>
                    <a:pt x="296" y="7"/>
                    <a:pt x="296" y="4"/>
                  </a:cubicBezTo>
                  <a:cubicBezTo>
                    <a:pt x="296" y="2"/>
                    <a:pt x="294" y="0"/>
                    <a:pt x="292"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62" name="Freeform 1155">
              <a:extLst>
                <a:ext uri="{FF2B5EF4-FFF2-40B4-BE49-F238E27FC236}">
                  <a16:creationId xmlns:a16="http://schemas.microsoft.com/office/drawing/2014/main" id="{BE9FA5AD-93E7-4D5C-A2BE-A06511C3F22C}"/>
                </a:ext>
              </a:extLst>
            </p:cNvPr>
            <p:cNvSpPr>
              <a:spLocks/>
            </p:cNvSpPr>
            <p:nvPr/>
          </p:nvSpPr>
          <p:spPr bwMode="auto">
            <a:xfrm>
              <a:off x="830263" y="1971675"/>
              <a:ext cx="412750" cy="409575"/>
            </a:xfrm>
            <a:custGeom>
              <a:avLst/>
              <a:gdLst>
                <a:gd name="T0" fmla="*/ 114 w 130"/>
                <a:gd name="T1" fmla="*/ 93 h 129"/>
                <a:gd name="T2" fmla="*/ 93 w 130"/>
                <a:gd name="T3" fmla="*/ 15 h 129"/>
                <a:gd name="T4" fmla="*/ 16 w 130"/>
                <a:gd name="T5" fmla="*/ 36 h 129"/>
                <a:gd name="T6" fmla="*/ 37 w 130"/>
                <a:gd name="T7" fmla="*/ 114 h 129"/>
                <a:gd name="T8" fmla="*/ 114 w 130"/>
                <a:gd name="T9" fmla="*/ 93 h 129"/>
              </a:gdLst>
              <a:ahLst/>
              <a:cxnLst>
                <a:cxn ang="0">
                  <a:pos x="T0" y="T1"/>
                </a:cxn>
                <a:cxn ang="0">
                  <a:pos x="T2" y="T3"/>
                </a:cxn>
                <a:cxn ang="0">
                  <a:pos x="T4" y="T5"/>
                </a:cxn>
                <a:cxn ang="0">
                  <a:pos x="T6" y="T7"/>
                </a:cxn>
                <a:cxn ang="0">
                  <a:pos x="T8" y="T9"/>
                </a:cxn>
              </a:cxnLst>
              <a:rect l="0" t="0" r="r" b="b"/>
              <a:pathLst>
                <a:path w="130" h="129">
                  <a:moveTo>
                    <a:pt x="114" y="93"/>
                  </a:moveTo>
                  <a:cubicBezTo>
                    <a:pt x="130" y="66"/>
                    <a:pt x="120" y="31"/>
                    <a:pt x="93" y="15"/>
                  </a:cubicBezTo>
                  <a:cubicBezTo>
                    <a:pt x="66" y="0"/>
                    <a:pt x="32" y="9"/>
                    <a:pt x="16" y="36"/>
                  </a:cubicBezTo>
                  <a:cubicBezTo>
                    <a:pt x="0" y="63"/>
                    <a:pt x="10" y="98"/>
                    <a:pt x="37" y="114"/>
                  </a:cubicBezTo>
                  <a:cubicBezTo>
                    <a:pt x="64" y="129"/>
                    <a:pt x="98" y="120"/>
                    <a:pt x="114" y="93"/>
                  </a:cubicBezTo>
                  <a:close/>
                </a:path>
              </a:pathLst>
            </a:custGeom>
            <a:solidFill>
              <a:schemeClr val="bg1"/>
            </a:solidFill>
            <a:ln>
              <a:solidFill>
                <a:srgbClr val="FFC000"/>
              </a:solid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63" name="Freeform 1156">
              <a:extLst>
                <a:ext uri="{FF2B5EF4-FFF2-40B4-BE49-F238E27FC236}">
                  <a16:creationId xmlns:a16="http://schemas.microsoft.com/office/drawing/2014/main" id="{A3433467-DDA6-45CF-AE8F-BEF18D54D1C2}"/>
                </a:ext>
              </a:extLst>
            </p:cNvPr>
            <p:cNvSpPr>
              <a:spLocks noEditPoints="1"/>
            </p:cNvSpPr>
            <p:nvPr/>
          </p:nvSpPr>
          <p:spPr bwMode="auto">
            <a:xfrm>
              <a:off x="836613" y="1984375"/>
              <a:ext cx="400050" cy="384175"/>
            </a:xfrm>
            <a:custGeom>
              <a:avLst/>
              <a:gdLst>
                <a:gd name="T0" fmla="*/ 63 w 126"/>
                <a:gd name="T1" fmla="*/ 121 h 121"/>
                <a:gd name="T2" fmla="*/ 63 w 126"/>
                <a:gd name="T3" fmla="*/ 121 h 121"/>
                <a:gd name="T4" fmla="*/ 33 w 126"/>
                <a:gd name="T5" fmla="*/ 113 h 121"/>
                <a:gd name="T6" fmla="*/ 4 w 126"/>
                <a:gd name="T7" fmla="*/ 76 h 121"/>
                <a:gd name="T8" fmla="*/ 10 w 126"/>
                <a:gd name="T9" fmla="*/ 30 h 121"/>
                <a:gd name="T10" fmla="*/ 63 w 126"/>
                <a:gd name="T11" fmla="*/ 0 h 121"/>
                <a:gd name="T12" fmla="*/ 93 w 126"/>
                <a:gd name="T13" fmla="*/ 8 h 121"/>
                <a:gd name="T14" fmla="*/ 122 w 126"/>
                <a:gd name="T15" fmla="*/ 45 h 121"/>
                <a:gd name="T16" fmla="*/ 116 w 126"/>
                <a:gd name="T17" fmla="*/ 91 h 121"/>
                <a:gd name="T18" fmla="*/ 63 w 126"/>
                <a:gd name="T19" fmla="*/ 121 h 121"/>
                <a:gd name="T20" fmla="*/ 63 w 126"/>
                <a:gd name="T21" fmla="*/ 8 h 121"/>
                <a:gd name="T22" fmla="*/ 17 w 126"/>
                <a:gd name="T23" fmla="*/ 34 h 121"/>
                <a:gd name="T24" fmla="*/ 12 w 126"/>
                <a:gd name="T25" fmla="*/ 74 h 121"/>
                <a:gd name="T26" fmla="*/ 37 w 126"/>
                <a:gd name="T27" fmla="*/ 106 h 121"/>
                <a:gd name="T28" fmla="*/ 63 w 126"/>
                <a:gd name="T29" fmla="*/ 113 h 121"/>
                <a:gd name="T30" fmla="*/ 109 w 126"/>
                <a:gd name="T31" fmla="*/ 87 h 121"/>
                <a:gd name="T32" fmla="*/ 114 w 126"/>
                <a:gd name="T33" fmla="*/ 47 h 121"/>
                <a:gd name="T34" fmla="*/ 89 w 126"/>
                <a:gd name="T35" fmla="*/ 15 h 121"/>
                <a:gd name="T36" fmla="*/ 63 w 126"/>
                <a:gd name="T37"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1">
                  <a:moveTo>
                    <a:pt x="63" y="121"/>
                  </a:moveTo>
                  <a:cubicBezTo>
                    <a:pt x="63" y="121"/>
                    <a:pt x="63" y="121"/>
                    <a:pt x="63" y="121"/>
                  </a:cubicBezTo>
                  <a:cubicBezTo>
                    <a:pt x="52" y="121"/>
                    <a:pt x="42" y="118"/>
                    <a:pt x="33" y="113"/>
                  </a:cubicBezTo>
                  <a:cubicBezTo>
                    <a:pt x="19" y="105"/>
                    <a:pt x="9" y="92"/>
                    <a:pt x="4" y="76"/>
                  </a:cubicBezTo>
                  <a:cubicBezTo>
                    <a:pt x="0" y="61"/>
                    <a:pt x="2" y="44"/>
                    <a:pt x="10" y="30"/>
                  </a:cubicBezTo>
                  <a:cubicBezTo>
                    <a:pt x="21" y="11"/>
                    <a:pt x="41" y="0"/>
                    <a:pt x="63" y="0"/>
                  </a:cubicBezTo>
                  <a:cubicBezTo>
                    <a:pt x="74" y="0"/>
                    <a:pt x="84" y="3"/>
                    <a:pt x="93" y="8"/>
                  </a:cubicBezTo>
                  <a:cubicBezTo>
                    <a:pt x="107" y="16"/>
                    <a:pt x="117" y="29"/>
                    <a:pt x="122" y="45"/>
                  </a:cubicBezTo>
                  <a:cubicBezTo>
                    <a:pt x="126" y="60"/>
                    <a:pt x="124" y="77"/>
                    <a:pt x="116" y="91"/>
                  </a:cubicBezTo>
                  <a:cubicBezTo>
                    <a:pt x="105" y="110"/>
                    <a:pt x="85" y="121"/>
                    <a:pt x="63" y="121"/>
                  </a:cubicBezTo>
                  <a:close/>
                  <a:moveTo>
                    <a:pt x="63" y="8"/>
                  </a:moveTo>
                  <a:cubicBezTo>
                    <a:pt x="44" y="8"/>
                    <a:pt x="27" y="18"/>
                    <a:pt x="17" y="34"/>
                  </a:cubicBezTo>
                  <a:cubicBezTo>
                    <a:pt x="10" y="46"/>
                    <a:pt x="8" y="61"/>
                    <a:pt x="12" y="74"/>
                  </a:cubicBezTo>
                  <a:cubicBezTo>
                    <a:pt x="16" y="88"/>
                    <a:pt x="24" y="99"/>
                    <a:pt x="37" y="106"/>
                  </a:cubicBezTo>
                  <a:cubicBezTo>
                    <a:pt x="45" y="111"/>
                    <a:pt x="54" y="113"/>
                    <a:pt x="63" y="113"/>
                  </a:cubicBezTo>
                  <a:cubicBezTo>
                    <a:pt x="82" y="113"/>
                    <a:pt x="99" y="103"/>
                    <a:pt x="109" y="87"/>
                  </a:cubicBezTo>
                  <a:cubicBezTo>
                    <a:pt x="116" y="75"/>
                    <a:pt x="118" y="60"/>
                    <a:pt x="114" y="47"/>
                  </a:cubicBezTo>
                  <a:cubicBezTo>
                    <a:pt x="110" y="33"/>
                    <a:pt x="102" y="22"/>
                    <a:pt x="89" y="15"/>
                  </a:cubicBezTo>
                  <a:cubicBezTo>
                    <a:pt x="81" y="10"/>
                    <a:pt x="72" y="8"/>
                    <a:pt x="63" y="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351" spc="-31" baseline="-25000">
                <a:latin typeface="Poppins" panose="02000000000000000000" pitchFamily="2" charset="0"/>
                <a:cs typeface="Poppins" panose="02000000000000000000" pitchFamily="2" charset="0"/>
              </a:endParaRPr>
            </a:p>
          </p:txBody>
        </p:sp>
        <p:sp>
          <p:nvSpPr>
            <p:cNvPr id="64" name="Oval 1159">
              <a:extLst>
                <a:ext uri="{FF2B5EF4-FFF2-40B4-BE49-F238E27FC236}">
                  <a16:creationId xmlns:a16="http://schemas.microsoft.com/office/drawing/2014/main" id="{C69D1520-2F0B-451D-A136-F5FF3AE24AFE}"/>
                </a:ext>
              </a:extLst>
            </p:cNvPr>
            <p:cNvSpPr>
              <a:spLocks noChangeArrowheads="1"/>
            </p:cNvSpPr>
            <p:nvPr/>
          </p:nvSpPr>
          <p:spPr bwMode="auto">
            <a:xfrm>
              <a:off x="2090738" y="1889125"/>
              <a:ext cx="573088" cy="574675"/>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65" name="Freeform 1160">
              <a:extLst>
                <a:ext uri="{FF2B5EF4-FFF2-40B4-BE49-F238E27FC236}">
                  <a16:creationId xmlns:a16="http://schemas.microsoft.com/office/drawing/2014/main" id="{342C4480-3CA2-470B-8778-DF2C8D76BC7A}"/>
                </a:ext>
              </a:extLst>
            </p:cNvPr>
            <p:cNvSpPr>
              <a:spLocks noEditPoints="1"/>
            </p:cNvSpPr>
            <p:nvPr/>
          </p:nvSpPr>
          <p:spPr bwMode="auto">
            <a:xfrm>
              <a:off x="2255838" y="2003425"/>
              <a:ext cx="246063" cy="358775"/>
            </a:xfrm>
            <a:custGeom>
              <a:avLst/>
              <a:gdLst>
                <a:gd name="T0" fmla="*/ 22 w 78"/>
                <a:gd name="T1" fmla="*/ 98 h 113"/>
                <a:gd name="T2" fmla="*/ 23 w 78"/>
                <a:gd name="T3" fmla="*/ 104 h 113"/>
                <a:gd name="T4" fmla="*/ 28 w 78"/>
                <a:gd name="T5" fmla="*/ 107 h 113"/>
                <a:gd name="T6" fmla="*/ 29 w 78"/>
                <a:gd name="T7" fmla="*/ 110 h 113"/>
                <a:gd name="T8" fmla="*/ 39 w 78"/>
                <a:gd name="T9" fmla="*/ 113 h 113"/>
                <a:gd name="T10" fmla="*/ 48 w 78"/>
                <a:gd name="T11" fmla="*/ 110 h 113"/>
                <a:gd name="T12" fmla="*/ 49 w 78"/>
                <a:gd name="T13" fmla="*/ 107 h 113"/>
                <a:gd name="T14" fmla="*/ 54 w 78"/>
                <a:gd name="T15" fmla="*/ 104 h 113"/>
                <a:gd name="T16" fmla="*/ 55 w 78"/>
                <a:gd name="T17" fmla="*/ 98 h 113"/>
                <a:gd name="T18" fmla="*/ 39 w 78"/>
                <a:gd name="T19" fmla="*/ 100 h 113"/>
                <a:gd name="T20" fmla="*/ 22 w 78"/>
                <a:gd name="T21" fmla="*/ 98 h 113"/>
                <a:gd name="T22" fmla="*/ 21 w 78"/>
                <a:gd name="T23" fmla="*/ 87 h 113"/>
                <a:gd name="T24" fmla="*/ 21 w 78"/>
                <a:gd name="T25" fmla="*/ 92 h 113"/>
                <a:gd name="T26" fmla="*/ 39 w 78"/>
                <a:gd name="T27" fmla="*/ 96 h 113"/>
                <a:gd name="T28" fmla="*/ 56 w 78"/>
                <a:gd name="T29" fmla="*/ 93 h 113"/>
                <a:gd name="T30" fmla="*/ 57 w 78"/>
                <a:gd name="T31" fmla="*/ 87 h 113"/>
                <a:gd name="T32" fmla="*/ 39 w 78"/>
                <a:gd name="T33" fmla="*/ 90 h 113"/>
                <a:gd name="T34" fmla="*/ 21 w 78"/>
                <a:gd name="T35" fmla="*/ 87 h 113"/>
                <a:gd name="T36" fmla="*/ 47 w 78"/>
                <a:gd name="T37" fmla="*/ 53 h 113"/>
                <a:gd name="T38" fmla="*/ 39 w 78"/>
                <a:gd name="T39" fmla="*/ 37 h 113"/>
                <a:gd name="T40" fmla="*/ 30 w 78"/>
                <a:gd name="T41" fmla="*/ 53 h 113"/>
                <a:gd name="T42" fmla="*/ 26 w 78"/>
                <a:gd name="T43" fmla="*/ 45 h 113"/>
                <a:gd name="T44" fmla="*/ 21 w 78"/>
                <a:gd name="T45" fmla="*/ 48 h 113"/>
                <a:gd name="T46" fmla="*/ 30 w 78"/>
                <a:gd name="T47" fmla="*/ 66 h 113"/>
                <a:gd name="T48" fmla="*/ 39 w 78"/>
                <a:gd name="T49" fmla="*/ 50 h 113"/>
                <a:gd name="T50" fmla="*/ 48 w 78"/>
                <a:gd name="T51" fmla="*/ 66 h 113"/>
                <a:gd name="T52" fmla="*/ 56 w 78"/>
                <a:gd name="T53" fmla="*/ 48 h 113"/>
                <a:gd name="T54" fmla="*/ 51 w 78"/>
                <a:gd name="T55" fmla="*/ 45 h 113"/>
                <a:gd name="T56" fmla="*/ 47 w 78"/>
                <a:gd name="T57" fmla="*/ 53 h 113"/>
                <a:gd name="T58" fmla="*/ 39 w 78"/>
                <a:gd name="T59" fmla="*/ 0 h 113"/>
                <a:gd name="T60" fmla="*/ 0 w 78"/>
                <a:gd name="T61" fmla="*/ 39 h 113"/>
                <a:gd name="T62" fmla="*/ 18 w 78"/>
                <a:gd name="T63" fmla="*/ 72 h 113"/>
                <a:gd name="T64" fmla="*/ 20 w 78"/>
                <a:gd name="T65" fmla="*/ 82 h 113"/>
                <a:gd name="T66" fmla="*/ 39 w 78"/>
                <a:gd name="T67" fmla="*/ 85 h 113"/>
                <a:gd name="T68" fmla="*/ 57 w 78"/>
                <a:gd name="T69" fmla="*/ 82 h 113"/>
                <a:gd name="T70" fmla="*/ 59 w 78"/>
                <a:gd name="T71" fmla="*/ 72 h 113"/>
                <a:gd name="T72" fmla="*/ 78 w 78"/>
                <a:gd name="T73" fmla="*/ 39 h 113"/>
                <a:gd name="T74" fmla="*/ 39 w 78"/>
                <a:gd name="T75" fmla="*/ 0 h 113"/>
                <a:gd name="T76" fmla="*/ 53 w 78"/>
                <a:gd name="T77" fmla="*/ 67 h 113"/>
                <a:gd name="T78" fmla="*/ 52 w 78"/>
                <a:gd name="T79" fmla="*/ 76 h 113"/>
                <a:gd name="T80" fmla="*/ 39 w 78"/>
                <a:gd name="T81" fmla="*/ 78 h 113"/>
                <a:gd name="T82" fmla="*/ 25 w 78"/>
                <a:gd name="T83" fmla="*/ 76 h 113"/>
                <a:gd name="T84" fmla="*/ 24 w 78"/>
                <a:gd name="T85" fmla="*/ 67 h 113"/>
                <a:gd name="T86" fmla="*/ 7 w 78"/>
                <a:gd name="T87" fmla="*/ 39 h 113"/>
                <a:gd name="T88" fmla="*/ 39 w 78"/>
                <a:gd name="T89" fmla="*/ 6 h 113"/>
                <a:gd name="T90" fmla="*/ 71 w 78"/>
                <a:gd name="T91" fmla="*/ 39 h 113"/>
                <a:gd name="T92" fmla="*/ 53 w 78"/>
                <a:gd name="T93" fmla="*/ 67 h 113"/>
                <a:gd name="T94" fmla="*/ 39 w 78"/>
                <a:gd name="T95" fmla="*/ 16 h 113"/>
                <a:gd name="T96" fmla="*/ 41 w 78"/>
                <a:gd name="T97" fmla="*/ 14 h 113"/>
                <a:gd name="T98" fmla="*/ 39 w 78"/>
                <a:gd name="T99" fmla="*/ 11 h 113"/>
                <a:gd name="T100" fmla="*/ 12 w 78"/>
                <a:gd name="T101" fmla="*/ 39 h 113"/>
                <a:gd name="T102" fmla="*/ 14 w 78"/>
                <a:gd name="T103" fmla="*/ 41 h 113"/>
                <a:gd name="T104" fmla="*/ 16 w 78"/>
                <a:gd name="T105" fmla="*/ 39 h 113"/>
                <a:gd name="T106" fmla="*/ 39 w 78"/>
                <a:gd name="T10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3">
                  <a:moveTo>
                    <a:pt x="22" y="98"/>
                  </a:moveTo>
                  <a:cubicBezTo>
                    <a:pt x="23" y="104"/>
                    <a:pt x="23" y="104"/>
                    <a:pt x="23" y="104"/>
                  </a:cubicBezTo>
                  <a:cubicBezTo>
                    <a:pt x="23" y="104"/>
                    <a:pt x="24" y="105"/>
                    <a:pt x="28" y="107"/>
                  </a:cubicBezTo>
                  <a:cubicBezTo>
                    <a:pt x="29" y="110"/>
                    <a:pt x="29" y="110"/>
                    <a:pt x="29" y="110"/>
                  </a:cubicBezTo>
                  <a:cubicBezTo>
                    <a:pt x="29" y="110"/>
                    <a:pt x="31" y="113"/>
                    <a:pt x="39" y="113"/>
                  </a:cubicBezTo>
                  <a:cubicBezTo>
                    <a:pt x="46" y="113"/>
                    <a:pt x="48" y="110"/>
                    <a:pt x="48" y="110"/>
                  </a:cubicBezTo>
                  <a:cubicBezTo>
                    <a:pt x="49" y="107"/>
                    <a:pt x="49" y="107"/>
                    <a:pt x="49" y="107"/>
                  </a:cubicBezTo>
                  <a:cubicBezTo>
                    <a:pt x="53" y="105"/>
                    <a:pt x="54" y="104"/>
                    <a:pt x="54" y="104"/>
                  </a:cubicBezTo>
                  <a:cubicBezTo>
                    <a:pt x="55" y="98"/>
                    <a:pt x="55" y="98"/>
                    <a:pt x="55" y="98"/>
                  </a:cubicBezTo>
                  <a:cubicBezTo>
                    <a:pt x="50" y="99"/>
                    <a:pt x="44" y="100"/>
                    <a:pt x="39" y="100"/>
                  </a:cubicBezTo>
                  <a:cubicBezTo>
                    <a:pt x="33" y="100"/>
                    <a:pt x="27" y="99"/>
                    <a:pt x="22" y="98"/>
                  </a:cubicBezTo>
                  <a:close/>
                  <a:moveTo>
                    <a:pt x="21" y="87"/>
                  </a:moveTo>
                  <a:cubicBezTo>
                    <a:pt x="21" y="92"/>
                    <a:pt x="21" y="92"/>
                    <a:pt x="21" y="92"/>
                  </a:cubicBezTo>
                  <a:cubicBezTo>
                    <a:pt x="27" y="95"/>
                    <a:pt x="32" y="96"/>
                    <a:pt x="39" y="96"/>
                  </a:cubicBezTo>
                  <a:cubicBezTo>
                    <a:pt x="45" y="96"/>
                    <a:pt x="51" y="95"/>
                    <a:pt x="56" y="93"/>
                  </a:cubicBezTo>
                  <a:cubicBezTo>
                    <a:pt x="57" y="87"/>
                    <a:pt x="57" y="87"/>
                    <a:pt x="57" y="87"/>
                  </a:cubicBezTo>
                  <a:cubicBezTo>
                    <a:pt x="51" y="89"/>
                    <a:pt x="45" y="90"/>
                    <a:pt x="39" y="90"/>
                  </a:cubicBezTo>
                  <a:cubicBezTo>
                    <a:pt x="32" y="90"/>
                    <a:pt x="26" y="89"/>
                    <a:pt x="21" y="87"/>
                  </a:cubicBezTo>
                  <a:close/>
                  <a:moveTo>
                    <a:pt x="47" y="53"/>
                  </a:moveTo>
                  <a:cubicBezTo>
                    <a:pt x="39" y="37"/>
                    <a:pt x="39" y="37"/>
                    <a:pt x="39" y="37"/>
                  </a:cubicBezTo>
                  <a:cubicBezTo>
                    <a:pt x="30" y="53"/>
                    <a:pt x="30" y="53"/>
                    <a:pt x="30" y="53"/>
                  </a:cubicBezTo>
                  <a:cubicBezTo>
                    <a:pt x="26" y="45"/>
                    <a:pt x="26" y="45"/>
                    <a:pt x="26" y="45"/>
                  </a:cubicBezTo>
                  <a:cubicBezTo>
                    <a:pt x="21" y="48"/>
                    <a:pt x="21" y="48"/>
                    <a:pt x="21" y="48"/>
                  </a:cubicBezTo>
                  <a:cubicBezTo>
                    <a:pt x="30" y="66"/>
                    <a:pt x="30" y="66"/>
                    <a:pt x="30" y="66"/>
                  </a:cubicBezTo>
                  <a:cubicBezTo>
                    <a:pt x="39" y="50"/>
                    <a:pt x="39" y="50"/>
                    <a:pt x="39" y="50"/>
                  </a:cubicBezTo>
                  <a:cubicBezTo>
                    <a:pt x="48" y="66"/>
                    <a:pt x="48" y="66"/>
                    <a:pt x="48" y="66"/>
                  </a:cubicBezTo>
                  <a:cubicBezTo>
                    <a:pt x="56" y="48"/>
                    <a:pt x="56" y="48"/>
                    <a:pt x="56" y="48"/>
                  </a:cubicBezTo>
                  <a:cubicBezTo>
                    <a:pt x="51" y="45"/>
                    <a:pt x="51" y="45"/>
                    <a:pt x="51" y="45"/>
                  </a:cubicBezTo>
                  <a:lnTo>
                    <a:pt x="47" y="53"/>
                  </a:lnTo>
                  <a:close/>
                  <a:moveTo>
                    <a:pt x="39" y="0"/>
                  </a:moveTo>
                  <a:cubicBezTo>
                    <a:pt x="17" y="0"/>
                    <a:pt x="0" y="17"/>
                    <a:pt x="0" y="39"/>
                  </a:cubicBezTo>
                  <a:cubicBezTo>
                    <a:pt x="0" y="53"/>
                    <a:pt x="7" y="65"/>
                    <a:pt x="18" y="72"/>
                  </a:cubicBezTo>
                  <a:cubicBezTo>
                    <a:pt x="20" y="82"/>
                    <a:pt x="20" y="82"/>
                    <a:pt x="20" y="82"/>
                  </a:cubicBezTo>
                  <a:cubicBezTo>
                    <a:pt x="25" y="84"/>
                    <a:pt x="32" y="85"/>
                    <a:pt x="39" y="85"/>
                  </a:cubicBezTo>
                  <a:cubicBezTo>
                    <a:pt x="45" y="85"/>
                    <a:pt x="52" y="84"/>
                    <a:pt x="57" y="82"/>
                  </a:cubicBezTo>
                  <a:cubicBezTo>
                    <a:pt x="59" y="72"/>
                    <a:pt x="59" y="72"/>
                    <a:pt x="59" y="72"/>
                  </a:cubicBezTo>
                  <a:cubicBezTo>
                    <a:pt x="70" y="65"/>
                    <a:pt x="78" y="53"/>
                    <a:pt x="78" y="39"/>
                  </a:cubicBezTo>
                  <a:cubicBezTo>
                    <a:pt x="78" y="17"/>
                    <a:pt x="60" y="0"/>
                    <a:pt x="39" y="0"/>
                  </a:cubicBezTo>
                  <a:close/>
                  <a:moveTo>
                    <a:pt x="53" y="67"/>
                  </a:moveTo>
                  <a:cubicBezTo>
                    <a:pt x="52" y="76"/>
                    <a:pt x="52" y="76"/>
                    <a:pt x="52" y="76"/>
                  </a:cubicBezTo>
                  <a:cubicBezTo>
                    <a:pt x="52" y="76"/>
                    <a:pt x="48" y="78"/>
                    <a:pt x="39" y="78"/>
                  </a:cubicBezTo>
                  <a:cubicBezTo>
                    <a:pt x="29" y="78"/>
                    <a:pt x="25" y="76"/>
                    <a:pt x="25" y="76"/>
                  </a:cubicBezTo>
                  <a:cubicBezTo>
                    <a:pt x="24" y="67"/>
                    <a:pt x="24" y="67"/>
                    <a:pt x="24" y="67"/>
                  </a:cubicBezTo>
                  <a:cubicBezTo>
                    <a:pt x="14" y="62"/>
                    <a:pt x="7" y="51"/>
                    <a:pt x="7" y="39"/>
                  </a:cubicBezTo>
                  <a:cubicBezTo>
                    <a:pt x="7" y="21"/>
                    <a:pt x="21" y="6"/>
                    <a:pt x="39" y="6"/>
                  </a:cubicBezTo>
                  <a:cubicBezTo>
                    <a:pt x="56" y="6"/>
                    <a:pt x="71" y="21"/>
                    <a:pt x="71" y="39"/>
                  </a:cubicBezTo>
                  <a:cubicBezTo>
                    <a:pt x="71" y="51"/>
                    <a:pt x="63" y="62"/>
                    <a:pt x="53" y="67"/>
                  </a:cubicBezTo>
                  <a:close/>
                  <a:moveTo>
                    <a:pt x="39" y="16"/>
                  </a:moveTo>
                  <a:cubicBezTo>
                    <a:pt x="40" y="16"/>
                    <a:pt x="41" y="15"/>
                    <a:pt x="41" y="14"/>
                  </a:cubicBezTo>
                  <a:cubicBezTo>
                    <a:pt x="41" y="12"/>
                    <a:pt x="40" y="11"/>
                    <a:pt x="39" y="11"/>
                  </a:cubicBezTo>
                  <a:cubicBezTo>
                    <a:pt x="24" y="11"/>
                    <a:pt x="12" y="24"/>
                    <a:pt x="12" y="39"/>
                  </a:cubicBezTo>
                  <a:cubicBezTo>
                    <a:pt x="12" y="40"/>
                    <a:pt x="12" y="41"/>
                    <a:pt x="14" y="41"/>
                  </a:cubicBezTo>
                  <a:cubicBezTo>
                    <a:pt x="15" y="41"/>
                    <a:pt x="16" y="40"/>
                    <a:pt x="16" y="39"/>
                  </a:cubicBezTo>
                  <a:cubicBezTo>
                    <a:pt x="16" y="26"/>
                    <a:pt x="26" y="16"/>
                    <a:pt x="39"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grpSp>
      <p:grpSp>
        <p:nvGrpSpPr>
          <p:cNvPr id="7" name="Group 6">
            <a:extLst>
              <a:ext uri="{FF2B5EF4-FFF2-40B4-BE49-F238E27FC236}">
                <a16:creationId xmlns:a16="http://schemas.microsoft.com/office/drawing/2014/main" id="{43A82884-37C3-4922-9EC9-B7A3F561CF4B}"/>
              </a:ext>
            </a:extLst>
          </p:cNvPr>
          <p:cNvGrpSpPr/>
          <p:nvPr/>
        </p:nvGrpSpPr>
        <p:grpSpPr>
          <a:xfrm>
            <a:off x="1603339" y="4769529"/>
            <a:ext cx="10098231" cy="577851"/>
            <a:chOff x="1179910" y="3536156"/>
            <a:chExt cx="7573673" cy="433388"/>
          </a:xfrm>
        </p:grpSpPr>
        <p:sp>
          <p:nvSpPr>
            <p:cNvPr id="17" name="TextBox 16"/>
            <p:cNvSpPr txBox="1">
              <a:spLocks/>
            </p:cNvSpPr>
            <p:nvPr/>
          </p:nvSpPr>
          <p:spPr>
            <a:xfrm>
              <a:off x="2459298" y="3650284"/>
              <a:ext cx="1580114" cy="184666"/>
            </a:xfrm>
            <a:prstGeom prst="rect">
              <a:avLst/>
            </a:prstGeom>
            <a:noFill/>
          </p:spPr>
          <p:txBody>
            <a:bodyPr wrap="square" lIns="0" tIns="0" rIns="0" bIns="0" rtlCol="0">
              <a:spAutoFit/>
            </a:bodyPr>
            <a:lstStyle/>
            <a:p>
              <a:r>
                <a:rPr lang="en-US" sz="1600" b="1" spc="-31" dirty="0">
                  <a:solidFill>
                    <a:srgbClr val="FF0000"/>
                  </a:solidFill>
                  <a:latin typeface="Poppins" panose="02000000000000000000" pitchFamily="2" charset="0"/>
                  <a:cs typeface="Poppins" panose="02000000000000000000" pitchFamily="2" charset="0"/>
                </a:rPr>
                <a:t>2/19 – 3/1</a:t>
              </a:r>
            </a:p>
          </p:txBody>
        </p:sp>
        <p:sp>
          <p:nvSpPr>
            <p:cNvPr id="18" name="TextBox 17"/>
            <p:cNvSpPr txBox="1"/>
            <p:nvPr/>
          </p:nvSpPr>
          <p:spPr>
            <a:xfrm>
              <a:off x="4039412" y="3621892"/>
              <a:ext cx="4714171" cy="184666"/>
            </a:xfrm>
            <a:prstGeom prst="rect">
              <a:avLst/>
            </a:prstGeom>
            <a:noFill/>
          </p:spPr>
          <p:txBody>
            <a:bodyPr wrap="square" lIns="0" tIns="0" rIns="0" bIns="0" rtlCol="0">
              <a:spAutoFit/>
            </a:bodyPr>
            <a:lstStyle/>
            <a:p>
              <a:r>
                <a:rPr lang="en-US" sz="1600" b="1" spc="-31" dirty="0">
                  <a:solidFill>
                    <a:schemeClr val="accent3">
                      <a:lumMod val="50000"/>
                    </a:schemeClr>
                  </a:solidFill>
                  <a:cs typeface="Poppins" panose="02000000000000000000" pitchFamily="2" charset="0"/>
                </a:rPr>
                <a:t>Certify Fall-2 (</a:t>
              </a:r>
              <a:r>
                <a:rPr lang="en-US" sz="1600" b="1" spc="-31" dirty="0">
                  <a:solidFill>
                    <a:srgbClr val="FF735D"/>
                  </a:solidFill>
                  <a:cs typeface="Poppins" panose="02000000000000000000" pitchFamily="2" charset="0"/>
                </a:rPr>
                <a:t>No Amendment Window</a:t>
              </a:r>
              <a:r>
                <a:rPr lang="en-US" sz="1600" b="1" spc="-31" dirty="0">
                  <a:solidFill>
                    <a:schemeClr val="accent3">
                      <a:lumMod val="50000"/>
                    </a:schemeClr>
                  </a:solidFill>
                  <a:cs typeface="Poppins" panose="02000000000000000000" pitchFamily="2" charset="0"/>
                </a:rPr>
                <a:t>)</a:t>
              </a:r>
            </a:p>
          </p:txBody>
        </p:sp>
        <p:cxnSp>
          <p:nvCxnSpPr>
            <p:cNvPr id="19" name="Straight Connector 18"/>
            <p:cNvCxnSpPr/>
            <p:nvPr/>
          </p:nvCxnSpPr>
          <p:spPr>
            <a:xfrm>
              <a:off x="3898520" y="3557475"/>
              <a:ext cx="0" cy="381965"/>
            </a:xfrm>
            <a:prstGeom prst="line">
              <a:avLst/>
            </a:prstGeom>
            <a:ln w="285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Freeform 1146"/>
            <p:cNvSpPr>
              <a:spLocks noEditPoints="1"/>
            </p:cNvSpPr>
            <p:nvPr/>
          </p:nvSpPr>
          <p:spPr bwMode="auto">
            <a:xfrm>
              <a:off x="1337073" y="3743325"/>
              <a:ext cx="741760" cy="19050"/>
            </a:xfrm>
            <a:custGeom>
              <a:avLst/>
              <a:gdLst>
                <a:gd name="T0" fmla="*/ 96 w 312"/>
                <a:gd name="T1" fmla="*/ 4 h 8"/>
                <a:gd name="T2" fmla="*/ 104 w 312"/>
                <a:gd name="T3" fmla="*/ 4 h 8"/>
                <a:gd name="T4" fmla="*/ 84 w 312"/>
                <a:gd name="T5" fmla="*/ 0 h 8"/>
                <a:gd name="T6" fmla="*/ 84 w 312"/>
                <a:gd name="T7" fmla="*/ 8 h 8"/>
                <a:gd name="T8" fmla="*/ 84 w 312"/>
                <a:gd name="T9" fmla="*/ 0 h 8"/>
                <a:gd name="T10" fmla="*/ 112 w 312"/>
                <a:gd name="T11" fmla="*/ 4 h 8"/>
                <a:gd name="T12" fmla="*/ 120 w 312"/>
                <a:gd name="T13" fmla="*/ 4 h 8"/>
                <a:gd name="T14" fmla="*/ 132 w 312"/>
                <a:gd name="T15" fmla="*/ 0 h 8"/>
                <a:gd name="T16" fmla="*/ 132 w 312"/>
                <a:gd name="T17" fmla="*/ 8 h 8"/>
                <a:gd name="T18" fmla="*/ 132 w 312"/>
                <a:gd name="T19" fmla="*/ 0 h 8"/>
                <a:gd name="T20" fmla="*/ 32 w 312"/>
                <a:gd name="T21" fmla="*/ 4 h 8"/>
                <a:gd name="T22" fmla="*/ 40 w 312"/>
                <a:gd name="T23" fmla="*/ 4 h 8"/>
                <a:gd name="T24" fmla="*/ 20 w 312"/>
                <a:gd name="T25" fmla="*/ 0 h 8"/>
                <a:gd name="T26" fmla="*/ 20 w 312"/>
                <a:gd name="T27" fmla="*/ 8 h 8"/>
                <a:gd name="T28" fmla="*/ 20 w 312"/>
                <a:gd name="T29" fmla="*/ 0 h 8"/>
                <a:gd name="T30" fmla="*/ 0 w 312"/>
                <a:gd name="T31" fmla="*/ 4 h 8"/>
                <a:gd name="T32" fmla="*/ 8 w 312"/>
                <a:gd name="T33" fmla="*/ 4 h 8"/>
                <a:gd name="T34" fmla="*/ 52 w 312"/>
                <a:gd name="T35" fmla="*/ 0 h 8"/>
                <a:gd name="T36" fmla="*/ 52 w 312"/>
                <a:gd name="T37" fmla="*/ 8 h 8"/>
                <a:gd name="T38" fmla="*/ 52 w 312"/>
                <a:gd name="T39" fmla="*/ 0 h 8"/>
                <a:gd name="T40" fmla="*/ 64 w 312"/>
                <a:gd name="T41" fmla="*/ 4 h 8"/>
                <a:gd name="T42" fmla="*/ 72 w 312"/>
                <a:gd name="T43" fmla="*/ 4 h 8"/>
                <a:gd name="T44" fmla="*/ 148 w 312"/>
                <a:gd name="T45" fmla="*/ 0 h 8"/>
                <a:gd name="T46" fmla="*/ 148 w 312"/>
                <a:gd name="T47" fmla="*/ 8 h 8"/>
                <a:gd name="T48" fmla="*/ 148 w 312"/>
                <a:gd name="T49" fmla="*/ 0 h 8"/>
                <a:gd name="T50" fmla="*/ 192 w 312"/>
                <a:gd name="T51" fmla="*/ 4 h 8"/>
                <a:gd name="T52" fmla="*/ 200 w 312"/>
                <a:gd name="T53" fmla="*/ 4 h 8"/>
                <a:gd name="T54" fmla="*/ 276 w 312"/>
                <a:gd name="T55" fmla="*/ 0 h 8"/>
                <a:gd name="T56" fmla="*/ 276 w 312"/>
                <a:gd name="T57" fmla="*/ 8 h 8"/>
                <a:gd name="T58" fmla="*/ 276 w 312"/>
                <a:gd name="T59" fmla="*/ 0 h 8"/>
                <a:gd name="T60" fmla="*/ 160 w 312"/>
                <a:gd name="T61" fmla="*/ 4 h 8"/>
                <a:gd name="T62" fmla="*/ 168 w 312"/>
                <a:gd name="T63" fmla="*/ 4 h 8"/>
                <a:gd name="T64" fmla="*/ 292 w 312"/>
                <a:gd name="T65" fmla="*/ 0 h 8"/>
                <a:gd name="T66" fmla="*/ 292 w 312"/>
                <a:gd name="T67" fmla="*/ 8 h 8"/>
                <a:gd name="T68" fmla="*/ 292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240 w 312"/>
                <a:gd name="T81" fmla="*/ 4 h 8"/>
                <a:gd name="T82" fmla="*/ 248 w 312"/>
                <a:gd name="T83" fmla="*/ 4 h 8"/>
                <a:gd name="T84" fmla="*/ 212 w 312"/>
                <a:gd name="T85" fmla="*/ 0 h 8"/>
                <a:gd name="T86" fmla="*/ 212 w 312"/>
                <a:gd name="T87" fmla="*/ 8 h 8"/>
                <a:gd name="T88" fmla="*/ 212 w 312"/>
                <a:gd name="T89" fmla="*/ 0 h 8"/>
                <a:gd name="T90" fmla="*/ 176 w 312"/>
                <a:gd name="T91" fmla="*/ 4 h 8"/>
                <a:gd name="T92" fmla="*/ 184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35" name="Freeform 1151"/>
            <p:cNvSpPr>
              <a:spLocks/>
            </p:cNvSpPr>
            <p:nvPr/>
          </p:nvSpPr>
          <p:spPr bwMode="auto">
            <a:xfrm>
              <a:off x="1191817" y="3598069"/>
              <a:ext cx="307181" cy="309563"/>
            </a:xfrm>
            <a:custGeom>
              <a:avLst/>
              <a:gdLst>
                <a:gd name="T0" fmla="*/ 36 w 129"/>
                <a:gd name="T1" fmla="*/ 114 h 130"/>
                <a:gd name="T2" fmla="*/ 114 w 129"/>
                <a:gd name="T3" fmla="*/ 93 h 130"/>
                <a:gd name="T4" fmla="*/ 93 w 129"/>
                <a:gd name="T5" fmla="*/ 16 h 130"/>
                <a:gd name="T6" fmla="*/ 16 w 129"/>
                <a:gd name="T7" fmla="*/ 37 h 130"/>
                <a:gd name="T8" fmla="*/ 36 w 129"/>
                <a:gd name="T9" fmla="*/ 114 h 130"/>
              </a:gdLst>
              <a:ahLst/>
              <a:cxnLst>
                <a:cxn ang="0">
                  <a:pos x="T0" y="T1"/>
                </a:cxn>
                <a:cxn ang="0">
                  <a:pos x="T2" y="T3"/>
                </a:cxn>
                <a:cxn ang="0">
                  <a:pos x="T4" y="T5"/>
                </a:cxn>
                <a:cxn ang="0">
                  <a:pos x="T6" y="T7"/>
                </a:cxn>
                <a:cxn ang="0">
                  <a:pos x="T8" y="T9"/>
                </a:cxn>
              </a:cxnLst>
              <a:rect l="0" t="0" r="r" b="b"/>
              <a:pathLst>
                <a:path w="129" h="130">
                  <a:moveTo>
                    <a:pt x="36" y="114"/>
                  </a:moveTo>
                  <a:cubicBezTo>
                    <a:pt x="63" y="130"/>
                    <a:pt x="98" y="121"/>
                    <a:pt x="114" y="93"/>
                  </a:cubicBezTo>
                  <a:cubicBezTo>
                    <a:pt x="129" y="66"/>
                    <a:pt x="120" y="32"/>
                    <a:pt x="93" y="16"/>
                  </a:cubicBezTo>
                  <a:cubicBezTo>
                    <a:pt x="66" y="0"/>
                    <a:pt x="31" y="10"/>
                    <a:pt x="16" y="37"/>
                  </a:cubicBezTo>
                  <a:cubicBezTo>
                    <a:pt x="0" y="64"/>
                    <a:pt x="9" y="98"/>
                    <a:pt x="36" y="1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36" name="Freeform 1152"/>
            <p:cNvSpPr>
              <a:spLocks noEditPoints="1"/>
            </p:cNvSpPr>
            <p:nvPr/>
          </p:nvSpPr>
          <p:spPr bwMode="auto">
            <a:xfrm>
              <a:off x="1179910" y="3607594"/>
              <a:ext cx="314325" cy="290513"/>
            </a:xfrm>
            <a:custGeom>
              <a:avLst/>
              <a:gdLst>
                <a:gd name="T0" fmla="*/ 70 w 132"/>
                <a:gd name="T1" fmla="*/ 122 h 122"/>
                <a:gd name="T2" fmla="*/ 70 w 132"/>
                <a:gd name="T3" fmla="*/ 122 h 122"/>
                <a:gd name="T4" fmla="*/ 39 w 132"/>
                <a:gd name="T5" fmla="*/ 114 h 122"/>
                <a:gd name="T6" fmla="*/ 17 w 132"/>
                <a:gd name="T7" fmla="*/ 31 h 122"/>
                <a:gd name="T8" fmla="*/ 70 w 132"/>
                <a:gd name="T9" fmla="*/ 0 h 122"/>
                <a:gd name="T10" fmla="*/ 100 w 132"/>
                <a:gd name="T11" fmla="*/ 9 h 122"/>
                <a:gd name="T12" fmla="*/ 128 w 132"/>
                <a:gd name="T13" fmla="*/ 45 h 122"/>
                <a:gd name="T14" fmla="*/ 122 w 132"/>
                <a:gd name="T15" fmla="*/ 91 h 122"/>
                <a:gd name="T16" fmla="*/ 70 w 132"/>
                <a:gd name="T17" fmla="*/ 122 h 122"/>
                <a:gd name="T18" fmla="*/ 70 w 132"/>
                <a:gd name="T19" fmla="*/ 8 h 122"/>
                <a:gd name="T20" fmla="*/ 24 w 132"/>
                <a:gd name="T21" fmla="*/ 35 h 122"/>
                <a:gd name="T22" fmla="*/ 43 w 132"/>
                <a:gd name="T23" fmla="*/ 107 h 122"/>
                <a:gd name="T24" fmla="*/ 70 w 132"/>
                <a:gd name="T25" fmla="*/ 114 h 122"/>
                <a:gd name="T26" fmla="*/ 115 w 132"/>
                <a:gd name="T27" fmla="*/ 87 h 122"/>
                <a:gd name="T28" fmla="*/ 121 w 132"/>
                <a:gd name="T29" fmla="*/ 47 h 122"/>
                <a:gd name="T30" fmla="*/ 96 w 132"/>
                <a:gd name="T31" fmla="*/ 15 h 122"/>
                <a:gd name="T32" fmla="*/ 70 w 132"/>
                <a:gd name="T3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22">
                  <a:moveTo>
                    <a:pt x="70" y="122"/>
                  </a:moveTo>
                  <a:cubicBezTo>
                    <a:pt x="70" y="122"/>
                    <a:pt x="70" y="122"/>
                    <a:pt x="70" y="122"/>
                  </a:cubicBezTo>
                  <a:cubicBezTo>
                    <a:pt x="59" y="122"/>
                    <a:pt x="48" y="119"/>
                    <a:pt x="39" y="114"/>
                  </a:cubicBezTo>
                  <a:cubicBezTo>
                    <a:pt x="10" y="97"/>
                    <a:pt x="0" y="60"/>
                    <a:pt x="17" y="31"/>
                  </a:cubicBezTo>
                  <a:cubicBezTo>
                    <a:pt x="28" y="12"/>
                    <a:pt x="48" y="0"/>
                    <a:pt x="70" y="0"/>
                  </a:cubicBezTo>
                  <a:cubicBezTo>
                    <a:pt x="80" y="0"/>
                    <a:pt x="91" y="3"/>
                    <a:pt x="100" y="9"/>
                  </a:cubicBezTo>
                  <a:cubicBezTo>
                    <a:pt x="114" y="17"/>
                    <a:pt x="124" y="30"/>
                    <a:pt x="128" y="45"/>
                  </a:cubicBezTo>
                  <a:cubicBezTo>
                    <a:pt x="132" y="61"/>
                    <a:pt x="130" y="77"/>
                    <a:pt x="122" y="91"/>
                  </a:cubicBezTo>
                  <a:cubicBezTo>
                    <a:pt x="111" y="110"/>
                    <a:pt x="91" y="122"/>
                    <a:pt x="70" y="122"/>
                  </a:cubicBezTo>
                  <a:close/>
                  <a:moveTo>
                    <a:pt x="70" y="8"/>
                  </a:moveTo>
                  <a:cubicBezTo>
                    <a:pt x="51" y="8"/>
                    <a:pt x="33" y="18"/>
                    <a:pt x="24" y="35"/>
                  </a:cubicBezTo>
                  <a:cubicBezTo>
                    <a:pt x="9" y="60"/>
                    <a:pt x="18" y="92"/>
                    <a:pt x="43" y="107"/>
                  </a:cubicBezTo>
                  <a:cubicBezTo>
                    <a:pt x="51" y="111"/>
                    <a:pt x="60" y="114"/>
                    <a:pt x="70" y="114"/>
                  </a:cubicBezTo>
                  <a:cubicBezTo>
                    <a:pt x="88" y="114"/>
                    <a:pt x="106" y="104"/>
                    <a:pt x="115" y="87"/>
                  </a:cubicBezTo>
                  <a:cubicBezTo>
                    <a:pt x="122" y="75"/>
                    <a:pt x="124" y="61"/>
                    <a:pt x="121" y="47"/>
                  </a:cubicBezTo>
                  <a:cubicBezTo>
                    <a:pt x="117" y="34"/>
                    <a:pt x="108" y="22"/>
                    <a:pt x="96" y="15"/>
                  </a:cubicBezTo>
                  <a:cubicBezTo>
                    <a:pt x="88" y="11"/>
                    <a:pt x="79" y="8"/>
                    <a:pt x="70" y="8"/>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49" name="Oval 1165"/>
            <p:cNvSpPr>
              <a:spLocks noChangeArrowheads="1"/>
            </p:cNvSpPr>
            <p:nvPr/>
          </p:nvSpPr>
          <p:spPr bwMode="auto">
            <a:xfrm>
              <a:off x="1878808" y="3536156"/>
              <a:ext cx="431006" cy="433388"/>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pic>
          <p:nvPicPr>
            <p:cNvPr id="6" name="Graphic 5" descr="Thumbs up sign">
              <a:extLst>
                <a:ext uri="{FF2B5EF4-FFF2-40B4-BE49-F238E27FC236}">
                  <a16:creationId xmlns:a16="http://schemas.microsoft.com/office/drawing/2014/main" id="{CFE67715-E3C4-43BF-B85A-383764D15E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5624" y="3586107"/>
              <a:ext cx="304045" cy="304045"/>
            </a:xfrm>
            <a:prstGeom prst="rect">
              <a:avLst/>
            </a:prstGeom>
          </p:spPr>
        </p:pic>
      </p:grpSp>
      <p:grpSp>
        <p:nvGrpSpPr>
          <p:cNvPr id="67" name="Group 66">
            <a:extLst>
              <a:ext uri="{FF2B5EF4-FFF2-40B4-BE49-F238E27FC236}">
                <a16:creationId xmlns:a16="http://schemas.microsoft.com/office/drawing/2014/main" id="{ECFE66DC-6F5E-BA48-9BD6-3CB2A5B464C8}"/>
              </a:ext>
            </a:extLst>
          </p:cNvPr>
          <p:cNvGrpSpPr/>
          <p:nvPr/>
        </p:nvGrpSpPr>
        <p:grpSpPr>
          <a:xfrm>
            <a:off x="1433288" y="1914843"/>
            <a:ext cx="10424409" cy="574994"/>
            <a:chOff x="1433288" y="1914843"/>
            <a:chExt cx="10424409" cy="574994"/>
          </a:xfrm>
        </p:grpSpPr>
        <p:grpSp>
          <p:nvGrpSpPr>
            <p:cNvPr id="2" name="Group 1">
              <a:extLst>
                <a:ext uri="{FF2B5EF4-FFF2-40B4-BE49-F238E27FC236}">
                  <a16:creationId xmlns:a16="http://schemas.microsoft.com/office/drawing/2014/main" id="{818F3BDA-696A-4747-B05F-A9FB168C9DE4}"/>
                </a:ext>
              </a:extLst>
            </p:cNvPr>
            <p:cNvGrpSpPr/>
            <p:nvPr/>
          </p:nvGrpSpPr>
          <p:grpSpPr>
            <a:xfrm>
              <a:off x="1433288" y="1914843"/>
              <a:ext cx="10424409" cy="574994"/>
              <a:chOff x="830263" y="1889125"/>
              <a:chExt cx="10424409" cy="574993"/>
            </a:xfrm>
          </p:grpSpPr>
          <p:sp>
            <p:nvSpPr>
              <p:cNvPr id="8" name="TextBox 7"/>
              <p:cNvSpPr txBox="1">
                <a:spLocks/>
              </p:cNvSpPr>
              <p:nvPr/>
            </p:nvSpPr>
            <p:spPr>
              <a:xfrm>
                <a:off x="2864066" y="2046843"/>
                <a:ext cx="1888909" cy="246221"/>
              </a:xfrm>
              <a:prstGeom prst="rect">
                <a:avLst/>
              </a:prstGeom>
              <a:noFill/>
            </p:spPr>
            <p:txBody>
              <a:bodyPr wrap="square" lIns="0" tIns="0" rIns="0" bIns="0" rtlCol="0">
                <a:spAutoFit/>
              </a:bodyPr>
              <a:lstStyle/>
              <a:p>
                <a:r>
                  <a:rPr lang="en-US" sz="1600" b="1" spc="-31" dirty="0">
                    <a:solidFill>
                      <a:schemeClr val="accent1"/>
                    </a:solidFill>
                    <a:latin typeface="Poppins" panose="02000000000000000000" pitchFamily="2" charset="0"/>
                    <a:cs typeface="Poppins" panose="02000000000000000000" pitchFamily="2" charset="0"/>
                  </a:rPr>
                  <a:t>Now – 2/2</a:t>
                </a:r>
              </a:p>
            </p:txBody>
          </p:sp>
          <p:sp>
            <p:nvSpPr>
              <p:cNvPr id="9" name="TextBox 8"/>
              <p:cNvSpPr txBox="1"/>
              <p:nvPr/>
            </p:nvSpPr>
            <p:spPr>
              <a:xfrm>
                <a:off x="4831518" y="1971676"/>
                <a:ext cx="6423154" cy="492442"/>
              </a:xfrm>
              <a:prstGeom prst="rect">
                <a:avLst/>
              </a:prstGeom>
              <a:noFill/>
            </p:spPr>
            <p:txBody>
              <a:bodyPr wrap="square" lIns="0" tIns="0" rIns="0" bIns="0" rtlCol="0">
                <a:spAutoFit/>
              </a:bodyPr>
              <a:lstStyle/>
              <a:p>
                <a:r>
                  <a:rPr lang="en-US" sz="1600" b="1" spc="-31" dirty="0">
                    <a:solidFill>
                      <a:schemeClr val="accent3">
                        <a:lumMod val="50000"/>
                      </a:schemeClr>
                    </a:solidFill>
                    <a:cs typeface="Poppins" panose="02000000000000000000" pitchFamily="2" charset="0"/>
                  </a:rPr>
                  <a:t>Submit and post SDEM, SASS, CRSE, SCSE, PSTS records. Review validation errors and reconcile as needed</a:t>
                </a:r>
              </a:p>
            </p:txBody>
          </p:sp>
          <p:cxnSp>
            <p:nvCxnSpPr>
              <p:cNvPr id="10" name="Straight Connector 9"/>
              <p:cNvCxnSpPr/>
              <p:nvPr/>
            </p:nvCxnSpPr>
            <p:spPr>
              <a:xfrm>
                <a:off x="4595003" y="1932931"/>
                <a:ext cx="0" cy="509286"/>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Freeform 1143"/>
              <p:cNvSpPr>
                <a:spLocks noEditPoints="1"/>
              </p:cNvSpPr>
              <p:nvPr/>
            </p:nvSpPr>
            <p:spPr bwMode="auto">
              <a:xfrm>
                <a:off x="1023938" y="2162175"/>
                <a:ext cx="1344613" cy="25400"/>
              </a:xfrm>
              <a:custGeom>
                <a:avLst/>
                <a:gdLst>
                  <a:gd name="T0" fmla="*/ 148 w 424"/>
                  <a:gd name="T1" fmla="*/ 8 h 8"/>
                  <a:gd name="T2" fmla="*/ 132 w 424"/>
                  <a:gd name="T3" fmla="*/ 0 h 8"/>
                  <a:gd name="T4" fmla="*/ 136 w 424"/>
                  <a:gd name="T5" fmla="*/ 4 h 8"/>
                  <a:gd name="T6" fmla="*/ 176 w 424"/>
                  <a:gd name="T7" fmla="*/ 4 h 8"/>
                  <a:gd name="T8" fmla="*/ 180 w 424"/>
                  <a:gd name="T9" fmla="*/ 0 h 8"/>
                  <a:gd name="T10" fmla="*/ 212 w 424"/>
                  <a:gd name="T11" fmla="*/ 8 h 8"/>
                  <a:gd name="T12" fmla="*/ 196 w 424"/>
                  <a:gd name="T13" fmla="*/ 0 h 8"/>
                  <a:gd name="T14" fmla="*/ 200 w 424"/>
                  <a:gd name="T15" fmla="*/ 4 h 8"/>
                  <a:gd name="T16" fmla="*/ 112 w 424"/>
                  <a:gd name="T17" fmla="*/ 4 h 8"/>
                  <a:gd name="T18" fmla="*/ 116 w 424"/>
                  <a:gd name="T19" fmla="*/ 0 h 8"/>
                  <a:gd name="T20" fmla="*/ 164 w 424"/>
                  <a:gd name="T21" fmla="*/ 8 h 8"/>
                  <a:gd name="T22" fmla="*/ 20 w 424"/>
                  <a:gd name="T23" fmla="*/ 0 h 8"/>
                  <a:gd name="T24" fmla="*/ 24 w 424"/>
                  <a:gd name="T25" fmla="*/ 4 h 8"/>
                  <a:gd name="T26" fmla="*/ 96 w 424"/>
                  <a:gd name="T27" fmla="*/ 4 h 8"/>
                  <a:gd name="T28" fmla="*/ 100 w 424"/>
                  <a:gd name="T29" fmla="*/ 0 h 8"/>
                  <a:gd name="T30" fmla="*/ 4 w 424"/>
                  <a:gd name="T31" fmla="*/ 8 h 8"/>
                  <a:gd name="T32" fmla="*/ 36 w 424"/>
                  <a:gd name="T33" fmla="*/ 0 h 8"/>
                  <a:gd name="T34" fmla="*/ 40 w 424"/>
                  <a:gd name="T35" fmla="*/ 4 h 8"/>
                  <a:gd name="T36" fmla="*/ 80 w 424"/>
                  <a:gd name="T37" fmla="*/ 4 h 8"/>
                  <a:gd name="T38" fmla="*/ 84 w 424"/>
                  <a:gd name="T39" fmla="*/ 0 h 8"/>
                  <a:gd name="T40" fmla="*/ 68 w 424"/>
                  <a:gd name="T41" fmla="*/ 8 h 8"/>
                  <a:gd name="T42" fmla="*/ 52 w 424"/>
                  <a:gd name="T43" fmla="*/ 0 h 8"/>
                  <a:gd name="T44" fmla="*/ 56 w 424"/>
                  <a:gd name="T45" fmla="*/ 4 h 8"/>
                  <a:gd name="T46" fmla="*/ 336 w 424"/>
                  <a:gd name="T47" fmla="*/ 4 h 8"/>
                  <a:gd name="T48" fmla="*/ 340 w 424"/>
                  <a:gd name="T49" fmla="*/ 0 h 8"/>
                  <a:gd name="T50" fmla="*/ 372 w 424"/>
                  <a:gd name="T51" fmla="*/ 8 h 8"/>
                  <a:gd name="T52" fmla="*/ 356 w 424"/>
                  <a:gd name="T53" fmla="*/ 0 h 8"/>
                  <a:gd name="T54" fmla="*/ 360 w 424"/>
                  <a:gd name="T55" fmla="*/ 4 h 8"/>
                  <a:gd name="T56" fmla="*/ 384 w 424"/>
                  <a:gd name="T57" fmla="*/ 4 h 8"/>
                  <a:gd name="T58" fmla="*/ 388 w 424"/>
                  <a:gd name="T59" fmla="*/ 0 h 8"/>
                  <a:gd name="T60" fmla="*/ 420 w 424"/>
                  <a:gd name="T61" fmla="*/ 8 h 8"/>
                  <a:gd name="T62" fmla="*/ 404 w 424"/>
                  <a:gd name="T63" fmla="*/ 0 h 8"/>
                  <a:gd name="T64" fmla="*/ 408 w 424"/>
                  <a:gd name="T65" fmla="*/ 4 h 8"/>
                  <a:gd name="T66" fmla="*/ 224 w 424"/>
                  <a:gd name="T67" fmla="*/ 4 h 8"/>
                  <a:gd name="T68" fmla="*/ 228 w 424"/>
                  <a:gd name="T69" fmla="*/ 0 h 8"/>
                  <a:gd name="T70" fmla="*/ 260 w 424"/>
                  <a:gd name="T71" fmla="*/ 8 h 8"/>
                  <a:gd name="T72" fmla="*/ 244 w 424"/>
                  <a:gd name="T73" fmla="*/ 0 h 8"/>
                  <a:gd name="T74" fmla="*/ 248 w 424"/>
                  <a:gd name="T75" fmla="*/ 4 h 8"/>
                  <a:gd name="T76" fmla="*/ 272 w 424"/>
                  <a:gd name="T77" fmla="*/ 4 h 8"/>
                  <a:gd name="T78" fmla="*/ 276 w 424"/>
                  <a:gd name="T79" fmla="*/ 0 h 8"/>
                  <a:gd name="T80" fmla="*/ 308 w 424"/>
                  <a:gd name="T81" fmla="*/ 8 h 8"/>
                  <a:gd name="T82" fmla="*/ 324 w 424"/>
                  <a:gd name="T83" fmla="*/ 0 h 8"/>
                  <a:gd name="T84" fmla="*/ 328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48" y="0"/>
                    </a:moveTo>
                    <a:cubicBezTo>
                      <a:pt x="146" y="0"/>
                      <a:pt x="144" y="2"/>
                      <a:pt x="144" y="4"/>
                    </a:cubicBezTo>
                    <a:cubicBezTo>
                      <a:pt x="144" y="7"/>
                      <a:pt x="146" y="8"/>
                      <a:pt x="148" y="8"/>
                    </a:cubicBezTo>
                    <a:cubicBezTo>
                      <a:pt x="150" y="8"/>
                      <a:pt x="152" y="7"/>
                      <a:pt x="152" y="4"/>
                    </a:cubicBezTo>
                    <a:cubicBezTo>
                      <a:pt x="152" y="2"/>
                      <a:pt x="150" y="0"/>
                      <a:pt x="148" y="0"/>
                    </a:cubicBezTo>
                    <a:close/>
                    <a:moveTo>
                      <a:pt x="132" y="0"/>
                    </a:moveTo>
                    <a:cubicBezTo>
                      <a:pt x="130" y="0"/>
                      <a:pt x="128" y="2"/>
                      <a:pt x="128" y="4"/>
                    </a:cubicBezTo>
                    <a:cubicBezTo>
                      <a:pt x="128" y="7"/>
                      <a:pt x="130" y="8"/>
                      <a:pt x="132" y="8"/>
                    </a:cubicBezTo>
                    <a:cubicBezTo>
                      <a:pt x="134" y="8"/>
                      <a:pt x="136" y="7"/>
                      <a:pt x="136" y="4"/>
                    </a:cubicBezTo>
                    <a:cubicBezTo>
                      <a:pt x="136" y="2"/>
                      <a:pt x="134" y="0"/>
                      <a:pt x="132" y="0"/>
                    </a:cubicBezTo>
                    <a:close/>
                    <a:moveTo>
                      <a:pt x="180" y="0"/>
                    </a:moveTo>
                    <a:cubicBezTo>
                      <a:pt x="178" y="0"/>
                      <a:pt x="176" y="2"/>
                      <a:pt x="176" y="4"/>
                    </a:cubicBezTo>
                    <a:cubicBezTo>
                      <a:pt x="176" y="7"/>
                      <a:pt x="178" y="8"/>
                      <a:pt x="180" y="8"/>
                    </a:cubicBezTo>
                    <a:cubicBezTo>
                      <a:pt x="182" y="8"/>
                      <a:pt x="184" y="7"/>
                      <a:pt x="184" y="4"/>
                    </a:cubicBezTo>
                    <a:cubicBezTo>
                      <a:pt x="184" y="2"/>
                      <a:pt x="182" y="0"/>
                      <a:pt x="180" y="0"/>
                    </a:cubicBezTo>
                    <a:close/>
                    <a:moveTo>
                      <a:pt x="212" y="0"/>
                    </a:moveTo>
                    <a:cubicBezTo>
                      <a:pt x="210" y="0"/>
                      <a:pt x="208" y="2"/>
                      <a:pt x="208" y="4"/>
                    </a:cubicBezTo>
                    <a:cubicBezTo>
                      <a:pt x="208" y="7"/>
                      <a:pt x="210" y="8"/>
                      <a:pt x="212" y="8"/>
                    </a:cubicBezTo>
                    <a:cubicBezTo>
                      <a:pt x="214" y="8"/>
                      <a:pt x="216" y="7"/>
                      <a:pt x="216" y="4"/>
                    </a:cubicBezTo>
                    <a:cubicBezTo>
                      <a:pt x="216" y="2"/>
                      <a:pt x="214" y="0"/>
                      <a:pt x="212" y="0"/>
                    </a:cubicBezTo>
                    <a:close/>
                    <a:moveTo>
                      <a:pt x="196" y="0"/>
                    </a:moveTo>
                    <a:cubicBezTo>
                      <a:pt x="194" y="0"/>
                      <a:pt x="192" y="2"/>
                      <a:pt x="192" y="4"/>
                    </a:cubicBezTo>
                    <a:cubicBezTo>
                      <a:pt x="192" y="7"/>
                      <a:pt x="194" y="8"/>
                      <a:pt x="196" y="8"/>
                    </a:cubicBezTo>
                    <a:cubicBezTo>
                      <a:pt x="198" y="8"/>
                      <a:pt x="200" y="7"/>
                      <a:pt x="200" y="4"/>
                    </a:cubicBezTo>
                    <a:cubicBezTo>
                      <a:pt x="200" y="2"/>
                      <a:pt x="198" y="0"/>
                      <a:pt x="196" y="0"/>
                    </a:cubicBezTo>
                    <a:close/>
                    <a:moveTo>
                      <a:pt x="116" y="0"/>
                    </a:moveTo>
                    <a:cubicBezTo>
                      <a:pt x="114" y="0"/>
                      <a:pt x="112" y="2"/>
                      <a:pt x="112" y="4"/>
                    </a:cubicBezTo>
                    <a:cubicBezTo>
                      <a:pt x="112" y="7"/>
                      <a:pt x="114" y="8"/>
                      <a:pt x="116" y="8"/>
                    </a:cubicBezTo>
                    <a:cubicBezTo>
                      <a:pt x="118" y="8"/>
                      <a:pt x="120" y="7"/>
                      <a:pt x="120" y="4"/>
                    </a:cubicBezTo>
                    <a:cubicBezTo>
                      <a:pt x="120" y="2"/>
                      <a:pt x="118" y="0"/>
                      <a:pt x="116" y="0"/>
                    </a:cubicBezTo>
                    <a:close/>
                    <a:moveTo>
                      <a:pt x="164" y="0"/>
                    </a:moveTo>
                    <a:cubicBezTo>
                      <a:pt x="162" y="0"/>
                      <a:pt x="160" y="2"/>
                      <a:pt x="160" y="4"/>
                    </a:cubicBezTo>
                    <a:cubicBezTo>
                      <a:pt x="160" y="7"/>
                      <a:pt x="162" y="8"/>
                      <a:pt x="164" y="8"/>
                    </a:cubicBezTo>
                    <a:cubicBezTo>
                      <a:pt x="166" y="8"/>
                      <a:pt x="168" y="7"/>
                      <a:pt x="168" y="4"/>
                    </a:cubicBezTo>
                    <a:cubicBezTo>
                      <a:pt x="168" y="2"/>
                      <a:pt x="166" y="0"/>
                      <a:pt x="164" y="0"/>
                    </a:cubicBezTo>
                    <a:close/>
                    <a:moveTo>
                      <a:pt x="20" y="0"/>
                    </a:moveTo>
                    <a:cubicBezTo>
                      <a:pt x="18" y="0"/>
                      <a:pt x="16" y="2"/>
                      <a:pt x="16" y="4"/>
                    </a:cubicBezTo>
                    <a:cubicBezTo>
                      <a:pt x="16" y="7"/>
                      <a:pt x="18" y="8"/>
                      <a:pt x="20" y="8"/>
                    </a:cubicBezTo>
                    <a:cubicBezTo>
                      <a:pt x="22" y="8"/>
                      <a:pt x="24" y="7"/>
                      <a:pt x="24" y="4"/>
                    </a:cubicBezTo>
                    <a:cubicBezTo>
                      <a:pt x="24" y="2"/>
                      <a:pt x="22" y="0"/>
                      <a:pt x="20" y="0"/>
                    </a:cubicBezTo>
                    <a:close/>
                    <a:moveTo>
                      <a:pt x="100" y="0"/>
                    </a:moveTo>
                    <a:cubicBezTo>
                      <a:pt x="98" y="0"/>
                      <a:pt x="96" y="2"/>
                      <a:pt x="96" y="4"/>
                    </a:cubicBezTo>
                    <a:cubicBezTo>
                      <a:pt x="96" y="7"/>
                      <a:pt x="98" y="8"/>
                      <a:pt x="100" y="8"/>
                    </a:cubicBezTo>
                    <a:cubicBezTo>
                      <a:pt x="102" y="8"/>
                      <a:pt x="104" y="7"/>
                      <a:pt x="104" y="4"/>
                    </a:cubicBezTo>
                    <a:cubicBezTo>
                      <a:pt x="104" y="2"/>
                      <a:pt x="102" y="0"/>
                      <a:pt x="100" y="0"/>
                    </a:cubicBezTo>
                    <a:close/>
                    <a:moveTo>
                      <a:pt x="4" y="0"/>
                    </a:moveTo>
                    <a:cubicBezTo>
                      <a:pt x="2" y="0"/>
                      <a:pt x="0" y="2"/>
                      <a:pt x="0" y="4"/>
                    </a:cubicBezTo>
                    <a:cubicBezTo>
                      <a:pt x="0" y="7"/>
                      <a:pt x="2" y="8"/>
                      <a:pt x="4" y="8"/>
                    </a:cubicBezTo>
                    <a:cubicBezTo>
                      <a:pt x="6" y="8"/>
                      <a:pt x="8" y="7"/>
                      <a:pt x="8" y="4"/>
                    </a:cubicBezTo>
                    <a:cubicBezTo>
                      <a:pt x="8" y="2"/>
                      <a:pt x="6" y="0"/>
                      <a:pt x="4" y="0"/>
                    </a:cubicBezTo>
                    <a:close/>
                    <a:moveTo>
                      <a:pt x="36" y="0"/>
                    </a:moveTo>
                    <a:cubicBezTo>
                      <a:pt x="34" y="0"/>
                      <a:pt x="32" y="2"/>
                      <a:pt x="32" y="4"/>
                    </a:cubicBezTo>
                    <a:cubicBezTo>
                      <a:pt x="32" y="7"/>
                      <a:pt x="34" y="8"/>
                      <a:pt x="36" y="8"/>
                    </a:cubicBezTo>
                    <a:cubicBezTo>
                      <a:pt x="38" y="8"/>
                      <a:pt x="40" y="7"/>
                      <a:pt x="40" y="4"/>
                    </a:cubicBezTo>
                    <a:cubicBezTo>
                      <a:pt x="40" y="2"/>
                      <a:pt x="38" y="0"/>
                      <a:pt x="36" y="0"/>
                    </a:cubicBezTo>
                    <a:close/>
                    <a:moveTo>
                      <a:pt x="84" y="0"/>
                    </a:moveTo>
                    <a:cubicBezTo>
                      <a:pt x="82" y="0"/>
                      <a:pt x="80" y="2"/>
                      <a:pt x="80" y="4"/>
                    </a:cubicBezTo>
                    <a:cubicBezTo>
                      <a:pt x="80" y="7"/>
                      <a:pt x="82" y="8"/>
                      <a:pt x="84" y="8"/>
                    </a:cubicBezTo>
                    <a:cubicBezTo>
                      <a:pt x="86" y="8"/>
                      <a:pt x="88" y="7"/>
                      <a:pt x="88" y="4"/>
                    </a:cubicBezTo>
                    <a:cubicBezTo>
                      <a:pt x="88" y="2"/>
                      <a:pt x="86" y="0"/>
                      <a:pt x="84" y="0"/>
                    </a:cubicBezTo>
                    <a:close/>
                    <a:moveTo>
                      <a:pt x="68" y="0"/>
                    </a:moveTo>
                    <a:cubicBezTo>
                      <a:pt x="66" y="0"/>
                      <a:pt x="64" y="2"/>
                      <a:pt x="64" y="4"/>
                    </a:cubicBezTo>
                    <a:cubicBezTo>
                      <a:pt x="64" y="7"/>
                      <a:pt x="66" y="8"/>
                      <a:pt x="68" y="8"/>
                    </a:cubicBezTo>
                    <a:cubicBezTo>
                      <a:pt x="70" y="8"/>
                      <a:pt x="72" y="7"/>
                      <a:pt x="72" y="4"/>
                    </a:cubicBezTo>
                    <a:cubicBezTo>
                      <a:pt x="72" y="2"/>
                      <a:pt x="70" y="0"/>
                      <a:pt x="68" y="0"/>
                    </a:cubicBezTo>
                    <a:close/>
                    <a:moveTo>
                      <a:pt x="52" y="0"/>
                    </a:moveTo>
                    <a:cubicBezTo>
                      <a:pt x="50" y="0"/>
                      <a:pt x="48" y="2"/>
                      <a:pt x="48" y="4"/>
                    </a:cubicBezTo>
                    <a:cubicBezTo>
                      <a:pt x="48" y="7"/>
                      <a:pt x="50" y="8"/>
                      <a:pt x="52" y="8"/>
                    </a:cubicBezTo>
                    <a:cubicBezTo>
                      <a:pt x="54" y="8"/>
                      <a:pt x="56" y="7"/>
                      <a:pt x="56" y="4"/>
                    </a:cubicBezTo>
                    <a:cubicBezTo>
                      <a:pt x="56" y="2"/>
                      <a:pt x="54" y="0"/>
                      <a:pt x="52" y="0"/>
                    </a:cubicBezTo>
                    <a:close/>
                    <a:moveTo>
                      <a:pt x="340" y="0"/>
                    </a:moveTo>
                    <a:cubicBezTo>
                      <a:pt x="338" y="0"/>
                      <a:pt x="336" y="2"/>
                      <a:pt x="336" y="4"/>
                    </a:cubicBezTo>
                    <a:cubicBezTo>
                      <a:pt x="336" y="7"/>
                      <a:pt x="338" y="8"/>
                      <a:pt x="340" y="8"/>
                    </a:cubicBezTo>
                    <a:cubicBezTo>
                      <a:pt x="342" y="8"/>
                      <a:pt x="344" y="7"/>
                      <a:pt x="344" y="4"/>
                    </a:cubicBezTo>
                    <a:cubicBezTo>
                      <a:pt x="344" y="2"/>
                      <a:pt x="342" y="0"/>
                      <a:pt x="340" y="0"/>
                    </a:cubicBezTo>
                    <a:close/>
                    <a:moveTo>
                      <a:pt x="372" y="0"/>
                    </a:moveTo>
                    <a:cubicBezTo>
                      <a:pt x="370" y="0"/>
                      <a:pt x="368" y="2"/>
                      <a:pt x="368" y="4"/>
                    </a:cubicBezTo>
                    <a:cubicBezTo>
                      <a:pt x="368" y="7"/>
                      <a:pt x="370" y="8"/>
                      <a:pt x="372" y="8"/>
                    </a:cubicBezTo>
                    <a:cubicBezTo>
                      <a:pt x="374" y="8"/>
                      <a:pt x="376" y="7"/>
                      <a:pt x="376" y="4"/>
                    </a:cubicBezTo>
                    <a:cubicBezTo>
                      <a:pt x="376" y="2"/>
                      <a:pt x="374" y="0"/>
                      <a:pt x="372" y="0"/>
                    </a:cubicBezTo>
                    <a:close/>
                    <a:moveTo>
                      <a:pt x="356" y="0"/>
                    </a:moveTo>
                    <a:cubicBezTo>
                      <a:pt x="354" y="0"/>
                      <a:pt x="352" y="2"/>
                      <a:pt x="352" y="4"/>
                    </a:cubicBezTo>
                    <a:cubicBezTo>
                      <a:pt x="352" y="7"/>
                      <a:pt x="354" y="8"/>
                      <a:pt x="356" y="8"/>
                    </a:cubicBezTo>
                    <a:cubicBezTo>
                      <a:pt x="358" y="8"/>
                      <a:pt x="360" y="7"/>
                      <a:pt x="360" y="4"/>
                    </a:cubicBezTo>
                    <a:cubicBezTo>
                      <a:pt x="360" y="2"/>
                      <a:pt x="358" y="0"/>
                      <a:pt x="356" y="0"/>
                    </a:cubicBezTo>
                    <a:close/>
                    <a:moveTo>
                      <a:pt x="388" y="0"/>
                    </a:moveTo>
                    <a:cubicBezTo>
                      <a:pt x="386" y="0"/>
                      <a:pt x="384" y="2"/>
                      <a:pt x="384" y="4"/>
                    </a:cubicBezTo>
                    <a:cubicBezTo>
                      <a:pt x="384" y="7"/>
                      <a:pt x="386" y="8"/>
                      <a:pt x="388" y="8"/>
                    </a:cubicBezTo>
                    <a:cubicBezTo>
                      <a:pt x="390" y="8"/>
                      <a:pt x="392" y="7"/>
                      <a:pt x="392" y="4"/>
                    </a:cubicBezTo>
                    <a:cubicBezTo>
                      <a:pt x="392" y="2"/>
                      <a:pt x="390" y="0"/>
                      <a:pt x="388" y="0"/>
                    </a:cubicBezTo>
                    <a:close/>
                    <a:moveTo>
                      <a:pt x="420" y="0"/>
                    </a:moveTo>
                    <a:cubicBezTo>
                      <a:pt x="418" y="0"/>
                      <a:pt x="416" y="2"/>
                      <a:pt x="416" y="4"/>
                    </a:cubicBezTo>
                    <a:cubicBezTo>
                      <a:pt x="416" y="7"/>
                      <a:pt x="418" y="8"/>
                      <a:pt x="420" y="8"/>
                    </a:cubicBezTo>
                    <a:cubicBezTo>
                      <a:pt x="422" y="8"/>
                      <a:pt x="424" y="7"/>
                      <a:pt x="424" y="4"/>
                    </a:cubicBezTo>
                    <a:cubicBezTo>
                      <a:pt x="424" y="2"/>
                      <a:pt x="422" y="0"/>
                      <a:pt x="420" y="0"/>
                    </a:cubicBezTo>
                    <a:close/>
                    <a:moveTo>
                      <a:pt x="404" y="0"/>
                    </a:moveTo>
                    <a:cubicBezTo>
                      <a:pt x="402" y="0"/>
                      <a:pt x="400" y="2"/>
                      <a:pt x="400" y="4"/>
                    </a:cubicBezTo>
                    <a:cubicBezTo>
                      <a:pt x="400" y="7"/>
                      <a:pt x="402" y="8"/>
                      <a:pt x="404" y="8"/>
                    </a:cubicBezTo>
                    <a:cubicBezTo>
                      <a:pt x="406" y="8"/>
                      <a:pt x="408" y="7"/>
                      <a:pt x="408" y="4"/>
                    </a:cubicBezTo>
                    <a:cubicBezTo>
                      <a:pt x="408" y="2"/>
                      <a:pt x="406" y="0"/>
                      <a:pt x="404" y="0"/>
                    </a:cubicBezTo>
                    <a:close/>
                    <a:moveTo>
                      <a:pt x="228" y="0"/>
                    </a:moveTo>
                    <a:cubicBezTo>
                      <a:pt x="226" y="0"/>
                      <a:pt x="224" y="2"/>
                      <a:pt x="224" y="4"/>
                    </a:cubicBezTo>
                    <a:cubicBezTo>
                      <a:pt x="224" y="7"/>
                      <a:pt x="226" y="8"/>
                      <a:pt x="228" y="8"/>
                    </a:cubicBezTo>
                    <a:cubicBezTo>
                      <a:pt x="230" y="8"/>
                      <a:pt x="232" y="7"/>
                      <a:pt x="232" y="4"/>
                    </a:cubicBezTo>
                    <a:cubicBezTo>
                      <a:pt x="232" y="2"/>
                      <a:pt x="230" y="0"/>
                      <a:pt x="228" y="0"/>
                    </a:cubicBezTo>
                    <a:close/>
                    <a:moveTo>
                      <a:pt x="260" y="0"/>
                    </a:moveTo>
                    <a:cubicBezTo>
                      <a:pt x="258" y="0"/>
                      <a:pt x="256" y="2"/>
                      <a:pt x="256" y="4"/>
                    </a:cubicBezTo>
                    <a:cubicBezTo>
                      <a:pt x="256" y="7"/>
                      <a:pt x="258" y="8"/>
                      <a:pt x="260" y="8"/>
                    </a:cubicBezTo>
                    <a:cubicBezTo>
                      <a:pt x="262" y="8"/>
                      <a:pt x="264" y="7"/>
                      <a:pt x="264" y="4"/>
                    </a:cubicBezTo>
                    <a:cubicBezTo>
                      <a:pt x="264" y="2"/>
                      <a:pt x="262" y="0"/>
                      <a:pt x="260" y="0"/>
                    </a:cubicBezTo>
                    <a:close/>
                    <a:moveTo>
                      <a:pt x="244" y="0"/>
                    </a:moveTo>
                    <a:cubicBezTo>
                      <a:pt x="242" y="0"/>
                      <a:pt x="240" y="2"/>
                      <a:pt x="240" y="4"/>
                    </a:cubicBezTo>
                    <a:cubicBezTo>
                      <a:pt x="240" y="7"/>
                      <a:pt x="242" y="8"/>
                      <a:pt x="244" y="8"/>
                    </a:cubicBezTo>
                    <a:cubicBezTo>
                      <a:pt x="246" y="8"/>
                      <a:pt x="248" y="7"/>
                      <a:pt x="248" y="4"/>
                    </a:cubicBezTo>
                    <a:cubicBezTo>
                      <a:pt x="248" y="2"/>
                      <a:pt x="246" y="0"/>
                      <a:pt x="244" y="0"/>
                    </a:cubicBezTo>
                    <a:close/>
                    <a:moveTo>
                      <a:pt x="276" y="0"/>
                    </a:moveTo>
                    <a:cubicBezTo>
                      <a:pt x="274" y="0"/>
                      <a:pt x="272" y="2"/>
                      <a:pt x="272" y="4"/>
                    </a:cubicBezTo>
                    <a:cubicBezTo>
                      <a:pt x="272" y="7"/>
                      <a:pt x="274" y="8"/>
                      <a:pt x="276" y="8"/>
                    </a:cubicBezTo>
                    <a:cubicBezTo>
                      <a:pt x="278" y="8"/>
                      <a:pt x="280" y="7"/>
                      <a:pt x="280" y="4"/>
                    </a:cubicBezTo>
                    <a:cubicBezTo>
                      <a:pt x="280" y="2"/>
                      <a:pt x="278" y="0"/>
                      <a:pt x="276" y="0"/>
                    </a:cubicBezTo>
                    <a:close/>
                    <a:moveTo>
                      <a:pt x="308" y="0"/>
                    </a:moveTo>
                    <a:cubicBezTo>
                      <a:pt x="306" y="0"/>
                      <a:pt x="304" y="2"/>
                      <a:pt x="304" y="4"/>
                    </a:cubicBezTo>
                    <a:cubicBezTo>
                      <a:pt x="304" y="7"/>
                      <a:pt x="306" y="8"/>
                      <a:pt x="308" y="8"/>
                    </a:cubicBezTo>
                    <a:cubicBezTo>
                      <a:pt x="310" y="8"/>
                      <a:pt x="312" y="7"/>
                      <a:pt x="312" y="4"/>
                    </a:cubicBezTo>
                    <a:cubicBezTo>
                      <a:pt x="312" y="2"/>
                      <a:pt x="310" y="0"/>
                      <a:pt x="308" y="0"/>
                    </a:cubicBezTo>
                    <a:close/>
                    <a:moveTo>
                      <a:pt x="324" y="0"/>
                    </a:moveTo>
                    <a:cubicBezTo>
                      <a:pt x="322" y="0"/>
                      <a:pt x="320" y="2"/>
                      <a:pt x="320" y="4"/>
                    </a:cubicBezTo>
                    <a:cubicBezTo>
                      <a:pt x="320" y="7"/>
                      <a:pt x="322" y="8"/>
                      <a:pt x="324" y="8"/>
                    </a:cubicBezTo>
                    <a:cubicBezTo>
                      <a:pt x="326" y="8"/>
                      <a:pt x="328" y="7"/>
                      <a:pt x="328" y="4"/>
                    </a:cubicBezTo>
                    <a:cubicBezTo>
                      <a:pt x="328" y="2"/>
                      <a:pt x="326" y="0"/>
                      <a:pt x="324" y="0"/>
                    </a:cubicBezTo>
                    <a:close/>
                    <a:moveTo>
                      <a:pt x="292" y="0"/>
                    </a:moveTo>
                    <a:cubicBezTo>
                      <a:pt x="290" y="0"/>
                      <a:pt x="288" y="2"/>
                      <a:pt x="288" y="4"/>
                    </a:cubicBezTo>
                    <a:cubicBezTo>
                      <a:pt x="288" y="7"/>
                      <a:pt x="290" y="8"/>
                      <a:pt x="292" y="8"/>
                    </a:cubicBezTo>
                    <a:cubicBezTo>
                      <a:pt x="294" y="8"/>
                      <a:pt x="296" y="7"/>
                      <a:pt x="296" y="4"/>
                    </a:cubicBezTo>
                    <a:cubicBezTo>
                      <a:pt x="296" y="2"/>
                      <a:pt x="294" y="0"/>
                      <a:pt x="29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39" name="Freeform 1155"/>
              <p:cNvSpPr>
                <a:spLocks/>
              </p:cNvSpPr>
              <p:nvPr/>
            </p:nvSpPr>
            <p:spPr bwMode="auto">
              <a:xfrm>
                <a:off x="830263" y="1971675"/>
                <a:ext cx="412750" cy="409575"/>
              </a:xfrm>
              <a:custGeom>
                <a:avLst/>
                <a:gdLst>
                  <a:gd name="T0" fmla="*/ 114 w 130"/>
                  <a:gd name="T1" fmla="*/ 93 h 129"/>
                  <a:gd name="T2" fmla="*/ 93 w 130"/>
                  <a:gd name="T3" fmla="*/ 15 h 129"/>
                  <a:gd name="T4" fmla="*/ 16 w 130"/>
                  <a:gd name="T5" fmla="*/ 36 h 129"/>
                  <a:gd name="T6" fmla="*/ 37 w 130"/>
                  <a:gd name="T7" fmla="*/ 114 h 129"/>
                  <a:gd name="T8" fmla="*/ 114 w 130"/>
                  <a:gd name="T9" fmla="*/ 93 h 129"/>
                </a:gdLst>
                <a:ahLst/>
                <a:cxnLst>
                  <a:cxn ang="0">
                    <a:pos x="T0" y="T1"/>
                  </a:cxn>
                  <a:cxn ang="0">
                    <a:pos x="T2" y="T3"/>
                  </a:cxn>
                  <a:cxn ang="0">
                    <a:pos x="T4" y="T5"/>
                  </a:cxn>
                  <a:cxn ang="0">
                    <a:pos x="T6" y="T7"/>
                  </a:cxn>
                  <a:cxn ang="0">
                    <a:pos x="T8" y="T9"/>
                  </a:cxn>
                </a:cxnLst>
                <a:rect l="0" t="0" r="r" b="b"/>
                <a:pathLst>
                  <a:path w="130" h="129">
                    <a:moveTo>
                      <a:pt x="114" y="93"/>
                    </a:moveTo>
                    <a:cubicBezTo>
                      <a:pt x="130" y="66"/>
                      <a:pt x="120" y="31"/>
                      <a:pt x="93" y="15"/>
                    </a:cubicBezTo>
                    <a:cubicBezTo>
                      <a:pt x="66" y="0"/>
                      <a:pt x="32" y="9"/>
                      <a:pt x="16" y="36"/>
                    </a:cubicBezTo>
                    <a:cubicBezTo>
                      <a:pt x="0" y="63"/>
                      <a:pt x="10" y="98"/>
                      <a:pt x="37" y="114"/>
                    </a:cubicBezTo>
                    <a:cubicBezTo>
                      <a:pt x="64" y="129"/>
                      <a:pt x="98" y="120"/>
                      <a:pt x="114"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40" name="Freeform 1156"/>
              <p:cNvSpPr>
                <a:spLocks noEditPoints="1"/>
              </p:cNvSpPr>
              <p:nvPr/>
            </p:nvSpPr>
            <p:spPr bwMode="auto">
              <a:xfrm>
                <a:off x="836613" y="1984375"/>
                <a:ext cx="400050" cy="384175"/>
              </a:xfrm>
              <a:custGeom>
                <a:avLst/>
                <a:gdLst>
                  <a:gd name="T0" fmla="*/ 63 w 126"/>
                  <a:gd name="T1" fmla="*/ 121 h 121"/>
                  <a:gd name="T2" fmla="*/ 63 w 126"/>
                  <a:gd name="T3" fmla="*/ 121 h 121"/>
                  <a:gd name="T4" fmla="*/ 33 w 126"/>
                  <a:gd name="T5" fmla="*/ 113 h 121"/>
                  <a:gd name="T6" fmla="*/ 4 w 126"/>
                  <a:gd name="T7" fmla="*/ 76 h 121"/>
                  <a:gd name="T8" fmla="*/ 10 w 126"/>
                  <a:gd name="T9" fmla="*/ 30 h 121"/>
                  <a:gd name="T10" fmla="*/ 63 w 126"/>
                  <a:gd name="T11" fmla="*/ 0 h 121"/>
                  <a:gd name="T12" fmla="*/ 93 w 126"/>
                  <a:gd name="T13" fmla="*/ 8 h 121"/>
                  <a:gd name="T14" fmla="*/ 122 w 126"/>
                  <a:gd name="T15" fmla="*/ 45 h 121"/>
                  <a:gd name="T16" fmla="*/ 116 w 126"/>
                  <a:gd name="T17" fmla="*/ 91 h 121"/>
                  <a:gd name="T18" fmla="*/ 63 w 126"/>
                  <a:gd name="T19" fmla="*/ 121 h 121"/>
                  <a:gd name="T20" fmla="*/ 63 w 126"/>
                  <a:gd name="T21" fmla="*/ 8 h 121"/>
                  <a:gd name="T22" fmla="*/ 17 w 126"/>
                  <a:gd name="T23" fmla="*/ 34 h 121"/>
                  <a:gd name="T24" fmla="*/ 12 w 126"/>
                  <a:gd name="T25" fmla="*/ 74 h 121"/>
                  <a:gd name="T26" fmla="*/ 37 w 126"/>
                  <a:gd name="T27" fmla="*/ 106 h 121"/>
                  <a:gd name="T28" fmla="*/ 63 w 126"/>
                  <a:gd name="T29" fmla="*/ 113 h 121"/>
                  <a:gd name="T30" fmla="*/ 109 w 126"/>
                  <a:gd name="T31" fmla="*/ 87 h 121"/>
                  <a:gd name="T32" fmla="*/ 114 w 126"/>
                  <a:gd name="T33" fmla="*/ 47 h 121"/>
                  <a:gd name="T34" fmla="*/ 89 w 126"/>
                  <a:gd name="T35" fmla="*/ 15 h 121"/>
                  <a:gd name="T36" fmla="*/ 63 w 126"/>
                  <a:gd name="T37"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1">
                    <a:moveTo>
                      <a:pt x="63" y="121"/>
                    </a:moveTo>
                    <a:cubicBezTo>
                      <a:pt x="63" y="121"/>
                      <a:pt x="63" y="121"/>
                      <a:pt x="63" y="121"/>
                    </a:cubicBezTo>
                    <a:cubicBezTo>
                      <a:pt x="52" y="121"/>
                      <a:pt x="42" y="118"/>
                      <a:pt x="33" y="113"/>
                    </a:cubicBezTo>
                    <a:cubicBezTo>
                      <a:pt x="19" y="105"/>
                      <a:pt x="9" y="92"/>
                      <a:pt x="4" y="76"/>
                    </a:cubicBezTo>
                    <a:cubicBezTo>
                      <a:pt x="0" y="61"/>
                      <a:pt x="2" y="44"/>
                      <a:pt x="10" y="30"/>
                    </a:cubicBezTo>
                    <a:cubicBezTo>
                      <a:pt x="21" y="11"/>
                      <a:pt x="41" y="0"/>
                      <a:pt x="63" y="0"/>
                    </a:cubicBezTo>
                    <a:cubicBezTo>
                      <a:pt x="74" y="0"/>
                      <a:pt x="84" y="3"/>
                      <a:pt x="93" y="8"/>
                    </a:cubicBezTo>
                    <a:cubicBezTo>
                      <a:pt x="107" y="16"/>
                      <a:pt x="117" y="29"/>
                      <a:pt x="122" y="45"/>
                    </a:cubicBezTo>
                    <a:cubicBezTo>
                      <a:pt x="126" y="60"/>
                      <a:pt x="124" y="77"/>
                      <a:pt x="116" y="91"/>
                    </a:cubicBezTo>
                    <a:cubicBezTo>
                      <a:pt x="105" y="110"/>
                      <a:pt x="85" y="121"/>
                      <a:pt x="63" y="121"/>
                    </a:cubicBezTo>
                    <a:close/>
                    <a:moveTo>
                      <a:pt x="63" y="8"/>
                    </a:moveTo>
                    <a:cubicBezTo>
                      <a:pt x="44" y="8"/>
                      <a:pt x="27" y="18"/>
                      <a:pt x="17" y="34"/>
                    </a:cubicBezTo>
                    <a:cubicBezTo>
                      <a:pt x="10" y="46"/>
                      <a:pt x="8" y="61"/>
                      <a:pt x="12" y="74"/>
                    </a:cubicBezTo>
                    <a:cubicBezTo>
                      <a:pt x="16" y="88"/>
                      <a:pt x="24" y="99"/>
                      <a:pt x="37" y="106"/>
                    </a:cubicBezTo>
                    <a:cubicBezTo>
                      <a:pt x="45" y="111"/>
                      <a:pt x="54" y="113"/>
                      <a:pt x="63" y="113"/>
                    </a:cubicBezTo>
                    <a:cubicBezTo>
                      <a:pt x="82" y="113"/>
                      <a:pt x="99" y="103"/>
                      <a:pt x="109" y="87"/>
                    </a:cubicBezTo>
                    <a:cubicBezTo>
                      <a:pt x="116" y="75"/>
                      <a:pt x="118" y="60"/>
                      <a:pt x="114" y="47"/>
                    </a:cubicBezTo>
                    <a:cubicBezTo>
                      <a:pt x="110" y="33"/>
                      <a:pt x="102" y="22"/>
                      <a:pt x="89" y="15"/>
                    </a:cubicBezTo>
                    <a:cubicBezTo>
                      <a:pt x="81" y="10"/>
                      <a:pt x="72" y="8"/>
                      <a:pt x="63"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43" name="Oval 1159"/>
              <p:cNvSpPr>
                <a:spLocks noChangeArrowheads="1"/>
              </p:cNvSpPr>
              <p:nvPr/>
            </p:nvSpPr>
            <p:spPr bwMode="auto">
              <a:xfrm>
                <a:off x="2090738" y="1889125"/>
                <a:ext cx="573088"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grpSp>
        <p:pic>
          <p:nvPicPr>
            <p:cNvPr id="66" name="Graphic 65" descr="Laptop">
              <a:extLst>
                <a:ext uri="{FF2B5EF4-FFF2-40B4-BE49-F238E27FC236}">
                  <a16:creationId xmlns:a16="http://schemas.microsoft.com/office/drawing/2014/main" id="{40CA49B5-8A11-4BAB-AF26-5543358ACB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3205" y="1984057"/>
              <a:ext cx="407673" cy="407673"/>
            </a:xfrm>
            <a:prstGeom prst="rect">
              <a:avLst/>
            </a:prstGeom>
          </p:spPr>
        </p:pic>
      </p:grpSp>
      <p:grpSp>
        <p:nvGrpSpPr>
          <p:cNvPr id="69" name="Group 68">
            <a:extLst>
              <a:ext uri="{FF2B5EF4-FFF2-40B4-BE49-F238E27FC236}">
                <a16:creationId xmlns:a16="http://schemas.microsoft.com/office/drawing/2014/main" id="{AD81DBBD-C3DF-DE44-A9DC-3D02414502F6}"/>
              </a:ext>
            </a:extLst>
          </p:cNvPr>
          <p:cNvGrpSpPr/>
          <p:nvPr/>
        </p:nvGrpSpPr>
        <p:grpSpPr>
          <a:xfrm>
            <a:off x="1793875" y="2714849"/>
            <a:ext cx="9907695" cy="577851"/>
            <a:chOff x="1793875" y="2714849"/>
            <a:chExt cx="9907695" cy="577851"/>
          </a:xfrm>
        </p:grpSpPr>
        <p:grpSp>
          <p:nvGrpSpPr>
            <p:cNvPr id="3" name="Group 2">
              <a:extLst>
                <a:ext uri="{FF2B5EF4-FFF2-40B4-BE49-F238E27FC236}">
                  <a16:creationId xmlns:a16="http://schemas.microsoft.com/office/drawing/2014/main" id="{6F2A49F0-D43F-45CE-91CF-5D90E269A563}"/>
                </a:ext>
              </a:extLst>
            </p:cNvPr>
            <p:cNvGrpSpPr/>
            <p:nvPr/>
          </p:nvGrpSpPr>
          <p:grpSpPr>
            <a:xfrm>
              <a:off x="1793875" y="2714849"/>
              <a:ext cx="9907695" cy="577851"/>
              <a:chOff x="1589088" y="2644775"/>
              <a:chExt cx="9907694" cy="577850"/>
            </a:xfrm>
          </p:grpSpPr>
          <p:sp>
            <p:nvSpPr>
              <p:cNvPr id="11" name="TextBox 10"/>
              <p:cNvSpPr txBox="1">
                <a:spLocks/>
              </p:cNvSpPr>
              <p:nvPr/>
            </p:nvSpPr>
            <p:spPr>
              <a:xfrm>
                <a:off x="3279064" y="2801028"/>
                <a:ext cx="1714176" cy="246221"/>
              </a:xfrm>
              <a:prstGeom prst="rect">
                <a:avLst/>
              </a:prstGeom>
              <a:noFill/>
            </p:spPr>
            <p:txBody>
              <a:bodyPr wrap="square" lIns="0" tIns="0" rIns="0" bIns="0" rtlCol="0">
                <a:spAutoFit/>
              </a:bodyPr>
              <a:lstStyle/>
              <a:p>
                <a:r>
                  <a:rPr lang="en-US" sz="1600" b="1" spc="-31" dirty="0">
                    <a:solidFill>
                      <a:schemeClr val="accent2"/>
                    </a:solidFill>
                    <a:latin typeface="Poppins" panose="02000000000000000000" pitchFamily="2" charset="0"/>
                    <a:cs typeface="Poppins" panose="02000000000000000000" pitchFamily="2" charset="0"/>
                  </a:rPr>
                  <a:t>2/3 – 2/11</a:t>
                </a:r>
              </a:p>
            </p:txBody>
          </p:sp>
          <p:sp>
            <p:nvSpPr>
              <p:cNvPr id="12" name="TextBox 11"/>
              <p:cNvSpPr txBox="1"/>
              <p:nvPr/>
            </p:nvSpPr>
            <p:spPr>
              <a:xfrm>
                <a:off x="5385882" y="2764998"/>
                <a:ext cx="6110900" cy="246221"/>
              </a:xfrm>
              <a:prstGeom prst="rect">
                <a:avLst/>
              </a:prstGeom>
              <a:noFill/>
            </p:spPr>
            <p:txBody>
              <a:bodyPr wrap="square" lIns="0" tIns="0" rIns="0" bIns="0" rtlCol="0">
                <a:spAutoFit/>
              </a:bodyPr>
              <a:lstStyle/>
              <a:p>
                <a:r>
                  <a:rPr lang="en-US" sz="1600" b="1" spc="-31" dirty="0">
                    <a:solidFill>
                      <a:schemeClr val="accent3">
                        <a:lumMod val="50000"/>
                      </a:schemeClr>
                    </a:solidFill>
                    <a:cs typeface="Poppins" panose="02000000000000000000" pitchFamily="2" charset="0"/>
                  </a:rPr>
                  <a:t>Review  snapshot reports and update records as needed</a:t>
                </a:r>
              </a:p>
            </p:txBody>
          </p:sp>
          <p:cxnSp>
            <p:nvCxnSpPr>
              <p:cNvPr id="13" name="Straight Connector 12"/>
              <p:cNvCxnSpPr/>
              <p:nvPr/>
            </p:nvCxnSpPr>
            <p:spPr>
              <a:xfrm>
                <a:off x="5167972" y="2679058"/>
                <a:ext cx="0" cy="509286"/>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Freeform 1144"/>
              <p:cNvSpPr>
                <a:spLocks noEditPoints="1"/>
              </p:cNvSpPr>
              <p:nvPr/>
            </p:nvSpPr>
            <p:spPr bwMode="auto">
              <a:xfrm>
                <a:off x="1782763" y="2921000"/>
                <a:ext cx="989013" cy="25400"/>
              </a:xfrm>
              <a:custGeom>
                <a:avLst/>
                <a:gdLst>
                  <a:gd name="T0" fmla="*/ 96 w 312"/>
                  <a:gd name="T1" fmla="*/ 4 h 8"/>
                  <a:gd name="T2" fmla="*/ 104 w 312"/>
                  <a:gd name="T3" fmla="*/ 4 h 8"/>
                  <a:gd name="T4" fmla="*/ 116 w 312"/>
                  <a:gd name="T5" fmla="*/ 0 h 8"/>
                  <a:gd name="T6" fmla="*/ 116 w 312"/>
                  <a:gd name="T7" fmla="*/ 8 h 8"/>
                  <a:gd name="T8" fmla="*/ 116 w 312"/>
                  <a:gd name="T9" fmla="*/ 0 h 8"/>
                  <a:gd name="T10" fmla="*/ 128 w 312"/>
                  <a:gd name="T11" fmla="*/ 4 h 8"/>
                  <a:gd name="T12" fmla="*/ 136 w 312"/>
                  <a:gd name="T13" fmla="*/ 4 h 8"/>
                  <a:gd name="T14" fmla="*/ 84 w 312"/>
                  <a:gd name="T15" fmla="*/ 0 h 8"/>
                  <a:gd name="T16" fmla="*/ 84 w 312"/>
                  <a:gd name="T17" fmla="*/ 8 h 8"/>
                  <a:gd name="T18" fmla="*/ 84 w 312"/>
                  <a:gd name="T19" fmla="*/ 0 h 8"/>
                  <a:gd name="T20" fmla="*/ 144 w 312"/>
                  <a:gd name="T21" fmla="*/ 4 h 8"/>
                  <a:gd name="T22" fmla="*/ 152 w 312"/>
                  <a:gd name="T23" fmla="*/ 4 h 8"/>
                  <a:gd name="T24" fmla="*/ 68 w 312"/>
                  <a:gd name="T25" fmla="*/ 0 h 8"/>
                  <a:gd name="T26" fmla="*/ 68 w 312"/>
                  <a:gd name="T27" fmla="*/ 8 h 8"/>
                  <a:gd name="T28" fmla="*/ 68 w 312"/>
                  <a:gd name="T29" fmla="*/ 0 h 8"/>
                  <a:gd name="T30" fmla="*/ 16 w 312"/>
                  <a:gd name="T31" fmla="*/ 4 h 8"/>
                  <a:gd name="T32" fmla="*/ 24 w 312"/>
                  <a:gd name="T33" fmla="*/ 4 h 8"/>
                  <a:gd name="T34" fmla="*/ 4 w 312"/>
                  <a:gd name="T35" fmla="*/ 0 h 8"/>
                  <a:gd name="T36" fmla="*/ 4 w 312"/>
                  <a:gd name="T37" fmla="*/ 8 h 8"/>
                  <a:gd name="T38" fmla="*/ 4 w 312"/>
                  <a:gd name="T39" fmla="*/ 0 h 8"/>
                  <a:gd name="T40" fmla="*/ 48 w 312"/>
                  <a:gd name="T41" fmla="*/ 4 h 8"/>
                  <a:gd name="T42" fmla="*/ 56 w 312"/>
                  <a:gd name="T43" fmla="*/ 4 h 8"/>
                  <a:gd name="T44" fmla="*/ 36 w 312"/>
                  <a:gd name="T45" fmla="*/ 0 h 8"/>
                  <a:gd name="T46" fmla="*/ 36 w 312"/>
                  <a:gd name="T47" fmla="*/ 8 h 8"/>
                  <a:gd name="T48" fmla="*/ 36 w 312"/>
                  <a:gd name="T49" fmla="*/ 0 h 8"/>
                  <a:gd name="T50" fmla="*/ 160 w 312"/>
                  <a:gd name="T51" fmla="*/ 4 h 8"/>
                  <a:gd name="T52" fmla="*/ 168 w 312"/>
                  <a:gd name="T53" fmla="*/ 4 h 8"/>
                  <a:gd name="T54" fmla="*/ 276 w 312"/>
                  <a:gd name="T55" fmla="*/ 0 h 8"/>
                  <a:gd name="T56" fmla="*/ 276 w 312"/>
                  <a:gd name="T57" fmla="*/ 8 h 8"/>
                  <a:gd name="T58" fmla="*/ 276 w 312"/>
                  <a:gd name="T59" fmla="*/ 0 h 8"/>
                  <a:gd name="T60" fmla="*/ 288 w 312"/>
                  <a:gd name="T61" fmla="*/ 4 h 8"/>
                  <a:gd name="T62" fmla="*/ 296 w 312"/>
                  <a:gd name="T63" fmla="*/ 4 h 8"/>
                  <a:gd name="T64" fmla="*/ 180 w 312"/>
                  <a:gd name="T65" fmla="*/ 0 h 8"/>
                  <a:gd name="T66" fmla="*/ 180 w 312"/>
                  <a:gd name="T67" fmla="*/ 8 h 8"/>
                  <a:gd name="T68" fmla="*/ 180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192 w 312"/>
                  <a:gd name="T81" fmla="*/ 4 h 8"/>
                  <a:gd name="T82" fmla="*/ 200 w 312"/>
                  <a:gd name="T83" fmla="*/ 4 h 8"/>
                  <a:gd name="T84" fmla="*/ 244 w 312"/>
                  <a:gd name="T85" fmla="*/ 0 h 8"/>
                  <a:gd name="T86" fmla="*/ 244 w 312"/>
                  <a:gd name="T87" fmla="*/ 8 h 8"/>
                  <a:gd name="T88" fmla="*/ 244 w 312"/>
                  <a:gd name="T89" fmla="*/ 0 h 8"/>
                  <a:gd name="T90" fmla="*/ 208 w 312"/>
                  <a:gd name="T91" fmla="*/ 4 h 8"/>
                  <a:gd name="T92" fmla="*/ 216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41" name="Freeform 1157"/>
              <p:cNvSpPr>
                <a:spLocks/>
              </p:cNvSpPr>
              <p:nvPr/>
            </p:nvSpPr>
            <p:spPr bwMode="auto">
              <a:xfrm>
                <a:off x="1589088" y="2727325"/>
                <a:ext cx="409575" cy="412750"/>
              </a:xfrm>
              <a:custGeom>
                <a:avLst/>
                <a:gdLst>
                  <a:gd name="T0" fmla="*/ 93 w 129"/>
                  <a:gd name="T1" fmla="*/ 114 h 130"/>
                  <a:gd name="T2" fmla="*/ 114 w 129"/>
                  <a:gd name="T3" fmla="*/ 37 h 130"/>
                  <a:gd name="T4" fmla="*/ 36 w 129"/>
                  <a:gd name="T5" fmla="*/ 16 h 130"/>
                  <a:gd name="T6" fmla="*/ 16 w 129"/>
                  <a:gd name="T7" fmla="*/ 93 h 130"/>
                  <a:gd name="T8" fmla="*/ 93 w 129"/>
                  <a:gd name="T9" fmla="*/ 114 h 130"/>
                </a:gdLst>
                <a:ahLst/>
                <a:cxnLst>
                  <a:cxn ang="0">
                    <a:pos x="T0" y="T1"/>
                  </a:cxn>
                  <a:cxn ang="0">
                    <a:pos x="T2" y="T3"/>
                  </a:cxn>
                  <a:cxn ang="0">
                    <a:pos x="T4" y="T5"/>
                  </a:cxn>
                  <a:cxn ang="0">
                    <a:pos x="T6" y="T7"/>
                  </a:cxn>
                  <a:cxn ang="0">
                    <a:pos x="T8" y="T9"/>
                  </a:cxn>
                </a:cxnLst>
                <a:rect l="0" t="0" r="r" b="b"/>
                <a:pathLst>
                  <a:path w="129" h="130">
                    <a:moveTo>
                      <a:pt x="93" y="114"/>
                    </a:moveTo>
                    <a:cubicBezTo>
                      <a:pt x="120" y="99"/>
                      <a:pt x="129" y="64"/>
                      <a:pt x="114" y="37"/>
                    </a:cubicBezTo>
                    <a:cubicBezTo>
                      <a:pt x="98" y="10"/>
                      <a:pt x="63" y="0"/>
                      <a:pt x="36" y="16"/>
                    </a:cubicBezTo>
                    <a:cubicBezTo>
                      <a:pt x="9" y="32"/>
                      <a:pt x="0" y="66"/>
                      <a:pt x="16" y="93"/>
                    </a:cubicBezTo>
                    <a:cubicBezTo>
                      <a:pt x="31" y="121"/>
                      <a:pt x="66" y="130"/>
                      <a:pt x="93" y="1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42" name="Freeform 1158"/>
              <p:cNvSpPr>
                <a:spLocks noEditPoints="1"/>
              </p:cNvSpPr>
              <p:nvPr/>
            </p:nvSpPr>
            <p:spPr bwMode="auto">
              <a:xfrm>
                <a:off x="1595438" y="2740025"/>
                <a:ext cx="419100" cy="387350"/>
              </a:xfrm>
              <a:custGeom>
                <a:avLst/>
                <a:gdLst>
                  <a:gd name="T0" fmla="*/ 63 w 132"/>
                  <a:gd name="T1" fmla="*/ 122 h 122"/>
                  <a:gd name="T2" fmla="*/ 63 w 132"/>
                  <a:gd name="T3" fmla="*/ 122 h 122"/>
                  <a:gd name="T4" fmla="*/ 10 w 132"/>
                  <a:gd name="T5" fmla="*/ 91 h 122"/>
                  <a:gd name="T6" fmla="*/ 4 w 132"/>
                  <a:gd name="T7" fmla="*/ 45 h 122"/>
                  <a:gd name="T8" fmla="*/ 32 w 132"/>
                  <a:gd name="T9" fmla="*/ 9 h 122"/>
                  <a:gd name="T10" fmla="*/ 63 w 132"/>
                  <a:gd name="T11" fmla="*/ 0 h 122"/>
                  <a:gd name="T12" fmla="*/ 115 w 132"/>
                  <a:gd name="T13" fmla="*/ 31 h 122"/>
                  <a:gd name="T14" fmla="*/ 93 w 132"/>
                  <a:gd name="T15" fmla="*/ 114 h 122"/>
                  <a:gd name="T16" fmla="*/ 63 w 132"/>
                  <a:gd name="T17" fmla="*/ 122 h 122"/>
                  <a:gd name="T18" fmla="*/ 63 w 132"/>
                  <a:gd name="T19" fmla="*/ 8 h 122"/>
                  <a:gd name="T20" fmla="*/ 36 w 132"/>
                  <a:gd name="T21" fmla="*/ 15 h 122"/>
                  <a:gd name="T22" fmla="*/ 12 w 132"/>
                  <a:gd name="T23" fmla="*/ 47 h 122"/>
                  <a:gd name="T24" fmla="*/ 17 w 132"/>
                  <a:gd name="T25" fmla="*/ 87 h 122"/>
                  <a:gd name="T26" fmla="*/ 63 w 132"/>
                  <a:gd name="T27" fmla="*/ 114 h 122"/>
                  <a:gd name="T28" fmla="*/ 63 w 132"/>
                  <a:gd name="T29" fmla="*/ 114 h 122"/>
                  <a:gd name="T30" fmla="*/ 89 w 132"/>
                  <a:gd name="T31" fmla="*/ 107 h 122"/>
                  <a:gd name="T32" fmla="*/ 108 w 132"/>
                  <a:gd name="T33" fmla="*/ 35 h 122"/>
                  <a:gd name="T34" fmla="*/ 63 w 132"/>
                  <a:gd name="T35"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22">
                    <a:moveTo>
                      <a:pt x="63" y="122"/>
                    </a:moveTo>
                    <a:cubicBezTo>
                      <a:pt x="63" y="122"/>
                      <a:pt x="63" y="122"/>
                      <a:pt x="63" y="122"/>
                    </a:cubicBezTo>
                    <a:cubicBezTo>
                      <a:pt x="41" y="122"/>
                      <a:pt x="21" y="110"/>
                      <a:pt x="10" y="91"/>
                    </a:cubicBezTo>
                    <a:cubicBezTo>
                      <a:pt x="2" y="77"/>
                      <a:pt x="0" y="61"/>
                      <a:pt x="4" y="45"/>
                    </a:cubicBezTo>
                    <a:cubicBezTo>
                      <a:pt x="8" y="30"/>
                      <a:pt x="18" y="17"/>
                      <a:pt x="32" y="9"/>
                    </a:cubicBezTo>
                    <a:cubicBezTo>
                      <a:pt x="42" y="3"/>
                      <a:pt x="52" y="0"/>
                      <a:pt x="63" y="0"/>
                    </a:cubicBezTo>
                    <a:cubicBezTo>
                      <a:pt x="84" y="0"/>
                      <a:pt x="104" y="12"/>
                      <a:pt x="115" y="31"/>
                    </a:cubicBezTo>
                    <a:cubicBezTo>
                      <a:pt x="132" y="60"/>
                      <a:pt x="122" y="97"/>
                      <a:pt x="93" y="114"/>
                    </a:cubicBezTo>
                    <a:cubicBezTo>
                      <a:pt x="84" y="119"/>
                      <a:pt x="73" y="122"/>
                      <a:pt x="63" y="122"/>
                    </a:cubicBezTo>
                    <a:close/>
                    <a:moveTo>
                      <a:pt x="63" y="8"/>
                    </a:moveTo>
                    <a:cubicBezTo>
                      <a:pt x="53" y="8"/>
                      <a:pt x="44" y="11"/>
                      <a:pt x="36" y="15"/>
                    </a:cubicBezTo>
                    <a:cubicBezTo>
                      <a:pt x="24" y="23"/>
                      <a:pt x="15" y="34"/>
                      <a:pt x="12" y="47"/>
                    </a:cubicBezTo>
                    <a:cubicBezTo>
                      <a:pt x="8" y="61"/>
                      <a:pt x="10" y="75"/>
                      <a:pt x="17" y="87"/>
                    </a:cubicBezTo>
                    <a:cubicBezTo>
                      <a:pt x="26" y="104"/>
                      <a:pt x="44" y="114"/>
                      <a:pt x="63" y="114"/>
                    </a:cubicBezTo>
                    <a:cubicBezTo>
                      <a:pt x="63" y="114"/>
                      <a:pt x="63" y="114"/>
                      <a:pt x="63" y="114"/>
                    </a:cubicBezTo>
                    <a:cubicBezTo>
                      <a:pt x="72" y="114"/>
                      <a:pt x="81" y="111"/>
                      <a:pt x="89" y="107"/>
                    </a:cubicBezTo>
                    <a:cubicBezTo>
                      <a:pt x="114" y="92"/>
                      <a:pt x="123" y="60"/>
                      <a:pt x="108" y="35"/>
                    </a:cubicBezTo>
                    <a:cubicBezTo>
                      <a:pt x="99" y="19"/>
                      <a:pt x="81" y="8"/>
                      <a:pt x="63"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45" name="Oval 1161"/>
              <p:cNvSpPr>
                <a:spLocks noChangeArrowheads="1"/>
              </p:cNvSpPr>
              <p:nvPr/>
            </p:nvSpPr>
            <p:spPr bwMode="auto">
              <a:xfrm>
                <a:off x="2505076" y="2644775"/>
                <a:ext cx="574675" cy="577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grpSp>
        <p:pic>
          <p:nvPicPr>
            <p:cNvPr id="68" name="Graphic 67" descr="Magnifying glass">
              <a:extLst>
                <a:ext uri="{FF2B5EF4-FFF2-40B4-BE49-F238E27FC236}">
                  <a16:creationId xmlns:a16="http://schemas.microsoft.com/office/drawing/2014/main" id="{8512365E-B3C2-460E-AAF2-1516DFF8DCC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9509" y="2807729"/>
              <a:ext cx="373227" cy="373227"/>
            </a:xfrm>
            <a:prstGeom prst="rect">
              <a:avLst/>
            </a:prstGeom>
          </p:spPr>
        </p:pic>
      </p:grpSp>
      <p:sp>
        <p:nvSpPr>
          <p:cNvPr id="44" name="Rectangle 43">
            <a:extLst>
              <a:ext uri="{FF2B5EF4-FFF2-40B4-BE49-F238E27FC236}">
                <a16:creationId xmlns:a16="http://schemas.microsoft.com/office/drawing/2014/main" id="{D0E17711-C6FC-4DC9-80C3-4C88B5729BC5}"/>
              </a:ext>
            </a:extLst>
          </p:cNvPr>
          <p:cNvSpPr/>
          <p:nvPr/>
        </p:nvSpPr>
        <p:spPr>
          <a:xfrm>
            <a:off x="5372759" y="261402"/>
            <a:ext cx="2433680" cy="461665"/>
          </a:xfrm>
          <a:prstGeom prst="rect">
            <a:avLst/>
          </a:prstGeom>
        </p:spPr>
        <p:txBody>
          <a:bodyPr wrap="none">
            <a:spAutoFit/>
          </a:bodyPr>
          <a:lstStyle/>
          <a:p>
            <a:pPr>
              <a:lnSpc>
                <a:spcPct val="100000"/>
              </a:lnSpc>
            </a:pPr>
            <a:r>
              <a:rPr lang="en-US" sz="2400" b="1" dirty="0">
                <a:solidFill>
                  <a:srgbClr val="FF6600"/>
                </a:solidFill>
                <a:cs typeface="Poppins" panose="02000000000000000000" pitchFamily="2" charset="0"/>
              </a:rPr>
              <a:t>Fall 2 Timeline</a:t>
            </a:r>
          </a:p>
        </p:txBody>
      </p:sp>
      <p:sp>
        <p:nvSpPr>
          <p:cNvPr id="46" name="Footer Placeholder 45">
            <a:extLst>
              <a:ext uri="{FF2B5EF4-FFF2-40B4-BE49-F238E27FC236}">
                <a16:creationId xmlns:a16="http://schemas.microsoft.com/office/drawing/2014/main" id="{ED9196B1-A8A4-49B5-B2DE-145062921464}"/>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50" name="Slide Number Placeholder 49">
            <a:extLst>
              <a:ext uri="{FF2B5EF4-FFF2-40B4-BE49-F238E27FC236}">
                <a16:creationId xmlns:a16="http://schemas.microsoft.com/office/drawing/2014/main" id="{EA7B7B86-3257-40FF-82B6-5069BEC9211F}"/>
              </a:ext>
            </a:extLst>
          </p:cNvPr>
          <p:cNvSpPr>
            <a:spLocks noGrp="1"/>
          </p:cNvSpPr>
          <p:nvPr>
            <p:ph type="sldNum" sz="quarter" idx="11"/>
          </p:nvPr>
        </p:nvSpPr>
        <p:spPr/>
        <p:txBody>
          <a:bodyPr/>
          <a:lstStyle/>
          <a:p>
            <a:fld id="{4B73C415-D670-4716-A5EC-CC4D52CA2BAC}" type="slidenum">
              <a:rPr lang="en-US" noProof="0" smtClean="0"/>
              <a:pPr/>
              <a:t>48</a:t>
            </a:fld>
            <a:endParaRPr lang="en-US" noProof="0"/>
          </a:p>
        </p:txBody>
      </p:sp>
      <p:grpSp>
        <p:nvGrpSpPr>
          <p:cNvPr id="54" name="Group 53">
            <a:extLst>
              <a:ext uri="{FF2B5EF4-FFF2-40B4-BE49-F238E27FC236}">
                <a16:creationId xmlns:a16="http://schemas.microsoft.com/office/drawing/2014/main" id="{A92F67BC-F397-8D02-361F-09E51F6A14EA}"/>
              </a:ext>
            </a:extLst>
          </p:cNvPr>
          <p:cNvGrpSpPr/>
          <p:nvPr/>
        </p:nvGrpSpPr>
        <p:grpSpPr>
          <a:xfrm>
            <a:off x="750780" y="5638347"/>
            <a:ext cx="10176917" cy="574675"/>
            <a:chOff x="750780" y="5638347"/>
            <a:chExt cx="10176917" cy="574675"/>
          </a:xfrm>
        </p:grpSpPr>
        <p:grpSp>
          <p:nvGrpSpPr>
            <p:cNvPr id="5" name="Group 4">
              <a:extLst>
                <a:ext uri="{FF2B5EF4-FFF2-40B4-BE49-F238E27FC236}">
                  <a16:creationId xmlns:a16="http://schemas.microsoft.com/office/drawing/2014/main" id="{00E782BD-A9FD-4A41-AF38-BFE215FE5E66}"/>
                </a:ext>
              </a:extLst>
            </p:cNvPr>
            <p:cNvGrpSpPr/>
            <p:nvPr/>
          </p:nvGrpSpPr>
          <p:grpSpPr>
            <a:xfrm>
              <a:off x="750780" y="5638347"/>
              <a:ext cx="10176917" cy="574675"/>
              <a:chOff x="613172" y="4105276"/>
              <a:chExt cx="7632688" cy="431006"/>
            </a:xfrm>
          </p:grpSpPr>
          <p:sp>
            <p:nvSpPr>
              <p:cNvPr id="20" name="TextBox 19"/>
              <p:cNvSpPr txBox="1">
                <a:spLocks/>
              </p:cNvSpPr>
              <p:nvPr/>
            </p:nvSpPr>
            <p:spPr>
              <a:xfrm>
                <a:off x="2148050" y="4235588"/>
                <a:ext cx="1563482" cy="184666"/>
              </a:xfrm>
              <a:prstGeom prst="rect">
                <a:avLst/>
              </a:prstGeom>
              <a:noFill/>
            </p:spPr>
            <p:txBody>
              <a:bodyPr wrap="square" lIns="0" tIns="0" rIns="0" bIns="0" rtlCol="0">
                <a:spAutoFit/>
              </a:bodyPr>
              <a:lstStyle/>
              <a:p>
                <a:endParaRPr lang="en-US" sz="1600" b="1" spc="-31" dirty="0">
                  <a:solidFill>
                    <a:schemeClr val="accent6"/>
                  </a:solidFill>
                  <a:latin typeface="Poppins" panose="02000000000000000000" pitchFamily="2" charset="0"/>
                  <a:cs typeface="Poppins" panose="02000000000000000000" pitchFamily="2" charset="0"/>
                </a:endParaRPr>
              </a:p>
            </p:txBody>
          </p:sp>
          <p:sp>
            <p:nvSpPr>
              <p:cNvPr id="21" name="TextBox 20"/>
              <p:cNvSpPr txBox="1"/>
              <p:nvPr/>
            </p:nvSpPr>
            <p:spPr>
              <a:xfrm>
                <a:off x="3351437" y="4234504"/>
                <a:ext cx="4894423" cy="184666"/>
              </a:xfrm>
              <a:prstGeom prst="rect">
                <a:avLst/>
              </a:prstGeom>
              <a:noFill/>
            </p:spPr>
            <p:txBody>
              <a:bodyPr wrap="square" lIns="0" tIns="0" rIns="0" bIns="0" rtlCol="0">
                <a:spAutoFit/>
              </a:bodyPr>
              <a:lstStyle/>
              <a:p>
                <a:r>
                  <a:rPr lang="en-US" sz="1600" b="1" spc="-31" dirty="0">
                    <a:solidFill>
                      <a:schemeClr val="accent3">
                        <a:lumMod val="50000"/>
                      </a:schemeClr>
                    </a:solidFill>
                    <a:cs typeface="Poppins" panose="02000000000000000000" pitchFamily="2" charset="0"/>
                  </a:rPr>
                  <a:t>Certification Deadline</a:t>
                </a:r>
              </a:p>
            </p:txBody>
          </p:sp>
          <p:cxnSp>
            <p:nvCxnSpPr>
              <p:cNvPr id="22" name="Straight Connector 21"/>
              <p:cNvCxnSpPr/>
              <p:nvPr/>
            </p:nvCxnSpPr>
            <p:spPr>
              <a:xfrm>
                <a:off x="3211965" y="4121461"/>
                <a:ext cx="0" cy="381965"/>
              </a:xfrm>
              <a:prstGeom prst="line">
                <a:avLst/>
              </a:prstGeom>
              <a:ln w="28575"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Freeform 1147"/>
              <p:cNvSpPr>
                <a:spLocks noEditPoints="1"/>
              </p:cNvSpPr>
              <p:nvPr/>
            </p:nvSpPr>
            <p:spPr bwMode="auto">
              <a:xfrm>
                <a:off x="767954" y="4312444"/>
                <a:ext cx="1008460" cy="19050"/>
              </a:xfrm>
              <a:custGeom>
                <a:avLst/>
                <a:gdLst>
                  <a:gd name="T0" fmla="*/ 132 w 424"/>
                  <a:gd name="T1" fmla="*/ 8 h 8"/>
                  <a:gd name="T2" fmla="*/ 148 w 424"/>
                  <a:gd name="T3" fmla="*/ 0 h 8"/>
                  <a:gd name="T4" fmla="*/ 152 w 424"/>
                  <a:gd name="T5" fmla="*/ 4 h 8"/>
                  <a:gd name="T6" fmla="*/ 112 w 424"/>
                  <a:gd name="T7" fmla="*/ 4 h 8"/>
                  <a:gd name="T8" fmla="*/ 116 w 424"/>
                  <a:gd name="T9" fmla="*/ 0 h 8"/>
                  <a:gd name="T10" fmla="*/ 100 w 424"/>
                  <a:gd name="T11" fmla="*/ 8 h 8"/>
                  <a:gd name="T12" fmla="*/ 164 w 424"/>
                  <a:gd name="T13" fmla="*/ 0 h 8"/>
                  <a:gd name="T14" fmla="*/ 168 w 424"/>
                  <a:gd name="T15" fmla="*/ 4 h 8"/>
                  <a:gd name="T16" fmla="*/ 192 w 424"/>
                  <a:gd name="T17" fmla="*/ 4 h 8"/>
                  <a:gd name="T18" fmla="*/ 196 w 424"/>
                  <a:gd name="T19" fmla="*/ 0 h 8"/>
                  <a:gd name="T20" fmla="*/ 36 w 424"/>
                  <a:gd name="T21" fmla="*/ 8 h 8"/>
                  <a:gd name="T22" fmla="*/ 20 w 424"/>
                  <a:gd name="T23" fmla="*/ 0 h 8"/>
                  <a:gd name="T24" fmla="*/ 24 w 424"/>
                  <a:gd name="T25" fmla="*/ 4 h 8"/>
                  <a:gd name="T26" fmla="*/ 0 w 424"/>
                  <a:gd name="T27" fmla="*/ 4 h 8"/>
                  <a:gd name="T28" fmla="*/ 4 w 424"/>
                  <a:gd name="T29" fmla="*/ 0 h 8"/>
                  <a:gd name="T30" fmla="*/ 212 w 424"/>
                  <a:gd name="T31" fmla="*/ 8 h 8"/>
                  <a:gd name="T32" fmla="*/ 84 w 424"/>
                  <a:gd name="T33" fmla="*/ 0 h 8"/>
                  <a:gd name="T34" fmla="*/ 88 w 424"/>
                  <a:gd name="T35" fmla="*/ 4 h 8"/>
                  <a:gd name="T36" fmla="*/ 48 w 424"/>
                  <a:gd name="T37" fmla="*/ 4 h 8"/>
                  <a:gd name="T38" fmla="*/ 52 w 424"/>
                  <a:gd name="T39" fmla="*/ 0 h 8"/>
                  <a:gd name="T40" fmla="*/ 68 w 424"/>
                  <a:gd name="T41" fmla="*/ 8 h 8"/>
                  <a:gd name="T42" fmla="*/ 180 w 424"/>
                  <a:gd name="T43" fmla="*/ 0 h 8"/>
                  <a:gd name="T44" fmla="*/ 184 w 424"/>
                  <a:gd name="T45" fmla="*/ 4 h 8"/>
                  <a:gd name="T46" fmla="*/ 336 w 424"/>
                  <a:gd name="T47" fmla="*/ 4 h 8"/>
                  <a:gd name="T48" fmla="*/ 340 w 424"/>
                  <a:gd name="T49" fmla="*/ 0 h 8"/>
                  <a:gd name="T50" fmla="*/ 228 w 424"/>
                  <a:gd name="T51" fmla="*/ 8 h 8"/>
                  <a:gd name="T52" fmla="*/ 356 w 424"/>
                  <a:gd name="T53" fmla="*/ 0 h 8"/>
                  <a:gd name="T54" fmla="*/ 360 w 424"/>
                  <a:gd name="T55" fmla="*/ 4 h 8"/>
                  <a:gd name="T56" fmla="*/ 384 w 424"/>
                  <a:gd name="T57" fmla="*/ 4 h 8"/>
                  <a:gd name="T58" fmla="*/ 388 w 424"/>
                  <a:gd name="T59" fmla="*/ 0 h 8"/>
                  <a:gd name="T60" fmla="*/ 404 w 424"/>
                  <a:gd name="T61" fmla="*/ 8 h 8"/>
                  <a:gd name="T62" fmla="*/ 420 w 424"/>
                  <a:gd name="T63" fmla="*/ 0 h 8"/>
                  <a:gd name="T64" fmla="*/ 424 w 424"/>
                  <a:gd name="T65" fmla="*/ 4 h 8"/>
                  <a:gd name="T66" fmla="*/ 368 w 424"/>
                  <a:gd name="T67" fmla="*/ 4 h 8"/>
                  <a:gd name="T68" fmla="*/ 372 w 424"/>
                  <a:gd name="T69" fmla="*/ 0 h 8"/>
                  <a:gd name="T70" fmla="*/ 260 w 424"/>
                  <a:gd name="T71" fmla="*/ 8 h 8"/>
                  <a:gd name="T72" fmla="*/ 276 w 424"/>
                  <a:gd name="T73" fmla="*/ 0 h 8"/>
                  <a:gd name="T74" fmla="*/ 280 w 424"/>
                  <a:gd name="T75" fmla="*/ 4 h 8"/>
                  <a:gd name="T76" fmla="*/ 240 w 424"/>
                  <a:gd name="T77" fmla="*/ 4 h 8"/>
                  <a:gd name="T78" fmla="*/ 244 w 424"/>
                  <a:gd name="T79" fmla="*/ 0 h 8"/>
                  <a:gd name="T80" fmla="*/ 324 w 424"/>
                  <a:gd name="T81" fmla="*/ 8 h 8"/>
                  <a:gd name="T82" fmla="*/ 308 w 424"/>
                  <a:gd name="T83" fmla="*/ 0 h 8"/>
                  <a:gd name="T84" fmla="*/ 312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32" y="0"/>
                    </a:moveTo>
                    <a:cubicBezTo>
                      <a:pt x="130" y="0"/>
                      <a:pt x="128" y="1"/>
                      <a:pt x="128" y="4"/>
                    </a:cubicBezTo>
                    <a:cubicBezTo>
                      <a:pt x="128" y="6"/>
                      <a:pt x="130" y="8"/>
                      <a:pt x="132" y="8"/>
                    </a:cubicBezTo>
                    <a:cubicBezTo>
                      <a:pt x="134" y="8"/>
                      <a:pt x="136" y="6"/>
                      <a:pt x="136" y="4"/>
                    </a:cubicBezTo>
                    <a:cubicBezTo>
                      <a:pt x="136" y="1"/>
                      <a:pt x="134" y="0"/>
                      <a:pt x="132" y="0"/>
                    </a:cubicBezTo>
                    <a:close/>
                    <a:moveTo>
                      <a:pt x="148" y="0"/>
                    </a:moveTo>
                    <a:cubicBezTo>
                      <a:pt x="146" y="0"/>
                      <a:pt x="144" y="1"/>
                      <a:pt x="144" y="4"/>
                    </a:cubicBezTo>
                    <a:cubicBezTo>
                      <a:pt x="144" y="6"/>
                      <a:pt x="146" y="8"/>
                      <a:pt x="148" y="8"/>
                    </a:cubicBezTo>
                    <a:cubicBezTo>
                      <a:pt x="150" y="8"/>
                      <a:pt x="152" y="6"/>
                      <a:pt x="152" y="4"/>
                    </a:cubicBezTo>
                    <a:cubicBezTo>
                      <a:pt x="152" y="1"/>
                      <a:pt x="150" y="0"/>
                      <a:pt x="148" y="0"/>
                    </a:cubicBezTo>
                    <a:close/>
                    <a:moveTo>
                      <a:pt x="116" y="0"/>
                    </a:moveTo>
                    <a:cubicBezTo>
                      <a:pt x="114" y="0"/>
                      <a:pt x="112" y="1"/>
                      <a:pt x="112" y="4"/>
                    </a:cubicBezTo>
                    <a:cubicBezTo>
                      <a:pt x="112" y="6"/>
                      <a:pt x="114" y="8"/>
                      <a:pt x="116" y="8"/>
                    </a:cubicBezTo>
                    <a:cubicBezTo>
                      <a:pt x="118" y="8"/>
                      <a:pt x="120" y="6"/>
                      <a:pt x="120" y="4"/>
                    </a:cubicBezTo>
                    <a:cubicBezTo>
                      <a:pt x="120" y="1"/>
                      <a:pt x="118" y="0"/>
                      <a:pt x="116" y="0"/>
                    </a:cubicBezTo>
                    <a:close/>
                    <a:moveTo>
                      <a:pt x="100" y="0"/>
                    </a:moveTo>
                    <a:cubicBezTo>
                      <a:pt x="98" y="0"/>
                      <a:pt x="96" y="1"/>
                      <a:pt x="96" y="4"/>
                    </a:cubicBezTo>
                    <a:cubicBezTo>
                      <a:pt x="96" y="6"/>
                      <a:pt x="98" y="8"/>
                      <a:pt x="100" y="8"/>
                    </a:cubicBezTo>
                    <a:cubicBezTo>
                      <a:pt x="102" y="8"/>
                      <a:pt x="104" y="6"/>
                      <a:pt x="104" y="4"/>
                    </a:cubicBezTo>
                    <a:cubicBezTo>
                      <a:pt x="104" y="1"/>
                      <a:pt x="102" y="0"/>
                      <a:pt x="100" y="0"/>
                    </a:cubicBezTo>
                    <a:close/>
                    <a:moveTo>
                      <a:pt x="164" y="0"/>
                    </a:moveTo>
                    <a:cubicBezTo>
                      <a:pt x="162" y="0"/>
                      <a:pt x="160" y="1"/>
                      <a:pt x="160" y="4"/>
                    </a:cubicBezTo>
                    <a:cubicBezTo>
                      <a:pt x="160" y="6"/>
                      <a:pt x="162" y="8"/>
                      <a:pt x="164" y="8"/>
                    </a:cubicBezTo>
                    <a:cubicBezTo>
                      <a:pt x="166" y="8"/>
                      <a:pt x="168" y="6"/>
                      <a:pt x="168" y="4"/>
                    </a:cubicBezTo>
                    <a:cubicBezTo>
                      <a:pt x="168" y="1"/>
                      <a:pt x="166" y="0"/>
                      <a:pt x="164" y="0"/>
                    </a:cubicBezTo>
                    <a:close/>
                    <a:moveTo>
                      <a:pt x="196" y="0"/>
                    </a:moveTo>
                    <a:cubicBezTo>
                      <a:pt x="194" y="0"/>
                      <a:pt x="192" y="1"/>
                      <a:pt x="192" y="4"/>
                    </a:cubicBezTo>
                    <a:cubicBezTo>
                      <a:pt x="192" y="6"/>
                      <a:pt x="194" y="8"/>
                      <a:pt x="196" y="8"/>
                    </a:cubicBezTo>
                    <a:cubicBezTo>
                      <a:pt x="198" y="8"/>
                      <a:pt x="200" y="6"/>
                      <a:pt x="200" y="4"/>
                    </a:cubicBezTo>
                    <a:cubicBezTo>
                      <a:pt x="200" y="1"/>
                      <a:pt x="198" y="0"/>
                      <a:pt x="196" y="0"/>
                    </a:cubicBezTo>
                    <a:close/>
                    <a:moveTo>
                      <a:pt x="36" y="0"/>
                    </a:moveTo>
                    <a:cubicBezTo>
                      <a:pt x="34" y="0"/>
                      <a:pt x="32" y="1"/>
                      <a:pt x="32" y="4"/>
                    </a:cubicBezTo>
                    <a:cubicBezTo>
                      <a:pt x="32" y="6"/>
                      <a:pt x="34" y="8"/>
                      <a:pt x="36" y="8"/>
                    </a:cubicBezTo>
                    <a:cubicBezTo>
                      <a:pt x="38" y="8"/>
                      <a:pt x="40" y="6"/>
                      <a:pt x="40" y="4"/>
                    </a:cubicBezTo>
                    <a:cubicBezTo>
                      <a:pt x="40" y="1"/>
                      <a:pt x="38" y="0"/>
                      <a:pt x="36" y="0"/>
                    </a:cubicBezTo>
                    <a:close/>
                    <a:moveTo>
                      <a:pt x="20" y="0"/>
                    </a:moveTo>
                    <a:cubicBezTo>
                      <a:pt x="18" y="0"/>
                      <a:pt x="16" y="1"/>
                      <a:pt x="16" y="4"/>
                    </a:cubicBezTo>
                    <a:cubicBezTo>
                      <a:pt x="16" y="6"/>
                      <a:pt x="18" y="8"/>
                      <a:pt x="20" y="8"/>
                    </a:cubicBezTo>
                    <a:cubicBezTo>
                      <a:pt x="22" y="8"/>
                      <a:pt x="24" y="6"/>
                      <a:pt x="24" y="4"/>
                    </a:cubicBezTo>
                    <a:cubicBezTo>
                      <a:pt x="24" y="1"/>
                      <a:pt x="22" y="0"/>
                      <a:pt x="20" y="0"/>
                    </a:cubicBezTo>
                    <a:close/>
                    <a:moveTo>
                      <a:pt x="4" y="0"/>
                    </a:moveTo>
                    <a:cubicBezTo>
                      <a:pt x="2" y="0"/>
                      <a:pt x="0" y="1"/>
                      <a:pt x="0" y="4"/>
                    </a:cubicBezTo>
                    <a:cubicBezTo>
                      <a:pt x="0" y="6"/>
                      <a:pt x="2" y="8"/>
                      <a:pt x="4" y="8"/>
                    </a:cubicBezTo>
                    <a:cubicBezTo>
                      <a:pt x="6" y="8"/>
                      <a:pt x="8" y="6"/>
                      <a:pt x="8" y="4"/>
                    </a:cubicBezTo>
                    <a:cubicBezTo>
                      <a:pt x="8" y="1"/>
                      <a:pt x="6" y="0"/>
                      <a:pt x="4" y="0"/>
                    </a:cubicBezTo>
                    <a:close/>
                    <a:moveTo>
                      <a:pt x="212" y="0"/>
                    </a:moveTo>
                    <a:cubicBezTo>
                      <a:pt x="210" y="0"/>
                      <a:pt x="208" y="1"/>
                      <a:pt x="208" y="4"/>
                    </a:cubicBezTo>
                    <a:cubicBezTo>
                      <a:pt x="208" y="6"/>
                      <a:pt x="210" y="8"/>
                      <a:pt x="212" y="8"/>
                    </a:cubicBezTo>
                    <a:cubicBezTo>
                      <a:pt x="214" y="8"/>
                      <a:pt x="216" y="6"/>
                      <a:pt x="216" y="4"/>
                    </a:cubicBezTo>
                    <a:cubicBezTo>
                      <a:pt x="216" y="1"/>
                      <a:pt x="214" y="0"/>
                      <a:pt x="212" y="0"/>
                    </a:cubicBezTo>
                    <a:close/>
                    <a:moveTo>
                      <a:pt x="84" y="0"/>
                    </a:moveTo>
                    <a:cubicBezTo>
                      <a:pt x="82" y="0"/>
                      <a:pt x="80" y="1"/>
                      <a:pt x="80" y="4"/>
                    </a:cubicBezTo>
                    <a:cubicBezTo>
                      <a:pt x="80" y="6"/>
                      <a:pt x="82" y="8"/>
                      <a:pt x="84" y="8"/>
                    </a:cubicBezTo>
                    <a:cubicBezTo>
                      <a:pt x="86" y="8"/>
                      <a:pt x="88" y="6"/>
                      <a:pt x="88" y="4"/>
                    </a:cubicBezTo>
                    <a:cubicBezTo>
                      <a:pt x="88" y="1"/>
                      <a:pt x="86" y="0"/>
                      <a:pt x="84" y="0"/>
                    </a:cubicBezTo>
                    <a:close/>
                    <a:moveTo>
                      <a:pt x="52" y="0"/>
                    </a:moveTo>
                    <a:cubicBezTo>
                      <a:pt x="50" y="0"/>
                      <a:pt x="48" y="1"/>
                      <a:pt x="48" y="4"/>
                    </a:cubicBezTo>
                    <a:cubicBezTo>
                      <a:pt x="48" y="6"/>
                      <a:pt x="50" y="8"/>
                      <a:pt x="52" y="8"/>
                    </a:cubicBezTo>
                    <a:cubicBezTo>
                      <a:pt x="54" y="8"/>
                      <a:pt x="56" y="6"/>
                      <a:pt x="56" y="4"/>
                    </a:cubicBezTo>
                    <a:cubicBezTo>
                      <a:pt x="56" y="1"/>
                      <a:pt x="54" y="0"/>
                      <a:pt x="52" y="0"/>
                    </a:cubicBezTo>
                    <a:close/>
                    <a:moveTo>
                      <a:pt x="68" y="0"/>
                    </a:moveTo>
                    <a:cubicBezTo>
                      <a:pt x="66" y="0"/>
                      <a:pt x="64" y="1"/>
                      <a:pt x="64" y="4"/>
                    </a:cubicBezTo>
                    <a:cubicBezTo>
                      <a:pt x="64" y="6"/>
                      <a:pt x="66" y="8"/>
                      <a:pt x="68" y="8"/>
                    </a:cubicBezTo>
                    <a:cubicBezTo>
                      <a:pt x="70" y="8"/>
                      <a:pt x="72" y="6"/>
                      <a:pt x="72" y="4"/>
                    </a:cubicBezTo>
                    <a:cubicBezTo>
                      <a:pt x="72" y="1"/>
                      <a:pt x="70" y="0"/>
                      <a:pt x="68" y="0"/>
                    </a:cubicBezTo>
                    <a:close/>
                    <a:moveTo>
                      <a:pt x="180" y="0"/>
                    </a:moveTo>
                    <a:cubicBezTo>
                      <a:pt x="178" y="0"/>
                      <a:pt x="176" y="1"/>
                      <a:pt x="176" y="4"/>
                    </a:cubicBezTo>
                    <a:cubicBezTo>
                      <a:pt x="176" y="6"/>
                      <a:pt x="178" y="8"/>
                      <a:pt x="180" y="8"/>
                    </a:cubicBezTo>
                    <a:cubicBezTo>
                      <a:pt x="182" y="8"/>
                      <a:pt x="184" y="6"/>
                      <a:pt x="184" y="4"/>
                    </a:cubicBezTo>
                    <a:cubicBezTo>
                      <a:pt x="184" y="1"/>
                      <a:pt x="182" y="0"/>
                      <a:pt x="180" y="0"/>
                    </a:cubicBezTo>
                    <a:close/>
                    <a:moveTo>
                      <a:pt x="340" y="0"/>
                    </a:moveTo>
                    <a:cubicBezTo>
                      <a:pt x="338" y="0"/>
                      <a:pt x="336" y="1"/>
                      <a:pt x="336" y="4"/>
                    </a:cubicBezTo>
                    <a:cubicBezTo>
                      <a:pt x="336" y="6"/>
                      <a:pt x="338" y="8"/>
                      <a:pt x="340" y="8"/>
                    </a:cubicBezTo>
                    <a:cubicBezTo>
                      <a:pt x="342" y="8"/>
                      <a:pt x="344" y="6"/>
                      <a:pt x="344" y="4"/>
                    </a:cubicBezTo>
                    <a:cubicBezTo>
                      <a:pt x="344" y="1"/>
                      <a:pt x="342" y="0"/>
                      <a:pt x="340" y="0"/>
                    </a:cubicBezTo>
                    <a:close/>
                    <a:moveTo>
                      <a:pt x="228" y="0"/>
                    </a:moveTo>
                    <a:cubicBezTo>
                      <a:pt x="226" y="0"/>
                      <a:pt x="224" y="1"/>
                      <a:pt x="224" y="4"/>
                    </a:cubicBezTo>
                    <a:cubicBezTo>
                      <a:pt x="224" y="6"/>
                      <a:pt x="226" y="8"/>
                      <a:pt x="228" y="8"/>
                    </a:cubicBezTo>
                    <a:cubicBezTo>
                      <a:pt x="230" y="8"/>
                      <a:pt x="232" y="6"/>
                      <a:pt x="232" y="4"/>
                    </a:cubicBezTo>
                    <a:cubicBezTo>
                      <a:pt x="232" y="1"/>
                      <a:pt x="230" y="0"/>
                      <a:pt x="228" y="0"/>
                    </a:cubicBezTo>
                    <a:close/>
                    <a:moveTo>
                      <a:pt x="356" y="0"/>
                    </a:moveTo>
                    <a:cubicBezTo>
                      <a:pt x="354" y="0"/>
                      <a:pt x="352" y="1"/>
                      <a:pt x="352" y="4"/>
                    </a:cubicBezTo>
                    <a:cubicBezTo>
                      <a:pt x="352" y="6"/>
                      <a:pt x="354" y="8"/>
                      <a:pt x="356" y="8"/>
                    </a:cubicBezTo>
                    <a:cubicBezTo>
                      <a:pt x="358" y="8"/>
                      <a:pt x="360" y="6"/>
                      <a:pt x="360" y="4"/>
                    </a:cubicBezTo>
                    <a:cubicBezTo>
                      <a:pt x="360" y="1"/>
                      <a:pt x="358" y="0"/>
                      <a:pt x="356" y="0"/>
                    </a:cubicBezTo>
                    <a:close/>
                    <a:moveTo>
                      <a:pt x="388" y="0"/>
                    </a:moveTo>
                    <a:cubicBezTo>
                      <a:pt x="386" y="0"/>
                      <a:pt x="384" y="1"/>
                      <a:pt x="384" y="4"/>
                    </a:cubicBezTo>
                    <a:cubicBezTo>
                      <a:pt x="384" y="6"/>
                      <a:pt x="386" y="8"/>
                      <a:pt x="388" y="8"/>
                    </a:cubicBezTo>
                    <a:cubicBezTo>
                      <a:pt x="390" y="8"/>
                      <a:pt x="392" y="6"/>
                      <a:pt x="392" y="4"/>
                    </a:cubicBezTo>
                    <a:cubicBezTo>
                      <a:pt x="392" y="1"/>
                      <a:pt x="390" y="0"/>
                      <a:pt x="388" y="0"/>
                    </a:cubicBezTo>
                    <a:close/>
                    <a:moveTo>
                      <a:pt x="404" y="0"/>
                    </a:moveTo>
                    <a:cubicBezTo>
                      <a:pt x="402" y="0"/>
                      <a:pt x="400" y="1"/>
                      <a:pt x="400" y="4"/>
                    </a:cubicBezTo>
                    <a:cubicBezTo>
                      <a:pt x="400" y="6"/>
                      <a:pt x="402" y="8"/>
                      <a:pt x="404" y="8"/>
                    </a:cubicBezTo>
                    <a:cubicBezTo>
                      <a:pt x="406" y="8"/>
                      <a:pt x="408" y="6"/>
                      <a:pt x="408" y="4"/>
                    </a:cubicBezTo>
                    <a:cubicBezTo>
                      <a:pt x="408" y="1"/>
                      <a:pt x="406" y="0"/>
                      <a:pt x="404" y="0"/>
                    </a:cubicBezTo>
                    <a:close/>
                    <a:moveTo>
                      <a:pt x="420" y="0"/>
                    </a:moveTo>
                    <a:cubicBezTo>
                      <a:pt x="418" y="0"/>
                      <a:pt x="416" y="1"/>
                      <a:pt x="416" y="4"/>
                    </a:cubicBezTo>
                    <a:cubicBezTo>
                      <a:pt x="416" y="6"/>
                      <a:pt x="418" y="8"/>
                      <a:pt x="420" y="8"/>
                    </a:cubicBezTo>
                    <a:cubicBezTo>
                      <a:pt x="422" y="8"/>
                      <a:pt x="424" y="6"/>
                      <a:pt x="424" y="4"/>
                    </a:cubicBezTo>
                    <a:cubicBezTo>
                      <a:pt x="424" y="1"/>
                      <a:pt x="422" y="0"/>
                      <a:pt x="420" y="0"/>
                    </a:cubicBezTo>
                    <a:close/>
                    <a:moveTo>
                      <a:pt x="372" y="0"/>
                    </a:moveTo>
                    <a:cubicBezTo>
                      <a:pt x="370" y="0"/>
                      <a:pt x="368" y="1"/>
                      <a:pt x="368" y="4"/>
                    </a:cubicBezTo>
                    <a:cubicBezTo>
                      <a:pt x="368" y="6"/>
                      <a:pt x="370" y="8"/>
                      <a:pt x="372" y="8"/>
                    </a:cubicBezTo>
                    <a:cubicBezTo>
                      <a:pt x="374" y="8"/>
                      <a:pt x="376" y="6"/>
                      <a:pt x="376" y="4"/>
                    </a:cubicBezTo>
                    <a:cubicBezTo>
                      <a:pt x="376" y="1"/>
                      <a:pt x="374" y="0"/>
                      <a:pt x="372" y="0"/>
                    </a:cubicBezTo>
                    <a:close/>
                    <a:moveTo>
                      <a:pt x="260" y="0"/>
                    </a:moveTo>
                    <a:cubicBezTo>
                      <a:pt x="258" y="0"/>
                      <a:pt x="256" y="1"/>
                      <a:pt x="256" y="4"/>
                    </a:cubicBezTo>
                    <a:cubicBezTo>
                      <a:pt x="256" y="6"/>
                      <a:pt x="258" y="8"/>
                      <a:pt x="260" y="8"/>
                    </a:cubicBezTo>
                    <a:cubicBezTo>
                      <a:pt x="262" y="8"/>
                      <a:pt x="264" y="6"/>
                      <a:pt x="264" y="4"/>
                    </a:cubicBezTo>
                    <a:cubicBezTo>
                      <a:pt x="264" y="1"/>
                      <a:pt x="262" y="0"/>
                      <a:pt x="260" y="0"/>
                    </a:cubicBezTo>
                    <a:close/>
                    <a:moveTo>
                      <a:pt x="276" y="0"/>
                    </a:moveTo>
                    <a:cubicBezTo>
                      <a:pt x="274" y="0"/>
                      <a:pt x="272" y="1"/>
                      <a:pt x="272" y="4"/>
                    </a:cubicBezTo>
                    <a:cubicBezTo>
                      <a:pt x="272" y="6"/>
                      <a:pt x="274" y="8"/>
                      <a:pt x="276" y="8"/>
                    </a:cubicBezTo>
                    <a:cubicBezTo>
                      <a:pt x="278" y="8"/>
                      <a:pt x="280" y="6"/>
                      <a:pt x="280" y="4"/>
                    </a:cubicBezTo>
                    <a:cubicBezTo>
                      <a:pt x="280" y="1"/>
                      <a:pt x="278" y="0"/>
                      <a:pt x="276" y="0"/>
                    </a:cubicBezTo>
                    <a:close/>
                    <a:moveTo>
                      <a:pt x="244" y="0"/>
                    </a:moveTo>
                    <a:cubicBezTo>
                      <a:pt x="242" y="0"/>
                      <a:pt x="240" y="1"/>
                      <a:pt x="240" y="4"/>
                    </a:cubicBezTo>
                    <a:cubicBezTo>
                      <a:pt x="240" y="6"/>
                      <a:pt x="242" y="8"/>
                      <a:pt x="244" y="8"/>
                    </a:cubicBezTo>
                    <a:cubicBezTo>
                      <a:pt x="246" y="8"/>
                      <a:pt x="248" y="6"/>
                      <a:pt x="248" y="4"/>
                    </a:cubicBezTo>
                    <a:cubicBezTo>
                      <a:pt x="248" y="1"/>
                      <a:pt x="246" y="0"/>
                      <a:pt x="244" y="0"/>
                    </a:cubicBezTo>
                    <a:close/>
                    <a:moveTo>
                      <a:pt x="324" y="0"/>
                    </a:moveTo>
                    <a:cubicBezTo>
                      <a:pt x="322" y="0"/>
                      <a:pt x="320" y="1"/>
                      <a:pt x="320" y="4"/>
                    </a:cubicBezTo>
                    <a:cubicBezTo>
                      <a:pt x="320" y="6"/>
                      <a:pt x="322" y="8"/>
                      <a:pt x="324" y="8"/>
                    </a:cubicBezTo>
                    <a:cubicBezTo>
                      <a:pt x="326" y="8"/>
                      <a:pt x="328" y="6"/>
                      <a:pt x="328" y="4"/>
                    </a:cubicBezTo>
                    <a:cubicBezTo>
                      <a:pt x="328" y="1"/>
                      <a:pt x="326" y="0"/>
                      <a:pt x="324" y="0"/>
                    </a:cubicBezTo>
                    <a:close/>
                    <a:moveTo>
                      <a:pt x="308" y="0"/>
                    </a:moveTo>
                    <a:cubicBezTo>
                      <a:pt x="306" y="0"/>
                      <a:pt x="304" y="1"/>
                      <a:pt x="304" y="4"/>
                    </a:cubicBezTo>
                    <a:cubicBezTo>
                      <a:pt x="304" y="6"/>
                      <a:pt x="306" y="8"/>
                      <a:pt x="308" y="8"/>
                    </a:cubicBezTo>
                    <a:cubicBezTo>
                      <a:pt x="310" y="8"/>
                      <a:pt x="312" y="6"/>
                      <a:pt x="312" y="4"/>
                    </a:cubicBezTo>
                    <a:cubicBezTo>
                      <a:pt x="312" y="1"/>
                      <a:pt x="310" y="0"/>
                      <a:pt x="308" y="0"/>
                    </a:cubicBezTo>
                    <a:close/>
                    <a:moveTo>
                      <a:pt x="292" y="0"/>
                    </a:moveTo>
                    <a:cubicBezTo>
                      <a:pt x="290" y="0"/>
                      <a:pt x="288" y="1"/>
                      <a:pt x="288" y="4"/>
                    </a:cubicBezTo>
                    <a:cubicBezTo>
                      <a:pt x="288" y="6"/>
                      <a:pt x="290" y="8"/>
                      <a:pt x="292" y="8"/>
                    </a:cubicBezTo>
                    <a:cubicBezTo>
                      <a:pt x="294" y="8"/>
                      <a:pt x="296" y="6"/>
                      <a:pt x="296" y="4"/>
                    </a:cubicBezTo>
                    <a:cubicBezTo>
                      <a:pt x="296" y="1"/>
                      <a:pt x="294" y="0"/>
                      <a:pt x="29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32" name="Oval 1148"/>
              <p:cNvSpPr>
                <a:spLocks noChangeArrowheads="1"/>
              </p:cNvSpPr>
              <p:nvPr/>
            </p:nvSpPr>
            <p:spPr bwMode="auto">
              <a:xfrm>
                <a:off x="1568054" y="4105276"/>
                <a:ext cx="429816" cy="431006"/>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37" name="Freeform 1153"/>
              <p:cNvSpPr>
                <a:spLocks/>
              </p:cNvSpPr>
              <p:nvPr/>
            </p:nvSpPr>
            <p:spPr bwMode="auto">
              <a:xfrm>
                <a:off x="622697" y="4167188"/>
                <a:ext cx="309563" cy="307181"/>
              </a:xfrm>
              <a:custGeom>
                <a:avLst/>
                <a:gdLst>
                  <a:gd name="T0" fmla="*/ 16 w 130"/>
                  <a:gd name="T1" fmla="*/ 93 h 129"/>
                  <a:gd name="T2" fmla="*/ 93 w 130"/>
                  <a:gd name="T3" fmla="*/ 114 h 129"/>
                  <a:gd name="T4" fmla="*/ 114 w 130"/>
                  <a:gd name="T5" fmla="*/ 36 h 129"/>
                  <a:gd name="T6" fmla="*/ 37 w 130"/>
                  <a:gd name="T7" fmla="*/ 16 h 129"/>
                  <a:gd name="T8" fmla="*/ 16 w 130"/>
                  <a:gd name="T9" fmla="*/ 93 h 129"/>
                </a:gdLst>
                <a:ahLst/>
                <a:cxnLst>
                  <a:cxn ang="0">
                    <a:pos x="T0" y="T1"/>
                  </a:cxn>
                  <a:cxn ang="0">
                    <a:pos x="T2" y="T3"/>
                  </a:cxn>
                  <a:cxn ang="0">
                    <a:pos x="T4" y="T5"/>
                  </a:cxn>
                  <a:cxn ang="0">
                    <a:pos x="T6" y="T7"/>
                  </a:cxn>
                  <a:cxn ang="0">
                    <a:pos x="T8" y="T9"/>
                  </a:cxn>
                </a:cxnLst>
                <a:rect l="0" t="0" r="r" b="b"/>
                <a:pathLst>
                  <a:path w="130" h="129">
                    <a:moveTo>
                      <a:pt x="16" y="93"/>
                    </a:moveTo>
                    <a:cubicBezTo>
                      <a:pt x="32" y="120"/>
                      <a:pt x="66" y="129"/>
                      <a:pt x="93" y="114"/>
                    </a:cubicBezTo>
                    <a:cubicBezTo>
                      <a:pt x="120" y="98"/>
                      <a:pt x="130" y="63"/>
                      <a:pt x="114" y="36"/>
                    </a:cubicBezTo>
                    <a:cubicBezTo>
                      <a:pt x="98" y="9"/>
                      <a:pt x="64" y="0"/>
                      <a:pt x="37" y="16"/>
                    </a:cubicBezTo>
                    <a:cubicBezTo>
                      <a:pt x="10" y="31"/>
                      <a:pt x="0" y="66"/>
                      <a:pt x="16"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38" name="Freeform 1154"/>
              <p:cNvSpPr>
                <a:spLocks noEditPoints="1"/>
              </p:cNvSpPr>
              <p:nvPr/>
            </p:nvSpPr>
            <p:spPr bwMode="auto">
              <a:xfrm>
                <a:off x="613172" y="4176713"/>
                <a:ext cx="328613" cy="288131"/>
              </a:xfrm>
              <a:custGeom>
                <a:avLst/>
                <a:gdLst>
                  <a:gd name="T0" fmla="*/ 69 w 138"/>
                  <a:gd name="T1" fmla="*/ 121 h 121"/>
                  <a:gd name="T2" fmla="*/ 69 w 138"/>
                  <a:gd name="T3" fmla="*/ 121 h 121"/>
                  <a:gd name="T4" fmla="*/ 16 w 138"/>
                  <a:gd name="T5" fmla="*/ 91 h 121"/>
                  <a:gd name="T6" fmla="*/ 39 w 138"/>
                  <a:gd name="T7" fmla="*/ 8 h 121"/>
                  <a:gd name="T8" fmla="*/ 69 w 138"/>
                  <a:gd name="T9" fmla="*/ 0 h 121"/>
                  <a:gd name="T10" fmla="*/ 122 w 138"/>
                  <a:gd name="T11" fmla="*/ 30 h 121"/>
                  <a:gd name="T12" fmla="*/ 99 w 138"/>
                  <a:gd name="T13" fmla="*/ 113 h 121"/>
                  <a:gd name="T14" fmla="*/ 69 w 138"/>
                  <a:gd name="T15" fmla="*/ 121 h 121"/>
                  <a:gd name="T16" fmla="*/ 69 w 138"/>
                  <a:gd name="T17" fmla="*/ 8 h 121"/>
                  <a:gd name="T18" fmla="*/ 43 w 138"/>
                  <a:gd name="T19" fmla="*/ 15 h 121"/>
                  <a:gd name="T20" fmla="*/ 23 w 138"/>
                  <a:gd name="T21" fmla="*/ 87 h 121"/>
                  <a:gd name="T22" fmla="*/ 69 w 138"/>
                  <a:gd name="T23" fmla="*/ 113 h 121"/>
                  <a:gd name="T24" fmla="*/ 69 w 138"/>
                  <a:gd name="T25" fmla="*/ 113 h 121"/>
                  <a:gd name="T26" fmla="*/ 95 w 138"/>
                  <a:gd name="T27" fmla="*/ 106 h 121"/>
                  <a:gd name="T28" fmla="*/ 115 w 138"/>
                  <a:gd name="T29" fmla="*/ 34 h 121"/>
                  <a:gd name="T30" fmla="*/ 69 w 138"/>
                  <a:gd name="T31"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121">
                    <a:moveTo>
                      <a:pt x="69" y="121"/>
                    </a:moveTo>
                    <a:cubicBezTo>
                      <a:pt x="69" y="121"/>
                      <a:pt x="69" y="121"/>
                      <a:pt x="69" y="121"/>
                    </a:cubicBezTo>
                    <a:cubicBezTo>
                      <a:pt x="47" y="121"/>
                      <a:pt x="27" y="110"/>
                      <a:pt x="16" y="91"/>
                    </a:cubicBezTo>
                    <a:cubicBezTo>
                      <a:pt x="0" y="62"/>
                      <a:pt x="10" y="25"/>
                      <a:pt x="39" y="8"/>
                    </a:cubicBezTo>
                    <a:cubicBezTo>
                      <a:pt x="48" y="3"/>
                      <a:pt x="58" y="0"/>
                      <a:pt x="69" y="0"/>
                    </a:cubicBezTo>
                    <a:cubicBezTo>
                      <a:pt x="91" y="0"/>
                      <a:pt x="111" y="12"/>
                      <a:pt x="122" y="30"/>
                    </a:cubicBezTo>
                    <a:cubicBezTo>
                      <a:pt x="138" y="59"/>
                      <a:pt x="128" y="97"/>
                      <a:pt x="99" y="113"/>
                    </a:cubicBezTo>
                    <a:cubicBezTo>
                      <a:pt x="90" y="119"/>
                      <a:pt x="80" y="121"/>
                      <a:pt x="69" y="121"/>
                    </a:cubicBezTo>
                    <a:close/>
                    <a:moveTo>
                      <a:pt x="69" y="8"/>
                    </a:moveTo>
                    <a:cubicBezTo>
                      <a:pt x="60" y="8"/>
                      <a:pt x="51" y="10"/>
                      <a:pt x="43" y="15"/>
                    </a:cubicBezTo>
                    <a:cubicBezTo>
                      <a:pt x="17" y="30"/>
                      <a:pt x="9" y="62"/>
                      <a:pt x="23" y="87"/>
                    </a:cubicBezTo>
                    <a:cubicBezTo>
                      <a:pt x="33" y="103"/>
                      <a:pt x="50" y="113"/>
                      <a:pt x="69" y="113"/>
                    </a:cubicBezTo>
                    <a:cubicBezTo>
                      <a:pt x="69" y="113"/>
                      <a:pt x="69" y="113"/>
                      <a:pt x="69" y="113"/>
                    </a:cubicBezTo>
                    <a:cubicBezTo>
                      <a:pt x="78" y="113"/>
                      <a:pt x="87" y="111"/>
                      <a:pt x="95" y="106"/>
                    </a:cubicBezTo>
                    <a:cubicBezTo>
                      <a:pt x="120" y="92"/>
                      <a:pt x="129" y="60"/>
                      <a:pt x="115" y="34"/>
                    </a:cubicBezTo>
                    <a:cubicBezTo>
                      <a:pt x="105" y="18"/>
                      <a:pt x="88" y="8"/>
                      <a:pt x="6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sp>
            <p:nvSpPr>
              <p:cNvPr id="51" name="Freeform 1167"/>
              <p:cNvSpPr>
                <a:spLocks noEditPoints="1"/>
              </p:cNvSpPr>
              <p:nvPr/>
            </p:nvSpPr>
            <p:spPr bwMode="auto">
              <a:xfrm>
                <a:off x="1672829" y="4202907"/>
                <a:ext cx="220266" cy="250031"/>
              </a:xfrm>
              <a:custGeom>
                <a:avLst/>
                <a:gdLst>
                  <a:gd name="T0" fmla="*/ 90 w 93"/>
                  <a:gd name="T1" fmla="*/ 4 h 105"/>
                  <a:gd name="T2" fmla="*/ 79 w 93"/>
                  <a:gd name="T3" fmla="*/ 4 h 105"/>
                  <a:gd name="T4" fmla="*/ 76 w 93"/>
                  <a:gd name="T5" fmla="*/ 0 h 105"/>
                  <a:gd name="T6" fmla="*/ 20 w 93"/>
                  <a:gd name="T7" fmla="*/ 0 h 105"/>
                  <a:gd name="T8" fmla="*/ 17 w 93"/>
                  <a:gd name="T9" fmla="*/ 4 h 105"/>
                  <a:gd name="T10" fmla="*/ 3 w 93"/>
                  <a:gd name="T11" fmla="*/ 4 h 105"/>
                  <a:gd name="T12" fmla="*/ 0 w 93"/>
                  <a:gd name="T13" fmla="*/ 7 h 105"/>
                  <a:gd name="T14" fmla="*/ 0 w 93"/>
                  <a:gd name="T15" fmla="*/ 20 h 105"/>
                  <a:gd name="T16" fmla="*/ 42 w 93"/>
                  <a:gd name="T17" fmla="*/ 59 h 105"/>
                  <a:gd name="T18" fmla="*/ 42 w 93"/>
                  <a:gd name="T19" fmla="*/ 80 h 105"/>
                  <a:gd name="T20" fmla="*/ 25 w 93"/>
                  <a:gd name="T21" fmla="*/ 85 h 105"/>
                  <a:gd name="T22" fmla="*/ 23 w 93"/>
                  <a:gd name="T23" fmla="*/ 87 h 105"/>
                  <a:gd name="T24" fmla="*/ 23 w 93"/>
                  <a:gd name="T25" fmla="*/ 90 h 105"/>
                  <a:gd name="T26" fmla="*/ 20 w 93"/>
                  <a:gd name="T27" fmla="*/ 93 h 105"/>
                  <a:gd name="T28" fmla="*/ 17 w 93"/>
                  <a:gd name="T29" fmla="*/ 96 h 105"/>
                  <a:gd name="T30" fmla="*/ 17 w 93"/>
                  <a:gd name="T31" fmla="*/ 101 h 105"/>
                  <a:gd name="T32" fmla="*/ 20 w 93"/>
                  <a:gd name="T33" fmla="*/ 105 h 105"/>
                  <a:gd name="T34" fmla="*/ 73 w 93"/>
                  <a:gd name="T35" fmla="*/ 105 h 105"/>
                  <a:gd name="T36" fmla="*/ 76 w 93"/>
                  <a:gd name="T37" fmla="*/ 101 h 105"/>
                  <a:gd name="T38" fmla="*/ 76 w 93"/>
                  <a:gd name="T39" fmla="*/ 96 h 105"/>
                  <a:gd name="T40" fmla="*/ 73 w 93"/>
                  <a:gd name="T41" fmla="*/ 93 h 105"/>
                  <a:gd name="T42" fmla="*/ 70 w 93"/>
                  <a:gd name="T43" fmla="*/ 90 h 105"/>
                  <a:gd name="T44" fmla="*/ 70 w 93"/>
                  <a:gd name="T45" fmla="*/ 87 h 105"/>
                  <a:gd name="T46" fmla="*/ 68 w 93"/>
                  <a:gd name="T47" fmla="*/ 85 h 105"/>
                  <a:gd name="T48" fmla="*/ 52 w 93"/>
                  <a:gd name="T49" fmla="*/ 80 h 105"/>
                  <a:gd name="T50" fmla="*/ 52 w 93"/>
                  <a:gd name="T51" fmla="*/ 59 h 105"/>
                  <a:gd name="T52" fmla="*/ 93 w 93"/>
                  <a:gd name="T53" fmla="*/ 20 h 105"/>
                  <a:gd name="T54" fmla="*/ 93 w 93"/>
                  <a:gd name="T55" fmla="*/ 7 h 105"/>
                  <a:gd name="T56" fmla="*/ 90 w 93"/>
                  <a:gd name="T57" fmla="*/ 4 h 105"/>
                  <a:gd name="T58" fmla="*/ 6 w 93"/>
                  <a:gd name="T59" fmla="*/ 18 h 105"/>
                  <a:gd name="T60" fmla="*/ 6 w 93"/>
                  <a:gd name="T61" fmla="*/ 14 h 105"/>
                  <a:gd name="T62" fmla="*/ 10 w 93"/>
                  <a:gd name="T63" fmla="*/ 11 h 105"/>
                  <a:gd name="T64" fmla="*/ 18 w 93"/>
                  <a:gd name="T65" fmla="*/ 11 h 105"/>
                  <a:gd name="T66" fmla="*/ 23 w 93"/>
                  <a:gd name="T67" fmla="*/ 39 h 105"/>
                  <a:gd name="T68" fmla="*/ 6 w 93"/>
                  <a:gd name="T69" fmla="*/ 18 h 105"/>
                  <a:gd name="T70" fmla="*/ 87 w 93"/>
                  <a:gd name="T71" fmla="*/ 18 h 105"/>
                  <a:gd name="T72" fmla="*/ 70 w 93"/>
                  <a:gd name="T73" fmla="*/ 39 h 105"/>
                  <a:gd name="T74" fmla="*/ 76 w 93"/>
                  <a:gd name="T75" fmla="*/ 11 h 105"/>
                  <a:gd name="T76" fmla="*/ 84 w 93"/>
                  <a:gd name="T77" fmla="*/ 11 h 105"/>
                  <a:gd name="T78" fmla="*/ 87 w 93"/>
                  <a:gd name="T79" fmla="*/ 14 h 105"/>
                  <a:gd name="T80" fmla="*/ 87 w 93"/>
                  <a:gd name="T81"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105">
                    <a:moveTo>
                      <a:pt x="90" y="4"/>
                    </a:moveTo>
                    <a:cubicBezTo>
                      <a:pt x="79" y="4"/>
                      <a:pt x="79" y="4"/>
                      <a:pt x="79" y="4"/>
                    </a:cubicBezTo>
                    <a:cubicBezTo>
                      <a:pt x="77" y="4"/>
                      <a:pt x="76" y="2"/>
                      <a:pt x="76" y="0"/>
                    </a:cubicBezTo>
                    <a:cubicBezTo>
                      <a:pt x="20" y="0"/>
                      <a:pt x="20" y="0"/>
                      <a:pt x="20" y="0"/>
                    </a:cubicBezTo>
                    <a:cubicBezTo>
                      <a:pt x="19" y="0"/>
                      <a:pt x="17" y="2"/>
                      <a:pt x="17" y="4"/>
                    </a:cubicBezTo>
                    <a:cubicBezTo>
                      <a:pt x="3" y="4"/>
                      <a:pt x="3" y="4"/>
                      <a:pt x="3" y="4"/>
                    </a:cubicBezTo>
                    <a:cubicBezTo>
                      <a:pt x="1" y="4"/>
                      <a:pt x="0" y="5"/>
                      <a:pt x="0" y="7"/>
                    </a:cubicBezTo>
                    <a:cubicBezTo>
                      <a:pt x="0" y="20"/>
                      <a:pt x="0" y="20"/>
                      <a:pt x="0" y="20"/>
                    </a:cubicBezTo>
                    <a:cubicBezTo>
                      <a:pt x="0" y="38"/>
                      <a:pt x="29" y="54"/>
                      <a:pt x="42" y="59"/>
                    </a:cubicBezTo>
                    <a:cubicBezTo>
                      <a:pt x="42" y="80"/>
                      <a:pt x="42" y="80"/>
                      <a:pt x="42" y="80"/>
                    </a:cubicBezTo>
                    <a:cubicBezTo>
                      <a:pt x="42" y="80"/>
                      <a:pt x="32" y="81"/>
                      <a:pt x="25" y="85"/>
                    </a:cubicBezTo>
                    <a:cubicBezTo>
                      <a:pt x="24" y="85"/>
                      <a:pt x="23" y="86"/>
                      <a:pt x="23" y="87"/>
                    </a:cubicBezTo>
                    <a:cubicBezTo>
                      <a:pt x="23" y="90"/>
                      <a:pt x="23" y="90"/>
                      <a:pt x="23" y="90"/>
                    </a:cubicBezTo>
                    <a:cubicBezTo>
                      <a:pt x="23" y="91"/>
                      <a:pt x="22" y="93"/>
                      <a:pt x="20" y="93"/>
                    </a:cubicBezTo>
                    <a:cubicBezTo>
                      <a:pt x="19" y="93"/>
                      <a:pt x="17" y="94"/>
                      <a:pt x="17" y="96"/>
                    </a:cubicBezTo>
                    <a:cubicBezTo>
                      <a:pt x="17" y="101"/>
                      <a:pt x="17" y="101"/>
                      <a:pt x="17" y="101"/>
                    </a:cubicBezTo>
                    <a:cubicBezTo>
                      <a:pt x="17" y="103"/>
                      <a:pt x="19" y="105"/>
                      <a:pt x="20" y="105"/>
                    </a:cubicBezTo>
                    <a:cubicBezTo>
                      <a:pt x="73" y="105"/>
                      <a:pt x="73" y="105"/>
                      <a:pt x="73" y="105"/>
                    </a:cubicBezTo>
                    <a:cubicBezTo>
                      <a:pt x="75" y="105"/>
                      <a:pt x="76" y="103"/>
                      <a:pt x="76" y="101"/>
                    </a:cubicBezTo>
                    <a:cubicBezTo>
                      <a:pt x="76" y="96"/>
                      <a:pt x="76" y="96"/>
                      <a:pt x="76" y="96"/>
                    </a:cubicBezTo>
                    <a:cubicBezTo>
                      <a:pt x="76" y="94"/>
                      <a:pt x="75" y="93"/>
                      <a:pt x="73" y="93"/>
                    </a:cubicBezTo>
                    <a:cubicBezTo>
                      <a:pt x="71" y="93"/>
                      <a:pt x="70" y="91"/>
                      <a:pt x="70" y="90"/>
                    </a:cubicBezTo>
                    <a:cubicBezTo>
                      <a:pt x="70" y="87"/>
                      <a:pt x="70" y="87"/>
                      <a:pt x="70" y="87"/>
                    </a:cubicBezTo>
                    <a:cubicBezTo>
                      <a:pt x="70" y="86"/>
                      <a:pt x="69" y="85"/>
                      <a:pt x="68" y="85"/>
                    </a:cubicBezTo>
                    <a:cubicBezTo>
                      <a:pt x="61" y="81"/>
                      <a:pt x="52" y="80"/>
                      <a:pt x="52" y="80"/>
                    </a:cubicBezTo>
                    <a:cubicBezTo>
                      <a:pt x="52" y="59"/>
                      <a:pt x="52" y="59"/>
                      <a:pt x="52" y="59"/>
                    </a:cubicBezTo>
                    <a:cubicBezTo>
                      <a:pt x="64" y="54"/>
                      <a:pt x="93" y="38"/>
                      <a:pt x="93" y="20"/>
                    </a:cubicBezTo>
                    <a:cubicBezTo>
                      <a:pt x="93" y="7"/>
                      <a:pt x="93" y="7"/>
                      <a:pt x="93" y="7"/>
                    </a:cubicBezTo>
                    <a:cubicBezTo>
                      <a:pt x="93" y="5"/>
                      <a:pt x="92" y="4"/>
                      <a:pt x="90" y="4"/>
                    </a:cubicBezTo>
                    <a:close/>
                    <a:moveTo>
                      <a:pt x="6" y="18"/>
                    </a:moveTo>
                    <a:cubicBezTo>
                      <a:pt x="6" y="14"/>
                      <a:pt x="6" y="14"/>
                      <a:pt x="6" y="14"/>
                    </a:cubicBezTo>
                    <a:cubicBezTo>
                      <a:pt x="6" y="12"/>
                      <a:pt x="8" y="11"/>
                      <a:pt x="10" y="11"/>
                    </a:cubicBezTo>
                    <a:cubicBezTo>
                      <a:pt x="18" y="11"/>
                      <a:pt x="18" y="11"/>
                      <a:pt x="18" y="11"/>
                    </a:cubicBezTo>
                    <a:cubicBezTo>
                      <a:pt x="18" y="11"/>
                      <a:pt x="18" y="30"/>
                      <a:pt x="23" y="39"/>
                    </a:cubicBezTo>
                    <a:cubicBezTo>
                      <a:pt x="23" y="39"/>
                      <a:pt x="6" y="32"/>
                      <a:pt x="6" y="18"/>
                    </a:cubicBezTo>
                    <a:close/>
                    <a:moveTo>
                      <a:pt x="87" y="18"/>
                    </a:moveTo>
                    <a:cubicBezTo>
                      <a:pt x="87" y="32"/>
                      <a:pt x="70" y="39"/>
                      <a:pt x="70" y="39"/>
                    </a:cubicBezTo>
                    <a:cubicBezTo>
                      <a:pt x="75" y="30"/>
                      <a:pt x="76" y="11"/>
                      <a:pt x="76" y="11"/>
                    </a:cubicBezTo>
                    <a:cubicBezTo>
                      <a:pt x="84" y="11"/>
                      <a:pt x="84" y="11"/>
                      <a:pt x="84" y="11"/>
                    </a:cubicBezTo>
                    <a:cubicBezTo>
                      <a:pt x="86" y="11"/>
                      <a:pt x="87" y="12"/>
                      <a:pt x="87" y="14"/>
                    </a:cubicBezTo>
                    <a:lnTo>
                      <a:pt x="87"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spc="-31">
                  <a:latin typeface="Poppins" panose="02000000000000000000" pitchFamily="2" charset="0"/>
                  <a:cs typeface="Poppins" panose="02000000000000000000" pitchFamily="2" charset="0"/>
                </a:endParaRPr>
              </a:p>
            </p:txBody>
          </p:sp>
        </p:grpSp>
        <p:sp>
          <p:nvSpPr>
            <p:cNvPr id="53" name="Rectangle 52">
              <a:extLst>
                <a:ext uri="{FF2B5EF4-FFF2-40B4-BE49-F238E27FC236}">
                  <a16:creationId xmlns:a16="http://schemas.microsoft.com/office/drawing/2014/main" id="{7E24F9BD-63A0-F444-8C2B-ADA509789E3A}"/>
                </a:ext>
              </a:extLst>
            </p:cNvPr>
            <p:cNvSpPr/>
            <p:nvPr/>
          </p:nvSpPr>
          <p:spPr>
            <a:xfrm>
              <a:off x="3237641" y="5733596"/>
              <a:ext cx="506164" cy="369332"/>
            </a:xfrm>
            <a:prstGeom prst="rect">
              <a:avLst/>
            </a:prstGeom>
          </p:spPr>
          <p:txBody>
            <a:bodyPr wrap="none">
              <a:spAutoFit/>
            </a:bodyPr>
            <a:lstStyle/>
            <a:p>
              <a:r>
                <a:rPr lang="en-US" b="1" spc="-31" dirty="0">
                  <a:solidFill>
                    <a:schemeClr val="accent6"/>
                  </a:solidFill>
                  <a:latin typeface="Poppins" panose="02000000000000000000" pitchFamily="2" charset="0"/>
                  <a:cs typeface="Poppins" panose="02000000000000000000" pitchFamily="2" charset="0"/>
                </a:rPr>
                <a:t>3/1</a:t>
              </a:r>
              <a:endParaRPr lang="en-US" dirty="0">
                <a:solidFill>
                  <a:schemeClr val="accent6"/>
                </a:solidFill>
              </a:endParaRPr>
            </a:p>
          </p:txBody>
        </p:sp>
      </p:grpSp>
    </p:spTree>
    <p:extLst>
      <p:ext uri="{BB962C8B-B14F-4D97-AF65-F5344CB8AC3E}">
        <p14:creationId xmlns:p14="http://schemas.microsoft.com/office/powerpoint/2010/main" val="24815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ppt_x"/>
                                          </p:val>
                                        </p:tav>
                                        <p:tav tm="100000">
                                          <p:val>
                                            <p:strVal val="#ppt_x"/>
                                          </p:val>
                                        </p:tav>
                                      </p:tavLst>
                                    </p:anim>
                                    <p:anim calcmode="lin" valueType="num">
                                      <p:cBhvr additive="base">
                                        <p:cTn id="8"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1000" fill="hold"/>
                                        <p:tgtEl>
                                          <p:spTgt spid="67"/>
                                        </p:tgtEl>
                                        <p:attrNameLst>
                                          <p:attrName>ppt_x</p:attrName>
                                        </p:attrNameLst>
                                      </p:cBhvr>
                                      <p:tavLst>
                                        <p:tav tm="0">
                                          <p:val>
                                            <p:strVal val="#ppt_x"/>
                                          </p:val>
                                        </p:tav>
                                        <p:tav tm="100000">
                                          <p:val>
                                            <p:strVal val="#ppt_x"/>
                                          </p:val>
                                        </p:tav>
                                      </p:tavLst>
                                    </p:anim>
                                    <p:anim calcmode="lin" valueType="num">
                                      <p:cBhvr additive="base">
                                        <p:cTn id="14"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ppt_x"/>
                                          </p:val>
                                        </p:tav>
                                        <p:tav tm="100000">
                                          <p:val>
                                            <p:strVal val="#ppt_x"/>
                                          </p:val>
                                        </p:tav>
                                      </p:tavLst>
                                    </p:anim>
                                    <p:anim calcmode="lin" valueType="num">
                                      <p:cBhvr additive="base">
                                        <p:cTn id="20" dur="10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ppt_x"/>
                                          </p:val>
                                        </p:tav>
                                        <p:tav tm="100000">
                                          <p:val>
                                            <p:strVal val="#ppt_x"/>
                                          </p:val>
                                        </p:tav>
                                      </p:tavLst>
                                    </p:anim>
                                    <p:anim calcmode="lin" valueType="num">
                                      <p:cBhvr additive="base">
                                        <p:cTn id="26"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1000" fill="hold"/>
                                        <p:tgtEl>
                                          <p:spTgt spid="54"/>
                                        </p:tgtEl>
                                        <p:attrNameLst>
                                          <p:attrName>ppt_x</p:attrName>
                                        </p:attrNameLst>
                                      </p:cBhvr>
                                      <p:tavLst>
                                        <p:tav tm="0">
                                          <p:val>
                                            <p:strVal val="#ppt_x"/>
                                          </p:val>
                                        </p:tav>
                                        <p:tav tm="100000">
                                          <p:val>
                                            <p:strVal val="#ppt_x"/>
                                          </p:val>
                                        </p:tav>
                                      </p:tavLst>
                                    </p:anim>
                                    <p:anim calcmode="lin" valueType="num">
                                      <p:cBhvr additive="base">
                                        <p:cTn id="3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D9BA3003-6973-E342-A6EE-64B022A7AF01}"/>
              </a:ext>
            </a:extLst>
          </p:cNvPr>
          <p:cNvSpPr/>
          <p:nvPr/>
        </p:nvSpPr>
        <p:spPr>
          <a:xfrm>
            <a:off x="1945245" y="1751300"/>
            <a:ext cx="9048174" cy="4683512"/>
          </a:xfrm>
          <a:prstGeom prst="parallelogram">
            <a:avLst>
              <a:gd name="adj" fmla="val 1791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sz="900">
              <a:solidFill>
                <a:srgbClr val="FFFFFF"/>
              </a:solidFill>
              <a:latin typeface="Calibri" panose="020F0502020204030204"/>
            </a:endParaRPr>
          </a:p>
        </p:txBody>
      </p:sp>
      <p:sp>
        <p:nvSpPr>
          <p:cNvPr id="3" name="Oval Callout 2">
            <a:extLst>
              <a:ext uri="{FF2B5EF4-FFF2-40B4-BE49-F238E27FC236}">
                <a16:creationId xmlns:a16="http://schemas.microsoft.com/office/drawing/2014/main" id="{CF8D5DF1-2B7A-9F4E-BEE6-E80DDF0BCADA}"/>
              </a:ext>
            </a:extLst>
          </p:cNvPr>
          <p:cNvSpPr/>
          <p:nvPr/>
        </p:nvSpPr>
        <p:spPr>
          <a:xfrm>
            <a:off x="1775801" y="4110575"/>
            <a:ext cx="1503676" cy="1451825"/>
          </a:xfrm>
          <a:prstGeom prst="wedgeEllipseCallout">
            <a:avLst>
              <a:gd name="adj1" fmla="val 72270"/>
              <a:gd name="adj2" fmla="val 35357"/>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sz="900">
              <a:solidFill>
                <a:srgbClr val="FFFFFF"/>
              </a:solidFill>
              <a:latin typeface="Calibri" panose="020F0502020204030204"/>
            </a:endParaRPr>
          </a:p>
        </p:txBody>
      </p:sp>
      <p:sp>
        <p:nvSpPr>
          <p:cNvPr id="47" name="Oval Callout 46">
            <a:extLst>
              <a:ext uri="{FF2B5EF4-FFF2-40B4-BE49-F238E27FC236}">
                <a16:creationId xmlns:a16="http://schemas.microsoft.com/office/drawing/2014/main" id="{FA6EE1FE-A770-5C4F-954D-2DF654A49B06}"/>
              </a:ext>
            </a:extLst>
          </p:cNvPr>
          <p:cNvSpPr/>
          <p:nvPr/>
        </p:nvSpPr>
        <p:spPr>
          <a:xfrm rot="9900000">
            <a:off x="5240160" y="4668050"/>
            <a:ext cx="1503676" cy="1451825"/>
          </a:xfrm>
          <a:prstGeom prst="wedgeEllipseCallout">
            <a:avLst>
              <a:gd name="adj1" fmla="val 72270"/>
              <a:gd name="adj2" fmla="val 35357"/>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sz="900">
              <a:solidFill>
                <a:srgbClr val="FFFFFF"/>
              </a:solidFill>
              <a:latin typeface="Calibri" panose="020F0502020204030204"/>
            </a:endParaRPr>
          </a:p>
        </p:txBody>
      </p:sp>
      <p:sp>
        <p:nvSpPr>
          <p:cNvPr id="48" name="Oval Callout 47">
            <a:extLst>
              <a:ext uri="{FF2B5EF4-FFF2-40B4-BE49-F238E27FC236}">
                <a16:creationId xmlns:a16="http://schemas.microsoft.com/office/drawing/2014/main" id="{D08BB436-1207-E34D-B6EA-BE7064421287}"/>
              </a:ext>
            </a:extLst>
          </p:cNvPr>
          <p:cNvSpPr/>
          <p:nvPr/>
        </p:nvSpPr>
        <p:spPr>
          <a:xfrm>
            <a:off x="4197412" y="2841886"/>
            <a:ext cx="1503676" cy="1451825"/>
          </a:xfrm>
          <a:prstGeom prst="wedgeEllipseCallout">
            <a:avLst>
              <a:gd name="adj1" fmla="val 72270"/>
              <a:gd name="adj2" fmla="val 35357"/>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sz="900">
              <a:solidFill>
                <a:srgbClr val="FFFFFF"/>
              </a:solidFill>
              <a:latin typeface="Calibri" panose="020F0502020204030204"/>
            </a:endParaRPr>
          </a:p>
        </p:txBody>
      </p:sp>
      <p:sp>
        <p:nvSpPr>
          <p:cNvPr id="53" name="Oval Callout 52">
            <a:extLst>
              <a:ext uri="{FF2B5EF4-FFF2-40B4-BE49-F238E27FC236}">
                <a16:creationId xmlns:a16="http://schemas.microsoft.com/office/drawing/2014/main" id="{B3C4A140-543D-084B-A74F-AA88CE1FC963}"/>
              </a:ext>
            </a:extLst>
          </p:cNvPr>
          <p:cNvSpPr/>
          <p:nvPr/>
        </p:nvSpPr>
        <p:spPr>
          <a:xfrm rot="9900000">
            <a:off x="7656408" y="3384662"/>
            <a:ext cx="1503676" cy="1451825"/>
          </a:xfrm>
          <a:prstGeom prst="wedgeEllipseCallout">
            <a:avLst>
              <a:gd name="adj1" fmla="val 72270"/>
              <a:gd name="adj2" fmla="val 35357"/>
            </a:avLst>
          </a:pr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sz="900">
              <a:solidFill>
                <a:srgbClr val="FFFFFF"/>
              </a:solidFill>
              <a:latin typeface="Calibri" panose="020F0502020204030204"/>
            </a:endParaRPr>
          </a:p>
        </p:txBody>
      </p:sp>
      <p:sp>
        <p:nvSpPr>
          <p:cNvPr id="55" name="Oval Callout 54">
            <a:extLst>
              <a:ext uri="{FF2B5EF4-FFF2-40B4-BE49-F238E27FC236}">
                <a16:creationId xmlns:a16="http://schemas.microsoft.com/office/drawing/2014/main" id="{5666433D-DE43-9D43-91C9-313970D9AEF8}"/>
              </a:ext>
            </a:extLst>
          </p:cNvPr>
          <p:cNvSpPr/>
          <p:nvPr/>
        </p:nvSpPr>
        <p:spPr>
          <a:xfrm>
            <a:off x="6515320" y="1637287"/>
            <a:ext cx="1503676" cy="1451825"/>
          </a:xfrm>
          <a:prstGeom prst="wedgeEllipseCallout">
            <a:avLst>
              <a:gd name="adj1" fmla="val 72270"/>
              <a:gd name="adj2" fmla="val 35357"/>
            </a:avLst>
          </a:prstGeom>
          <a:solidFill>
            <a:srgbClr val="00B05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SV" sz="900">
              <a:solidFill>
                <a:srgbClr val="FFFFFF"/>
              </a:solidFill>
              <a:latin typeface="Calibri" panose="020F0502020204030204"/>
            </a:endParaRPr>
          </a:p>
        </p:txBody>
      </p:sp>
      <p:sp>
        <p:nvSpPr>
          <p:cNvPr id="56" name="Rectangle 55">
            <a:extLst>
              <a:ext uri="{FF2B5EF4-FFF2-40B4-BE49-F238E27FC236}">
                <a16:creationId xmlns:a16="http://schemas.microsoft.com/office/drawing/2014/main" id="{8F0276DF-C10C-1B4D-91E0-E2F5789C552A}"/>
              </a:ext>
            </a:extLst>
          </p:cNvPr>
          <p:cNvSpPr/>
          <p:nvPr/>
        </p:nvSpPr>
        <p:spPr>
          <a:xfrm>
            <a:off x="1679532" y="4456823"/>
            <a:ext cx="1696213" cy="646331"/>
          </a:xfrm>
          <a:prstGeom prst="rect">
            <a:avLst/>
          </a:prstGeom>
        </p:spPr>
        <p:txBody>
          <a:bodyPr wrap="square">
            <a:spAutoFit/>
          </a:bodyPr>
          <a:lstStyle/>
          <a:p>
            <a:pPr algn="ctr" defTabSz="914217"/>
            <a:r>
              <a:rPr lang="en-US" b="1" dirty="0">
                <a:solidFill>
                  <a:srgbClr val="FFFFFF"/>
                </a:solidFill>
                <a:latin typeface="Poppins SemiBold" pitchFamily="2" charset="77"/>
                <a:ea typeface="Roboto Medium" panose="02000000000000000000" pitchFamily="2" charset="0"/>
                <a:cs typeface="Montserrat" charset="0"/>
              </a:rPr>
              <a:t>LEA Submission</a:t>
            </a:r>
          </a:p>
        </p:txBody>
      </p:sp>
      <p:sp>
        <p:nvSpPr>
          <p:cNvPr id="57" name="Rectangle 56">
            <a:extLst>
              <a:ext uri="{FF2B5EF4-FFF2-40B4-BE49-F238E27FC236}">
                <a16:creationId xmlns:a16="http://schemas.microsoft.com/office/drawing/2014/main" id="{BB5BFD69-FF6C-3A4D-86BB-343C92F49F02}"/>
              </a:ext>
            </a:extLst>
          </p:cNvPr>
          <p:cNvSpPr/>
          <p:nvPr/>
        </p:nvSpPr>
        <p:spPr>
          <a:xfrm>
            <a:off x="5254353" y="5016025"/>
            <a:ext cx="1501559" cy="646331"/>
          </a:xfrm>
          <a:prstGeom prst="rect">
            <a:avLst/>
          </a:prstGeom>
        </p:spPr>
        <p:txBody>
          <a:bodyPr wrap="square">
            <a:spAutoFit/>
          </a:bodyPr>
          <a:lstStyle/>
          <a:p>
            <a:pPr algn="ctr" defTabSz="914217"/>
            <a:r>
              <a:rPr lang="en-US" b="1" dirty="0">
                <a:solidFill>
                  <a:srgbClr val="FFFFFF"/>
                </a:solidFill>
                <a:latin typeface="Poppins SemiBold" pitchFamily="2" charset="77"/>
                <a:ea typeface="Roboto Medium" panose="02000000000000000000" pitchFamily="2" charset="0"/>
                <a:cs typeface="Montserrat" charset="0"/>
              </a:rPr>
              <a:t>Error Resolution</a:t>
            </a:r>
          </a:p>
        </p:txBody>
      </p:sp>
      <p:sp>
        <p:nvSpPr>
          <p:cNvPr id="58" name="Rectangle 57">
            <a:extLst>
              <a:ext uri="{FF2B5EF4-FFF2-40B4-BE49-F238E27FC236}">
                <a16:creationId xmlns:a16="http://schemas.microsoft.com/office/drawing/2014/main" id="{55C68B59-F79F-D74D-8FD2-E14F620E69F0}"/>
              </a:ext>
            </a:extLst>
          </p:cNvPr>
          <p:cNvSpPr/>
          <p:nvPr/>
        </p:nvSpPr>
        <p:spPr>
          <a:xfrm>
            <a:off x="4326157" y="3267716"/>
            <a:ext cx="1265174" cy="646331"/>
          </a:xfrm>
          <a:prstGeom prst="rect">
            <a:avLst/>
          </a:prstGeom>
        </p:spPr>
        <p:txBody>
          <a:bodyPr wrap="square">
            <a:spAutoFit/>
          </a:bodyPr>
          <a:lstStyle/>
          <a:p>
            <a:pPr algn="ctr" defTabSz="914217"/>
            <a:r>
              <a:rPr lang="en-US" b="1" dirty="0">
                <a:solidFill>
                  <a:srgbClr val="FFFFFF"/>
                </a:solidFill>
                <a:latin typeface="Poppins SemiBold" pitchFamily="2" charset="77"/>
                <a:ea typeface="Roboto Medium" panose="02000000000000000000" pitchFamily="2" charset="0"/>
                <a:cs typeface="Montserrat" charset="0"/>
              </a:rPr>
              <a:t>Report Review</a:t>
            </a:r>
          </a:p>
        </p:txBody>
      </p:sp>
      <p:sp>
        <p:nvSpPr>
          <p:cNvPr id="63" name="Rectangle 62">
            <a:extLst>
              <a:ext uri="{FF2B5EF4-FFF2-40B4-BE49-F238E27FC236}">
                <a16:creationId xmlns:a16="http://schemas.microsoft.com/office/drawing/2014/main" id="{E749197D-B174-0D44-938B-F89621B1A444}"/>
              </a:ext>
            </a:extLst>
          </p:cNvPr>
          <p:cNvSpPr/>
          <p:nvPr/>
        </p:nvSpPr>
        <p:spPr>
          <a:xfrm>
            <a:off x="7771529" y="3810492"/>
            <a:ext cx="1339540" cy="646331"/>
          </a:xfrm>
          <a:prstGeom prst="rect">
            <a:avLst/>
          </a:prstGeom>
        </p:spPr>
        <p:txBody>
          <a:bodyPr wrap="square">
            <a:spAutoFit/>
          </a:bodyPr>
          <a:lstStyle/>
          <a:p>
            <a:pPr algn="ctr" defTabSz="914217"/>
            <a:r>
              <a:rPr lang="en-US" b="1" dirty="0">
                <a:solidFill>
                  <a:srgbClr val="FFFFFF"/>
                </a:solidFill>
                <a:latin typeface="Poppins SemiBold" pitchFamily="2" charset="77"/>
                <a:ea typeface="Roboto Medium" panose="02000000000000000000" pitchFamily="2" charset="0"/>
                <a:cs typeface="Montserrat" charset="0"/>
              </a:rPr>
              <a:t>LEA Approval</a:t>
            </a:r>
          </a:p>
        </p:txBody>
      </p:sp>
      <p:sp>
        <p:nvSpPr>
          <p:cNvPr id="74" name="Rectangle 73">
            <a:extLst>
              <a:ext uri="{FF2B5EF4-FFF2-40B4-BE49-F238E27FC236}">
                <a16:creationId xmlns:a16="http://schemas.microsoft.com/office/drawing/2014/main" id="{720CC5A8-6CB6-FC4E-99EC-4003C75A0A1D}"/>
              </a:ext>
            </a:extLst>
          </p:cNvPr>
          <p:cNvSpPr/>
          <p:nvPr/>
        </p:nvSpPr>
        <p:spPr>
          <a:xfrm>
            <a:off x="6609477" y="2165760"/>
            <a:ext cx="1297640" cy="369332"/>
          </a:xfrm>
          <a:prstGeom prst="rect">
            <a:avLst/>
          </a:prstGeom>
        </p:spPr>
        <p:txBody>
          <a:bodyPr wrap="square">
            <a:spAutoFit/>
          </a:bodyPr>
          <a:lstStyle/>
          <a:p>
            <a:pPr algn="ctr" defTabSz="914217"/>
            <a:r>
              <a:rPr lang="en-US" b="1" dirty="0">
                <a:solidFill>
                  <a:srgbClr val="FFFFFF"/>
                </a:solidFill>
                <a:latin typeface="Poppins SemiBold" pitchFamily="2" charset="77"/>
                <a:ea typeface="Roboto Medium" panose="02000000000000000000" pitchFamily="2" charset="0"/>
                <a:cs typeface="Montserrat" charset="0"/>
              </a:rPr>
              <a:t>CERTIFIED</a:t>
            </a:r>
          </a:p>
        </p:txBody>
      </p:sp>
      <p:sp>
        <p:nvSpPr>
          <p:cNvPr id="75" name="TextBox 74">
            <a:extLst>
              <a:ext uri="{FF2B5EF4-FFF2-40B4-BE49-F238E27FC236}">
                <a16:creationId xmlns:a16="http://schemas.microsoft.com/office/drawing/2014/main" id="{B1910791-C00C-B94F-8E5C-DE83292196A0}"/>
              </a:ext>
            </a:extLst>
          </p:cNvPr>
          <p:cNvSpPr txBox="1"/>
          <p:nvPr/>
        </p:nvSpPr>
        <p:spPr>
          <a:xfrm>
            <a:off x="729121" y="3644360"/>
            <a:ext cx="1487562" cy="584775"/>
          </a:xfrm>
          <a:prstGeom prst="rect">
            <a:avLst/>
          </a:prstGeom>
          <a:noFill/>
        </p:spPr>
        <p:txBody>
          <a:bodyPr wrap="square" lIns="91440" tIns="45720" rIns="91440" bIns="45720" rtlCol="0" anchor="t">
            <a:spAutoFit/>
          </a:bodyPr>
          <a:lstStyle/>
          <a:p>
            <a:pPr algn="r" defTabSz="914217"/>
            <a:r>
              <a:rPr lang="en-US" sz="1600" dirty="0">
                <a:latin typeface="Tahoma"/>
                <a:ea typeface="Tahoma"/>
                <a:cs typeface="Tahoma"/>
              </a:rPr>
              <a:t>Submit, Post all Fall 2 Data</a:t>
            </a:r>
          </a:p>
        </p:txBody>
      </p:sp>
      <p:sp>
        <p:nvSpPr>
          <p:cNvPr id="77" name="TextBox 76">
            <a:extLst>
              <a:ext uri="{FF2B5EF4-FFF2-40B4-BE49-F238E27FC236}">
                <a16:creationId xmlns:a16="http://schemas.microsoft.com/office/drawing/2014/main" id="{AE4EC16C-78DC-BF43-82FC-9BA2B252E350}"/>
              </a:ext>
            </a:extLst>
          </p:cNvPr>
          <p:cNvSpPr txBox="1"/>
          <p:nvPr/>
        </p:nvSpPr>
        <p:spPr>
          <a:xfrm>
            <a:off x="2872740" y="2325503"/>
            <a:ext cx="1935905" cy="584775"/>
          </a:xfrm>
          <a:prstGeom prst="rect">
            <a:avLst/>
          </a:prstGeom>
          <a:noFill/>
        </p:spPr>
        <p:txBody>
          <a:bodyPr wrap="square" rtlCol="0">
            <a:spAutoFit/>
          </a:bodyPr>
          <a:lstStyle/>
          <a:p>
            <a:pPr algn="r" defTabSz="914217"/>
            <a:r>
              <a:rPr lang="en-US" sz="1600">
                <a:latin typeface="Tahoma" panose="020B0604030504040204" pitchFamily="34" charset="0"/>
                <a:ea typeface="Tahoma" panose="020B0604030504040204" pitchFamily="34" charset="0"/>
                <a:cs typeface="Tahoma" panose="020B0604030504040204" pitchFamily="34" charset="0"/>
              </a:rPr>
              <a:t>Review all reports for accuracy</a:t>
            </a:r>
          </a:p>
        </p:txBody>
      </p:sp>
      <p:sp>
        <p:nvSpPr>
          <p:cNvPr id="78" name="TextBox 77">
            <a:extLst>
              <a:ext uri="{FF2B5EF4-FFF2-40B4-BE49-F238E27FC236}">
                <a16:creationId xmlns:a16="http://schemas.microsoft.com/office/drawing/2014/main" id="{4D4DF2EF-C7E6-4B4D-8FA1-E12AA0192A2A}"/>
              </a:ext>
            </a:extLst>
          </p:cNvPr>
          <p:cNvSpPr txBox="1"/>
          <p:nvPr/>
        </p:nvSpPr>
        <p:spPr>
          <a:xfrm>
            <a:off x="4197412" y="1432803"/>
            <a:ext cx="2412065" cy="584775"/>
          </a:xfrm>
          <a:prstGeom prst="rect">
            <a:avLst/>
          </a:prstGeom>
          <a:noFill/>
        </p:spPr>
        <p:txBody>
          <a:bodyPr wrap="square" rtlCol="0">
            <a:spAutoFit/>
          </a:bodyPr>
          <a:lstStyle/>
          <a:p>
            <a:pPr algn="r" defTabSz="914217"/>
            <a:r>
              <a:rPr lang="en-US" sz="1600" dirty="0">
                <a:latin typeface="Tahoma" panose="020B0604030504040204" pitchFamily="34" charset="0"/>
                <a:ea typeface="Tahoma" panose="020B0604030504040204" pitchFamily="34" charset="0"/>
                <a:cs typeface="Tahoma" panose="020B0604030504040204" pitchFamily="34" charset="0"/>
              </a:rPr>
              <a:t>Fall 2 only requires LEA Approval to be certified</a:t>
            </a:r>
          </a:p>
        </p:txBody>
      </p:sp>
      <p:sp>
        <p:nvSpPr>
          <p:cNvPr id="79" name="TextBox 78">
            <a:extLst>
              <a:ext uri="{FF2B5EF4-FFF2-40B4-BE49-F238E27FC236}">
                <a16:creationId xmlns:a16="http://schemas.microsoft.com/office/drawing/2014/main" id="{1ED0468A-2ED0-9440-B976-3A3D753C995A}"/>
              </a:ext>
            </a:extLst>
          </p:cNvPr>
          <p:cNvSpPr txBox="1"/>
          <p:nvPr/>
        </p:nvSpPr>
        <p:spPr>
          <a:xfrm>
            <a:off x="6856209" y="5339191"/>
            <a:ext cx="1906792" cy="584775"/>
          </a:xfrm>
          <a:prstGeom prst="rect">
            <a:avLst/>
          </a:prstGeom>
          <a:noFill/>
        </p:spPr>
        <p:txBody>
          <a:bodyPr wrap="square" rtlCol="0">
            <a:spAutoFit/>
          </a:bodyPr>
          <a:lstStyle/>
          <a:p>
            <a:pPr defTabSz="914217"/>
            <a:r>
              <a:rPr lang="en-US" sz="1600">
                <a:latin typeface="Tahoma" panose="020B0604030504040204" pitchFamily="34" charset="0"/>
                <a:ea typeface="Tahoma" panose="020B0604030504040204" pitchFamily="34" charset="0"/>
                <a:cs typeface="Tahoma" panose="020B0604030504040204" pitchFamily="34" charset="0"/>
              </a:rPr>
              <a:t>Resolve any CDD and CERT errors.</a:t>
            </a:r>
          </a:p>
        </p:txBody>
      </p:sp>
      <p:sp>
        <p:nvSpPr>
          <p:cNvPr id="80" name="TextBox 79">
            <a:extLst>
              <a:ext uri="{FF2B5EF4-FFF2-40B4-BE49-F238E27FC236}">
                <a16:creationId xmlns:a16="http://schemas.microsoft.com/office/drawing/2014/main" id="{6A107921-71C6-FB49-A353-D96A875709BE}"/>
              </a:ext>
            </a:extLst>
          </p:cNvPr>
          <p:cNvSpPr txBox="1"/>
          <p:nvPr/>
        </p:nvSpPr>
        <p:spPr>
          <a:xfrm>
            <a:off x="9308463" y="3981446"/>
            <a:ext cx="1487562" cy="830997"/>
          </a:xfrm>
          <a:prstGeom prst="rect">
            <a:avLst/>
          </a:prstGeom>
          <a:noFill/>
        </p:spPr>
        <p:txBody>
          <a:bodyPr wrap="square" rtlCol="0">
            <a:spAutoFit/>
          </a:bodyPr>
          <a:lstStyle/>
          <a:p>
            <a:pPr defTabSz="914217"/>
            <a:r>
              <a:rPr lang="en-US" sz="1600">
                <a:latin typeface="Tahoma" panose="020B0604030504040204" pitchFamily="34" charset="0"/>
                <a:ea typeface="Tahoma" panose="020B0604030504040204" pitchFamily="34" charset="0"/>
                <a:cs typeface="Tahoma" panose="020B0604030504040204" pitchFamily="34" charset="0"/>
              </a:rPr>
              <a:t>Click on LEA Approve button</a:t>
            </a:r>
          </a:p>
        </p:txBody>
      </p:sp>
      <p:sp>
        <p:nvSpPr>
          <p:cNvPr id="4" name="Title 3">
            <a:extLst>
              <a:ext uri="{FF2B5EF4-FFF2-40B4-BE49-F238E27FC236}">
                <a16:creationId xmlns:a16="http://schemas.microsoft.com/office/drawing/2014/main" id="{BA63E139-521F-34B7-6C20-D3837E517A38}"/>
              </a:ext>
            </a:extLst>
          </p:cNvPr>
          <p:cNvSpPr>
            <a:spLocks noGrp="1"/>
          </p:cNvSpPr>
          <p:nvPr>
            <p:ph type="title"/>
          </p:nvPr>
        </p:nvSpPr>
        <p:spPr/>
        <p:txBody>
          <a:bodyPr>
            <a:noAutofit/>
          </a:bodyPr>
          <a:lstStyle/>
          <a:p>
            <a:pPr algn="r"/>
            <a:r>
              <a:rPr lang="en-US" sz="3000">
                <a:latin typeface="Arial Black" panose="020B0A04020102020204" pitchFamily="34" charset="0"/>
              </a:rPr>
              <a:t>Certification Process</a:t>
            </a:r>
          </a:p>
        </p:txBody>
      </p:sp>
      <p:sp>
        <p:nvSpPr>
          <p:cNvPr id="6" name="Slide Number Placeholder 5">
            <a:extLst>
              <a:ext uri="{FF2B5EF4-FFF2-40B4-BE49-F238E27FC236}">
                <a16:creationId xmlns:a16="http://schemas.microsoft.com/office/drawing/2014/main" id="{D6784E62-E2D8-75D6-6137-90166A0B5975}"/>
              </a:ext>
            </a:extLst>
          </p:cNvPr>
          <p:cNvSpPr>
            <a:spLocks noGrp="1"/>
          </p:cNvSpPr>
          <p:nvPr>
            <p:ph type="sldNum" sz="quarter" idx="12"/>
          </p:nvPr>
        </p:nvSpPr>
        <p:spPr>
          <a:xfrm>
            <a:off x="17221200" y="12712701"/>
            <a:ext cx="5486400" cy="730250"/>
          </a:xfrm>
          <a:prstGeom prst="rect">
            <a:avLst/>
          </a:prstGeom>
        </p:spPr>
        <p:txBody>
          <a:bodyPr vert="horz" lIns="91440" tIns="45720" rIns="91440" bIns="45720" rtlCol="0" anchor="ctr"/>
          <a:lstStyle>
            <a:defPPr>
              <a:defRPr lang="en-US"/>
            </a:defPPr>
            <a:lvl1pPr marL="0" algn="r"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4ECDD915-3E64-BE43-BCD6-776158E29207}" type="slidenum">
              <a:rPr lang="en-US" smtClean="0"/>
              <a:pPr/>
              <a:t>49</a:t>
            </a:fld>
            <a:endParaRPr lang="en-US"/>
          </a:p>
        </p:txBody>
      </p:sp>
      <p:sp>
        <p:nvSpPr>
          <p:cNvPr id="7" name="Footer Placeholder 6">
            <a:extLst>
              <a:ext uri="{FF2B5EF4-FFF2-40B4-BE49-F238E27FC236}">
                <a16:creationId xmlns:a16="http://schemas.microsoft.com/office/drawing/2014/main" id="{EB6FD0EB-2047-0CE7-2374-D7066A959FE6}"/>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Tree>
    <p:extLst>
      <p:ext uri="{BB962C8B-B14F-4D97-AF65-F5344CB8AC3E}">
        <p14:creationId xmlns:p14="http://schemas.microsoft.com/office/powerpoint/2010/main" val="86246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a:lstStyle/>
          <a:p>
            <a:fld id="{4B73C415-D670-4716-A5EC-CC4D52CA2BAC}" type="slidenum">
              <a:rPr lang="en-US" smtClean="0"/>
              <a:pPr/>
              <a:t>5</a:t>
            </a:fld>
            <a:endParaRPr lang="en-US" dirty="0"/>
          </a:p>
        </p:txBody>
      </p:sp>
      <p:pic>
        <p:nvPicPr>
          <p:cNvPr id="23" name="Picture Placeholder 22">
            <a:extLst>
              <a:ext uri="{FF2B5EF4-FFF2-40B4-BE49-F238E27FC236}">
                <a16:creationId xmlns:a16="http://schemas.microsoft.com/office/drawing/2014/main" id="{426FC4D8-6BA6-6D41-B343-8824F933433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020" r="1020"/>
          <a:stretch>
            <a:fillRect/>
          </a:stretch>
        </p:blipFill>
        <p:spPr/>
      </p:pic>
      <p:sp>
        <p:nvSpPr>
          <p:cNvPr id="5" name="Title 4">
            <a:extLst>
              <a:ext uri="{FF2B5EF4-FFF2-40B4-BE49-F238E27FC236}">
                <a16:creationId xmlns:a16="http://schemas.microsoft.com/office/drawing/2014/main" id="{F58C420A-3AEC-4BE5-BD90-C854A306696C}"/>
              </a:ext>
            </a:extLst>
          </p:cNvPr>
          <p:cNvSpPr>
            <a:spLocks noGrp="1"/>
          </p:cNvSpPr>
          <p:nvPr>
            <p:ph type="title"/>
          </p:nvPr>
        </p:nvSpPr>
        <p:spPr bwMode="gray"/>
        <p:txBody>
          <a:bodyPr/>
          <a:lstStyle/>
          <a:p>
            <a:r>
              <a:rPr lang="en-US" dirty="0"/>
              <a:t>Agenda</a:t>
            </a:r>
          </a:p>
        </p:txBody>
      </p:sp>
      <p:sp>
        <p:nvSpPr>
          <p:cNvPr id="6" name="Text Placeholder 5">
            <a:extLst>
              <a:ext uri="{FF2B5EF4-FFF2-40B4-BE49-F238E27FC236}">
                <a16:creationId xmlns:a16="http://schemas.microsoft.com/office/drawing/2014/main" id="{0F0E443A-F987-4A67-86AD-557D61E47992}"/>
              </a:ext>
            </a:extLst>
          </p:cNvPr>
          <p:cNvSpPr>
            <a:spLocks noGrp="1"/>
          </p:cNvSpPr>
          <p:nvPr>
            <p:ph type="body" sz="quarter" idx="13"/>
          </p:nvPr>
        </p:nvSpPr>
        <p:spPr>
          <a:xfrm>
            <a:off x="5930598" y="4946955"/>
            <a:ext cx="2138655" cy="360000"/>
          </a:xfrm>
        </p:spPr>
        <p:txBody>
          <a:bodyPr/>
          <a:lstStyle/>
          <a:p>
            <a:pPr>
              <a:spcBef>
                <a:spcPts val="0"/>
              </a:spcBef>
              <a:spcAft>
                <a:spcPts val="0"/>
              </a:spcAft>
            </a:pPr>
            <a:r>
              <a:rPr lang="en-US" sz="1400" dirty="0">
                <a:solidFill>
                  <a:schemeClr val="tx1">
                    <a:lumMod val="75000"/>
                    <a:lumOff val="25000"/>
                  </a:schemeClr>
                </a:solidFill>
              </a:rPr>
              <a:t>Mis-Assignment</a:t>
            </a:r>
          </a:p>
          <a:p>
            <a:pPr>
              <a:spcBef>
                <a:spcPts val="0"/>
              </a:spcBef>
              <a:spcAft>
                <a:spcPts val="0"/>
              </a:spcAft>
            </a:pPr>
            <a:r>
              <a:rPr lang="en-US" sz="1400" dirty="0">
                <a:solidFill>
                  <a:schemeClr val="tx1">
                    <a:lumMod val="75000"/>
                    <a:lumOff val="25000"/>
                  </a:schemeClr>
                </a:solidFill>
              </a:rPr>
              <a:t>Scenarios</a:t>
            </a:r>
          </a:p>
        </p:txBody>
      </p:sp>
      <p:sp>
        <p:nvSpPr>
          <p:cNvPr id="8" name="Text Placeholder 7">
            <a:extLst>
              <a:ext uri="{FF2B5EF4-FFF2-40B4-BE49-F238E27FC236}">
                <a16:creationId xmlns:a16="http://schemas.microsoft.com/office/drawing/2014/main" id="{FA562AA1-9ED1-4AA1-8F21-A53B5A69CB06}"/>
              </a:ext>
            </a:extLst>
          </p:cNvPr>
          <p:cNvSpPr>
            <a:spLocks noGrp="1"/>
          </p:cNvSpPr>
          <p:nvPr>
            <p:ph type="body" sz="quarter" idx="14"/>
          </p:nvPr>
        </p:nvSpPr>
        <p:spPr>
          <a:xfrm>
            <a:off x="8069253" y="4946955"/>
            <a:ext cx="2012655" cy="360000"/>
          </a:xfrm>
        </p:spPr>
        <p:txBody>
          <a:bodyPr/>
          <a:lstStyle/>
          <a:p>
            <a:r>
              <a:rPr lang="en-US" dirty="0"/>
              <a:t>Common Problems</a:t>
            </a:r>
            <a:endParaRPr lang="en-US" dirty="0">
              <a:solidFill>
                <a:schemeClr val="tx1">
                  <a:lumMod val="75000"/>
                  <a:lumOff val="25000"/>
                </a:schemeClr>
              </a:solidFill>
            </a:endParaRPr>
          </a:p>
        </p:txBody>
      </p:sp>
      <p:sp>
        <p:nvSpPr>
          <p:cNvPr id="10" name="Text Placeholder 9">
            <a:extLst>
              <a:ext uri="{FF2B5EF4-FFF2-40B4-BE49-F238E27FC236}">
                <a16:creationId xmlns:a16="http://schemas.microsoft.com/office/drawing/2014/main" id="{77D79B0F-EFCB-42B1-AEAE-0FE4763D4456}"/>
              </a:ext>
            </a:extLst>
          </p:cNvPr>
          <p:cNvSpPr>
            <a:spLocks noGrp="1"/>
          </p:cNvSpPr>
          <p:nvPr>
            <p:ph type="body" sz="quarter" idx="15"/>
          </p:nvPr>
        </p:nvSpPr>
        <p:spPr>
          <a:xfrm>
            <a:off x="6999926" y="2020510"/>
            <a:ext cx="1800000" cy="360000"/>
          </a:xfrm>
        </p:spPr>
        <p:txBody>
          <a:bodyPr/>
          <a:lstStyle/>
          <a:p>
            <a:r>
              <a:rPr lang="en-US" sz="1400" dirty="0">
                <a:solidFill>
                  <a:schemeClr val="tx1">
                    <a:lumMod val="75000"/>
                    <a:lumOff val="25000"/>
                  </a:schemeClr>
                </a:solidFill>
              </a:rPr>
              <a:t>Fall-2</a:t>
            </a:r>
            <a:r>
              <a:rPr lang="en-US" dirty="0">
                <a:solidFill>
                  <a:schemeClr val="tx1">
                    <a:lumMod val="75000"/>
                    <a:lumOff val="25000"/>
                  </a:schemeClr>
                </a:solidFill>
              </a:rPr>
              <a:t> </a:t>
            </a:r>
            <a:r>
              <a:rPr lang="en-US" sz="1400" dirty="0">
                <a:solidFill>
                  <a:schemeClr val="tx1">
                    <a:lumMod val="75000"/>
                    <a:lumOff val="25000"/>
                  </a:schemeClr>
                </a:solidFill>
              </a:rPr>
              <a:t>Overview</a:t>
            </a:r>
            <a:r>
              <a:rPr lang="en-US" dirty="0">
                <a:solidFill>
                  <a:schemeClr val="tx1">
                    <a:lumMod val="75000"/>
                    <a:lumOff val="25000"/>
                  </a:schemeClr>
                </a:solidFill>
              </a:rPr>
              <a:t> </a:t>
            </a:r>
          </a:p>
        </p:txBody>
      </p:sp>
      <p:sp>
        <p:nvSpPr>
          <p:cNvPr id="4" name="Text Placeholder 3">
            <a:extLst>
              <a:ext uri="{FF2B5EF4-FFF2-40B4-BE49-F238E27FC236}">
                <a16:creationId xmlns:a16="http://schemas.microsoft.com/office/drawing/2014/main" id="{27325661-92B1-4FD6-80E6-C1A1C5F5B8BA}"/>
              </a:ext>
            </a:extLst>
          </p:cNvPr>
          <p:cNvSpPr>
            <a:spLocks noGrp="1"/>
          </p:cNvSpPr>
          <p:nvPr>
            <p:ph type="body" sz="quarter" idx="16"/>
          </p:nvPr>
        </p:nvSpPr>
        <p:spPr>
          <a:xfrm>
            <a:off x="9340370" y="2020510"/>
            <a:ext cx="1800000" cy="360000"/>
          </a:xfrm>
        </p:spPr>
        <p:txBody>
          <a:bodyPr/>
          <a:lstStyle/>
          <a:p>
            <a:r>
              <a:rPr lang="en-US" dirty="0">
                <a:solidFill>
                  <a:schemeClr val="tx1">
                    <a:lumMod val="75000"/>
                    <a:lumOff val="25000"/>
                  </a:schemeClr>
                </a:solidFill>
              </a:rPr>
              <a:t>2023-24 Changes</a:t>
            </a:r>
          </a:p>
        </p:txBody>
      </p:sp>
      <p:cxnSp>
        <p:nvCxnSpPr>
          <p:cNvPr id="12" name="Straight Connector 11">
            <a:extLst>
              <a:ext uri="{FF2B5EF4-FFF2-40B4-BE49-F238E27FC236}">
                <a16:creationId xmlns:a16="http://schemas.microsoft.com/office/drawing/2014/main" id="{3E48293B-B086-4048-863C-47E7C47880A1}"/>
              </a:ext>
              <a:ext uri="{C183D7F6-B498-43B3-948B-1728B52AA6E4}">
                <adec:decorative xmlns:adec="http://schemas.microsoft.com/office/drawing/2017/decorative" val="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5860339-31F7-4884-957E-5C40F818EBB8}"/>
              </a:ext>
              <a:ext uri="{C183D7F6-B498-43B3-948B-1728B52AA6E4}">
                <adec:decorative xmlns:adec="http://schemas.microsoft.com/office/drawing/2017/decorative" val="1"/>
              </a:ext>
            </a:extLst>
          </p:cNvPr>
          <p:cNvSpPr/>
          <p:nvPr/>
        </p:nvSpPr>
        <p:spPr>
          <a:xfrm>
            <a:off x="7342715" y="768888"/>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World">
            <a:extLst>
              <a:ext uri="{FF2B5EF4-FFF2-40B4-BE49-F238E27FC236}">
                <a16:creationId xmlns:a16="http://schemas.microsoft.com/office/drawing/2014/main" id="{01B04A53-CFF0-41E3-A36F-790D2F6B63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2526" y="1068699"/>
            <a:ext cx="514800" cy="514800"/>
          </a:xfrm>
          <a:prstGeom prst="rect">
            <a:avLst/>
          </a:prstGeom>
        </p:spPr>
      </p:pic>
      <p:cxnSp>
        <p:nvCxnSpPr>
          <p:cNvPr id="18" name="Straight Connector 17">
            <a:extLst>
              <a:ext uri="{FF2B5EF4-FFF2-40B4-BE49-F238E27FC236}">
                <a16:creationId xmlns:a16="http://schemas.microsoft.com/office/drawing/2014/main" id="{45C26E9A-3991-49A2-8D63-94C577E8A0AC}"/>
              </a:ext>
              <a:ext uri="{C183D7F6-B498-43B3-948B-1728B52AA6E4}">
                <adec:decorative xmlns:adec="http://schemas.microsoft.com/office/drawing/2017/decorative" val="1"/>
              </a:ext>
            </a:extLst>
          </p:cNvPr>
          <p:cNvCxnSpPr>
            <a:cxnSpLocks/>
          </p:cNvCxnSpPr>
          <p:nvPr/>
        </p:nvCxnSpPr>
        <p:spPr>
          <a:xfrm>
            <a:off x="7125926" y="2517710"/>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56960D0-0A22-4E28-82F3-B9AA805E96A4}"/>
              </a:ext>
              <a:ext uri="{C183D7F6-B498-43B3-948B-1728B52AA6E4}">
                <adec:decorative xmlns:adec="http://schemas.microsoft.com/office/drawing/2017/decorative" val="1"/>
              </a:ext>
            </a:extLst>
          </p:cNvPr>
          <p:cNvSpPr/>
          <p:nvPr/>
        </p:nvSpPr>
        <p:spPr>
          <a:xfrm>
            <a:off x="9681430" y="768888"/>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descr="Research">
            <a:extLst>
              <a:ext uri="{FF2B5EF4-FFF2-40B4-BE49-F238E27FC236}">
                <a16:creationId xmlns:a16="http://schemas.microsoft.com/office/drawing/2014/main" id="{A67046E4-7EA7-414C-8B67-BE9C73705C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1241" y="1068699"/>
            <a:ext cx="514800" cy="514800"/>
          </a:xfrm>
          <a:prstGeom prst="rect">
            <a:avLst/>
          </a:prstGeom>
        </p:spPr>
      </p:pic>
      <p:cxnSp>
        <p:nvCxnSpPr>
          <p:cNvPr id="19" name="Straight Connector 18">
            <a:extLst>
              <a:ext uri="{FF2B5EF4-FFF2-40B4-BE49-F238E27FC236}">
                <a16:creationId xmlns:a16="http://schemas.microsoft.com/office/drawing/2014/main" id="{4EAA895A-8A04-4C68-83A5-3E4F5209FB7E}"/>
              </a:ext>
              <a:ext uri="{C183D7F6-B498-43B3-948B-1728B52AA6E4}">
                <adec:decorative xmlns:adec="http://schemas.microsoft.com/office/drawing/2017/decorative" val="1"/>
              </a:ext>
            </a:extLst>
          </p:cNvPr>
          <p:cNvCxnSpPr>
            <a:cxnSpLocks/>
          </p:cNvCxnSpPr>
          <p:nvPr/>
        </p:nvCxnSpPr>
        <p:spPr>
          <a:xfrm>
            <a:off x="9464641" y="2517710"/>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EBBE7F-98BB-4059-8F15-7198C7DAC337}"/>
              </a:ext>
              <a:ext uri="{C183D7F6-B498-43B3-948B-1728B52AA6E4}">
                <adec:decorative xmlns:adec="http://schemas.microsoft.com/office/drawing/2017/decorative" val="1"/>
              </a:ext>
            </a:extLst>
          </p:cNvPr>
          <p:cNvSpPr/>
          <p:nvPr/>
        </p:nvSpPr>
        <p:spPr>
          <a:xfrm>
            <a:off x="6428477" y="3656954"/>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Network" title="Placeholder Icon">
            <a:extLst>
              <a:ext uri="{FF2B5EF4-FFF2-40B4-BE49-F238E27FC236}">
                <a16:creationId xmlns:a16="http://schemas.microsoft.com/office/drawing/2014/main" id="{E34FD3C6-9F01-4A17-AD96-054AF500405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728288" y="3956765"/>
            <a:ext cx="514800" cy="514800"/>
          </a:xfrm>
          <a:prstGeom prst="rect">
            <a:avLst/>
          </a:prstGeom>
        </p:spPr>
      </p:pic>
      <p:cxnSp>
        <p:nvCxnSpPr>
          <p:cNvPr id="28" name="Straight Connector 27">
            <a:extLst>
              <a:ext uri="{FF2B5EF4-FFF2-40B4-BE49-F238E27FC236}">
                <a16:creationId xmlns:a16="http://schemas.microsoft.com/office/drawing/2014/main" id="{FDEE8591-D916-4064-8CD3-2AD3F759B9E2}"/>
              </a:ext>
              <a:ext uri="{C183D7F6-B498-43B3-948B-1728B52AA6E4}">
                <adec:decorative xmlns:adec="http://schemas.microsoft.com/office/drawing/2017/decorative" val="1"/>
              </a:ext>
            </a:extLst>
          </p:cNvPr>
          <p:cNvCxnSpPr>
            <a:cxnSpLocks/>
          </p:cNvCxnSpPr>
          <p:nvPr/>
        </p:nvCxnSpPr>
        <p:spPr>
          <a:xfrm>
            <a:off x="6211688" y="5405776"/>
            <a:ext cx="154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892DD94-78B8-4911-A32B-3B174E2921B2}"/>
              </a:ext>
              <a:ext uri="{C183D7F6-B498-43B3-948B-1728B52AA6E4}">
                <adec:decorative xmlns:adec="http://schemas.microsoft.com/office/drawing/2017/decorative" val="1"/>
              </a:ext>
            </a:extLst>
          </p:cNvPr>
          <p:cNvSpPr/>
          <p:nvPr/>
        </p:nvSpPr>
        <p:spPr>
          <a:xfrm>
            <a:off x="8525759" y="3677944"/>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Warning">
            <a:extLst>
              <a:ext uri="{FF2B5EF4-FFF2-40B4-BE49-F238E27FC236}">
                <a16:creationId xmlns:a16="http://schemas.microsoft.com/office/drawing/2014/main" id="{72D31FC8-7143-4EC0-8D99-6AE8BC0B8D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25570" y="3977755"/>
            <a:ext cx="514800" cy="514800"/>
          </a:xfrm>
          <a:prstGeom prst="rect">
            <a:avLst/>
          </a:prstGeom>
        </p:spPr>
      </p:pic>
      <p:cxnSp>
        <p:nvCxnSpPr>
          <p:cNvPr id="20" name="Straight Connector 19">
            <a:extLst>
              <a:ext uri="{FF2B5EF4-FFF2-40B4-BE49-F238E27FC236}">
                <a16:creationId xmlns:a16="http://schemas.microsoft.com/office/drawing/2014/main" id="{59D2C94E-1924-4389-B84A-2828D610B220}"/>
              </a:ext>
              <a:ext uri="{C183D7F6-B498-43B3-948B-1728B52AA6E4}">
                <adec:decorative xmlns:adec="http://schemas.microsoft.com/office/drawing/2017/decorative" val="1"/>
              </a:ext>
            </a:extLst>
          </p:cNvPr>
          <p:cNvCxnSpPr>
            <a:cxnSpLocks/>
          </p:cNvCxnSpPr>
          <p:nvPr/>
        </p:nvCxnSpPr>
        <p:spPr>
          <a:xfrm>
            <a:off x="8331394" y="5426766"/>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D8ABF0E-A7DF-AC42-9351-F879467E4E7E}"/>
              </a:ext>
              <a:ext uri="{C183D7F6-B498-43B3-948B-1728B52AA6E4}">
                <adec:decorative xmlns:adec="http://schemas.microsoft.com/office/drawing/2017/decorative" val="1"/>
              </a:ext>
            </a:extLst>
          </p:cNvPr>
          <p:cNvSpPr/>
          <p:nvPr/>
        </p:nvSpPr>
        <p:spPr>
          <a:xfrm>
            <a:off x="10623041" y="3677944"/>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9">
            <a:extLst>
              <a:ext uri="{FF2B5EF4-FFF2-40B4-BE49-F238E27FC236}">
                <a16:creationId xmlns:a16="http://schemas.microsoft.com/office/drawing/2014/main" id="{4E73C20E-DB71-7647-B3E5-699D32DF1F33}"/>
              </a:ext>
            </a:extLst>
          </p:cNvPr>
          <p:cNvSpPr txBox="1">
            <a:spLocks/>
          </p:cNvSpPr>
          <p:nvPr/>
        </p:nvSpPr>
        <p:spPr>
          <a:xfrm>
            <a:off x="10280253" y="4883176"/>
            <a:ext cx="1800000"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sz="1400" dirty="0"/>
              <a:t>Wrap-Up</a:t>
            </a:r>
            <a:r>
              <a:rPr lang="en-US" dirty="0"/>
              <a:t> </a:t>
            </a:r>
          </a:p>
        </p:txBody>
      </p:sp>
      <p:cxnSp>
        <p:nvCxnSpPr>
          <p:cNvPr id="39" name="Straight Connector 38">
            <a:extLst>
              <a:ext uri="{FF2B5EF4-FFF2-40B4-BE49-F238E27FC236}">
                <a16:creationId xmlns:a16="http://schemas.microsoft.com/office/drawing/2014/main" id="{F467A9C6-1219-EE40-B99D-D1E687951E34}"/>
              </a:ext>
              <a:ext uri="{C183D7F6-B498-43B3-948B-1728B52AA6E4}">
                <adec:decorative xmlns:adec="http://schemas.microsoft.com/office/drawing/2017/decorative" val="1"/>
              </a:ext>
            </a:extLst>
          </p:cNvPr>
          <p:cNvCxnSpPr>
            <a:cxnSpLocks/>
          </p:cNvCxnSpPr>
          <p:nvPr/>
        </p:nvCxnSpPr>
        <p:spPr>
          <a:xfrm>
            <a:off x="10406252" y="5426766"/>
            <a:ext cx="1548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27" name="Graphic 26" descr="Present">
            <a:extLst>
              <a:ext uri="{FF2B5EF4-FFF2-40B4-BE49-F238E27FC236}">
                <a16:creationId xmlns:a16="http://schemas.microsoft.com/office/drawing/2014/main" id="{16FE0B01-3C4E-CF46-BF4C-5DDEA14C59D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82991" y="3923434"/>
            <a:ext cx="594521" cy="594521"/>
          </a:xfrm>
          <a:prstGeom prst="rect">
            <a:avLst/>
          </a:prstGeom>
        </p:spPr>
      </p:pic>
    </p:spTree>
    <p:extLst>
      <p:ext uri="{BB962C8B-B14F-4D97-AF65-F5344CB8AC3E}">
        <p14:creationId xmlns:p14="http://schemas.microsoft.com/office/powerpoint/2010/main" val="4528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088CAF-10D4-4E23-B5A6-E8A0009AC027}"/>
              </a:ext>
            </a:extLst>
          </p:cNvPr>
          <p:cNvSpPr>
            <a:spLocks noGrp="1"/>
          </p:cNvSpPr>
          <p:nvPr>
            <p:ph idx="1"/>
          </p:nvPr>
        </p:nvSpPr>
        <p:spPr>
          <a:xfrm>
            <a:off x="210760" y="463165"/>
            <a:ext cx="5007508" cy="5754656"/>
          </a:xfrm>
        </p:spPr>
        <p:txBody>
          <a:bodyPr/>
          <a:lstStyle/>
          <a:p>
            <a:pPr>
              <a:buFont typeface="Courier New" panose="02070309020205020404" pitchFamily="49" charset="0"/>
              <a:buChar char="o"/>
            </a:pPr>
            <a:r>
              <a:rPr lang="en-US" dirty="0"/>
              <a:t>Review the Fall-2 Changes again and ensure you </a:t>
            </a:r>
            <a:r>
              <a:rPr lang="en-US" b="1" dirty="0">
                <a:solidFill>
                  <a:srgbClr val="FD7C62"/>
                </a:solidFill>
              </a:rPr>
              <a:t>share with others </a:t>
            </a:r>
            <a:r>
              <a:rPr lang="en-US" dirty="0"/>
              <a:t>in your LEA</a:t>
            </a:r>
          </a:p>
          <a:p>
            <a:pPr>
              <a:buFont typeface="Courier New" panose="02070309020205020404" pitchFamily="49" charset="0"/>
              <a:buChar char="o"/>
            </a:pPr>
            <a:r>
              <a:rPr lang="en-US" dirty="0">
                <a:solidFill>
                  <a:schemeClr val="tx1"/>
                </a:solidFill>
              </a:rPr>
              <a:t>Make sure </a:t>
            </a:r>
            <a:r>
              <a:rPr lang="en-US" b="1" dirty="0">
                <a:solidFill>
                  <a:srgbClr val="42C1BD"/>
                </a:solidFill>
              </a:rPr>
              <a:t>assignment monitoring errors </a:t>
            </a:r>
            <a:r>
              <a:rPr lang="en-US" dirty="0">
                <a:solidFill>
                  <a:schemeClr val="tx1"/>
                </a:solidFill>
              </a:rPr>
              <a:t>are addressed</a:t>
            </a:r>
          </a:p>
          <a:p>
            <a:pPr>
              <a:buFont typeface="Courier New" panose="02070309020205020404" pitchFamily="49" charset="0"/>
              <a:buChar char="o"/>
            </a:pPr>
            <a:r>
              <a:rPr lang="en-US" dirty="0"/>
              <a:t>Review report 4.3 and 4.5 related to </a:t>
            </a:r>
            <a:r>
              <a:rPr lang="en-US" b="1" dirty="0">
                <a:solidFill>
                  <a:srgbClr val="FF735E"/>
                </a:solidFill>
              </a:rPr>
              <a:t>Assignment Monitoring</a:t>
            </a:r>
            <a:r>
              <a:rPr lang="en-US" dirty="0"/>
              <a:t> </a:t>
            </a:r>
          </a:p>
          <a:p>
            <a:pPr>
              <a:buFont typeface="Courier New" panose="02070309020205020404" pitchFamily="49" charset="0"/>
              <a:buChar char="o"/>
            </a:pPr>
            <a:r>
              <a:rPr lang="en-US" b="1" dirty="0">
                <a:solidFill>
                  <a:srgbClr val="42C1BD"/>
                </a:solidFill>
              </a:rPr>
              <a:t>Review </a:t>
            </a:r>
            <a:r>
              <a:rPr lang="en-US" dirty="0"/>
              <a:t>CALPADS Code Sets document for complete </a:t>
            </a:r>
            <a:r>
              <a:rPr lang="en-US" b="1" dirty="0">
                <a:solidFill>
                  <a:srgbClr val="FF735D"/>
                </a:solidFill>
              </a:rPr>
              <a:t>list of new/modified/retired </a:t>
            </a:r>
            <a:r>
              <a:rPr lang="en-US" dirty="0"/>
              <a:t>code values</a:t>
            </a:r>
          </a:p>
          <a:p>
            <a:pPr>
              <a:defRPr/>
            </a:pPr>
            <a:r>
              <a:rPr lang="en-US" dirty="0">
                <a:solidFill>
                  <a:schemeClr val="tx1"/>
                </a:solidFill>
              </a:rPr>
              <a:t>Ensure all Fatal Certification and CDDs are resolved in order to be able to approve Fall-2</a:t>
            </a:r>
          </a:p>
          <a:p>
            <a:pPr>
              <a:defRPr/>
            </a:pPr>
            <a:r>
              <a:rPr lang="en-US" dirty="0">
                <a:solidFill>
                  <a:schemeClr val="tx1"/>
                </a:solidFill>
              </a:rPr>
              <a:t>Fall-2 Certification is a </a:t>
            </a:r>
            <a:r>
              <a:rPr lang="en-US" b="1" dirty="0">
                <a:solidFill>
                  <a:srgbClr val="FD7C62"/>
                </a:solidFill>
              </a:rPr>
              <a:t>one step </a:t>
            </a:r>
            <a:r>
              <a:rPr lang="en-US" dirty="0">
                <a:solidFill>
                  <a:schemeClr val="tx1"/>
                </a:solidFill>
              </a:rPr>
              <a:t>approval process</a:t>
            </a:r>
            <a:endParaRPr lang="en-US" b="1" dirty="0">
              <a:solidFill>
                <a:srgbClr val="FF735D"/>
              </a:solidFill>
            </a:endParaRPr>
          </a:p>
          <a:p>
            <a:pPr>
              <a:defRPr/>
            </a:pPr>
            <a:r>
              <a:rPr lang="en-US" b="1" dirty="0">
                <a:solidFill>
                  <a:srgbClr val="FF735D"/>
                </a:solidFill>
              </a:rPr>
              <a:t>Communicate, Collaborate and Coordinate!!</a:t>
            </a:r>
          </a:p>
          <a:p>
            <a:pPr>
              <a:defRPr/>
            </a:pP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8CFACDF-9E04-4412-89F5-EA362056D7F8}"/>
              </a:ext>
            </a:extLst>
          </p:cNvPr>
          <p:cNvSpPr>
            <a:spLocks noGrp="1"/>
          </p:cNvSpPr>
          <p:nvPr>
            <p:ph type="sldNum" sz="quarter" idx="11"/>
          </p:nvPr>
        </p:nvSpPr>
        <p:spPr/>
        <p:txBody>
          <a:bodyPr/>
          <a:lstStyle/>
          <a:p>
            <a:fld id="{4B73C415-D670-4716-A5EC-CC4D52CA2BAC}" type="slidenum">
              <a:rPr lang="en-US" smtClean="0"/>
              <a:pPr/>
              <a:t>50</a:t>
            </a:fld>
            <a:endParaRPr lang="en-US" dirty="0"/>
          </a:p>
        </p:txBody>
      </p:sp>
      <p:sp>
        <p:nvSpPr>
          <p:cNvPr id="4" name="Title 3">
            <a:extLst>
              <a:ext uri="{FF2B5EF4-FFF2-40B4-BE49-F238E27FC236}">
                <a16:creationId xmlns:a16="http://schemas.microsoft.com/office/drawing/2014/main" id="{49E384DC-DAEE-4E7F-9DD5-4E5066C0652B}"/>
              </a:ext>
            </a:extLst>
          </p:cNvPr>
          <p:cNvSpPr>
            <a:spLocks noGrp="1"/>
          </p:cNvSpPr>
          <p:nvPr>
            <p:ph type="title"/>
          </p:nvPr>
        </p:nvSpPr>
        <p:spPr bwMode="gray"/>
        <p:txBody>
          <a:bodyPr/>
          <a:lstStyle/>
          <a:p>
            <a:r>
              <a:rPr lang="en-US" dirty="0"/>
              <a:t>Summary</a:t>
            </a:r>
          </a:p>
        </p:txBody>
      </p:sp>
      <p:pic>
        <p:nvPicPr>
          <p:cNvPr id="12" name="Picture Placeholder 11">
            <a:extLst>
              <a:ext uri="{FF2B5EF4-FFF2-40B4-BE49-F238E27FC236}">
                <a16:creationId xmlns:a16="http://schemas.microsoft.com/office/drawing/2014/main" id="{495C7C6A-6EEF-CA43-A4A6-62CE9B02CD7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6210" b="6210"/>
          <a:stretch>
            <a:fillRect/>
          </a:stretch>
        </p:blipFill>
        <p:spPr>
          <a:xfrm>
            <a:off x="5353050" y="0"/>
            <a:ext cx="6406950" cy="3714747"/>
          </a:xfrm>
        </p:spPr>
      </p:pic>
      <p:sp>
        <p:nvSpPr>
          <p:cNvPr id="2" name="Footer Placeholder 1">
            <a:extLst>
              <a:ext uri="{FF2B5EF4-FFF2-40B4-BE49-F238E27FC236}">
                <a16:creationId xmlns:a16="http://schemas.microsoft.com/office/drawing/2014/main" id="{ADCB71B4-2503-4953-8994-5A240876E23A}"/>
              </a:ext>
            </a:extLst>
          </p:cNvPr>
          <p:cNvSpPr>
            <a:spLocks noGrp="1"/>
          </p:cNvSpPr>
          <p:nvPr>
            <p:ph type="ftr" sz="quarter" idx="13"/>
          </p:nvPr>
        </p:nvSpPr>
        <p:spPr>
          <a:xfrm>
            <a:off x="432000" y="6365363"/>
            <a:ext cx="4786268" cy="412431"/>
          </a:xfrm>
        </p:spPr>
        <p:txBody>
          <a:bodyPr/>
          <a:lstStyle/>
          <a:p>
            <a:r>
              <a:rPr lang="en-US" noProof="0"/>
              <a:t>Fall 2 - Advanced Reports and Certification v1.1 - Jan 11, 2024</a:t>
            </a:r>
            <a:endParaRPr lang="en-US" noProof="0" dirty="0"/>
          </a:p>
        </p:txBody>
      </p:sp>
      <p:sp>
        <p:nvSpPr>
          <p:cNvPr id="6" name="Text Placeholder 5">
            <a:extLst>
              <a:ext uri="{FF2B5EF4-FFF2-40B4-BE49-F238E27FC236}">
                <a16:creationId xmlns:a16="http://schemas.microsoft.com/office/drawing/2014/main" id="{DFE73750-57DB-4A35-85DD-B654E6A29A7C}"/>
              </a:ext>
            </a:extLst>
          </p:cNvPr>
          <p:cNvSpPr>
            <a:spLocks noGrp="1"/>
          </p:cNvSpPr>
          <p:nvPr>
            <p:ph type="body" sz="quarter" idx="14"/>
          </p:nvPr>
        </p:nvSpPr>
        <p:spPr bwMode="gray"/>
        <p:txBody>
          <a:bodyPr/>
          <a:lstStyle/>
          <a:p>
            <a:r>
              <a:rPr lang="en-US" dirty="0"/>
              <a:t>Some key points to remember</a:t>
            </a:r>
          </a:p>
        </p:txBody>
      </p:sp>
      <p:cxnSp>
        <p:nvCxnSpPr>
          <p:cNvPr id="10" name="Straight Connector 9">
            <a:extLst>
              <a:ext uri="{FF2B5EF4-FFF2-40B4-BE49-F238E27FC236}">
                <a16:creationId xmlns:a16="http://schemas.microsoft.com/office/drawing/2014/main" id="{5F4C8A63-F9E3-41F6-B725-B846F2010334}"/>
              </a:ext>
              <a:ext uri="{C183D7F6-B498-43B3-948B-1728B52AA6E4}">
                <adec:decorative xmlns:adec="http://schemas.microsoft.com/office/drawing/2017/decorative" val="1"/>
              </a:ext>
            </a:extLst>
          </p:cNvPr>
          <p:cNvCxnSpPr>
            <a:cxnSpLocks/>
          </p:cNvCxnSpPr>
          <p:nvPr/>
        </p:nvCxnSpPr>
        <p:spPr bwMode="gray">
          <a:xfrm>
            <a:off x="565810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85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AE0D-88F0-4123-A369-92983D7E55DC}"/>
              </a:ext>
            </a:extLst>
          </p:cNvPr>
          <p:cNvSpPr>
            <a:spLocks noGrp="1"/>
          </p:cNvSpPr>
          <p:nvPr>
            <p:ph type="title"/>
          </p:nvPr>
        </p:nvSpPr>
        <p:spPr/>
        <p:txBody>
          <a:bodyPr/>
          <a:lstStyle/>
          <a:p>
            <a:r>
              <a:rPr lang="en-US" dirty="0"/>
              <a:t>Resources</a:t>
            </a:r>
          </a:p>
        </p:txBody>
      </p:sp>
      <p:sp>
        <p:nvSpPr>
          <p:cNvPr id="6" name="Footer Placeholder 5">
            <a:extLst>
              <a:ext uri="{FF2B5EF4-FFF2-40B4-BE49-F238E27FC236}">
                <a16:creationId xmlns:a16="http://schemas.microsoft.com/office/drawing/2014/main" id="{A6B3DB9B-C83B-4ED1-A6FF-556F07CD26B9}"/>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4" name="Slide Number Placeholder 3">
            <a:extLst>
              <a:ext uri="{FF2B5EF4-FFF2-40B4-BE49-F238E27FC236}">
                <a16:creationId xmlns:a16="http://schemas.microsoft.com/office/drawing/2014/main" id="{27A106A1-5BFA-4033-8A49-0E0F2A688C19}"/>
              </a:ext>
            </a:extLst>
          </p:cNvPr>
          <p:cNvSpPr>
            <a:spLocks noGrp="1"/>
          </p:cNvSpPr>
          <p:nvPr>
            <p:ph type="sldNum" sz="quarter" idx="11"/>
          </p:nvPr>
        </p:nvSpPr>
        <p:spPr/>
        <p:txBody>
          <a:bodyPr/>
          <a:lstStyle/>
          <a:p>
            <a:fld id="{4B73C415-D670-4716-A5EC-CC4D52CA2BAC}" type="slidenum">
              <a:rPr lang="en-US" smtClean="0"/>
              <a:pPr/>
              <a:t>51</a:t>
            </a:fld>
            <a:endParaRPr lang="en-US" dirty="0"/>
          </a:p>
        </p:txBody>
      </p:sp>
      <p:sp>
        <p:nvSpPr>
          <p:cNvPr id="5" name="Text Placeholder 4">
            <a:extLst>
              <a:ext uri="{FF2B5EF4-FFF2-40B4-BE49-F238E27FC236}">
                <a16:creationId xmlns:a16="http://schemas.microsoft.com/office/drawing/2014/main" id="{B3873866-C6DF-4447-8D2F-8A88CF14E6CB}"/>
              </a:ext>
            </a:extLst>
          </p:cNvPr>
          <p:cNvSpPr>
            <a:spLocks noGrp="1"/>
          </p:cNvSpPr>
          <p:nvPr>
            <p:ph type="body" sz="quarter" idx="12"/>
          </p:nvPr>
        </p:nvSpPr>
        <p:spPr>
          <a:xfrm>
            <a:off x="432000" y="1841666"/>
            <a:ext cx="3975100" cy="1174135"/>
          </a:xfrm>
        </p:spPr>
        <p:txBody>
          <a:bodyPr/>
          <a:lstStyle/>
          <a:p>
            <a:r>
              <a:rPr lang="en-US" sz="2400" dirty="0"/>
              <a:t>Here are some important resources related to Fall-2 reporting.</a:t>
            </a:r>
          </a:p>
        </p:txBody>
      </p:sp>
      <p:sp>
        <p:nvSpPr>
          <p:cNvPr id="11" name="Rectangle: Rounded Corners 10">
            <a:extLst>
              <a:ext uri="{FF2B5EF4-FFF2-40B4-BE49-F238E27FC236}">
                <a16:creationId xmlns:a16="http://schemas.microsoft.com/office/drawing/2014/main" id="{9F69524E-5D65-4CCF-A82F-1147E1AEAD32}"/>
              </a:ext>
            </a:extLst>
          </p:cNvPr>
          <p:cNvSpPr/>
          <p:nvPr/>
        </p:nvSpPr>
        <p:spPr>
          <a:xfrm>
            <a:off x="5215128" y="1455777"/>
            <a:ext cx="6976872" cy="3931920"/>
          </a:xfrm>
          <a:prstGeom prst="roundRect">
            <a:avLst>
              <a:gd name="adj" fmla="val 116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utoShape 2" descr="https://encrypted-tbn0.gstatic.com/images?q=tbn:ANd9GcQgBBtq389mm3sddMtxVn3r2pa1eFRsE_5IEsxOxkap47n82NhN">
            <a:extLst>
              <a:ext uri="{FF2B5EF4-FFF2-40B4-BE49-F238E27FC236}">
                <a16:creationId xmlns:a16="http://schemas.microsoft.com/office/drawing/2014/main" id="{125D1E28-B080-4674-AA36-B9A8625C0554}"/>
              </a:ext>
            </a:extLst>
          </p:cNvPr>
          <p:cNvSpPr>
            <a:spLocks noChangeAspect="1" noChangeArrowheads="1"/>
          </p:cNvSpPr>
          <p:nvPr/>
        </p:nvSpPr>
        <p:spPr bwMode="auto">
          <a:xfrm>
            <a:off x="5947181" y="34217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encrypted-tbn0.gstatic.com/images?q=tbn:ANd9GcQc4WiDDVuY1rVs8BkJQPP0mjyh6k-CFu2U0AZfdjPOOEW7wQ-u">
            <a:extLst>
              <a:ext uri="{FF2B5EF4-FFF2-40B4-BE49-F238E27FC236}">
                <a16:creationId xmlns:a16="http://schemas.microsoft.com/office/drawing/2014/main" id="{A80D2A53-7247-44AF-BDFB-2B6D0D9E32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4281" y="2799371"/>
            <a:ext cx="685800" cy="47674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2DCDFF9-2521-4D42-A15E-EF819DC9A536}"/>
              </a:ext>
            </a:extLst>
          </p:cNvPr>
          <p:cNvSpPr/>
          <p:nvPr/>
        </p:nvSpPr>
        <p:spPr>
          <a:xfrm>
            <a:off x="6556277" y="2044268"/>
            <a:ext cx="2328073" cy="338554"/>
          </a:xfrm>
          <a:prstGeom prst="rect">
            <a:avLst/>
          </a:prstGeom>
        </p:spPr>
        <p:txBody>
          <a:bodyPr wrap="none">
            <a:spAutoFit/>
          </a:bodyPr>
          <a:lstStyle/>
          <a:p>
            <a:pPr marL="0" lvl="1">
              <a:defRPr/>
            </a:pPr>
            <a:r>
              <a:rPr lang="en-US" sz="1600" dirty="0">
                <a:hlinkClick r:id="rId4"/>
              </a:rPr>
              <a:t>https://learn.fcmat.org/</a:t>
            </a:r>
            <a:endParaRPr lang="en-US" sz="1600" dirty="0">
              <a:hlinkClick r:id="rId5"/>
            </a:endParaRPr>
          </a:p>
        </p:txBody>
      </p:sp>
      <p:sp>
        <p:nvSpPr>
          <p:cNvPr id="18" name="Rectangle 17">
            <a:extLst>
              <a:ext uri="{FF2B5EF4-FFF2-40B4-BE49-F238E27FC236}">
                <a16:creationId xmlns:a16="http://schemas.microsoft.com/office/drawing/2014/main" id="{F329A3E3-C1D2-46CE-9275-28037523FA55}"/>
              </a:ext>
            </a:extLst>
          </p:cNvPr>
          <p:cNvSpPr/>
          <p:nvPr/>
        </p:nvSpPr>
        <p:spPr>
          <a:xfrm>
            <a:off x="6562285" y="2841372"/>
            <a:ext cx="4904586" cy="307777"/>
          </a:xfrm>
          <a:prstGeom prst="rect">
            <a:avLst/>
          </a:prstGeom>
        </p:spPr>
        <p:txBody>
          <a:bodyPr wrap="square">
            <a:spAutoFit/>
          </a:bodyPr>
          <a:lstStyle/>
          <a:p>
            <a:r>
              <a:rPr lang="en-US" sz="1400" dirty="0">
                <a:hlinkClick r:id="rId6"/>
              </a:rPr>
              <a:t>https://www.youtube.com/c/CSISCALPADSTrainingChannel</a:t>
            </a:r>
            <a:endParaRPr lang="en-US" sz="1400" dirty="0"/>
          </a:p>
        </p:txBody>
      </p:sp>
      <p:pic>
        <p:nvPicPr>
          <p:cNvPr id="20" name="Graphic 19">
            <a:extLst>
              <a:ext uri="{FF2B5EF4-FFF2-40B4-BE49-F238E27FC236}">
                <a16:creationId xmlns:a16="http://schemas.microsoft.com/office/drawing/2014/main" id="{C2C67D1B-8AC2-44D1-A9D7-ACCCC9C6CB3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42840" y="3704946"/>
            <a:ext cx="1618282" cy="446954"/>
          </a:xfrm>
          <a:prstGeom prst="rect">
            <a:avLst/>
          </a:prstGeom>
        </p:spPr>
      </p:pic>
      <p:sp>
        <p:nvSpPr>
          <p:cNvPr id="22" name="Rectangle 21">
            <a:extLst>
              <a:ext uri="{FF2B5EF4-FFF2-40B4-BE49-F238E27FC236}">
                <a16:creationId xmlns:a16="http://schemas.microsoft.com/office/drawing/2014/main" id="{06C60D83-9D72-4756-866A-91765FAACBA5}"/>
              </a:ext>
            </a:extLst>
          </p:cNvPr>
          <p:cNvSpPr/>
          <p:nvPr/>
        </p:nvSpPr>
        <p:spPr>
          <a:xfrm>
            <a:off x="7285254" y="3811912"/>
            <a:ext cx="4547848" cy="307777"/>
          </a:xfrm>
          <a:prstGeom prst="rect">
            <a:avLst/>
          </a:prstGeom>
        </p:spPr>
        <p:txBody>
          <a:bodyPr wrap="none">
            <a:spAutoFit/>
          </a:bodyPr>
          <a:lstStyle/>
          <a:p>
            <a:r>
              <a:rPr lang="en-US" sz="1400" dirty="0">
                <a:hlinkClick r:id="rId9"/>
              </a:rPr>
              <a:t>https://documentation.calpads.org/Support/References</a:t>
            </a:r>
            <a:endParaRPr lang="en-US" sz="1400" dirty="0"/>
          </a:p>
        </p:txBody>
      </p:sp>
      <p:pic>
        <p:nvPicPr>
          <p:cNvPr id="23" name="Picture 22">
            <a:extLst>
              <a:ext uri="{FF2B5EF4-FFF2-40B4-BE49-F238E27FC236}">
                <a16:creationId xmlns:a16="http://schemas.microsoft.com/office/drawing/2014/main" id="{919EDCA2-879D-4953-A9E6-BE4D3E4C27EF}"/>
              </a:ext>
            </a:extLst>
          </p:cNvPr>
          <p:cNvPicPr>
            <a:picLocks noChangeAspect="1"/>
          </p:cNvPicPr>
          <p:nvPr/>
        </p:nvPicPr>
        <p:blipFill>
          <a:blip r:embed="rId10"/>
          <a:stretch>
            <a:fillRect/>
          </a:stretch>
        </p:blipFill>
        <p:spPr>
          <a:xfrm>
            <a:off x="5345540" y="1712194"/>
            <a:ext cx="1210737" cy="1010284"/>
          </a:xfrm>
          <a:prstGeom prst="rect">
            <a:avLst/>
          </a:prstGeom>
        </p:spPr>
      </p:pic>
      <p:sp>
        <p:nvSpPr>
          <p:cNvPr id="24" name="Rectangle 23">
            <a:extLst>
              <a:ext uri="{FF2B5EF4-FFF2-40B4-BE49-F238E27FC236}">
                <a16:creationId xmlns:a16="http://schemas.microsoft.com/office/drawing/2014/main" id="{FB9E612D-DF25-43BC-B5FB-C91904C48C75}"/>
              </a:ext>
            </a:extLst>
          </p:cNvPr>
          <p:cNvSpPr/>
          <p:nvPr/>
        </p:nvSpPr>
        <p:spPr>
          <a:xfrm>
            <a:off x="8100293" y="4597047"/>
            <a:ext cx="3145156" cy="338554"/>
          </a:xfrm>
          <a:prstGeom prst="rect">
            <a:avLst/>
          </a:prstGeom>
        </p:spPr>
        <p:txBody>
          <a:bodyPr wrap="none">
            <a:spAutoFit/>
          </a:bodyPr>
          <a:lstStyle/>
          <a:p>
            <a:r>
              <a:rPr lang="en-US" sz="1600" dirty="0">
                <a:hlinkClick r:id="rId11"/>
              </a:rPr>
              <a:t>https://csis.fcmat.org/resources</a:t>
            </a:r>
            <a:r>
              <a:rPr lang="en-US" sz="1600" dirty="0">
                <a:hlinkClick r:id="rId12"/>
              </a:rPr>
              <a:t>/</a:t>
            </a:r>
            <a:endParaRPr lang="en-US" sz="1600" dirty="0"/>
          </a:p>
        </p:txBody>
      </p:sp>
      <p:sp>
        <p:nvSpPr>
          <p:cNvPr id="3" name="Rectangle 2">
            <a:extLst>
              <a:ext uri="{FF2B5EF4-FFF2-40B4-BE49-F238E27FC236}">
                <a16:creationId xmlns:a16="http://schemas.microsoft.com/office/drawing/2014/main" id="{EF78A688-9034-1E4F-8AAC-F47C7AE5004F}"/>
              </a:ext>
            </a:extLst>
          </p:cNvPr>
          <p:cNvSpPr>
            <a:spLocks noChangeArrowheads="1"/>
          </p:cNvSpPr>
          <p:nvPr/>
        </p:nvSpPr>
        <p:spPr bwMode="auto">
          <a:xfrm>
            <a:off x="5504079" y="4491224"/>
            <a:ext cx="47948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signature_568657889">
            <a:extLst>
              <a:ext uri="{FF2B5EF4-FFF2-40B4-BE49-F238E27FC236}">
                <a16:creationId xmlns:a16="http://schemas.microsoft.com/office/drawing/2014/main" id="{AD8E2365-F662-E349-9330-EF7D9BE78EB5}"/>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5504079" y="4612257"/>
            <a:ext cx="2326266" cy="32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74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C9E886-BD82-4757-912B-F7589A22164F}"/>
              </a:ext>
            </a:extLst>
          </p:cNvPr>
          <p:cNvSpPr>
            <a:spLocks noGrp="1"/>
          </p:cNvSpPr>
          <p:nvPr>
            <p:ph idx="1"/>
          </p:nvPr>
        </p:nvSpPr>
        <p:spPr bwMode="gray"/>
        <p:txBody>
          <a:bodyPr/>
          <a:lstStyle/>
          <a:p>
            <a:r>
              <a:rPr lang="en-US" dirty="0"/>
              <a:t>You can get help through these channels.</a:t>
            </a:r>
          </a:p>
        </p:txBody>
      </p:sp>
      <p:sp>
        <p:nvSpPr>
          <p:cNvPr id="3" name="Slide Number Placeholder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a:lstStyle/>
          <a:p>
            <a:fld id="{4B73C415-D670-4716-A5EC-CC4D52CA2BAC}" type="slidenum">
              <a:rPr lang="en-US" smtClean="0"/>
              <a:pPr/>
              <a:t>52</a:t>
            </a:fld>
            <a:endParaRPr lang="en-US" dirty="0"/>
          </a:p>
        </p:txBody>
      </p:sp>
      <p:sp>
        <p:nvSpPr>
          <p:cNvPr id="5" name="Title 4">
            <a:extLst>
              <a:ext uri="{FF2B5EF4-FFF2-40B4-BE49-F238E27FC236}">
                <a16:creationId xmlns:a16="http://schemas.microsoft.com/office/drawing/2014/main" id="{F58C420A-3AEC-4BE5-BD90-C854A306696C}"/>
              </a:ext>
            </a:extLst>
          </p:cNvPr>
          <p:cNvSpPr>
            <a:spLocks noGrp="1"/>
          </p:cNvSpPr>
          <p:nvPr>
            <p:ph type="title"/>
          </p:nvPr>
        </p:nvSpPr>
        <p:spPr bwMode="gray"/>
        <p:txBody>
          <a:bodyPr/>
          <a:lstStyle/>
          <a:p>
            <a:r>
              <a:rPr lang="en-US" dirty="0"/>
              <a:t>Support</a:t>
            </a:r>
          </a:p>
        </p:txBody>
      </p:sp>
      <p:sp>
        <p:nvSpPr>
          <p:cNvPr id="6" name="Text Placeholder 5">
            <a:extLst>
              <a:ext uri="{FF2B5EF4-FFF2-40B4-BE49-F238E27FC236}">
                <a16:creationId xmlns:a16="http://schemas.microsoft.com/office/drawing/2014/main" id="{0F0E443A-F987-4A67-86AD-557D61E47992}"/>
              </a:ext>
            </a:extLst>
          </p:cNvPr>
          <p:cNvSpPr>
            <a:spLocks noGrp="1"/>
          </p:cNvSpPr>
          <p:nvPr>
            <p:ph type="body" sz="quarter" idx="13"/>
          </p:nvPr>
        </p:nvSpPr>
        <p:spPr>
          <a:xfrm>
            <a:off x="6550052" y="4254924"/>
            <a:ext cx="1800000" cy="360000"/>
          </a:xfrm>
        </p:spPr>
        <p:txBody>
          <a:bodyPr/>
          <a:lstStyle/>
          <a:p>
            <a:r>
              <a:rPr lang="en-US" dirty="0">
                <a:solidFill>
                  <a:schemeClr val="tx1">
                    <a:lumMod val="75000"/>
                    <a:lumOff val="25000"/>
                  </a:schemeClr>
                </a:solidFill>
              </a:rPr>
              <a:t>Phone</a:t>
            </a:r>
          </a:p>
        </p:txBody>
      </p:sp>
      <p:sp>
        <p:nvSpPr>
          <p:cNvPr id="7" name="Text Placeholder 6">
            <a:extLst>
              <a:ext uri="{FF2B5EF4-FFF2-40B4-BE49-F238E27FC236}">
                <a16:creationId xmlns:a16="http://schemas.microsoft.com/office/drawing/2014/main" id="{34535CB7-70A5-4E0C-835B-C50960E5BC69}"/>
              </a:ext>
            </a:extLst>
          </p:cNvPr>
          <p:cNvSpPr>
            <a:spLocks noGrp="1"/>
          </p:cNvSpPr>
          <p:nvPr>
            <p:ph type="body" sz="quarter" idx="14"/>
          </p:nvPr>
        </p:nvSpPr>
        <p:spPr>
          <a:xfrm>
            <a:off x="8163529" y="3736388"/>
            <a:ext cx="1800000" cy="359996"/>
          </a:xfrm>
        </p:spPr>
        <p:txBody>
          <a:bodyPr/>
          <a:lstStyle/>
          <a:p>
            <a:pPr algn="l"/>
            <a:r>
              <a:rPr lang="en-US" sz="1600" dirty="0"/>
              <a:t>916-325-9210</a:t>
            </a:r>
            <a:endParaRPr lang="en-US" sz="1600" dirty="0">
              <a:solidFill>
                <a:schemeClr val="tx1">
                  <a:lumMod val="75000"/>
                  <a:lumOff val="25000"/>
                </a:schemeClr>
              </a:solidFill>
            </a:endParaRPr>
          </a:p>
        </p:txBody>
      </p:sp>
      <p:sp>
        <p:nvSpPr>
          <p:cNvPr id="8" name="Text Placeholder 7">
            <a:extLst>
              <a:ext uri="{FF2B5EF4-FFF2-40B4-BE49-F238E27FC236}">
                <a16:creationId xmlns:a16="http://schemas.microsoft.com/office/drawing/2014/main" id="{FA562AA1-9ED1-4AA1-8F21-A53B5A69CB06}"/>
              </a:ext>
            </a:extLst>
          </p:cNvPr>
          <p:cNvSpPr>
            <a:spLocks noGrp="1"/>
          </p:cNvSpPr>
          <p:nvPr>
            <p:ph type="body" sz="quarter" idx="15"/>
          </p:nvPr>
        </p:nvSpPr>
        <p:spPr>
          <a:xfrm>
            <a:off x="6650256" y="5675686"/>
            <a:ext cx="1674000" cy="360000"/>
          </a:xfrm>
        </p:spPr>
        <p:txBody>
          <a:bodyPr/>
          <a:lstStyle/>
          <a:p>
            <a:r>
              <a:rPr lang="en-US" dirty="0"/>
              <a:t>Listserv</a:t>
            </a:r>
            <a:endParaRPr lang="en-US" dirty="0">
              <a:solidFill>
                <a:schemeClr val="tx1">
                  <a:lumMod val="75000"/>
                  <a:lumOff val="25000"/>
                </a:schemeClr>
              </a:solidFill>
            </a:endParaRPr>
          </a:p>
        </p:txBody>
      </p:sp>
      <p:sp>
        <p:nvSpPr>
          <p:cNvPr id="9" name="Text Placeholder 8">
            <a:extLst>
              <a:ext uri="{FF2B5EF4-FFF2-40B4-BE49-F238E27FC236}">
                <a16:creationId xmlns:a16="http://schemas.microsoft.com/office/drawing/2014/main" id="{29E0145E-8E4E-439B-A78F-92EC279B320C}"/>
              </a:ext>
            </a:extLst>
          </p:cNvPr>
          <p:cNvSpPr>
            <a:spLocks noGrp="1"/>
          </p:cNvSpPr>
          <p:nvPr>
            <p:ph type="body" sz="quarter" idx="16"/>
          </p:nvPr>
        </p:nvSpPr>
        <p:spPr>
          <a:xfrm>
            <a:off x="8163529" y="5103872"/>
            <a:ext cx="2990246" cy="720000"/>
          </a:xfrm>
        </p:spPr>
        <p:txBody>
          <a:bodyPr/>
          <a:lstStyle/>
          <a:p>
            <a:pPr lvl="0" algn="l"/>
            <a:r>
              <a:rPr lang="en-US" sz="1600" dirty="0"/>
              <a:t>http://</a:t>
            </a:r>
            <a:r>
              <a:rPr lang="en-US" sz="1600" dirty="0" err="1"/>
              <a:t>www.cde.ca.gov</a:t>
            </a:r>
            <a:r>
              <a:rPr lang="en-US" sz="1600" dirty="0"/>
              <a:t>/ds/</a:t>
            </a:r>
            <a:r>
              <a:rPr lang="en-US" sz="1600" dirty="0" err="1"/>
              <a:t>sp</a:t>
            </a:r>
            <a:r>
              <a:rPr lang="en-US" sz="1600" dirty="0"/>
              <a:t>/cl/</a:t>
            </a:r>
            <a:r>
              <a:rPr lang="en-US" sz="1600" dirty="0" err="1"/>
              <a:t>listservs.asp#listservs</a:t>
            </a:r>
            <a:endParaRPr lang="en-US" sz="1600" dirty="0"/>
          </a:p>
        </p:txBody>
      </p:sp>
      <p:sp>
        <p:nvSpPr>
          <p:cNvPr id="10" name="Text Placeholder 9">
            <a:extLst>
              <a:ext uri="{FF2B5EF4-FFF2-40B4-BE49-F238E27FC236}">
                <a16:creationId xmlns:a16="http://schemas.microsoft.com/office/drawing/2014/main" id="{77D79B0F-EFCB-42B1-AEAE-0FE4763D4456}"/>
              </a:ext>
            </a:extLst>
          </p:cNvPr>
          <p:cNvSpPr>
            <a:spLocks noGrp="1"/>
          </p:cNvSpPr>
          <p:nvPr>
            <p:ph type="body" sz="quarter" idx="17"/>
          </p:nvPr>
        </p:nvSpPr>
        <p:spPr>
          <a:xfrm>
            <a:off x="6550052" y="1369956"/>
            <a:ext cx="1800000" cy="360000"/>
          </a:xfrm>
        </p:spPr>
        <p:txBody>
          <a:bodyPr/>
          <a:lstStyle/>
          <a:p>
            <a:r>
              <a:rPr lang="en-US" dirty="0"/>
              <a:t>Web</a:t>
            </a:r>
            <a:r>
              <a:rPr lang="en-US" dirty="0">
                <a:solidFill>
                  <a:schemeClr val="tx1">
                    <a:lumMod val="75000"/>
                    <a:lumOff val="25000"/>
                  </a:schemeClr>
                </a:solidFill>
              </a:rPr>
              <a:t> </a:t>
            </a:r>
          </a:p>
        </p:txBody>
      </p:sp>
      <p:sp>
        <p:nvSpPr>
          <p:cNvPr id="11" name="Text Placeholder 10">
            <a:extLst>
              <a:ext uri="{FF2B5EF4-FFF2-40B4-BE49-F238E27FC236}">
                <a16:creationId xmlns:a16="http://schemas.microsoft.com/office/drawing/2014/main" id="{1D0238C6-EDC9-431C-B062-27BAF34CDE16}"/>
              </a:ext>
            </a:extLst>
          </p:cNvPr>
          <p:cNvSpPr>
            <a:spLocks noGrp="1"/>
          </p:cNvSpPr>
          <p:nvPr>
            <p:ph type="body" sz="quarter" idx="18"/>
          </p:nvPr>
        </p:nvSpPr>
        <p:spPr>
          <a:xfrm>
            <a:off x="8163528" y="713377"/>
            <a:ext cx="2990247" cy="720000"/>
          </a:xfrm>
        </p:spPr>
        <p:txBody>
          <a:bodyPr/>
          <a:lstStyle/>
          <a:p>
            <a:pPr lvl="0" algn="l"/>
            <a:r>
              <a:rPr lang="en-US" sz="1600" dirty="0"/>
              <a:t>http://www2.cde.ca.gov/calpadshelp/default.aspx</a:t>
            </a:r>
          </a:p>
        </p:txBody>
      </p:sp>
      <p:sp>
        <p:nvSpPr>
          <p:cNvPr id="4" name="Text Placeholder 3">
            <a:extLst>
              <a:ext uri="{FF2B5EF4-FFF2-40B4-BE49-F238E27FC236}">
                <a16:creationId xmlns:a16="http://schemas.microsoft.com/office/drawing/2014/main" id="{27325661-92B1-4FD6-80E6-C1A1C5F5B8BA}"/>
              </a:ext>
            </a:extLst>
          </p:cNvPr>
          <p:cNvSpPr>
            <a:spLocks noGrp="1"/>
          </p:cNvSpPr>
          <p:nvPr>
            <p:ph type="body" sz="quarter" idx="19"/>
          </p:nvPr>
        </p:nvSpPr>
        <p:spPr>
          <a:xfrm>
            <a:off x="6550052" y="2783230"/>
            <a:ext cx="1800000" cy="360000"/>
          </a:xfrm>
        </p:spPr>
        <p:txBody>
          <a:bodyPr/>
          <a:lstStyle/>
          <a:p>
            <a:r>
              <a:rPr lang="en-US" dirty="0">
                <a:solidFill>
                  <a:schemeClr val="tx1">
                    <a:lumMod val="75000"/>
                    <a:lumOff val="25000"/>
                  </a:schemeClr>
                </a:solidFill>
              </a:rPr>
              <a:t>Email</a:t>
            </a:r>
          </a:p>
        </p:txBody>
      </p:sp>
      <p:sp>
        <p:nvSpPr>
          <p:cNvPr id="13" name="Text Placeholder 12">
            <a:extLst>
              <a:ext uri="{FF2B5EF4-FFF2-40B4-BE49-F238E27FC236}">
                <a16:creationId xmlns:a16="http://schemas.microsoft.com/office/drawing/2014/main" id="{C32C294C-1590-42EF-AA55-43D984432B57}"/>
              </a:ext>
            </a:extLst>
          </p:cNvPr>
          <p:cNvSpPr>
            <a:spLocks noGrp="1"/>
          </p:cNvSpPr>
          <p:nvPr>
            <p:ph type="body" sz="quarter" idx="20"/>
          </p:nvPr>
        </p:nvSpPr>
        <p:spPr>
          <a:xfrm>
            <a:off x="8163529" y="2360169"/>
            <a:ext cx="2675023" cy="359996"/>
          </a:xfrm>
        </p:spPr>
        <p:txBody>
          <a:bodyPr/>
          <a:lstStyle/>
          <a:p>
            <a:pPr algn="l"/>
            <a:r>
              <a:rPr lang="en-US" sz="1600" dirty="0"/>
              <a:t>calpads-support@cde.ca.gov</a:t>
            </a:r>
            <a:endParaRPr lang="en-US" sz="160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3E48293B-B086-4048-863C-47E7C47880A1}"/>
              </a:ext>
              <a:ext uri="{C183D7F6-B498-43B3-948B-1728B52AA6E4}">
                <adec:decorative xmlns:adec="http://schemas.microsoft.com/office/drawing/2017/decorative" val="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26B3923-BC78-49A9-B1F8-DF179812A30B}"/>
              </a:ext>
            </a:extLst>
          </p:cNvPr>
          <p:cNvGrpSpPr/>
          <p:nvPr/>
        </p:nvGrpSpPr>
        <p:grpSpPr>
          <a:xfrm>
            <a:off x="7107152" y="603995"/>
            <a:ext cx="685800" cy="685800"/>
            <a:chOff x="7449941" y="756300"/>
            <a:chExt cx="685800" cy="685800"/>
          </a:xfrm>
        </p:grpSpPr>
        <p:sp>
          <p:nvSpPr>
            <p:cNvPr id="16" name="Rectangle 15">
              <a:extLst>
                <a:ext uri="{FF2B5EF4-FFF2-40B4-BE49-F238E27FC236}">
                  <a16:creationId xmlns:a16="http://schemas.microsoft.com/office/drawing/2014/main" id="{05860339-31F7-4884-957E-5C40F818EBB8}"/>
                </a:ext>
                <a:ext uri="{C183D7F6-B498-43B3-948B-1728B52AA6E4}">
                  <adec:decorative xmlns:adec="http://schemas.microsoft.com/office/drawing/2017/decorative" val="1"/>
                </a:ext>
              </a:extLst>
            </p:cNvPr>
            <p:cNvSpPr>
              <a:spLocks noChangeAspect="1"/>
            </p:cNvSpPr>
            <p:nvPr/>
          </p:nvSpPr>
          <p:spPr>
            <a:xfrm>
              <a:off x="7449941" y="756300"/>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Internet">
              <a:extLst>
                <a:ext uri="{FF2B5EF4-FFF2-40B4-BE49-F238E27FC236}">
                  <a16:creationId xmlns:a16="http://schemas.microsoft.com/office/drawing/2014/main" id="{01B04A53-CFF0-41E3-A36F-790D2F6B6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441" y="825211"/>
              <a:ext cx="514800" cy="514800"/>
            </a:xfrm>
            <a:prstGeom prst="rect">
              <a:avLst/>
            </a:prstGeom>
          </p:spPr>
        </p:pic>
      </p:grpSp>
      <p:cxnSp>
        <p:nvCxnSpPr>
          <p:cNvPr id="18" name="Straight Connector 17">
            <a:extLst>
              <a:ext uri="{FF2B5EF4-FFF2-40B4-BE49-F238E27FC236}">
                <a16:creationId xmlns:a16="http://schemas.microsoft.com/office/drawing/2014/main" id="{45C26E9A-3991-49A2-8D63-94C577E8A0AC}"/>
              </a:ext>
              <a:ext uri="{C183D7F6-B498-43B3-948B-1728B52AA6E4}">
                <adec:decorative xmlns:adec="http://schemas.microsoft.com/office/drawing/2017/decorative" val="1"/>
              </a:ext>
            </a:extLst>
          </p:cNvPr>
          <p:cNvCxnSpPr>
            <a:cxnSpLocks/>
          </p:cNvCxnSpPr>
          <p:nvPr/>
        </p:nvCxnSpPr>
        <p:spPr>
          <a:xfrm>
            <a:off x="6653629" y="1729956"/>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56960D0-0A22-4E28-82F3-B9AA805E96A4}"/>
              </a:ext>
              <a:ext uri="{C183D7F6-B498-43B3-948B-1728B52AA6E4}">
                <adec:decorative xmlns:adec="http://schemas.microsoft.com/office/drawing/2017/decorative" val="1"/>
              </a:ext>
            </a:extLst>
          </p:cNvPr>
          <p:cNvSpPr>
            <a:spLocks noChangeAspect="1"/>
          </p:cNvSpPr>
          <p:nvPr/>
        </p:nvSpPr>
        <p:spPr>
          <a:xfrm>
            <a:off x="7107152" y="2017269"/>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descr="Email">
            <a:extLst>
              <a:ext uri="{FF2B5EF4-FFF2-40B4-BE49-F238E27FC236}">
                <a16:creationId xmlns:a16="http://schemas.microsoft.com/office/drawing/2014/main" id="{A67046E4-7EA7-414C-8B67-BE9C73705C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2652" y="2102769"/>
            <a:ext cx="514800" cy="514800"/>
          </a:xfrm>
          <a:prstGeom prst="rect">
            <a:avLst/>
          </a:prstGeom>
        </p:spPr>
      </p:pic>
      <p:cxnSp>
        <p:nvCxnSpPr>
          <p:cNvPr id="19" name="Straight Connector 18">
            <a:extLst>
              <a:ext uri="{FF2B5EF4-FFF2-40B4-BE49-F238E27FC236}">
                <a16:creationId xmlns:a16="http://schemas.microsoft.com/office/drawing/2014/main" id="{4EAA895A-8A04-4C68-83A5-3E4F5209FB7E}"/>
              </a:ext>
              <a:ext uri="{C183D7F6-B498-43B3-948B-1728B52AA6E4}">
                <adec:decorative xmlns:adec="http://schemas.microsoft.com/office/drawing/2017/decorative" val="1"/>
              </a:ext>
            </a:extLst>
          </p:cNvPr>
          <p:cNvCxnSpPr>
            <a:cxnSpLocks/>
          </p:cNvCxnSpPr>
          <p:nvPr/>
        </p:nvCxnSpPr>
        <p:spPr>
          <a:xfrm>
            <a:off x="6615529" y="3143277"/>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EBBE7F-98BB-4059-8F15-7198C7DAC337}"/>
              </a:ext>
              <a:ext uri="{C183D7F6-B498-43B3-948B-1728B52AA6E4}">
                <adec:decorative xmlns:adec="http://schemas.microsoft.com/office/drawing/2017/decorative" val="1"/>
              </a:ext>
            </a:extLst>
          </p:cNvPr>
          <p:cNvSpPr>
            <a:spLocks noChangeAspect="1"/>
          </p:cNvSpPr>
          <p:nvPr/>
        </p:nvSpPr>
        <p:spPr>
          <a:xfrm>
            <a:off x="7129575" y="3431925"/>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Telephone">
            <a:extLst>
              <a:ext uri="{FF2B5EF4-FFF2-40B4-BE49-F238E27FC236}">
                <a16:creationId xmlns:a16="http://schemas.microsoft.com/office/drawing/2014/main" id="{E34FD3C6-9F01-4A17-AD96-054AF50040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5075" y="3517425"/>
            <a:ext cx="514800" cy="514800"/>
          </a:xfrm>
          <a:prstGeom prst="rect">
            <a:avLst/>
          </a:prstGeom>
        </p:spPr>
      </p:pic>
      <p:cxnSp>
        <p:nvCxnSpPr>
          <p:cNvPr id="28" name="Straight Connector 27">
            <a:extLst>
              <a:ext uri="{FF2B5EF4-FFF2-40B4-BE49-F238E27FC236}">
                <a16:creationId xmlns:a16="http://schemas.microsoft.com/office/drawing/2014/main" id="{FDEE8591-D916-4064-8CD3-2AD3F759B9E2}"/>
              </a:ext>
              <a:ext uri="{C183D7F6-B498-43B3-948B-1728B52AA6E4}">
                <adec:decorative xmlns:adec="http://schemas.microsoft.com/office/drawing/2017/decorative" val="1"/>
              </a:ext>
            </a:extLst>
          </p:cNvPr>
          <p:cNvCxnSpPr>
            <a:cxnSpLocks/>
          </p:cNvCxnSpPr>
          <p:nvPr/>
        </p:nvCxnSpPr>
        <p:spPr>
          <a:xfrm>
            <a:off x="6786786" y="4617637"/>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892DD94-78B8-4911-A32B-3B174E2921B2}"/>
              </a:ext>
              <a:ext uri="{C183D7F6-B498-43B3-948B-1728B52AA6E4}">
                <adec:decorative xmlns:adec="http://schemas.microsoft.com/office/drawing/2017/decorative" val="1"/>
              </a:ext>
            </a:extLst>
          </p:cNvPr>
          <p:cNvSpPr>
            <a:spLocks noChangeAspect="1"/>
          </p:cNvSpPr>
          <p:nvPr/>
        </p:nvSpPr>
        <p:spPr>
          <a:xfrm>
            <a:off x="7144356" y="4886471"/>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Chat">
            <a:extLst>
              <a:ext uri="{FF2B5EF4-FFF2-40B4-BE49-F238E27FC236}">
                <a16:creationId xmlns:a16="http://schemas.microsoft.com/office/drawing/2014/main" id="{72D31FC8-7143-4EC0-8D99-6AE8BC0B8D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9856" y="4971971"/>
            <a:ext cx="514800" cy="514800"/>
          </a:xfrm>
          <a:prstGeom prst="rect">
            <a:avLst/>
          </a:prstGeom>
        </p:spPr>
      </p:pic>
      <p:cxnSp>
        <p:nvCxnSpPr>
          <p:cNvPr id="20" name="Straight Connector 19">
            <a:extLst>
              <a:ext uri="{FF2B5EF4-FFF2-40B4-BE49-F238E27FC236}">
                <a16:creationId xmlns:a16="http://schemas.microsoft.com/office/drawing/2014/main" id="{59D2C94E-1924-4389-B84A-2828D610B220}"/>
              </a:ext>
              <a:ext uri="{C183D7F6-B498-43B3-948B-1728B52AA6E4}">
                <adec:decorative xmlns:adec="http://schemas.microsoft.com/office/drawing/2017/decorative" val="1"/>
              </a:ext>
            </a:extLst>
          </p:cNvPr>
          <p:cNvCxnSpPr>
            <a:cxnSpLocks/>
          </p:cNvCxnSpPr>
          <p:nvPr/>
        </p:nvCxnSpPr>
        <p:spPr>
          <a:xfrm>
            <a:off x="6713256" y="6043608"/>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Picture Placeholder 22">
            <a:extLst>
              <a:ext uri="{FF2B5EF4-FFF2-40B4-BE49-F238E27FC236}">
                <a16:creationId xmlns:a16="http://schemas.microsoft.com/office/drawing/2014/main" id="{FA890259-E52C-3443-AA96-C6540A909A89}"/>
              </a:ext>
            </a:extLst>
          </p:cNvPr>
          <p:cNvSpPr>
            <a:spLocks noGrp="1"/>
          </p:cNvSpPr>
          <p:nvPr>
            <p:ph type="pic" sz="quarter" idx="12"/>
          </p:nvPr>
        </p:nvSpPr>
        <p:spPr/>
        <p:txBody>
          <a:bodyPr/>
          <a:lstStyle/>
          <a:p>
            <a:endParaRPr lang="en-US"/>
          </a:p>
        </p:txBody>
      </p:sp>
      <p:pic>
        <p:nvPicPr>
          <p:cNvPr id="31" name="Picture Placeholder 26">
            <a:extLst>
              <a:ext uri="{FF2B5EF4-FFF2-40B4-BE49-F238E27FC236}">
                <a16:creationId xmlns:a16="http://schemas.microsoft.com/office/drawing/2014/main" id="{C3E5F55B-23E5-DB47-A102-54F21136A3C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rcRect t="539" b="539"/>
          <a:stretch>
            <a:fillRect/>
          </a:stretch>
        </p:blipFill>
        <p:spPr>
          <a:xfrm>
            <a:off x="432000" y="-1"/>
            <a:ext cx="5472000" cy="3714747"/>
          </a:xfrm>
          <a:prstGeom prst="rect">
            <a:avLst/>
          </a:prstGeom>
          <a:solidFill>
            <a:schemeClr val="tx1">
              <a:alpha val="70000"/>
            </a:schemeClr>
          </a:solidFill>
          <a:ln w="12700" cap="flat" cmpd="sng" algn="ctr">
            <a:noFill/>
            <a:prstDash val="solid"/>
            <a:miter lim="800000"/>
          </a:ln>
          <a:effectLst/>
        </p:spPr>
      </p:pic>
    </p:spTree>
    <p:extLst>
      <p:ext uri="{BB962C8B-B14F-4D97-AF65-F5344CB8AC3E}">
        <p14:creationId xmlns:p14="http://schemas.microsoft.com/office/powerpoint/2010/main" val="54718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26" title="Testimonial Shadow">
            <a:extLst>
              <a:ext uri="{FF2B5EF4-FFF2-40B4-BE49-F238E27FC236}">
                <a16:creationId xmlns:a16="http://schemas.microsoft.com/office/drawing/2014/main" id="{63CF5A3D-E6FE-4E24-987B-114B6983A76B}"/>
              </a:ext>
            </a:extLst>
          </p:cNvPr>
          <p:cNvSpPr txBox="1">
            <a:spLocks/>
          </p:cNvSpPr>
          <p:nvPr/>
        </p:nvSpPr>
        <p:spPr>
          <a:xfrm>
            <a:off x="1865991" y="1838181"/>
            <a:ext cx="3821055" cy="2580550"/>
          </a:xfrm>
          <a:custGeom>
            <a:avLst/>
            <a:gdLst>
              <a:gd name="connsiteX0" fmla="*/ 0 w 3541655"/>
              <a:gd name="connsiteY0" fmla="*/ 0 h 2224950"/>
              <a:gd name="connsiteX1" fmla="*/ 3541655 w 3541655"/>
              <a:gd name="connsiteY1" fmla="*/ 0 h 2224950"/>
              <a:gd name="connsiteX2" fmla="*/ 3541655 w 3541655"/>
              <a:gd name="connsiteY2" fmla="*/ 2224950 h 2224950"/>
              <a:gd name="connsiteX3" fmla="*/ 0 w 3541655"/>
              <a:gd name="connsiteY3" fmla="*/ 2224950 h 2224950"/>
              <a:gd name="connsiteX4" fmla="*/ 0 w 3541655"/>
              <a:gd name="connsiteY4" fmla="*/ 0 h 2224950"/>
              <a:gd name="connsiteX0" fmla="*/ 0 w 3821055"/>
              <a:gd name="connsiteY0" fmla="*/ 0 h 2580550"/>
              <a:gd name="connsiteX1" fmla="*/ 3541655 w 3821055"/>
              <a:gd name="connsiteY1" fmla="*/ 0 h 2580550"/>
              <a:gd name="connsiteX2" fmla="*/ 3821055 w 3821055"/>
              <a:gd name="connsiteY2" fmla="*/ 2580550 h 2580550"/>
              <a:gd name="connsiteX3" fmla="*/ 0 w 3821055"/>
              <a:gd name="connsiteY3" fmla="*/ 2224950 h 2580550"/>
              <a:gd name="connsiteX4" fmla="*/ 0 w 3821055"/>
              <a:gd name="connsiteY4" fmla="*/ 0 h 258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055" h="2580550">
                <a:moveTo>
                  <a:pt x="0" y="0"/>
                </a:moveTo>
                <a:lnTo>
                  <a:pt x="3541655" y="0"/>
                </a:lnTo>
                <a:lnTo>
                  <a:pt x="3821055" y="2580550"/>
                </a:lnTo>
                <a:lnTo>
                  <a:pt x="0" y="2224950"/>
                </a:lnTo>
                <a:lnTo>
                  <a:pt x="0" y="0"/>
                </a:lnTo>
                <a:close/>
              </a:path>
            </a:pathLst>
          </a:custGeom>
          <a:gradFill>
            <a:gsLst>
              <a:gs pos="100000">
                <a:schemeClr val="tx1">
                  <a:alpha val="0"/>
                </a:schemeClr>
              </a:gs>
              <a:gs pos="0">
                <a:schemeClr val="tx1"/>
              </a:gs>
            </a:gsLst>
            <a:lin ang="3600000" scaled="0"/>
          </a:gradFill>
          <a:effectLst>
            <a:softEdge rad="127000"/>
          </a:effectLst>
        </p:spPr>
        <p:txBody>
          <a:bodyPr vert="horz" lIns="180000" tIns="180000" rIns="180000" bIns="18000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i="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3" name="Isosceles Triangle 32">
            <a:extLst>
              <a:ext uri="{FF2B5EF4-FFF2-40B4-BE49-F238E27FC236}">
                <a16:creationId xmlns:a16="http://schemas.microsoft.com/office/drawing/2014/main" id="{2651CFC8-4C75-4552-B304-9F0895B0DDAD}"/>
              </a:ext>
              <a:ext uri="{C183D7F6-B498-43B3-948B-1728B52AA6E4}">
                <adec:decorative xmlns:adec="http://schemas.microsoft.com/office/drawing/2017/decorative" val="1"/>
              </a:ext>
            </a:extLst>
          </p:cNvPr>
          <p:cNvSpPr/>
          <p:nvPr/>
        </p:nvSpPr>
        <p:spPr>
          <a:xfrm rot="8031906" flipH="1">
            <a:off x="3632229" y="3309201"/>
            <a:ext cx="1199086" cy="1638300"/>
          </a:xfrm>
          <a:prstGeom prst="triangle">
            <a:avLst/>
          </a:prstGeom>
          <a:solidFill>
            <a:schemeClr val="bg1">
              <a:lumMod val="95000"/>
            </a:schemeClr>
          </a:solidFill>
        </p:spPr>
        <p:txBody>
          <a:bodyPr vert="horz" lIns="0" tIns="0" rIns="0" bIns="0" rtlCol="0" anchor="ctr">
            <a:noAutofit/>
          </a:bodyPr>
          <a:lstStyle/>
          <a:p>
            <a:pPr lvl="0" indent="0" algn="ctr">
              <a:lnSpc>
                <a:spcPct val="100000"/>
              </a:lnSpc>
              <a:spcBef>
                <a:spcPts val="1000"/>
              </a:spcBef>
              <a:spcAft>
                <a:spcPts val="500"/>
              </a:spcAft>
              <a:buClr>
                <a:schemeClr val="accent1"/>
              </a:buClr>
              <a:buFont typeface="Arial" panose="020B0604020202020204" pitchFamily="34" charset="0"/>
              <a:buNone/>
            </a:pPr>
            <a:endParaRPr lang="en-US" i="0" dirty="0">
              <a:solidFill>
                <a:schemeClr val="tx2"/>
              </a:solidFill>
            </a:endParaRPr>
          </a:p>
        </p:txBody>
      </p:sp>
      <p:sp>
        <p:nvSpPr>
          <p:cNvPr id="38" name="Text Placeholder 26" title="Testimonial Shadow">
            <a:extLst>
              <a:ext uri="{FF2B5EF4-FFF2-40B4-BE49-F238E27FC236}">
                <a16:creationId xmlns:a16="http://schemas.microsoft.com/office/drawing/2014/main" id="{D26DBB43-1FE8-4F1C-AC2D-18197EAE4A86}"/>
              </a:ext>
            </a:extLst>
          </p:cNvPr>
          <p:cNvSpPr txBox="1">
            <a:spLocks/>
          </p:cNvSpPr>
          <p:nvPr/>
        </p:nvSpPr>
        <p:spPr>
          <a:xfrm>
            <a:off x="6496804" y="3030393"/>
            <a:ext cx="3821055" cy="2580550"/>
          </a:xfrm>
          <a:custGeom>
            <a:avLst/>
            <a:gdLst>
              <a:gd name="connsiteX0" fmla="*/ 0 w 3541655"/>
              <a:gd name="connsiteY0" fmla="*/ 0 h 2224950"/>
              <a:gd name="connsiteX1" fmla="*/ 3541655 w 3541655"/>
              <a:gd name="connsiteY1" fmla="*/ 0 h 2224950"/>
              <a:gd name="connsiteX2" fmla="*/ 3541655 w 3541655"/>
              <a:gd name="connsiteY2" fmla="*/ 2224950 h 2224950"/>
              <a:gd name="connsiteX3" fmla="*/ 0 w 3541655"/>
              <a:gd name="connsiteY3" fmla="*/ 2224950 h 2224950"/>
              <a:gd name="connsiteX4" fmla="*/ 0 w 3541655"/>
              <a:gd name="connsiteY4" fmla="*/ 0 h 2224950"/>
              <a:gd name="connsiteX0" fmla="*/ 0 w 3821055"/>
              <a:gd name="connsiteY0" fmla="*/ 0 h 2580550"/>
              <a:gd name="connsiteX1" fmla="*/ 3541655 w 3821055"/>
              <a:gd name="connsiteY1" fmla="*/ 0 h 2580550"/>
              <a:gd name="connsiteX2" fmla="*/ 3821055 w 3821055"/>
              <a:gd name="connsiteY2" fmla="*/ 2580550 h 2580550"/>
              <a:gd name="connsiteX3" fmla="*/ 0 w 3821055"/>
              <a:gd name="connsiteY3" fmla="*/ 2224950 h 2580550"/>
              <a:gd name="connsiteX4" fmla="*/ 0 w 3821055"/>
              <a:gd name="connsiteY4" fmla="*/ 0 h 258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055" h="2580550">
                <a:moveTo>
                  <a:pt x="0" y="0"/>
                </a:moveTo>
                <a:lnTo>
                  <a:pt x="3541655" y="0"/>
                </a:lnTo>
                <a:lnTo>
                  <a:pt x="3821055" y="2580550"/>
                </a:lnTo>
                <a:lnTo>
                  <a:pt x="0" y="2224950"/>
                </a:lnTo>
                <a:lnTo>
                  <a:pt x="0" y="0"/>
                </a:lnTo>
                <a:close/>
              </a:path>
            </a:pathLst>
          </a:custGeom>
          <a:gradFill>
            <a:gsLst>
              <a:gs pos="100000">
                <a:schemeClr val="tx1">
                  <a:alpha val="0"/>
                </a:schemeClr>
              </a:gs>
              <a:gs pos="0">
                <a:schemeClr val="tx1"/>
              </a:gs>
            </a:gsLst>
            <a:lin ang="3600000" scaled="0"/>
          </a:gradFill>
          <a:effectLst>
            <a:softEdge rad="127000"/>
          </a:effectLst>
        </p:spPr>
        <p:txBody>
          <a:bodyPr vert="horz" lIns="180000" tIns="180000" rIns="180000" bIns="18000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i="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6" name="Isosceles Triangle 35">
            <a:extLst>
              <a:ext uri="{FF2B5EF4-FFF2-40B4-BE49-F238E27FC236}">
                <a16:creationId xmlns:a16="http://schemas.microsoft.com/office/drawing/2014/main" id="{8C60CF3E-F7CF-4588-94B7-06B17195A378}"/>
              </a:ext>
              <a:ext uri="{C183D7F6-B498-43B3-948B-1728B52AA6E4}">
                <adec:decorative xmlns:adec="http://schemas.microsoft.com/office/drawing/2017/decorative" val="1"/>
              </a:ext>
            </a:extLst>
          </p:cNvPr>
          <p:cNvSpPr/>
          <p:nvPr/>
        </p:nvSpPr>
        <p:spPr>
          <a:xfrm rot="8031906" flipV="1">
            <a:off x="6785551" y="2139789"/>
            <a:ext cx="1199086" cy="1638300"/>
          </a:xfrm>
          <a:prstGeom prst="triangle">
            <a:avLst/>
          </a:prstGeom>
          <a:solidFill>
            <a:schemeClr val="bg1">
              <a:lumMod val="95000"/>
            </a:schemeClr>
          </a:solidFill>
        </p:spPr>
        <p:txBody>
          <a:bodyPr vert="horz" lIns="0" tIns="0" rIns="0" bIns="0" rtlCol="0" anchor="ctr">
            <a:noAutofit/>
          </a:bodyPr>
          <a:lstStyle/>
          <a:p>
            <a:pPr lvl="0" indent="0" algn="ctr">
              <a:lnSpc>
                <a:spcPct val="100000"/>
              </a:lnSpc>
              <a:spcBef>
                <a:spcPts val="1000"/>
              </a:spcBef>
              <a:spcAft>
                <a:spcPts val="500"/>
              </a:spcAft>
              <a:buClr>
                <a:schemeClr val="accent1"/>
              </a:buClr>
              <a:buFont typeface="Arial" panose="020B0604020202020204" pitchFamily="34" charset="0"/>
              <a:buNone/>
            </a:pPr>
            <a:endParaRPr lang="en-US" i="0" dirty="0">
              <a:solidFill>
                <a:schemeClr val="tx2"/>
              </a:solidFill>
            </a:endParaRPr>
          </a:p>
        </p:txBody>
      </p:sp>
      <p:sp>
        <p:nvSpPr>
          <p:cNvPr id="2" name="Title 1">
            <a:extLst>
              <a:ext uri="{FF2B5EF4-FFF2-40B4-BE49-F238E27FC236}">
                <a16:creationId xmlns:a16="http://schemas.microsoft.com/office/drawing/2014/main" id="{5FAEC97E-A437-4843-81CB-2F215D3EA4E5}"/>
              </a:ext>
            </a:extLst>
          </p:cNvPr>
          <p:cNvSpPr>
            <a:spLocks noGrp="1"/>
          </p:cNvSpPr>
          <p:nvPr>
            <p:ph type="title"/>
          </p:nvPr>
        </p:nvSpPr>
        <p:spPr>
          <a:xfrm>
            <a:off x="432000" y="271616"/>
            <a:ext cx="11340000" cy="432000"/>
          </a:xfrm>
        </p:spPr>
        <p:txBody>
          <a:bodyPr/>
          <a:lstStyle/>
          <a:p>
            <a:r>
              <a:rPr lang="en-US" dirty="0"/>
              <a:t>Feedback</a:t>
            </a:r>
          </a:p>
        </p:txBody>
      </p:sp>
      <p:sp>
        <p:nvSpPr>
          <p:cNvPr id="4" name="Footer Placeholder 3">
            <a:extLst>
              <a:ext uri="{FF2B5EF4-FFF2-40B4-BE49-F238E27FC236}">
                <a16:creationId xmlns:a16="http://schemas.microsoft.com/office/drawing/2014/main" id="{F0914A3F-CA7C-42C4-A9C6-A1C567953512}"/>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
        <p:nvSpPr>
          <p:cNvPr id="3" name="Slide Number Placeholder 2">
            <a:extLst>
              <a:ext uri="{FF2B5EF4-FFF2-40B4-BE49-F238E27FC236}">
                <a16:creationId xmlns:a16="http://schemas.microsoft.com/office/drawing/2014/main" id="{9633E64F-4DBA-44B0-97B6-58474E70EB7F}"/>
              </a:ext>
            </a:extLst>
          </p:cNvPr>
          <p:cNvSpPr>
            <a:spLocks noGrp="1"/>
          </p:cNvSpPr>
          <p:nvPr>
            <p:ph type="sldNum" sz="quarter" idx="11"/>
          </p:nvPr>
        </p:nvSpPr>
        <p:spPr/>
        <p:txBody>
          <a:bodyPr/>
          <a:lstStyle/>
          <a:p>
            <a:fld id="{4B73C415-D670-4716-A5EC-CC4D52CA2BAC}" type="slidenum">
              <a:rPr lang="en-US" smtClean="0"/>
              <a:pPr/>
              <a:t>53</a:t>
            </a:fld>
            <a:endParaRPr lang="en-US" dirty="0"/>
          </a:p>
        </p:txBody>
      </p:sp>
      <p:sp>
        <p:nvSpPr>
          <p:cNvPr id="5" name="Text Placeholder 4" title="Testimonial Text">
            <a:extLst>
              <a:ext uri="{FF2B5EF4-FFF2-40B4-BE49-F238E27FC236}">
                <a16:creationId xmlns:a16="http://schemas.microsoft.com/office/drawing/2014/main" id="{D3659FA1-93D3-46F2-9245-9BB2309C53A4}"/>
              </a:ext>
            </a:extLst>
          </p:cNvPr>
          <p:cNvSpPr>
            <a:spLocks noGrp="1"/>
          </p:cNvSpPr>
          <p:nvPr>
            <p:ph type="body" sz="quarter" idx="32"/>
          </p:nvPr>
        </p:nvSpPr>
        <p:spPr>
          <a:xfrm>
            <a:off x="1815984" y="1853522"/>
            <a:ext cx="3541655" cy="2224950"/>
          </a:xfrm>
          <a:solidFill>
            <a:srgbClr val="EDECED"/>
          </a:solidFill>
        </p:spPr>
        <p:txBody>
          <a:bodyPr/>
          <a:lstStyle/>
          <a:p>
            <a:r>
              <a:rPr lang="en-US" b="1" dirty="0">
                <a:solidFill>
                  <a:schemeClr val="tx1">
                    <a:lumMod val="75000"/>
                    <a:lumOff val="25000"/>
                  </a:schemeClr>
                </a:solidFill>
              </a:rPr>
              <a:t>        </a:t>
            </a:r>
          </a:p>
          <a:p>
            <a:endParaRPr lang="en-US" b="1" dirty="0">
              <a:solidFill>
                <a:schemeClr val="tx1">
                  <a:lumMod val="75000"/>
                  <a:lumOff val="25000"/>
                </a:schemeClr>
              </a:solidFill>
            </a:endParaRPr>
          </a:p>
          <a:p>
            <a:r>
              <a:rPr lang="en-US" b="1" dirty="0">
                <a:solidFill>
                  <a:schemeClr val="tx1">
                    <a:lumMod val="75000"/>
                    <a:lumOff val="25000"/>
                  </a:schemeClr>
                </a:solidFill>
              </a:rPr>
              <a:t>            I have a question…</a:t>
            </a:r>
            <a:endParaRPr lang="en-US" i="1" dirty="0">
              <a:latin typeface="Calibri" pitchFamily="34" charset="0"/>
            </a:endParaRPr>
          </a:p>
          <a:p>
            <a:endParaRPr lang="en-US" dirty="0">
              <a:solidFill>
                <a:schemeClr val="tx1">
                  <a:lumMod val="75000"/>
                  <a:lumOff val="25000"/>
                </a:schemeClr>
              </a:solidFill>
            </a:endParaRPr>
          </a:p>
        </p:txBody>
      </p:sp>
      <p:sp>
        <p:nvSpPr>
          <p:cNvPr id="27" name="Text Placeholder 26" title="Testimonial Text">
            <a:extLst>
              <a:ext uri="{FF2B5EF4-FFF2-40B4-BE49-F238E27FC236}">
                <a16:creationId xmlns:a16="http://schemas.microsoft.com/office/drawing/2014/main" id="{36D1E065-62B5-4D94-BE31-531E357C79F1}"/>
              </a:ext>
            </a:extLst>
          </p:cNvPr>
          <p:cNvSpPr>
            <a:spLocks noGrp="1"/>
          </p:cNvSpPr>
          <p:nvPr>
            <p:ph type="body" sz="quarter" idx="34"/>
          </p:nvPr>
        </p:nvSpPr>
        <p:spPr>
          <a:xfrm>
            <a:off x="6577606" y="3011883"/>
            <a:ext cx="3541655" cy="2224950"/>
          </a:xfrm>
        </p:spPr>
        <p:txBody>
          <a:bodyPr/>
          <a:lstStyle/>
          <a:p>
            <a:r>
              <a:rPr lang="en-US" b="1" dirty="0">
                <a:solidFill>
                  <a:schemeClr val="tx1">
                    <a:lumMod val="75000"/>
                    <a:lumOff val="25000"/>
                  </a:schemeClr>
                </a:solidFill>
              </a:rPr>
              <a:t>Please complete survey…</a:t>
            </a:r>
          </a:p>
          <a:p>
            <a:r>
              <a:rPr lang="en-US" i="1" dirty="0">
                <a:latin typeface="Calibri" pitchFamily="34" charset="0"/>
                <a:hlinkClick r:id="rId3"/>
              </a:rPr>
              <a:t>https://bit.ly/2MXsECg</a:t>
            </a:r>
            <a:endParaRPr lang="en-US" i="1" dirty="0">
              <a:latin typeface="Calibri" pitchFamily="34" charset="0"/>
            </a:endParaRPr>
          </a:p>
        </p:txBody>
      </p:sp>
      <p:grpSp>
        <p:nvGrpSpPr>
          <p:cNvPr id="47" name="Group 46" title="Quotation Marks">
            <a:extLst>
              <a:ext uri="{FF2B5EF4-FFF2-40B4-BE49-F238E27FC236}">
                <a16:creationId xmlns:a16="http://schemas.microsoft.com/office/drawing/2014/main" id="{8A4B623C-7D54-49B8-88C2-371525C054A9}"/>
              </a:ext>
            </a:extLst>
          </p:cNvPr>
          <p:cNvGrpSpPr/>
          <p:nvPr/>
        </p:nvGrpSpPr>
        <p:grpSpPr>
          <a:xfrm>
            <a:off x="1966934" y="1959044"/>
            <a:ext cx="3358880" cy="432000"/>
            <a:chOff x="582750" y="1942266"/>
            <a:chExt cx="3358880" cy="432000"/>
          </a:xfrm>
        </p:grpSpPr>
        <p:sp>
          <p:nvSpPr>
            <p:cNvPr id="13" name="Title 1" title="Quotation Mark">
              <a:extLst>
                <a:ext uri="{FF2B5EF4-FFF2-40B4-BE49-F238E27FC236}">
                  <a16:creationId xmlns:a16="http://schemas.microsoft.com/office/drawing/2014/main" id="{38226AF8-9F0B-4E81-AA01-3212E6D9C3F9}"/>
                </a:ext>
              </a:extLst>
            </p:cNvPr>
            <p:cNvSpPr txBox="1">
              <a:spLocks/>
            </p:cNvSpPr>
            <p:nvPr/>
          </p:nvSpPr>
          <p:spPr>
            <a:xfrm>
              <a:off x="582750" y="1942266"/>
              <a:ext cx="483415"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sz="5400" dirty="0">
                  <a:solidFill>
                    <a:schemeClr val="accent1"/>
                  </a:solidFill>
                </a:rPr>
                <a:t>“</a:t>
              </a:r>
            </a:p>
          </p:txBody>
        </p:sp>
        <p:sp>
          <p:nvSpPr>
            <p:cNvPr id="14" name="Title 1" title="Quotation Mark">
              <a:extLst>
                <a:ext uri="{FF2B5EF4-FFF2-40B4-BE49-F238E27FC236}">
                  <a16:creationId xmlns:a16="http://schemas.microsoft.com/office/drawing/2014/main" id="{F140743B-0061-458D-A004-A08E6D191697}"/>
                </a:ext>
              </a:extLst>
            </p:cNvPr>
            <p:cNvSpPr txBox="1">
              <a:spLocks/>
            </p:cNvSpPr>
            <p:nvPr/>
          </p:nvSpPr>
          <p:spPr>
            <a:xfrm>
              <a:off x="3458215" y="1942266"/>
              <a:ext cx="483415"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sz="5400" dirty="0">
                  <a:solidFill>
                    <a:schemeClr val="accent1"/>
                  </a:solidFill>
                </a:rPr>
                <a:t>”</a:t>
              </a:r>
            </a:p>
          </p:txBody>
        </p:sp>
      </p:grpSp>
      <p:grpSp>
        <p:nvGrpSpPr>
          <p:cNvPr id="48" name="Group 47" title="Quotation Marks">
            <a:extLst>
              <a:ext uri="{FF2B5EF4-FFF2-40B4-BE49-F238E27FC236}">
                <a16:creationId xmlns:a16="http://schemas.microsoft.com/office/drawing/2014/main" id="{50B17079-D53B-4A87-B8DC-90C7BF713900}"/>
              </a:ext>
            </a:extLst>
          </p:cNvPr>
          <p:cNvGrpSpPr/>
          <p:nvPr/>
        </p:nvGrpSpPr>
        <p:grpSpPr>
          <a:xfrm>
            <a:off x="6639684" y="3145904"/>
            <a:ext cx="3358880" cy="432000"/>
            <a:chOff x="4468052" y="3707170"/>
            <a:chExt cx="3358880" cy="432000"/>
          </a:xfrm>
        </p:grpSpPr>
        <p:sp>
          <p:nvSpPr>
            <p:cNvPr id="18" name="Title 1" title="Quotation Mark">
              <a:extLst>
                <a:ext uri="{FF2B5EF4-FFF2-40B4-BE49-F238E27FC236}">
                  <a16:creationId xmlns:a16="http://schemas.microsoft.com/office/drawing/2014/main" id="{BC33B0C5-2D89-4449-B1AF-C794737CC261}"/>
                </a:ext>
              </a:extLst>
            </p:cNvPr>
            <p:cNvSpPr txBox="1">
              <a:spLocks/>
            </p:cNvSpPr>
            <p:nvPr/>
          </p:nvSpPr>
          <p:spPr>
            <a:xfrm>
              <a:off x="4468052" y="3707170"/>
              <a:ext cx="483415"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sz="5400" dirty="0">
                  <a:solidFill>
                    <a:schemeClr val="accent3"/>
                  </a:solidFill>
                </a:rPr>
                <a:t>“</a:t>
              </a:r>
            </a:p>
          </p:txBody>
        </p:sp>
        <p:sp>
          <p:nvSpPr>
            <p:cNvPr id="19" name="Title 1" title="Quotation Mark">
              <a:extLst>
                <a:ext uri="{FF2B5EF4-FFF2-40B4-BE49-F238E27FC236}">
                  <a16:creationId xmlns:a16="http://schemas.microsoft.com/office/drawing/2014/main" id="{D179C67C-63D4-4501-A7BE-E51183200C7D}"/>
                </a:ext>
              </a:extLst>
            </p:cNvPr>
            <p:cNvSpPr txBox="1">
              <a:spLocks/>
            </p:cNvSpPr>
            <p:nvPr/>
          </p:nvSpPr>
          <p:spPr>
            <a:xfrm>
              <a:off x="7343517" y="3707170"/>
              <a:ext cx="483415"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r>
                <a:rPr lang="en-US" sz="5400" dirty="0">
                  <a:solidFill>
                    <a:schemeClr val="accent3"/>
                  </a:solidFill>
                </a:rPr>
                <a:t>”</a:t>
              </a:r>
            </a:p>
          </p:txBody>
        </p:sp>
      </p:grpSp>
    </p:spTree>
    <p:extLst>
      <p:ext uri="{BB962C8B-B14F-4D97-AF65-F5344CB8AC3E}">
        <p14:creationId xmlns:p14="http://schemas.microsoft.com/office/powerpoint/2010/main" val="2811499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4" y="2377000"/>
            <a:ext cx="3571782" cy="2387600"/>
          </a:xfrm>
        </p:spPr>
        <p:txBody>
          <a:bodyPr/>
          <a:lstStyle/>
          <a:p>
            <a:r>
              <a:rPr lang="en-US" dirty="0">
                <a:solidFill>
                  <a:schemeClr val="bg2"/>
                </a:solidFill>
              </a:rPr>
              <a:t>Thank You</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6905622" y="5057775"/>
            <a:ext cx="3206053" cy="247650"/>
          </a:xfrm>
        </p:spPr>
        <p:txBody>
          <a:bodyPr/>
          <a:lstStyle/>
          <a:p>
            <a:r>
              <a:rPr lang="en-US" dirty="0"/>
              <a:t>CSIS Training Team</a:t>
            </a:r>
          </a:p>
        </p:txBody>
      </p:sp>
      <p:sp>
        <p:nvSpPr>
          <p:cNvPr id="18" name="Text Placeholder 17">
            <a:extLst>
              <a:ext uri="{FF2B5EF4-FFF2-40B4-BE49-F238E27FC236}">
                <a16:creationId xmlns:a16="http://schemas.microsoft.com/office/drawing/2014/main" id="{31CED8F1-B63A-4FD2-9699-34AD761A8805}"/>
              </a:ext>
            </a:extLst>
          </p:cNvPr>
          <p:cNvSpPr>
            <a:spLocks noGrp="1"/>
          </p:cNvSpPr>
          <p:nvPr>
            <p:ph type="body" sz="quarter" idx="12"/>
          </p:nvPr>
        </p:nvSpPr>
        <p:spPr bwMode="gray">
          <a:xfrm>
            <a:off x="6905623" y="5412943"/>
            <a:ext cx="3206750" cy="247650"/>
          </a:xfrm>
        </p:spPr>
        <p:txBody>
          <a:bodyPr/>
          <a:lstStyle/>
          <a:p>
            <a:r>
              <a:rPr lang="en-US" dirty="0"/>
              <a:t>916-325-9200</a:t>
            </a:r>
          </a:p>
        </p:txBody>
      </p:sp>
      <p:sp>
        <p:nvSpPr>
          <p:cNvPr id="19" name="Text Placeholder 18">
            <a:extLst>
              <a:ext uri="{FF2B5EF4-FFF2-40B4-BE49-F238E27FC236}">
                <a16:creationId xmlns:a16="http://schemas.microsoft.com/office/drawing/2014/main" id="{E48632CD-1506-46F5-A0DE-640903269D93}"/>
              </a:ext>
            </a:extLst>
          </p:cNvPr>
          <p:cNvSpPr>
            <a:spLocks noGrp="1"/>
          </p:cNvSpPr>
          <p:nvPr>
            <p:ph type="body" sz="quarter" idx="13"/>
          </p:nvPr>
        </p:nvSpPr>
        <p:spPr bwMode="gray">
          <a:xfrm>
            <a:off x="6905623" y="5768111"/>
            <a:ext cx="3206750" cy="247650"/>
          </a:xfrm>
        </p:spPr>
        <p:txBody>
          <a:bodyPr/>
          <a:lstStyle/>
          <a:p>
            <a:r>
              <a:rPr lang="en-US" dirty="0" err="1"/>
              <a:t>csistraining@fcmat.org</a:t>
            </a:r>
            <a:endParaRPr lang="en-US" dirty="0"/>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4"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21" name="Graphic 20" descr="User" title="Icon - Presenter Name">
            <a:extLst>
              <a:ext uri="{FF2B5EF4-FFF2-40B4-BE49-F238E27FC236}">
                <a16:creationId xmlns:a16="http://schemas.microsoft.com/office/drawing/2014/main" id="{97242EBD-470B-4FB1-9B4C-E6DCB282152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48" y="5034270"/>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B1BC719A-AAF0-4DB7-9856-CF7AC6A9880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2148" y="5388742"/>
            <a:ext cx="218900" cy="218900"/>
          </a:xfrm>
          <a:prstGeom prst="rect">
            <a:avLst/>
          </a:prstGeom>
        </p:spPr>
      </p:pic>
      <p:pic>
        <p:nvPicPr>
          <p:cNvPr id="23" name="Graphic 22" descr="Envelope" title="Icon Presenter Email">
            <a:extLst>
              <a:ext uri="{FF2B5EF4-FFF2-40B4-BE49-F238E27FC236}">
                <a16:creationId xmlns:a16="http://schemas.microsoft.com/office/drawing/2014/main" id="{D99072B1-8690-4652-9009-362F46A213C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82148" y="5780263"/>
            <a:ext cx="218900" cy="218900"/>
          </a:xfrm>
          <a:prstGeom prst="rect">
            <a:avLst/>
          </a:prstGeom>
        </p:spPr>
      </p:pic>
      <p:pic>
        <p:nvPicPr>
          <p:cNvPr id="17" name="Graphic 16" descr="World">
            <a:extLst>
              <a:ext uri="{FF2B5EF4-FFF2-40B4-BE49-F238E27FC236}">
                <a16:creationId xmlns:a16="http://schemas.microsoft.com/office/drawing/2014/main" id="{67AFAC0E-54F2-8843-9BDA-C965BFBBFBF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576381" y="6123279"/>
            <a:ext cx="231342" cy="231342"/>
          </a:xfrm>
          <a:prstGeom prst="rect">
            <a:avLst/>
          </a:prstGeom>
        </p:spPr>
      </p:pic>
      <p:sp>
        <p:nvSpPr>
          <p:cNvPr id="26" name="Text Placeholder 18">
            <a:extLst>
              <a:ext uri="{FF2B5EF4-FFF2-40B4-BE49-F238E27FC236}">
                <a16:creationId xmlns:a16="http://schemas.microsoft.com/office/drawing/2014/main" id="{2EA3E05A-60C4-CD45-A7AC-1F20F4D95F6A}"/>
              </a:ext>
            </a:extLst>
          </p:cNvPr>
          <p:cNvSpPr txBox="1">
            <a:spLocks/>
          </p:cNvSpPr>
          <p:nvPr/>
        </p:nvSpPr>
        <p:spPr bwMode="gray">
          <a:xfrm>
            <a:off x="6905623" y="6123279"/>
            <a:ext cx="3206750"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735D"/>
                </a:solidFill>
                <a:hlinkClick r:id="rId12">
                  <a:extLst>
                    <a:ext uri="{A12FA001-AC4F-418D-AE19-62706E023703}">
                      <ahyp:hlinkClr xmlns:ahyp="http://schemas.microsoft.com/office/drawing/2018/hyperlinkcolor" val="tx"/>
                    </a:ext>
                  </a:extLst>
                </a:hlinkClick>
              </a:rPr>
              <a:t>https://csis.fcmat.org/</a:t>
            </a:r>
            <a:endParaRPr lang="en-US" dirty="0">
              <a:solidFill>
                <a:srgbClr val="FF735D"/>
              </a:solidFill>
            </a:endParaRPr>
          </a:p>
        </p:txBody>
      </p:sp>
      <p:pic>
        <p:nvPicPr>
          <p:cNvPr id="15" name="Graphic 14">
            <a:extLst>
              <a:ext uri="{FF2B5EF4-FFF2-40B4-BE49-F238E27FC236}">
                <a16:creationId xmlns:a16="http://schemas.microsoft.com/office/drawing/2014/main" id="{F70BEA4E-5272-4EB3-8E71-8C131B18C4C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82504" y="71437"/>
            <a:ext cx="1868667" cy="533905"/>
          </a:xfrm>
          <a:prstGeom prst="rect">
            <a:avLst/>
          </a:prstGeom>
        </p:spPr>
      </p:pic>
    </p:spTree>
    <p:extLst>
      <p:ext uri="{BB962C8B-B14F-4D97-AF65-F5344CB8AC3E}">
        <p14:creationId xmlns:p14="http://schemas.microsoft.com/office/powerpoint/2010/main" val="16856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hotograph by Jeff Woodward">
            <a:extLst>
              <a:ext uri="{FF2B5EF4-FFF2-40B4-BE49-F238E27FC236}">
                <a16:creationId xmlns:a16="http://schemas.microsoft.com/office/drawing/2014/main" id="{3B422673-F459-46A4-8B6A-634AFB1F02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71" b="6142"/>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939B6BA-1A25-C040-9235-4C8F273C2D2D}"/>
              </a:ext>
            </a:extLst>
          </p:cNvPr>
          <p:cNvSpPr>
            <a:spLocks noGrp="1"/>
          </p:cNvSpPr>
          <p:nvPr>
            <p:ph type="sldNum" sz="quarter" idx="11"/>
          </p:nvPr>
        </p:nvSpPr>
        <p:spPr/>
        <p:txBody>
          <a:bodyPr/>
          <a:lstStyle/>
          <a:p>
            <a:fld id="{4B73C415-D670-4716-A5EC-CC4D52CA2BAC}" type="slidenum">
              <a:rPr lang="en-US" noProof="0" smtClean="0"/>
              <a:pPr/>
              <a:t>6</a:t>
            </a:fld>
            <a:endParaRPr lang="en-US" noProof="0"/>
          </a:p>
        </p:txBody>
      </p:sp>
      <p:sp>
        <p:nvSpPr>
          <p:cNvPr id="6" name="Oval 5">
            <a:extLst>
              <a:ext uri="{FF2B5EF4-FFF2-40B4-BE49-F238E27FC236}">
                <a16:creationId xmlns:a16="http://schemas.microsoft.com/office/drawing/2014/main" id="{BE5C62E3-4639-5449-AFDD-DEDCBEC2A0F9}"/>
              </a:ext>
            </a:extLst>
          </p:cNvPr>
          <p:cNvSpPr/>
          <p:nvPr/>
        </p:nvSpPr>
        <p:spPr>
          <a:xfrm>
            <a:off x="-724480" y="813816"/>
            <a:ext cx="6265743" cy="6365353"/>
          </a:xfrm>
          <a:prstGeom prst="ellipse">
            <a:avLst/>
          </a:prstGeom>
          <a:solidFill>
            <a:schemeClr val="bg1">
              <a:lumMod val="9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E45D29-D164-48B0-A4A9-973EFB56248B}"/>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solidFill>
                  <a:schemeClr val="tx1"/>
                </a:solidFill>
              </a:rPr>
              <a:t>Fall 2 Overview</a:t>
            </a:r>
          </a:p>
        </p:txBody>
      </p:sp>
      <p:sp>
        <p:nvSpPr>
          <p:cNvPr id="3" name="Content Placeholder 2">
            <a:extLst>
              <a:ext uri="{FF2B5EF4-FFF2-40B4-BE49-F238E27FC236}">
                <a16:creationId xmlns:a16="http://schemas.microsoft.com/office/drawing/2014/main" id="{E17249B0-92BC-4725-9A4F-C87DBFB832EB}"/>
              </a:ext>
            </a:extLst>
          </p:cNvPr>
          <p:cNvSpPr>
            <a:spLocks noGrp="1"/>
          </p:cNvSpPr>
          <p:nvPr>
            <p:ph idx="1"/>
          </p:nvPr>
        </p:nvSpPr>
        <p:spPr>
          <a:xfrm>
            <a:off x="525516" y="3417573"/>
            <a:ext cx="4593021" cy="2619839"/>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dirty="0">
                <a:solidFill>
                  <a:schemeClr val="tx1"/>
                </a:solidFill>
              </a:rPr>
              <a:t>Staff Assignments</a:t>
            </a:r>
          </a:p>
          <a:p>
            <a:pPr indent="-228600">
              <a:lnSpc>
                <a:spcPct val="90000"/>
              </a:lnSpc>
              <a:buFont typeface="Arial" panose="020B0604020202020204" pitchFamily="34" charset="0"/>
              <a:buChar char="•"/>
            </a:pPr>
            <a:r>
              <a:rPr lang="en-US" dirty="0">
                <a:solidFill>
                  <a:schemeClr val="tx1"/>
                </a:solidFill>
              </a:rPr>
              <a:t>Course Enrollment</a:t>
            </a:r>
          </a:p>
          <a:p>
            <a:pPr indent="-228600">
              <a:lnSpc>
                <a:spcPct val="90000"/>
              </a:lnSpc>
              <a:buFont typeface="Arial" panose="020B0604020202020204" pitchFamily="34" charset="0"/>
              <a:buChar char="•"/>
            </a:pPr>
            <a:r>
              <a:rPr lang="en-US" dirty="0">
                <a:solidFill>
                  <a:schemeClr val="tx1"/>
                </a:solidFill>
              </a:rPr>
              <a:t>Postsecondary Status Survey</a:t>
            </a:r>
          </a:p>
        </p:txBody>
      </p:sp>
      <p:sp>
        <p:nvSpPr>
          <p:cNvPr id="4" name="Footer Placeholder 3">
            <a:extLst>
              <a:ext uri="{FF2B5EF4-FFF2-40B4-BE49-F238E27FC236}">
                <a16:creationId xmlns:a16="http://schemas.microsoft.com/office/drawing/2014/main" id="{EB9B375E-928E-C24D-9DAC-0F43FEF697DF}"/>
              </a:ext>
            </a:extLst>
          </p:cNvPr>
          <p:cNvSpPr>
            <a:spLocks noGrp="1"/>
          </p:cNvSpPr>
          <p:nvPr>
            <p:ph type="ftr" sz="quarter" idx="10"/>
          </p:nvPr>
        </p:nvSpPr>
        <p:spPr/>
        <p:txBody>
          <a:bodyPr/>
          <a:lstStyle/>
          <a:p>
            <a:r>
              <a:rPr lang="en-US" noProof="0"/>
              <a:t>Fall 2 - Advanced Reports and Certification v1.1 - Jan 11, 2024</a:t>
            </a:r>
            <a:endParaRPr lang="en-US" noProof="0" dirty="0"/>
          </a:p>
        </p:txBody>
      </p:sp>
    </p:spTree>
    <p:extLst>
      <p:ext uri="{BB962C8B-B14F-4D97-AF65-F5344CB8AC3E}">
        <p14:creationId xmlns:p14="http://schemas.microsoft.com/office/powerpoint/2010/main" val="301707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817F-4C76-4725-9D77-5A5201A74346}"/>
              </a:ext>
            </a:extLst>
          </p:cNvPr>
          <p:cNvSpPr>
            <a:spLocks noGrp="1"/>
          </p:cNvSpPr>
          <p:nvPr>
            <p:ph type="title"/>
          </p:nvPr>
        </p:nvSpPr>
        <p:spPr>
          <a:xfrm>
            <a:off x="338196" y="411773"/>
            <a:ext cx="10906008" cy="583000"/>
          </a:xfrm>
        </p:spPr>
        <p:txBody>
          <a:bodyPr vert="horz" lIns="91440" tIns="45720" rIns="91440" bIns="45720" rtlCol="0" anchor="b">
            <a:noAutofit/>
          </a:bodyPr>
          <a:lstStyle/>
          <a:p>
            <a:r>
              <a:rPr lang="en-US" sz="4400" dirty="0"/>
              <a:t>Information Reported in Fall 2</a:t>
            </a:r>
            <a:endParaRPr lang="en-US" sz="4400" dirty="0">
              <a:solidFill>
                <a:schemeClr val="tx1"/>
              </a:solidFill>
            </a:endParaRPr>
          </a:p>
        </p:txBody>
      </p:sp>
      <p:sp>
        <p:nvSpPr>
          <p:cNvPr id="3" name="Footer Placeholder 2">
            <a:extLst>
              <a:ext uri="{FF2B5EF4-FFF2-40B4-BE49-F238E27FC236}">
                <a16:creationId xmlns:a16="http://schemas.microsoft.com/office/drawing/2014/main" id="{7376C6CC-3CD7-8F4F-B10E-3E51F29E72AF}"/>
              </a:ext>
            </a:extLst>
          </p:cNvPr>
          <p:cNvSpPr>
            <a:spLocks noGrp="1"/>
          </p:cNvSpPr>
          <p:nvPr>
            <p:ph type="ftr" sz="quarter" idx="10"/>
          </p:nvPr>
        </p:nvSpPr>
        <p:spPr/>
        <p:txBody>
          <a:bodyPr/>
          <a:lstStyle/>
          <a:p>
            <a:r>
              <a:rPr lang="en-US" noProof="0"/>
              <a:t>Fall 2 - Advanced Reports and Certification v1.1 - Jan 11, 2024</a:t>
            </a:r>
          </a:p>
        </p:txBody>
      </p:sp>
      <p:sp>
        <p:nvSpPr>
          <p:cNvPr id="4" name="Slide Number Placeholder 3">
            <a:extLst>
              <a:ext uri="{FF2B5EF4-FFF2-40B4-BE49-F238E27FC236}">
                <a16:creationId xmlns:a16="http://schemas.microsoft.com/office/drawing/2014/main" id="{3FC400FC-8828-F445-9CF1-16CA298B710E}"/>
              </a:ext>
            </a:extLst>
          </p:cNvPr>
          <p:cNvSpPr>
            <a:spLocks noGrp="1"/>
          </p:cNvSpPr>
          <p:nvPr>
            <p:ph type="sldNum" sz="quarter" idx="11"/>
          </p:nvPr>
        </p:nvSpPr>
        <p:spPr/>
        <p:txBody>
          <a:bodyPr/>
          <a:lstStyle/>
          <a:p>
            <a:fld id="{4B73C415-D670-4716-A5EC-CC4D52CA2BAC}" type="slidenum">
              <a:rPr lang="en-US" noProof="0" smtClean="0"/>
              <a:pPr/>
              <a:t>7</a:t>
            </a:fld>
            <a:endParaRPr lang="en-US" noProof="0"/>
          </a:p>
        </p:txBody>
      </p:sp>
      <p:grpSp>
        <p:nvGrpSpPr>
          <p:cNvPr id="20" name="Group 19">
            <a:extLst>
              <a:ext uri="{FF2B5EF4-FFF2-40B4-BE49-F238E27FC236}">
                <a16:creationId xmlns:a16="http://schemas.microsoft.com/office/drawing/2014/main" id="{8A63F8FC-93C5-AD4F-B4A3-74B861AB0475}"/>
              </a:ext>
            </a:extLst>
          </p:cNvPr>
          <p:cNvGrpSpPr/>
          <p:nvPr/>
        </p:nvGrpSpPr>
        <p:grpSpPr>
          <a:xfrm>
            <a:off x="427066" y="1331679"/>
            <a:ext cx="2667564" cy="4425591"/>
            <a:chOff x="668790" y="494679"/>
            <a:chExt cx="2667564" cy="4425591"/>
          </a:xfrm>
        </p:grpSpPr>
        <p:grpSp>
          <p:nvGrpSpPr>
            <p:cNvPr id="21" name="Group 20">
              <a:extLst>
                <a:ext uri="{FF2B5EF4-FFF2-40B4-BE49-F238E27FC236}">
                  <a16:creationId xmlns:a16="http://schemas.microsoft.com/office/drawing/2014/main" id="{6E5F303D-C9FE-4E4E-9636-4FD836D94486}"/>
                </a:ext>
              </a:extLst>
            </p:cNvPr>
            <p:cNvGrpSpPr/>
            <p:nvPr/>
          </p:nvGrpSpPr>
          <p:grpSpPr>
            <a:xfrm>
              <a:off x="668790" y="1187333"/>
              <a:ext cx="2667564" cy="3732937"/>
              <a:chOff x="9030733" y="476572"/>
              <a:chExt cx="2667564" cy="4358091"/>
            </a:xfrm>
          </p:grpSpPr>
          <p:pic>
            <p:nvPicPr>
              <p:cNvPr id="23" name="Picture 22">
                <a:extLst>
                  <a:ext uri="{FF2B5EF4-FFF2-40B4-BE49-F238E27FC236}">
                    <a16:creationId xmlns:a16="http://schemas.microsoft.com/office/drawing/2014/main" id="{8DA2C898-71E6-CE4F-A802-E4A8CFC33ED4}"/>
                  </a:ext>
                </a:extLst>
              </p:cNvPr>
              <p:cNvPicPr>
                <a:picLocks noChangeAspect="1"/>
              </p:cNvPicPr>
              <p:nvPr/>
            </p:nvPicPr>
            <p:blipFill>
              <a:blip r:embed="rId3">
                <a:extLst>
                  <a:ext uri="{28A0092B-C50C-407E-A947-70E740481C1C}">
                    <a14:useLocalDpi xmlns:a14="http://schemas.microsoft.com/office/drawing/2010/main" val="0"/>
                  </a:ext>
                </a:extLst>
              </a:blip>
              <a:srcRect l="1279" r="1279"/>
              <a:stretch/>
            </p:blipFill>
            <p:spPr>
              <a:xfrm>
                <a:off x="9030733" y="476572"/>
                <a:ext cx="2667564" cy="3196025"/>
              </a:xfrm>
              <a:prstGeom prst="rect">
                <a:avLst/>
              </a:prstGeom>
            </p:spPr>
          </p:pic>
          <p:sp>
            <p:nvSpPr>
              <p:cNvPr id="24" name="Rectangle 23">
                <a:extLst>
                  <a:ext uri="{FF2B5EF4-FFF2-40B4-BE49-F238E27FC236}">
                    <a16:creationId xmlns:a16="http://schemas.microsoft.com/office/drawing/2014/main" id="{9A8E8B40-7CF5-2748-B204-025F545B4138}"/>
                  </a:ext>
                </a:extLst>
              </p:cNvPr>
              <p:cNvSpPr/>
              <p:nvPr/>
            </p:nvSpPr>
            <p:spPr>
              <a:xfrm>
                <a:off x="9030733" y="3756703"/>
                <a:ext cx="2667564" cy="1077960"/>
              </a:xfrm>
              <a:prstGeom prst="rect">
                <a:avLst/>
              </a:prstGeom>
            </p:spPr>
            <p:txBody>
              <a:bodyPr wrap="square">
                <a:spAutoFit/>
              </a:bodyPr>
              <a:lstStyle/>
              <a:p>
                <a:pPr marL="6350" algn="ctr" eaLnBrk="0" fontAlgn="base" hangingPunct="0">
                  <a:spcBef>
                    <a:spcPct val="0"/>
                  </a:spcBef>
                  <a:spcAft>
                    <a:spcPct val="0"/>
                  </a:spcAft>
                  <a:defRPr/>
                </a:pPr>
                <a:r>
                  <a:rPr lang="en-US">
                    <a:solidFill>
                      <a:prstClr val="black"/>
                    </a:solidFill>
                    <a:latin typeface="Tahoma"/>
                    <a:cs typeface="Arial" charset="0"/>
                  </a:rPr>
                  <a:t>Certificated teachers, administrators and pupil service staff</a:t>
                </a:r>
              </a:p>
            </p:txBody>
          </p:sp>
        </p:grpSp>
        <p:sp>
          <p:nvSpPr>
            <p:cNvPr id="22" name="Rectangle 21">
              <a:extLst>
                <a:ext uri="{FF2B5EF4-FFF2-40B4-BE49-F238E27FC236}">
                  <a16:creationId xmlns:a16="http://schemas.microsoft.com/office/drawing/2014/main" id="{6E072373-6B80-214A-B04D-2C1787EC8268}"/>
                </a:ext>
              </a:extLst>
            </p:cNvPr>
            <p:cNvSpPr/>
            <p:nvPr/>
          </p:nvSpPr>
          <p:spPr>
            <a:xfrm>
              <a:off x="690002" y="494679"/>
              <a:ext cx="2625142" cy="646331"/>
            </a:xfrm>
            <a:prstGeom prst="rect">
              <a:avLst/>
            </a:prstGeom>
          </p:spPr>
          <p:txBody>
            <a:bodyPr wrap="none">
              <a:spAutoFit/>
            </a:bodyPr>
            <a:lstStyle/>
            <a:p>
              <a:pPr algn="ctr" fontAlgn="base">
                <a:spcBef>
                  <a:spcPct val="0"/>
                </a:spcBef>
                <a:spcAft>
                  <a:spcPct val="0"/>
                </a:spcAft>
                <a:defRPr/>
              </a:pPr>
              <a:r>
                <a:rPr lang="en-US" b="1">
                  <a:solidFill>
                    <a:srgbClr val="2B3358"/>
                  </a:solidFill>
                  <a:latin typeface="Arial Black" pitchFamily="34" charset="0"/>
                  <a:cs typeface="Arial" pitchFamily="34" charset="0"/>
                </a:rPr>
                <a:t>Staff Demographic/</a:t>
              </a:r>
            </a:p>
            <a:p>
              <a:pPr algn="ctr" fontAlgn="base">
                <a:spcBef>
                  <a:spcPct val="0"/>
                </a:spcBef>
                <a:spcAft>
                  <a:spcPct val="0"/>
                </a:spcAft>
                <a:defRPr/>
              </a:pPr>
              <a:r>
                <a:rPr lang="en-US" b="1">
                  <a:solidFill>
                    <a:srgbClr val="2B3358"/>
                  </a:solidFill>
                  <a:latin typeface="Arial Black" pitchFamily="34" charset="0"/>
                  <a:cs typeface="Arial" pitchFamily="34" charset="0"/>
                </a:rPr>
                <a:t>Assignments</a:t>
              </a:r>
            </a:p>
          </p:txBody>
        </p:sp>
      </p:grpSp>
      <p:grpSp>
        <p:nvGrpSpPr>
          <p:cNvPr id="25" name="Group 24">
            <a:extLst>
              <a:ext uri="{FF2B5EF4-FFF2-40B4-BE49-F238E27FC236}">
                <a16:creationId xmlns:a16="http://schemas.microsoft.com/office/drawing/2014/main" id="{5B645D69-C509-4240-BC73-9EF424B4BDB7}"/>
              </a:ext>
            </a:extLst>
          </p:cNvPr>
          <p:cNvGrpSpPr/>
          <p:nvPr/>
        </p:nvGrpSpPr>
        <p:grpSpPr>
          <a:xfrm>
            <a:off x="3339378" y="1320462"/>
            <a:ext cx="2790908" cy="4462597"/>
            <a:chOff x="3360334" y="513933"/>
            <a:chExt cx="2790908" cy="4462597"/>
          </a:xfrm>
        </p:grpSpPr>
        <p:grpSp>
          <p:nvGrpSpPr>
            <p:cNvPr id="26" name="Group 25">
              <a:extLst>
                <a:ext uri="{FF2B5EF4-FFF2-40B4-BE49-F238E27FC236}">
                  <a16:creationId xmlns:a16="http://schemas.microsoft.com/office/drawing/2014/main" id="{5CE8A9F6-71AE-7449-87E0-D442A413C91B}"/>
                </a:ext>
              </a:extLst>
            </p:cNvPr>
            <p:cNvGrpSpPr/>
            <p:nvPr/>
          </p:nvGrpSpPr>
          <p:grpSpPr>
            <a:xfrm>
              <a:off x="3360334" y="1205071"/>
              <a:ext cx="2790908" cy="3771459"/>
              <a:chOff x="3277815" y="268576"/>
              <a:chExt cx="2790908" cy="3620760"/>
            </a:xfrm>
          </p:grpSpPr>
          <p:pic>
            <p:nvPicPr>
              <p:cNvPr id="28" name="Picture 27">
                <a:extLst>
                  <a:ext uri="{FF2B5EF4-FFF2-40B4-BE49-F238E27FC236}">
                    <a16:creationId xmlns:a16="http://schemas.microsoft.com/office/drawing/2014/main" id="{A0A8B0C0-772E-FA4A-B227-2DEB6273305C}"/>
                  </a:ext>
                </a:extLst>
              </p:cNvPr>
              <p:cNvPicPr>
                <a:picLocks noChangeAspect="1"/>
              </p:cNvPicPr>
              <p:nvPr/>
            </p:nvPicPr>
            <p:blipFill>
              <a:blip r:embed="rId4">
                <a:extLst>
                  <a:ext uri="{28A0092B-C50C-407E-A947-70E740481C1C}">
                    <a14:useLocalDpi xmlns:a14="http://schemas.microsoft.com/office/drawing/2010/main" val="0"/>
                  </a:ext>
                </a:extLst>
              </a:blip>
              <a:srcRect l="1324" r="1324"/>
              <a:stretch/>
            </p:blipFill>
            <p:spPr>
              <a:xfrm>
                <a:off x="3277815" y="268576"/>
                <a:ext cx="2665100" cy="2628179"/>
              </a:xfrm>
              <a:prstGeom prst="rect">
                <a:avLst/>
              </a:prstGeom>
            </p:spPr>
          </p:pic>
          <p:sp>
            <p:nvSpPr>
              <p:cNvPr id="29" name="Rectangle 28">
                <a:extLst>
                  <a:ext uri="{FF2B5EF4-FFF2-40B4-BE49-F238E27FC236}">
                    <a16:creationId xmlns:a16="http://schemas.microsoft.com/office/drawing/2014/main" id="{1D0EEF0E-4D0E-D745-99E5-31B88CD8EFB0}"/>
                  </a:ext>
                </a:extLst>
              </p:cNvPr>
              <p:cNvSpPr/>
              <p:nvPr/>
            </p:nvSpPr>
            <p:spPr>
              <a:xfrm>
                <a:off x="3401158" y="3002900"/>
                <a:ext cx="2667565" cy="886436"/>
              </a:xfrm>
              <a:prstGeom prst="rect">
                <a:avLst/>
              </a:prstGeom>
            </p:spPr>
            <p:txBody>
              <a:bodyPr wrap="square">
                <a:spAutoFit/>
              </a:bodyPr>
              <a:lstStyle/>
              <a:p>
                <a:pPr algn="ctr" eaLnBrk="0" fontAlgn="base" hangingPunct="0">
                  <a:spcBef>
                    <a:spcPct val="0"/>
                  </a:spcBef>
                  <a:spcAft>
                    <a:spcPct val="0"/>
                  </a:spcAft>
                  <a:defRPr/>
                </a:pPr>
                <a:r>
                  <a:rPr lang="en-US">
                    <a:solidFill>
                      <a:prstClr val="black"/>
                    </a:solidFill>
                    <a:latin typeface="Tahoma"/>
                  </a:rPr>
                  <a:t>Course sections of students enrolled on Census Day</a:t>
                </a:r>
              </a:p>
            </p:txBody>
          </p:sp>
        </p:grpSp>
        <p:sp>
          <p:nvSpPr>
            <p:cNvPr id="27" name="TextBox 14">
              <a:extLst>
                <a:ext uri="{FF2B5EF4-FFF2-40B4-BE49-F238E27FC236}">
                  <a16:creationId xmlns:a16="http://schemas.microsoft.com/office/drawing/2014/main" id="{AFAD5251-0E77-B14F-AD7E-E77D7AC7E310}"/>
                </a:ext>
              </a:extLst>
            </p:cNvPr>
            <p:cNvSpPr txBox="1">
              <a:spLocks noChangeArrowheads="1"/>
            </p:cNvSpPr>
            <p:nvPr/>
          </p:nvSpPr>
          <p:spPr bwMode="auto">
            <a:xfrm>
              <a:off x="3542962" y="513933"/>
              <a:ext cx="2528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b="1">
                  <a:solidFill>
                    <a:srgbClr val="2B3358"/>
                  </a:solidFill>
                  <a:latin typeface="Arial Black" pitchFamily="34" charset="0"/>
                </a:rPr>
                <a:t>Course Enrollment</a:t>
              </a:r>
            </a:p>
          </p:txBody>
        </p:sp>
      </p:grpSp>
      <p:grpSp>
        <p:nvGrpSpPr>
          <p:cNvPr id="40" name="Group 39">
            <a:extLst>
              <a:ext uri="{FF2B5EF4-FFF2-40B4-BE49-F238E27FC236}">
                <a16:creationId xmlns:a16="http://schemas.microsoft.com/office/drawing/2014/main" id="{A41AE1C2-D0CE-904F-90EF-4EC21171358B}"/>
              </a:ext>
            </a:extLst>
          </p:cNvPr>
          <p:cNvGrpSpPr/>
          <p:nvPr/>
        </p:nvGrpSpPr>
        <p:grpSpPr>
          <a:xfrm>
            <a:off x="6195266" y="1331679"/>
            <a:ext cx="2755947" cy="4503717"/>
            <a:chOff x="6179487" y="494679"/>
            <a:chExt cx="2755947" cy="4503717"/>
          </a:xfrm>
        </p:grpSpPr>
        <p:grpSp>
          <p:nvGrpSpPr>
            <p:cNvPr id="41" name="Group 40">
              <a:extLst>
                <a:ext uri="{FF2B5EF4-FFF2-40B4-BE49-F238E27FC236}">
                  <a16:creationId xmlns:a16="http://schemas.microsoft.com/office/drawing/2014/main" id="{281CAC60-0001-CD47-ACAD-21A150A48F76}"/>
                </a:ext>
              </a:extLst>
            </p:cNvPr>
            <p:cNvGrpSpPr/>
            <p:nvPr/>
          </p:nvGrpSpPr>
          <p:grpSpPr>
            <a:xfrm>
              <a:off x="6181916" y="1187333"/>
              <a:ext cx="2753518" cy="3811063"/>
              <a:chOff x="476710" y="497882"/>
              <a:chExt cx="2753518" cy="4129461"/>
            </a:xfrm>
          </p:grpSpPr>
          <p:pic>
            <p:nvPicPr>
              <p:cNvPr id="43" name="Picture 42">
                <a:extLst>
                  <a:ext uri="{FF2B5EF4-FFF2-40B4-BE49-F238E27FC236}">
                    <a16:creationId xmlns:a16="http://schemas.microsoft.com/office/drawing/2014/main" id="{49C11B17-83F9-394F-BEA7-68EB20939CE7}"/>
                  </a:ext>
                </a:extLst>
              </p:cNvPr>
              <p:cNvPicPr>
                <a:picLocks noChangeAspect="1"/>
              </p:cNvPicPr>
              <p:nvPr/>
            </p:nvPicPr>
            <p:blipFill>
              <a:blip r:embed="rId5">
                <a:extLst>
                  <a:ext uri="{28A0092B-C50C-407E-A947-70E740481C1C}">
                    <a14:useLocalDpi xmlns:a14="http://schemas.microsoft.com/office/drawing/2010/main" val="0"/>
                  </a:ext>
                </a:extLst>
              </a:blip>
              <a:srcRect l="961" r="961"/>
              <a:stretch/>
            </p:blipFill>
            <p:spPr>
              <a:xfrm>
                <a:off x="476710" y="497882"/>
                <a:ext cx="2665136" cy="2951607"/>
              </a:xfrm>
              <a:prstGeom prst="rect">
                <a:avLst/>
              </a:prstGeom>
            </p:spPr>
          </p:pic>
          <p:sp>
            <p:nvSpPr>
              <p:cNvPr id="44" name="Rectangle 43">
                <a:extLst>
                  <a:ext uri="{FF2B5EF4-FFF2-40B4-BE49-F238E27FC236}">
                    <a16:creationId xmlns:a16="http://schemas.microsoft.com/office/drawing/2014/main" id="{82AFA8EF-4BF2-064F-96E5-B66F31D49830}"/>
                  </a:ext>
                </a:extLst>
              </p:cNvPr>
              <p:cNvSpPr/>
              <p:nvPr/>
            </p:nvSpPr>
            <p:spPr>
              <a:xfrm>
                <a:off x="565128" y="3626873"/>
                <a:ext cx="2665100" cy="1000470"/>
              </a:xfrm>
              <a:prstGeom prst="rect">
                <a:avLst/>
              </a:prstGeom>
            </p:spPr>
            <p:txBody>
              <a:bodyPr wrap="square">
                <a:spAutoFit/>
              </a:bodyPr>
              <a:lstStyle/>
              <a:p>
                <a:pPr algn="ctr" eaLnBrk="0" fontAlgn="base" hangingPunct="0">
                  <a:spcBef>
                    <a:spcPct val="0"/>
                  </a:spcBef>
                  <a:spcAft>
                    <a:spcPct val="0"/>
                  </a:spcAft>
                  <a:defRPr/>
                </a:pPr>
                <a:r>
                  <a:rPr lang="en-US">
                    <a:solidFill>
                      <a:prstClr val="black"/>
                    </a:solidFill>
                    <a:latin typeface="Tahoma"/>
                  </a:rPr>
                  <a:t>Classroom services provided to English Learners</a:t>
                </a:r>
              </a:p>
            </p:txBody>
          </p:sp>
        </p:grpSp>
        <p:sp>
          <p:nvSpPr>
            <p:cNvPr id="42" name="TextBox 31">
              <a:extLst>
                <a:ext uri="{FF2B5EF4-FFF2-40B4-BE49-F238E27FC236}">
                  <a16:creationId xmlns:a16="http://schemas.microsoft.com/office/drawing/2014/main" id="{055B7A3B-5E63-AC4E-B1A4-B56948E85DA1}"/>
                </a:ext>
              </a:extLst>
            </p:cNvPr>
            <p:cNvSpPr txBox="1">
              <a:spLocks noChangeArrowheads="1"/>
            </p:cNvSpPr>
            <p:nvPr/>
          </p:nvSpPr>
          <p:spPr bwMode="auto">
            <a:xfrm>
              <a:off x="6179487" y="494679"/>
              <a:ext cx="26675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b="1">
                  <a:solidFill>
                    <a:srgbClr val="2B3358"/>
                  </a:solidFill>
                  <a:latin typeface="Arial Black" pitchFamily="34" charset="0"/>
                </a:rPr>
                <a:t>English Learner (EL) Services</a:t>
              </a:r>
            </a:p>
          </p:txBody>
        </p:sp>
      </p:grpSp>
      <p:grpSp>
        <p:nvGrpSpPr>
          <p:cNvPr id="50" name="Group 49">
            <a:extLst>
              <a:ext uri="{FF2B5EF4-FFF2-40B4-BE49-F238E27FC236}">
                <a16:creationId xmlns:a16="http://schemas.microsoft.com/office/drawing/2014/main" id="{6CF2B864-90BD-2441-B9A1-4B39BCD8BC9B}"/>
              </a:ext>
            </a:extLst>
          </p:cNvPr>
          <p:cNvGrpSpPr/>
          <p:nvPr/>
        </p:nvGrpSpPr>
        <p:grpSpPr>
          <a:xfrm>
            <a:off x="8951213" y="1349997"/>
            <a:ext cx="2721244" cy="4531737"/>
            <a:chOff x="8935434" y="512354"/>
            <a:chExt cx="2721244" cy="4531737"/>
          </a:xfrm>
        </p:grpSpPr>
        <p:grpSp>
          <p:nvGrpSpPr>
            <p:cNvPr id="51" name="Group 50">
              <a:extLst>
                <a:ext uri="{FF2B5EF4-FFF2-40B4-BE49-F238E27FC236}">
                  <a16:creationId xmlns:a16="http://schemas.microsoft.com/office/drawing/2014/main" id="{BB339FD8-6562-1046-9F7E-C5A768B35612}"/>
                </a:ext>
              </a:extLst>
            </p:cNvPr>
            <p:cNvGrpSpPr/>
            <p:nvPr/>
          </p:nvGrpSpPr>
          <p:grpSpPr>
            <a:xfrm>
              <a:off x="8935434" y="1141011"/>
              <a:ext cx="2721244" cy="3903080"/>
              <a:chOff x="10034902" y="3049092"/>
              <a:chExt cx="2721244" cy="3895450"/>
            </a:xfrm>
          </p:grpSpPr>
          <p:pic>
            <p:nvPicPr>
              <p:cNvPr id="53" name="Picture 2">
                <a:extLst>
                  <a:ext uri="{FF2B5EF4-FFF2-40B4-BE49-F238E27FC236}">
                    <a16:creationId xmlns:a16="http://schemas.microsoft.com/office/drawing/2014/main" id="{F5DB8FD0-9EBB-A04C-A140-D8B5E1E07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624" r="2624"/>
              <a:stretch/>
            </p:blipFill>
            <p:spPr bwMode="auto">
              <a:xfrm>
                <a:off x="10118351" y="3049092"/>
                <a:ext cx="2637795" cy="2778448"/>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34515C2B-CA6C-5B43-8017-0D4CE7ED068B}"/>
                  </a:ext>
                </a:extLst>
              </p:cNvPr>
              <p:cNvSpPr/>
              <p:nvPr/>
            </p:nvSpPr>
            <p:spPr>
              <a:xfrm>
                <a:off x="10034902" y="6023017"/>
                <a:ext cx="2665100" cy="921525"/>
              </a:xfrm>
              <a:prstGeom prst="rect">
                <a:avLst/>
              </a:prstGeom>
            </p:spPr>
            <p:txBody>
              <a:bodyPr wrap="square">
                <a:spAutoFit/>
              </a:bodyPr>
              <a:lstStyle/>
              <a:p>
                <a:pPr algn="ctr">
                  <a:spcBef>
                    <a:spcPts val="1200"/>
                  </a:spcBef>
                  <a:spcAft>
                    <a:spcPts val="1200"/>
                  </a:spcAft>
                  <a:tabLst>
                    <a:tab pos="628650" algn="l"/>
                  </a:tabLst>
                  <a:defRPr/>
                </a:pPr>
                <a:r>
                  <a:rPr lang="en-US" dirty="0">
                    <a:solidFill>
                      <a:prstClr val="black"/>
                    </a:solidFill>
                    <a:latin typeface="Tahoma"/>
                    <a:ea typeface="Times New Roman" panose="02020603050405020304" pitchFamily="18" charset="0"/>
                    <a:cs typeface="Times New Roman" panose="02020603050405020304" pitchFamily="18" charset="0"/>
                  </a:rPr>
                  <a:t>Postsecondary survey status of CPA program or CTE completers</a:t>
                </a:r>
                <a:endParaRPr lang="en-US" dirty="0">
                  <a:solidFill>
                    <a:prstClr val="black"/>
                  </a:solidFill>
                  <a:latin typeface="Tahoma"/>
                  <a:ea typeface="Calibri" panose="020F0502020204030204" pitchFamily="34" charset="0"/>
                  <a:cs typeface="Times New Roman" panose="02020603050405020304" pitchFamily="18" charset="0"/>
                </a:endParaRPr>
              </a:p>
            </p:txBody>
          </p:sp>
        </p:grpSp>
        <p:sp>
          <p:nvSpPr>
            <p:cNvPr id="52" name="TextBox 31">
              <a:extLst>
                <a:ext uri="{FF2B5EF4-FFF2-40B4-BE49-F238E27FC236}">
                  <a16:creationId xmlns:a16="http://schemas.microsoft.com/office/drawing/2014/main" id="{CD03DBF6-3E35-A448-BC9D-EF9421F2D00E}"/>
                </a:ext>
              </a:extLst>
            </p:cNvPr>
            <p:cNvSpPr txBox="1">
              <a:spLocks noChangeArrowheads="1"/>
            </p:cNvSpPr>
            <p:nvPr/>
          </p:nvSpPr>
          <p:spPr bwMode="auto">
            <a:xfrm>
              <a:off x="8935434" y="512354"/>
              <a:ext cx="26675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b="1" dirty="0">
                  <a:solidFill>
                    <a:srgbClr val="2B3358"/>
                  </a:solidFill>
                  <a:latin typeface="Arial Black" pitchFamily="34" charset="0"/>
                </a:rPr>
                <a:t>Postsecondary Status</a:t>
              </a:r>
            </a:p>
          </p:txBody>
        </p:sp>
      </p:grpSp>
    </p:spTree>
    <p:extLst>
      <p:ext uri="{BB962C8B-B14F-4D97-AF65-F5344CB8AC3E}">
        <p14:creationId xmlns:p14="http://schemas.microsoft.com/office/powerpoint/2010/main" val="293107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2"/>
          <p:cNvSpPr>
            <a:spLocks noGrp="1" noChangeArrowheads="1"/>
          </p:cNvSpPr>
          <p:nvPr>
            <p:ph type="title"/>
          </p:nvPr>
        </p:nvSpPr>
        <p:spPr>
          <a:xfrm>
            <a:off x="432000" y="405542"/>
            <a:ext cx="3572109" cy="1009371"/>
          </a:xfrm>
        </p:spPr>
        <p:txBody>
          <a:bodyPr/>
          <a:lstStyle/>
          <a:p>
            <a:r>
              <a:rPr lang="en-US" b="1" dirty="0">
                <a:solidFill>
                  <a:srgbClr val="2B3358"/>
                </a:solidFill>
                <a:latin typeface="Arial Black" panose="020B0A04020102020204" pitchFamily="34" charset="0"/>
              </a:rPr>
              <a:t>Data Submission</a:t>
            </a:r>
            <a:br>
              <a:rPr lang="en-US" b="1" dirty="0">
                <a:solidFill>
                  <a:srgbClr val="2B3358"/>
                </a:solidFill>
                <a:latin typeface="Arial Black" panose="020B0A04020102020204" pitchFamily="34" charset="0"/>
              </a:rPr>
            </a:br>
            <a:r>
              <a:rPr lang="en-US" b="1" dirty="0">
                <a:solidFill>
                  <a:srgbClr val="2B3358"/>
                </a:solidFill>
                <a:latin typeface="Arial Black" panose="020B0A04020102020204" pitchFamily="34" charset="0"/>
              </a:rPr>
              <a:t> Sequence</a:t>
            </a:r>
            <a:endParaRPr lang="en-US" dirty="0"/>
          </a:p>
        </p:txBody>
      </p:sp>
      <p:sp>
        <p:nvSpPr>
          <p:cNvPr id="12292" name="Slide Number Placeholder 5"/>
          <p:cNvSpPr txBox="1">
            <a:spLocks noGrp="1"/>
          </p:cNvSpPr>
          <p:nvPr/>
        </p:nvSpPr>
        <p:spPr bwMode="auto">
          <a:xfrm>
            <a:off x="1671639" y="6492875"/>
            <a:ext cx="587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p>
        </p:txBody>
      </p:sp>
      <p:sp>
        <p:nvSpPr>
          <p:cNvPr id="2" name="Footer Placeholder 1">
            <a:extLst>
              <a:ext uri="{FF2B5EF4-FFF2-40B4-BE49-F238E27FC236}">
                <a16:creationId xmlns:a16="http://schemas.microsoft.com/office/drawing/2014/main" id="{A20A1CC6-3FFC-DE4C-BA96-98F8E6D87E77}"/>
              </a:ext>
            </a:extLst>
          </p:cNvPr>
          <p:cNvSpPr>
            <a:spLocks noGrp="1"/>
          </p:cNvSpPr>
          <p:nvPr>
            <p:ph type="ftr" sz="quarter" idx="10"/>
          </p:nvPr>
        </p:nvSpPr>
        <p:spPr/>
        <p:txBody>
          <a:bodyPr/>
          <a:lstStyle/>
          <a:p>
            <a:r>
              <a:rPr lang="en-US" noProof="0"/>
              <a:t>Fall 2 - Advanced Reports and Certification v1.1 - Jan 11, 2024</a:t>
            </a:r>
          </a:p>
        </p:txBody>
      </p:sp>
      <p:sp>
        <p:nvSpPr>
          <p:cNvPr id="3" name="Slide Number Placeholder 2">
            <a:extLst>
              <a:ext uri="{FF2B5EF4-FFF2-40B4-BE49-F238E27FC236}">
                <a16:creationId xmlns:a16="http://schemas.microsoft.com/office/drawing/2014/main" id="{A5C6A6A1-80C6-D04E-B924-87ECBB84AA1A}"/>
              </a:ext>
            </a:extLst>
          </p:cNvPr>
          <p:cNvSpPr>
            <a:spLocks noGrp="1"/>
          </p:cNvSpPr>
          <p:nvPr>
            <p:ph type="sldNum" sz="quarter" idx="11"/>
          </p:nvPr>
        </p:nvSpPr>
        <p:spPr/>
        <p:txBody>
          <a:bodyPr/>
          <a:lstStyle/>
          <a:p>
            <a:fld id="{4B73C415-D670-4716-A5EC-CC4D52CA2BAC}" type="slidenum">
              <a:rPr lang="en-US" noProof="0" smtClean="0"/>
              <a:pPr/>
              <a:t>8</a:t>
            </a:fld>
            <a:endParaRPr lang="en-US" noProof="0"/>
          </a:p>
        </p:txBody>
      </p:sp>
      <p:graphicFrame>
        <p:nvGraphicFramePr>
          <p:cNvPr id="50" name="Diagram 49">
            <a:extLst>
              <a:ext uri="{FF2B5EF4-FFF2-40B4-BE49-F238E27FC236}">
                <a16:creationId xmlns:a16="http://schemas.microsoft.com/office/drawing/2014/main" id="{7AFDE14B-727F-9340-BA41-E38FD1297D22}"/>
              </a:ext>
            </a:extLst>
          </p:cNvPr>
          <p:cNvGraphicFramePr/>
          <p:nvPr>
            <p:extLst>
              <p:ext uri="{D42A27DB-BD31-4B8C-83A1-F6EECF244321}">
                <p14:modId xmlns:p14="http://schemas.microsoft.com/office/powerpoint/2010/main" val="2019444924"/>
              </p:ext>
            </p:extLst>
          </p:nvPr>
        </p:nvGraphicFramePr>
        <p:xfrm>
          <a:off x="3727965" y="545805"/>
          <a:ext cx="4754065" cy="5459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 name="Rectangle: Rounded Corners 2">
            <a:extLst>
              <a:ext uri="{FF2B5EF4-FFF2-40B4-BE49-F238E27FC236}">
                <a16:creationId xmlns:a16="http://schemas.microsoft.com/office/drawing/2014/main" id="{C909571A-8490-4F41-8278-C6EFF9365BE4}"/>
              </a:ext>
            </a:extLst>
          </p:cNvPr>
          <p:cNvSpPr/>
          <p:nvPr/>
        </p:nvSpPr>
        <p:spPr>
          <a:xfrm>
            <a:off x="592023" y="2186882"/>
            <a:ext cx="2949387" cy="3246120"/>
          </a:xfrm>
          <a:prstGeom prst="roundRect">
            <a:avLst>
              <a:gd name="adj" fmla="val 3885"/>
            </a:avLst>
          </a:prstGeom>
          <a:solidFill>
            <a:schemeClr val="accent6">
              <a:lumMod val="20000"/>
              <a:lumOff val="8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solidFill>
                  <a:srgbClr val="2B3358"/>
                </a:solidFill>
                <a:latin typeface="Tahoma" panose="020B0604030504040204" pitchFamily="34" charset="0"/>
                <a:ea typeface="Tahoma" panose="020B0604030504040204" pitchFamily="34" charset="0"/>
                <a:cs typeface="Tahoma" panose="020B0604030504040204" pitchFamily="34" charset="0"/>
              </a:rPr>
              <a:t>File types must be submitted in this sequence. </a:t>
            </a:r>
          </a:p>
          <a:p>
            <a:pPr marL="285750" indent="-285750">
              <a:buFont typeface="Wingdings" panose="05000000000000000000" pitchFamily="2" charset="2"/>
              <a:buChar char="§"/>
            </a:pPr>
            <a:endParaRPr lang="en-US" dirty="0">
              <a:solidFill>
                <a:srgbClr val="2B3358"/>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a:solidFill>
                  <a:srgbClr val="2B3358"/>
                </a:solidFill>
                <a:latin typeface="Tahoma" panose="020B0604030504040204" pitchFamily="34" charset="0"/>
                <a:ea typeface="Tahoma" panose="020B0604030504040204" pitchFamily="34" charset="0"/>
                <a:cs typeface="Tahoma" panose="020B0604030504040204" pitchFamily="34" charset="0"/>
              </a:rPr>
              <a:t>Records for each file needs to be posted first before uploading the next.</a:t>
            </a:r>
          </a:p>
        </p:txBody>
      </p:sp>
      <p:sp>
        <p:nvSpPr>
          <p:cNvPr id="57" name="Rectangle: Rounded Corners 1">
            <a:extLst>
              <a:ext uri="{FF2B5EF4-FFF2-40B4-BE49-F238E27FC236}">
                <a16:creationId xmlns:a16="http://schemas.microsoft.com/office/drawing/2014/main" id="{1FE12383-7E72-094D-8C69-6806A79C0ED4}"/>
              </a:ext>
            </a:extLst>
          </p:cNvPr>
          <p:cNvSpPr/>
          <p:nvPr/>
        </p:nvSpPr>
        <p:spPr>
          <a:xfrm>
            <a:off x="8122277" y="545805"/>
            <a:ext cx="3459306" cy="4017486"/>
          </a:xfrm>
          <a:prstGeom prst="roundRect">
            <a:avLst>
              <a:gd name="adj" fmla="val 3885"/>
            </a:avLst>
          </a:prstGeom>
          <a:solidFill>
            <a:srgbClr val="F8F5F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rgbClr val="2B3358"/>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8" name="Table 57">
            <a:extLst>
              <a:ext uri="{FF2B5EF4-FFF2-40B4-BE49-F238E27FC236}">
                <a16:creationId xmlns:a16="http://schemas.microsoft.com/office/drawing/2014/main" id="{DC0217EA-71EA-7F44-B73E-8B7BB79BDEDE}"/>
              </a:ext>
            </a:extLst>
          </p:cNvPr>
          <p:cNvGraphicFramePr>
            <a:graphicFrameLocks noGrp="1"/>
          </p:cNvGraphicFramePr>
          <p:nvPr>
            <p:extLst>
              <p:ext uri="{D42A27DB-BD31-4B8C-83A1-F6EECF244321}">
                <p14:modId xmlns:p14="http://schemas.microsoft.com/office/powerpoint/2010/main" val="154862203"/>
              </p:ext>
            </p:extLst>
          </p:nvPr>
        </p:nvGraphicFramePr>
        <p:xfrm>
          <a:off x="8313778" y="1020908"/>
          <a:ext cx="3076304" cy="3033152"/>
        </p:xfrm>
        <a:graphic>
          <a:graphicData uri="http://schemas.openxmlformats.org/drawingml/2006/table">
            <a:tbl>
              <a:tblPr>
                <a:tableStyleId>{7DF18680-E054-41AD-8BC1-D1AEF772440D}</a:tableStyleId>
              </a:tblPr>
              <a:tblGrid>
                <a:gridCol w="1378132">
                  <a:extLst>
                    <a:ext uri="{9D8B030D-6E8A-4147-A177-3AD203B41FA5}">
                      <a16:colId xmlns:a16="http://schemas.microsoft.com/office/drawing/2014/main" val="385956685"/>
                    </a:ext>
                  </a:extLst>
                </a:gridCol>
                <a:gridCol w="1698172">
                  <a:extLst>
                    <a:ext uri="{9D8B030D-6E8A-4147-A177-3AD203B41FA5}">
                      <a16:colId xmlns:a16="http://schemas.microsoft.com/office/drawing/2014/main" val="1323869308"/>
                    </a:ext>
                  </a:extLst>
                </a:gridCol>
              </a:tblGrid>
              <a:tr h="288032">
                <a:tc>
                  <a:txBody>
                    <a:bodyPr/>
                    <a:lstStyle/>
                    <a:p>
                      <a:pPr algn="ctr" fontAlgn="t"/>
                      <a:r>
                        <a:rPr lang="en-US" sz="1200" b="1">
                          <a:effectLst/>
                          <a:latin typeface="Tahoma" panose="020B0604030504040204" pitchFamily="34" charset="0"/>
                          <a:ea typeface="Tahoma" panose="020B0604030504040204" pitchFamily="34" charset="0"/>
                          <a:cs typeface="Tahoma" panose="020B0604030504040204" pitchFamily="34" charset="0"/>
                        </a:rPr>
                        <a:t>File Type</a:t>
                      </a:r>
                    </a:p>
                  </a:txBody>
                  <a:tcPr marL="32232" marR="32232" marT="16116" marB="16116" anchor="ctr"/>
                </a:tc>
                <a:tc>
                  <a:txBody>
                    <a:bodyPr/>
                    <a:lstStyle/>
                    <a:p>
                      <a:pPr algn="ctr" fontAlgn="t"/>
                      <a:r>
                        <a:rPr lang="en-US" sz="1200" b="1">
                          <a:effectLst/>
                          <a:latin typeface="Tahoma" panose="020B0604030504040204" pitchFamily="34" charset="0"/>
                          <a:ea typeface="Tahoma" panose="020B0604030504040204" pitchFamily="34" charset="0"/>
                          <a:cs typeface="Tahoma" panose="020B0604030504040204" pitchFamily="34" charset="0"/>
                        </a:rPr>
                        <a:t>Operational Keys</a:t>
                      </a:r>
                    </a:p>
                  </a:txBody>
                  <a:tcPr marL="32232" marR="32232" marT="16116" marB="16116" anchor="ctr"/>
                </a:tc>
                <a:extLst>
                  <a:ext uri="{0D108BD9-81ED-4DB2-BD59-A6C34878D82A}">
                    <a16:rowId xmlns:a16="http://schemas.microsoft.com/office/drawing/2014/main" val="1325569375"/>
                  </a:ext>
                </a:extLst>
              </a:tr>
              <a:tr h="435620">
                <a:tc>
                  <a:txBody>
                    <a:bodyPr/>
                    <a:lstStyle/>
                    <a:p>
                      <a:pPr algn="ctr" fontAlgn="t"/>
                      <a:r>
                        <a:rPr lang="en-US" sz="1200" b="1">
                          <a:effectLst/>
                          <a:latin typeface="Tahoma" panose="020B0604030504040204" pitchFamily="34" charset="0"/>
                          <a:ea typeface="Tahoma" panose="020B0604030504040204" pitchFamily="34" charset="0"/>
                          <a:cs typeface="Tahoma" panose="020B0604030504040204" pitchFamily="34" charset="0"/>
                        </a:rPr>
                        <a:t>SASS</a:t>
                      </a:r>
                    </a:p>
                  </a:txBody>
                  <a:tcPr marL="32232" marR="32232" marT="16116" marB="16116" anchor="ctr"/>
                </a:tc>
                <a:tc>
                  <a:txBody>
                    <a:bodyPr/>
                    <a:lstStyle/>
                    <a:p>
                      <a:pPr fontAlgn="t"/>
                      <a:r>
                        <a:rPr lang="en-US" sz="1200">
                          <a:effectLst/>
                          <a:latin typeface="Tahoma" panose="020B0604030504040204" pitchFamily="34" charset="0"/>
                          <a:ea typeface="Tahoma" panose="020B0604030504040204" pitchFamily="34" charset="0"/>
                          <a:cs typeface="Tahoma" panose="020B0604030504040204" pitchFamily="34" charset="0"/>
                        </a:rPr>
                        <a:t>School of Assignment, Academic Year ID</a:t>
                      </a:r>
                    </a:p>
                  </a:txBody>
                  <a:tcPr marL="32232" marR="32232" marT="16116" marB="16116" anchor="ctr"/>
                </a:tc>
                <a:extLst>
                  <a:ext uri="{0D108BD9-81ED-4DB2-BD59-A6C34878D82A}">
                    <a16:rowId xmlns:a16="http://schemas.microsoft.com/office/drawing/2014/main" val="784781501"/>
                  </a:ext>
                </a:extLst>
              </a:tr>
              <a:tr h="757525">
                <a:tc>
                  <a:txBody>
                    <a:bodyPr/>
                    <a:lstStyle/>
                    <a:p>
                      <a:pPr algn="ctr" fontAlgn="t"/>
                      <a:r>
                        <a:rPr lang="en-US" sz="1200" b="1">
                          <a:effectLst/>
                          <a:latin typeface="Tahoma" panose="020B0604030504040204" pitchFamily="34" charset="0"/>
                          <a:ea typeface="Tahoma" panose="020B0604030504040204" pitchFamily="34" charset="0"/>
                          <a:cs typeface="Tahoma" panose="020B0604030504040204" pitchFamily="34" charset="0"/>
                        </a:rPr>
                        <a:t>CRSE</a:t>
                      </a:r>
                    </a:p>
                  </a:txBody>
                  <a:tcPr marL="32232" marR="32232" marT="16116" marB="16116" anchor="ctr"/>
                </a:tc>
                <a:tc>
                  <a:txBody>
                    <a:bodyPr/>
                    <a:lstStyle/>
                    <a:p>
                      <a:pPr fontAlgn="t"/>
                      <a:r>
                        <a:rPr lang="en-US" sz="1200" dirty="0">
                          <a:effectLst/>
                          <a:latin typeface="Tahoma" panose="020B0604030504040204" pitchFamily="34" charset="0"/>
                          <a:ea typeface="Tahoma" panose="020B0604030504040204" pitchFamily="34" charset="0"/>
                          <a:cs typeface="Tahoma" panose="020B0604030504040204" pitchFamily="34" charset="0"/>
                        </a:rPr>
                        <a:t>School of Course Delivery, Academic Year ID, Academic Term Code</a:t>
                      </a:r>
                    </a:p>
                  </a:txBody>
                  <a:tcPr marL="32232" marR="32232" marT="16116" marB="16116" anchor="ctr"/>
                </a:tc>
                <a:extLst>
                  <a:ext uri="{0D108BD9-81ED-4DB2-BD59-A6C34878D82A}">
                    <a16:rowId xmlns:a16="http://schemas.microsoft.com/office/drawing/2014/main" val="2415203756"/>
                  </a:ext>
                </a:extLst>
              </a:tr>
              <a:tr h="772874">
                <a:tc>
                  <a:txBody>
                    <a:bodyPr/>
                    <a:lstStyle/>
                    <a:p>
                      <a:pPr algn="ctr" fontAlgn="t"/>
                      <a:r>
                        <a:rPr lang="en-US" sz="1200" b="1">
                          <a:effectLst/>
                          <a:latin typeface="Tahoma" panose="020B0604030504040204" pitchFamily="34" charset="0"/>
                          <a:ea typeface="Tahoma" panose="020B0604030504040204" pitchFamily="34" charset="0"/>
                          <a:cs typeface="Tahoma" panose="020B0604030504040204" pitchFamily="34" charset="0"/>
                        </a:rPr>
                        <a:t>SCSE</a:t>
                      </a:r>
                    </a:p>
                  </a:txBody>
                  <a:tcPr marL="32232" marR="32232" marT="16116" marB="16116" anchor="ctr"/>
                </a:tc>
                <a:tc>
                  <a:txBody>
                    <a:bodyPr/>
                    <a:lstStyle/>
                    <a:p>
                      <a:pPr fontAlgn="t"/>
                      <a:r>
                        <a:rPr lang="en-US" sz="1200">
                          <a:effectLst/>
                          <a:latin typeface="Tahoma" panose="020B0604030504040204" pitchFamily="34" charset="0"/>
                          <a:ea typeface="Tahoma" panose="020B0604030504040204" pitchFamily="34" charset="0"/>
                          <a:cs typeface="Tahoma" panose="020B0604030504040204" pitchFamily="34" charset="0"/>
                        </a:rPr>
                        <a:t>SSID, School of Course Delivery, Academic Year ID, Academic Term Code</a:t>
                      </a:r>
                    </a:p>
                  </a:txBody>
                  <a:tcPr marL="32232" marR="32232" marT="16116" marB="16116" anchor="ctr"/>
                </a:tc>
                <a:extLst>
                  <a:ext uri="{0D108BD9-81ED-4DB2-BD59-A6C34878D82A}">
                    <a16:rowId xmlns:a16="http://schemas.microsoft.com/office/drawing/2014/main" val="2989926299"/>
                  </a:ext>
                </a:extLst>
              </a:tr>
              <a:tr h="772874">
                <a:tc>
                  <a:txBody>
                    <a:bodyPr/>
                    <a:lstStyle/>
                    <a:p>
                      <a:pPr algn="ctr" fontAlgn="t"/>
                      <a:r>
                        <a:rPr lang="en-US" sz="1200" b="1" dirty="0">
                          <a:effectLst/>
                          <a:latin typeface="Tahoma" panose="020B0604030504040204" pitchFamily="34" charset="0"/>
                          <a:ea typeface="Tahoma" panose="020B0604030504040204" pitchFamily="34" charset="0"/>
                          <a:cs typeface="Tahoma" panose="020B0604030504040204" pitchFamily="34" charset="0"/>
                        </a:rPr>
                        <a:t>PSTS</a:t>
                      </a:r>
                    </a:p>
                  </a:txBody>
                  <a:tcPr marL="32232" marR="32232" marT="16116" marB="16116" anchor="ctr"/>
                </a:tc>
                <a:tc>
                  <a:txBody>
                    <a:bodyPr/>
                    <a:lstStyle/>
                    <a:p>
                      <a:pPr fontAlgn="t"/>
                      <a:r>
                        <a:rPr lang="en-US" sz="1200" b="0" i="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Reporting LEA, Education Program Participation Type, Academic Year</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32232" marR="32232" marT="16116" marB="16116" anchor="ctr"/>
                </a:tc>
                <a:extLst>
                  <a:ext uri="{0D108BD9-81ED-4DB2-BD59-A6C34878D82A}">
                    <a16:rowId xmlns:a16="http://schemas.microsoft.com/office/drawing/2014/main" val="1996225897"/>
                  </a:ext>
                </a:extLst>
              </a:tr>
            </a:tbl>
          </a:graphicData>
        </a:graphic>
      </p:graphicFrame>
      <p:sp>
        <p:nvSpPr>
          <p:cNvPr id="10" name="Rectangle: Rounded Corners 1">
            <a:extLst>
              <a:ext uri="{FF2B5EF4-FFF2-40B4-BE49-F238E27FC236}">
                <a16:creationId xmlns:a16="http://schemas.microsoft.com/office/drawing/2014/main" id="{16B1639B-317A-D34D-ACB8-EBFFB50CBA64}"/>
              </a:ext>
            </a:extLst>
          </p:cNvPr>
          <p:cNvSpPr/>
          <p:nvPr/>
        </p:nvSpPr>
        <p:spPr>
          <a:xfrm>
            <a:off x="8122278" y="5038394"/>
            <a:ext cx="3459306" cy="700718"/>
          </a:xfrm>
          <a:prstGeom prst="roundRect">
            <a:avLst>
              <a:gd name="adj" fmla="val 3885"/>
            </a:avLst>
          </a:prstGeom>
          <a:solidFill>
            <a:srgbClr val="F8F5F9"/>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2B3358"/>
                </a:solidFill>
                <a:latin typeface="Tahoma" panose="020B0604030504040204" pitchFamily="34" charset="0"/>
                <a:ea typeface="Tahoma" panose="020B0604030504040204" pitchFamily="34" charset="0"/>
                <a:cs typeface="Tahoma" panose="020B0604030504040204" pitchFamily="34" charset="0"/>
              </a:rPr>
              <a:t>* File types in asterisk(*) are full replacement type files </a:t>
            </a:r>
          </a:p>
        </p:txBody>
      </p:sp>
    </p:spTree>
    <p:extLst>
      <p:ext uri="{BB962C8B-B14F-4D97-AF65-F5344CB8AC3E}">
        <p14:creationId xmlns:p14="http://schemas.microsoft.com/office/powerpoint/2010/main" val="89601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8498" y="2128806"/>
            <a:ext cx="1587523" cy="1384995"/>
          </a:xfrm>
          <a:prstGeom prst="rect">
            <a:avLst/>
          </a:prstGeom>
          <a:noFill/>
        </p:spPr>
        <p:txBody>
          <a:bodyPr wrap="square" rtlCol="0">
            <a:spAutoFit/>
          </a:bodyPr>
          <a:lstStyle/>
          <a:p>
            <a:pPr>
              <a:spcAft>
                <a:spcPts val="600"/>
              </a:spcAft>
            </a:pPr>
            <a:r>
              <a:rPr lang="en-US" sz="1400" dirty="0">
                <a:solidFill>
                  <a:prstClr val="black"/>
                </a:solidFill>
                <a:latin typeface="Tahoma"/>
              </a:rPr>
              <a:t>SEID, Names, Birthdates, Gender, Race/Ethnicity, Employment Start Date, etc.</a:t>
            </a:r>
            <a:endParaRPr lang="en-US" sz="1400">
              <a:solidFill>
                <a:prstClr val="black"/>
              </a:solidFill>
              <a:latin typeface="Tahoma"/>
            </a:endParaRPr>
          </a:p>
        </p:txBody>
      </p:sp>
      <p:sp>
        <p:nvSpPr>
          <p:cNvPr id="8" name="TextBox 7"/>
          <p:cNvSpPr txBox="1"/>
          <p:nvPr/>
        </p:nvSpPr>
        <p:spPr>
          <a:xfrm>
            <a:off x="669316" y="4295063"/>
            <a:ext cx="1587523" cy="1384995"/>
          </a:xfrm>
          <a:prstGeom prst="rect">
            <a:avLst/>
          </a:prstGeom>
          <a:noFill/>
        </p:spPr>
        <p:txBody>
          <a:bodyPr wrap="square" rtlCol="0">
            <a:spAutoFit/>
          </a:bodyPr>
          <a:lstStyle/>
          <a:p>
            <a:pPr>
              <a:spcAft>
                <a:spcPts val="600"/>
              </a:spcAft>
            </a:pPr>
            <a:r>
              <a:rPr lang="en-US" sz="1400" dirty="0">
                <a:solidFill>
                  <a:prstClr val="black"/>
                </a:solidFill>
                <a:latin typeface="Tahoma"/>
              </a:rPr>
              <a:t>Which courses are being taught at a school, which teachers are teaching them</a:t>
            </a:r>
            <a:endParaRPr lang="en-US" sz="1400">
              <a:solidFill>
                <a:prstClr val="black"/>
              </a:solidFill>
              <a:latin typeface="Tahoma"/>
            </a:endParaRPr>
          </a:p>
        </p:txBody>
      </p:sp>
      <p:sp>
        <p:nvSpPr>
          <p:cNvPr id="9" name="TextBox 8"/>
          <p:cNvSpPr txBox="1"/>
          <p:nvPr/>
        </p:nvSpPr>
        <p:spPr>
          <a:xfrm>
            <a:off x="10067090" y="2021084"/>
            <a:ext cx="1694448" cy="1600438"/>
          </a:xfrm>
          <a:prstGeom prst="rect">
            <a:avLst/>
          </a:prstGeom>
          <a:noFill/>
        </p:spPr>
        <p:txBody>
          <a:bodyPr wrap="square" rtlCol="0">
            <a:spAutoFit/>
          </a:bodyPr>
          <a:lstStyle/>
          <a:p>
            <a:pPr>
              <a:spcAft>
                <a:spcPts val="600"/>
              </a:spcAft>
            </a:pPr>
            <a:r>
              <a:rPr lang="en-US" sz="1400" dirty="0">
                <a:solidFill>
                  <a:prstClr val="black"/>
                </a:solidFill>
                <a:latin typeface="Tahoma"/>
              </a:rPr>
              <a:t>Staff job classification (teacher, administrator, pupil services), specific non-classroom based assignments</a:t>
            </a:r>
            <a:endParaRPr lang="en-US" sz="1400">
              <a:solidFill>
                <a:prstClr val="black"/>
              </a:solidFill>
              <a:latin typeface="Tahoma"/>
            </a:endParaRPr>
          </a:p>
        </p:txBody>
      </p:sp>
      <p:sp>
        <p:nvSpPr>
          <p:cNvPr id="10" name="TextBox 9"/>
          <p:cNvSpPr txBox="1"/>
          <p:nvPr/>
        </p:nvSpPr>
        <p:spPr>
          <a:xfrm>
            <a:off x="10067090" y="4725950"/>
            <a:ext cx="1842169" cy="738664"/>
          </a:xfrm>
          <a:prstGeom prst="rect">
            <a:avLst/>
          </a:prstGeom>
          <a:noFill/>
        </p:spPr>
        <p:txBody>
          <a:bodyPr wrap="square" rtlCol="0">
            <a:spAutoFit/>
          </a:bodyPr>
          <a:lstStyle/>
          <a:p>
            <a:pPr>
              <a:spcAft>
                <a:spcPts val="600"/>
              </a:spcAft>
            </a:pPr>
            <a:r>
              <a:rPr lang="en-US" sz="1400" dirty="0">
                <a:solidFill>
                  <a:prstClr val="black"/>
                </a:solidFill>
                <a:latin typeface="Tahoma"/>
              </a:rPr>
              <a:t>Which students are enrolled in each course?</a:t>
            </a:r>
            <a:endParaRPr lang="en-US" sz="1400">
              <a:solidFill>
                <a:prstClr val="black"/>
              </a:solidFill>
              <a:latin typeface="Tahoma"/>
            </a:endParaRPr>
          </a:p>
        </p:txBody>
      </p:sp>
      <p:sp>
        <p:nvSpPr>
          <p:cNvPr id="4" name="Title 3"/>
          <p:cNvSpPr>
            <a:spLocks noGrp="1"/>
          </p:cNvSpPr>
          <p:nvPr>
            <p:ph type="title" idx="4294967295"/>
          </p:nvPr>
        </p:nvSpPr>
        <p:spPr>
          <a:xfrm>
            <a:off x="477709" y="339315"/>
            <a:ext cx="8501063" cy="681037"/>
          </a:xfrm>
        </p:spPr>
        <p:txBody>
          <a:bodyPr>
            <a:normAutofit/>
          </a:bodyPr>
          <a:lstStyle/>
          <a:p>
            <a:r>
              <a:rPr lang="en-US" sz="3200" dirty="0">
                <a:latin typeface="Arial Black" panose="020B0A04020102020204" pitchFamily="34" charset="0"/>
              </a:rPr>
              <a:t>Assignment Monitoring Data</a:t>
            </a:r>
          </a:p>
        </p:txBody>
      </p:sp>
      <p:graphicFrame>
        <p:nvGraphicFramePr>
          <p:cNvPr id="6" name="Content Placeholder 5" descr="Table with 4 squares for each of teh file types used in assignment monitoring (SDEM, SASS, CRSE, SCSE)."/>
          <p:cNvGraphicFramePr>
            <a:graphicFrameLocks noGrp="1"/>
          </p:cNvGraphicFramePr>
          <p:nvPr>
            <p:ph idx="4294967295"/>
          </p:nvPr>
        </p:nvGraphicFramePr>
        <p:xfrm>
          <a:off x="1977189" y="1832309"/>
          <a:ext cx="839403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A5D9CE5B-CD23-4DD7-9817-0C09612A84C1}"/>
              </a:ext>
              <a:ext uri="{C183D7F6-B498-43B3-948B-1728B52AA6E4}">
                <adec:decorative xmlns:adec="http://schemas.microsoft.com/office/drawing/2017/decorative" val="1"/>
              </a:ext>
            </a:extLst>
          </p:cNvPr>
          <p:cNvGrpSpPr/>
          <p:nvPr/>
        </p:nvGrpSpPr>
        <p:grpSpPr>
          <a:xfrm>
            <a:off x="0" y="6365364"/>
            <a:ext cx="12192001" cy="492636"/>
            <a:chOff x="0" y="6399536"/>
            <a:chExt cx="12192001" cy="492636"/>
          </a:xfrm>
        </p:grpSpPr>
        <p:sp>
          <p:nvSpPr>
            <p:cNvPr id="18" name="Rectangle 17">
              <a:extLst>
                <a:ext uri="{FF2B5EF4-FFF2-40B4-BE49-F238E27FC236}">
                  <a16:creationId xmlns:a16="http://schemas.microsoft.com/office/drawing/2014/main" id="{91F90EF4-C114-44ED-A6CF-65C9727FC1A0}"/>
                </a:ext>
              </a:extLst>
            </p:cNvPr>
            <p:cNvSpPr/>
            <p:nvPr/>
          </p:nvSpPr>
          <p:spPr>
            <a:xfrm>
              <a:off x="1" y="6399536"/>
              <a:ext cx="12192000" cy="421200"/>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sp>
          <p:nvSpPr>
            <p:cNvPr id="20" name="Slide Number Placeholder 5">
              <a:extLst>
                <a:ext uri="{FF2B5EF4-FFF2-40B4-BE49-F238E27FC236}">
                  <a16:creationId xmlns:a16="http://schemas.microsoft.com/office/drawing/2014/main" id="{1931B388-8DD5-41B9-BF53-F552162DABD3}"/>
                </a:ext>
              </a:extLst>
            </p:cNvPr>
            <p:cNvSpPr txBox="1">
              <a:spLocks/>
            </p:cNvSpPr>
            <p:nvPr/>
          </p:nvSpPr>
          <p:spPr>
            <a:xfrm>
              <a:off x="11772000" y="6435254"/>
              <a:ext cx="420000" cy="421200"/>
            </a:xfrm>
            <a:prstGeom prst="rect">
              <a:avLst/>
            </a:prstGeom>
            <a:solidFill>
              <a:schemeClr val="bg1">
                <a:lumMod val="95000"/>
              </a:schemeClr>
            </a:solidFill>
            <a:ln w="6350">
              <a:noFill/>
            </a:ln>
          </p:spPr>
          <p:txBody>
            <a:bodyPr vert="horz"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B73C415-D670-4716-A5EC-CC4D52CA2BAC}" type="slidenum">
                <a:rPr lang="en-US" smtClean="0"/>
                <a:pPr algn="ctr"/>
                <a:t>9</a:t>
              </a:fld>
              <a:endParaRPr lang="en-US" dirty="0"/>
            </a:p>
          </p:txBody>
        </p:sp>
        <p:sp>
          <p:nvSpPr>
            <p:cNvPr id="22" name="Rectangle 21">
              <a:extLst>
                <a:ext uri="{FF2B5EF4-FFF2-40B4-BE49-F238E27FC236}">
                  <a16:creationId xmlns:a16="http://schemas.microsoft.com/office/drawing/2014/main" id="{DC28D917-32B6-4301-A572-634C85330580}"/>
                </a:ext>
              </a:extLst>
            </p:cNvPr>
            <p:cNvSpPr/>
            <p:nvPr/>
          </p:nvSpPr>
          <p:spPr>
            <a:xfrm>
              <a:off x="0" y="682073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sp>
          <p:nvSpPr>
            <p:cNvPr id="24" name="Rectangle 23">
              <a:extLst>
                <a:ext uri="{FF2B5EF4-FFF2-40B4-BE49-F238E27FC236}">
                  <a16:creationId xmlns:a16="http://schemas.microsoft.com/office/drawing/2014/main" id="{9ABFF6FE-946C-4A7F-8145-1B9112A077A7}"/>
                </a:ext>
              </a:extLst>
            </p:cNvPr>
            <p:cNvSpPr/>
            <p:nvPr/>
          </p:nvSpPr>
          <p:spPr>
            <a:xfrm>
              <a:off x="11772000" y="6820735"/>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pic>
          <p:nvPicPr>
            <p:cNvPr id="26" name="Graphic 30">
              <a:extLst>
                <a:ext uri="{FF2B5EF4-FFF2-40B4-BE49-F238E27FC236}">
                  <a16:creationId xmlns:a16="http://schemas.microsoft.com/office/drawing/2014/main" id="{765A441F-843D-4B52-A47A-02D308E26C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96526" y="6441996"/>
              <a:ext cx="1218014" cy="336404"/>
            </a:xfrm>
            <a:prstGeom prst="rect">
              <a:avLst/>
            </a:prstGeom>
          </p:spPr>
        </p:pic>
        <p:sp>
          <p:nvSpPr>
            <p:cNvPr id="28" name="Rectangle 27">
              <a:extLst>
                <a:ext uri="{FF2B5EF4-FFF2-40B4-BE49-F238E27FC236}">
                  <a16:creationId xmlns:a16="http://schemas.microsoft.com/office/drawing/2014/main" id="{11A5DF10-5D74-4B5F-BD77-0BEEFD2ED6BF}"/>
                </a:ext>
              </a:extLst>
            </p:cNvPr>
            <p:cNvSpPr/>
            <p:nvPr/>
          </p:nvSpPr>
          <p:spPr>
            <a:xfrm>
              <a:off x="0" y="682073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sp>
          <p:nvSpPr>
            <p:cNvPr id="29" name="Rectangle 28">
              <a:extLst>
                <a:ext uri="{FF2B5EF4-FFF2-40B4-BE49-F238E27FC236}">
                  <a16:creationId xmlns:a16="http://schemas.microsoft.com/office/drawing/2014/main" id="{A3733374-ECC2-4A8A-A304-970D39549984}"/>
                </a:ext>
              </a:extLst>
            </p:cNvPr>
            <p:cNvSpPr/>
            <p:nvPr/>
          </p:nvSpPr>
          <p:spPr>
            <a:xfrm>
              <a:off x="11772000" y="6820735"/>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a:p>
          </p:txBody>
        </p:sp>
        <p:pic>
          <p:nvPicPr>
            <p:cNvPr id="30" name="Graphic 33">
              <a:extLst>
                <a:ext uri="{FF2B5EF4-FFF2-40B4-BE49-F238E27FC236}">
                  <a16:creationId xmlns:a16="http://schemas.microsoft.com/office/drawing/2014/main" id="{52B8A17A-81F0-478A-971B-84F323CA89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96526" y="6441996"/>
              <a:ext cx="1218014" cy="336404"/>
            </a:xfrm>
            <a:prstGeom prst="rect">
              <a:avLst/>
            </a:prstGeom>
          </p:spPr>
        </p:pic>
      </p:grpSp>
      <p:sp>
        <p:nvSpPr>
          <p:cNvPr id="2" name="Footer Placeholder 1">
            <a:extLst>
              <a:ext uri="{FF2B5EF4-FFF2-40B4-BE49-F238E27FC236}">
                <a16:creationId xmlns:a16="http://schemas.microsoft.com/office/drawing/2014/main" id="{5272D466-8822-4FDC-B3F8-447C935E187B}"/>
              </a:ext>
            </a:extLst>
          </p:cNvPr>
          <p:cNvSpPr>
            <a:spLocks noGrp="1"/>
          </p:cNvSpPr>
          <p:nvPr>
            <p:ph type="ftr" sz="quarter" idx="11"/>
          </p:nvPr>
        </p:nvSpPr>
        <p:spPr>
          <a:xfrm>
            <a:off x="-1" y="6501889"/>
            <a:ext cx="4632158" cy="365125"/>
          </a:xfrm>
        </p:spPr>
        <p:txBody>
          <a:bodyPr/>
          <a:lstStyle/>
          <a:p>
            <a:r>
              <a:rPr lang="en-US" noProof="0">
                <a:solidFill>
                  <a:schemeClr val="tx1"/>
                </a:solidFill>
              </a:rPr>
              <a:t>Fall 2 - Advanced Reports and Certification v1.1 - Jan 11, 2024</a:t>
            </a:r>
            <a:endParaRPr lang="en-US" dirty="0">
              <a:solidFill>
                <a:schemeClr val="tx1"/>
              </a:solidFill>
            </a:endParaRPr>
          </a:p>
        </p:txBody>
      </p:sp>
      <p:sp>
        <p:nvSpPr>
          <p:cNvPr id="3" name="Slide Number Placeholder 2">
            <a:extLst>
              <a:ext uri="{FF2B5EF4-FFF2-40B4-BE49-F238E27FC236}">
                <a16:creationId xmlns:a16="http://schemas.microsoft.com/office/drawing/2014/main" id="{29D0D922-9AAF-4F3B-99AC-BE1D851C7CF9}"/>
              </a:ext>
            </a:extLst>
          </p:cNvPr>
          <p:cNvSpPr>
            <a:spLocks noGrp="1"/>
          </p:cNvSpPr>
          <p:nvPr>
            <p:ph type="sldNum" sz="quarter" idx="12"/>
          </p:nvPr>
        </p:nvSpPr>
        <p:spPr/>
        <p:txBody>
          <a:bodyPr/>
          <a:lstStyle/>
          <a:p>
            <a:fld id="{9B61E5D5-8AFD-435F-9228-06EFE93AAD4B}" type="slidenum">
              <a:rPr lang="en-US" smtClean="0"/>
              <a:t>9</a:t>
            </a:fld>
            <a:endParaRPr lang="en-US"/>
          </a:p>
        </p:txBody>
      </p:sp>
    </p:spTree>
    <p:extLst>
      <p:ext uri="{BB962C8B-B14F-4D97-AF65-F5344CB8AC3E}">
        <p14:creationId xmlns:p14="http://schemas.microsoft.com/office/powerpoint/2010/main" val="1624251185"/>
      </p:ext>
    </p:extLst>
  </p:cSld>
  <p:clrMapOvr>
    <a:masterClrMapping/>
  </p:clrMapOvr>
</p:sld>
</file>

<file path=ppt/theme/theme1.xml><?xml version="1.0" encoding="utf-8"?>
<a:theme xmlns:a="http://schemas.openxmlformats.org/drawingml/2006/main" name="CALPADS-PowerPoint-Template">
  <a:themeElements>
    <a:clrScheme name="Custom 24">
      <a:dk1>
        <a:sysClr val="windowText" lastClr="000000"/>
      </a:dk1>
      <a:lt1>
        <a:srgbClr val="FCFCFC"/>
      </a:lt1>
      <a:dk2>
        <a:srgbClr val="3F3F3F"/>
      </a:dk2>
      <a:lt2>
        <a:srgbClr val="FCFCFC"/>
      </a:lt2>
      <a:accent1>
        <a:srgbClr val="3DC1BD"/>
      </a:accent1>
      <a:accent2>
        <a:srgbClr val="FF715B"/>
      </a:accent2>
      <a:accent3>
        <a:srgbClr val="555FAD"/>
      </a:accent3>
      <a:accent4>
        <a:srgbClr val="19929B"/>
      </a:accent4>
      <a:accent5>
        <a:srgbClr val="C13131"/>
      </a:accent5>
      <a:accent6>
        <a:srgbClr val="8E8016"/>
      </a:accent6>
      <a:hlink>
        <a:srgbClr val="31B0C1"/>
      </a:hlink>
      <a:folHlink>
        <a:srgbClr val="31B0C1"/>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LPADS-PowerPoint-Template" id="{3C7B8BAE-4AEB-4147-8F53-DF880FA21DFA}" vid="{DA6E5E0A-6147-DC40-A2DF-BF4AC2DA34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BE157F-4C13-8048-8E32-FD9855A27C5B}">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ign_x002d_off_x0020_status xmlns="186db01c-c4a5-44d8-a310-3ab2db9d5f5c" xsi:nil="true"/>
    <DocShortBody xmlns="186db01c-c4a5-44d8-a310-3ab2db9d5f5c">This presentation reviews the key points of Fall 2 Reporting and Certification changes. This is for staff who have Fall 2 certification experience and would like a refresher. There is no demonstration of the functionality.</DocShortBody>
    <DocBody xmlns="186db01c-c4a5-44d8-a310-3ab2db9d5f5c">This presentation reviews the key points of Fall 2 Reporting and Certification changes. This is for staff who have Fall 2 certification experience and would like a refresher. There is no demonstration of the functionality.</DocBody>
    <DocTitle xmlns="186db01c-c4a5-44d8-a310-3ab2db9d5f5c">Fall 2 Advanced Reporting &amp; Certification PowerPoint with Notes v1.1</DocTitle>
    <ReportPeriod xmlns="186db01c-c4a5-44d8-a310-3ab2db9d5f5c">Fall 2</ReportPeriod>
    <_dlc_DocId xmlns="88c68383-87e6-47d9-bddd-bf3f846e2f30">V2FRC72ACC37-661584439-312</_dlc_DocId>
    <_dlc_DocIdUrl xmlns="88c68383-87e6-47d9-bddd-bf3f846e2f30">
      <Url>https://fcmat2.sharepoint.com/sites/intranet/_layouts/15/DocIdRedir.aspx?ID=V2FRC72ACC37-661584439-312</Url>
      <Description>V2FRC72ACC37-661584439-312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6189C2C42938499CA13C75961A7ED9" ma:contentTypeVersion="9" ma:contentTypeDescription="Create a new document." ma:contentTypeScope="" ma:versionID="f3e63f8852460bc88314ebeb7b636125">
  <xsd:schema xmlns:xsd="http://www.w3.org/2001/XMLSchema" xmlns:xs="http://www.w3.org/2001/XMLSchema" xmlns:p="http://schemas.microsoft.com/office/2006/metadata/properties" xmlns:ns2="88c68383-87e6-47d9-bddd-bf3f846e2f30" xmlns:ns3="186db01c-c4a5-44d8-a310-3ab2db9d5f5c" targetNamespace="http://schemas.microsoft.com/office/2006/metadata/properties" ma:root="true" ma:fieldsID="5535b41d112710ce7ebd42e200115b07" ns2:_="" ns3:_="">
    <xsd:import namespace="88c68383-87e6-47d9-bddd-bf3f846e2f30"/>
    <xsd:import namespace="186db01c-c4a5-44d8-a310-3ab2db9d5f5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ReportPeriod" minOccurs="0"/>
                <xsd:element ref="ns3:DocBody"/>
                <xsd:element ref="ns3:DocShortBody"/>
                <xsd:element ref="ns3:DocTitle"/>
                <xsd:element ref="ns3:Sign_x002d_off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68383-87e6-47d9-bddd-bf3f846e2f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86db01c-c4a5-44d8-a310-3ab2db9d5f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ReportPeriod" ma:index="15" nillable="true" ma:displayName="ReportingPeriod" ma:format="Dropdown" ma:internalName="ReportPeriod">
      <xsd:simpleType>
        <xsd:restriction base="dms:Choice">
          <xsd:enumeration value="Fall 1"/>
          <xsd:enumeration value="Fall 2"/>
          <xsd:enumeration value="EOY"/>
        </xsd:restriction>
      </xsd:simpleType>
    </xsd:element>
    <xsd:element name="DocBody" ma:index="16" ma:displayName="DocBody" ma:internalName="DocBody">
      <xsd:simpleType>
        <xsd:restriction base="dms:Note"/>
      </xsd:simpleType>
    </xsd:element>
    <xsd:element name="DocShortBody" ma:index="17" ma:displayName="DocShortBody" ma:internalName="DocShortBody">
      <xsd:simpleType>
        <xsd:restriction base="dms:Note"/>
      </xsd:simpleType>
    </xsd:element>
    <xsd:element name="DocTitle" ma:index="18" ma:displayName="DocTitle" ma:internalName="DocTitle">
      <xsd:simpleType>
        <xsd:restriction base="dms:Text">
          <xsd:maxLength value="255"/>
        </xsd:restriction>
      </xsd:simpleType>
    </xsd:element>
    <xsd:element name="Sign_x002d_off_x0020_status" ma:index="19" nillable="true" ma:displayName="Sign-off status" ma:internalName="Sign_x002d_off_x0020_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9C0BFDF-D948-4F4A-854E-477525F57792}">
  <ds:schemaRefs>
    <ds:schemaRef ds:uri="http://purl.org/dc/elements/1.1/"/>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b92034fb-4666-4cb2-aacd-159b1af3bd6a"/>
    <ds:schemaRef ds:uri="43b4253e-c274-4962-85a2-d8f7662acfe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8AC4B4E-F81C-4C41-BF4C-008C8EEA0CCD}"/>
</file>

<file path=customXml/itemProps3.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4.xml><?xml version="1.0" encoding="utf-8"?>
<ds:datastoreItem xmlns:ds="http://schemas.openxmlformats.org/officeDocument/2006/customXml" ds:itemID="{4D7451ED-4C02-4CBA-82B5-4BF37E905DF3}"/>
</file>

<file path=docProps/app.xml><?xml version="1.0" encoding="utf-8"?>
<Properties xmlns="http://schemas.openxmlformats.org/officeDocument/2006/extended-properties" xmlns:vt="http://schemas.openxmlformats.org/officeDocument/2006/docPropsVTypes">
  <Template>CALPADS-PowerPoint-Template</Template>
  <TotalTime>0</TotalTime>
  <Words>6889</Words>
  <Application>Microsoft Office PowerPoint</Application>
  <PresentationFormat>Widescreen</PresentationFormat>
  <Paragraphs>848</Paragraphs>
  <Slides>54</Slides>
  <Notes>53</Notes>
  <HiddenSlides>11</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CALPADS-PowerPoint-Template</vt:lpstr>
      <vt:lpstr>Office Theme</vt:lpstr>
      <vt:lpstr>FALL - 2  Advanced Reports and Certification</vt:lpstr>
      <vt:lpstr>Target Audience</vt:lpstr>
      <vt:lpstr>Training Sequence</vt:lpstr>
      <vt:lpstr>Objective</vt:lpstr>
      <vt:lpstr>Agenda</vt:lpstr>
      <vt:lpstr>Fall 2 Overview</vt:lpstr>
      <vt:lpstr>Information Reported in Fall 2</vt:lpstr>
      <vt:lpstr>Data Submission  Sequence</vt:lpstr>
      <vt:lpstr>Assignment Monitoring Data</vt:lpstr>
      <vt:lpstr> Fall 2 Preparation</vt:lpstr>
      <vt:lpstr>CHANGES</vt:lpstr>
      <vt:lpstr>Important Dates</vt:lpstr>
      <vt:lpstr>2023-24 – Fall -2 Summary of Changes</vt:lpstr>
      <vt:lpstr>CTE Pathway Course Codes</vt:lpstr>
      <vt:lpstr>DD User Interface Functionality</vt:lpstr>
      <vt:lpstr>2023-24 – Fall -2 Validation Changes</vt:lpstr>
      <vt:lpstr>2023-24 – Fall -2 Summary of Changes</vt:lpstr>
      <vt:lpstr>Certification Trend Warnings Disabled</vt:lpstr>
      <vt:lpstr>MISASSIGNMENTS</vt:lpstr>
      <vt:lpstr>Reporting Pull-Out and Push-In Teachers</vt:lpstr>
      <vt:lpstr>Reporting Courses Taught by Teachers NOT Employed by the LEA</vt:lpstr>
      <vt:lpstr>Generic SEID # 9999999999</vt:lpstr>
      <vt:lpstr>Reporting College Credit Courses Code 23 or 24</vt:lpstr>
      <vt:lpstr>Teacher of Record</vt:lpstr>
      <vt:lpstr>Reporting Local Assignment Options</vt:lpstr>
      <vt:lpstr>Reporting Middle School Core Settings</vt:lpstr>
      <vt:lpstr>Reporting English Learner Services</vt:lpstr>
      <vt:lpstr>Reporting Nonclassroom Based or Support Assignment Code 6020</vt:lpstr>
      <vt:lpstr>Fall 2 Assignment Monitoring Resources</vt:lpstr>
      <vt:lpstr>CalSAAS Questions?</vt:lpstr>
      <vt:lpstr>CalSAAS Questions?</vt:lpstr>
      <vt:lpstr>PowerPoint Presentation</vt:lpstr>
      <vt:lpstr>Fall 2 Common Problems </vt:lpstr>
      <vt:lpstr>Fall 2 Common Problems </vt:lpstr>
      <vt:lpstr>Fall 2 Common Problems </vt:lpstr>
      <vt:lpstr>Fall 2 Common Problems </vt:lpstr>
      <vt:lpstr>Fall 2 Common Problems </vt:lpstr>
      <vt:lpstr>Fall 2 Common Problems </vt:lpstr>
      <vt:lpstr>Fall 2 Common Problems </vt:lpstr>
      <vt:lpstr>Fall 2 Common Problems </vt:lpstr>
      <vt:lpstr>Fall 2 Common Problems </vt:lpstr>
      <vt:lpstr>Fall 2 Common Problems </vt:lpstr>
      <vt:lpstr>Fall 2 Common Problems </vt:lpstr>
      <vt:lpstr>Reporting Staff on Leave/No Longer employed</vt:lpstr>
      <vt:lpstr>Teacher Reporting Scenarios</vt:lpstr>
      <vt:lpstr>Fall 2 Best Practices</vt:lpstr>
      <vt:lpstr>Wrap Up</vt:lpstr>
      <vt:lpstr>PowerPoint Presentation</vt:lpstr>
      <vt:lpstr>Certification Process</vt:lpstr>
      <vt:lpstr>Summary</vt:lpstr>
      <vt:lpstr>Resources</vt:lpstr>
      <vt:lpstr>Support</vt:lpstr>
      <vt:lpstr>Feedback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 Advanced Reporting &amp; Certification PowerPoint with Notes v1.1</dc:title>
  <dc:creator/>
  <cp:lastModifiedBy/>
  <cp:revision>9</cp:revision>
  <cp:lastPrinted>2020-01-31T00:07:05Z</cp:lastPrinted>
  <dcterms:created xsi:type="dcterms:W3CDTF">2019-06-11T23:43:51Z</dcterms:created>
  <dcterms:modified xsi:type="dcterms:W3CDTF">2024-01-11T22:44:45Z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0x0101003B6189C2C42938499CA13C75961A7ED9</vt:lpwstr>
  </property>
  <property fmtid="{D5CDD505-2E9C-101B-9397-08002B2CF9AE}" pid="3" name="_dlc_DocIdItemGuid">
    <vt:lpwstr>3a00a43a-fc63-4d18-a633-483aa3f7743e</vt:lpwstr>
  </property>
  <property fmtid="{D5CDD505-2E9C-101B-9397-08002B2CF9AE}" pid="4" name="MediaServiceImageTags">
    <vt:lpwstr/>
  </property>
</Properties>
</file>