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6.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5"/>
    <p:sldMasterId id="2147483712" r:id="rId6"/>
    <p:sldMasterId id="2147483774" r:id="rId7"/>
    <p:sldMasterId id="2147483863" r:id="rId8"/>
    <p:sldMasterId id="2147483893" r:id="rId9"/>
    <p:sldMasterId id="2147483925" r:id="rId10"/>
    <p:sldMasterId id="2147483984" r:id="rId11"/>
    <p:sldMasterId id="2147484016" r:id="rId12"/>
  </p:sldMasterIdLst>
  <p:notesMasterIdLst>
    <p:notesMasterId r:id="rId95"/>
  </p:notesMasterIdLst>
  <p:handoutMasterIdLst>
    <p:handoutMasterId r:id="rId96"/>
  </p:handoutMasterIdLst>
  <p:sldIdLst>
    <p:sldId id="2248" r:id="rId13"/>
    <p:sldId id="257" r:id="rId14"/>
    <p:sldId id="2360" r:id="rId15"/>
    <p:sldId id="2361" r:id="rId16"/>
    <p:sldId id="858" r:id="rId17"/>
    <p:sldId id="853" r:id="rId18"/>
    <p:sldId id="1830" r:id="rId19"/>
    <p:sldId id="1216" r:id="rId20"/>
    <p:sldId id="2375" r:id="rId21"/>
    <p:sldId id="313" r:id="rId22"/>
    <p:sldId id="2932" r:id="rId23"/>
    <p:sldId id="1584" r:id="rId24"/>
    <p:sldId id="1831" r:id="rId25"/>
    <p:sldId id="292" r:id="rId26"/>
    <p:sldId id="1838" r:id="rId27"/>
    <p:sldId id="1577" r:id="rId28"/>
    <p:sldId id="1215" r:id="rId29"/>
    <p:sldId id="2930" r:id="rId30"/>
    <p:sldId id="2962" r:id="rId31"/>
    <p:sldId id="2968" r:id="rId32"/>
    <p:sldId id="2969" r:id="rId33"/>
    <p:sldId id="2966" r:id="rId34"/>
    <p:sldId id="2964" r:id="rId35"/>
    <p:sldId id="1576" r:id="rId36"/>
    <p:sldId id="1643" r:id="rId37"/>
    <p:sldId id="2914" r:id="rId38"/>
    <p:sldId id="1578" r:id="rId39"/>
    <p:sldId id="316" r:id="rId40"/>
    <p:sldId id="1580" r:id="rId41"/>
    <p:sldId id="2967" r:id="rId42"/>
    <p:sldId id="1636" r:id="rId43"/>
    <p:sldId id="1823" r:id="rId44"/>
    <p:sldId id="1825" r:id="rId45"/>
    <p:sldId id="1826" r:id="rId46"/>
    <p:sldId id="907" r:id="rId47"/>
    <p:sldId id="2915" r:id="rId48"/>
    <p:sldId id="1575" r:id="rId49"/>
    <p:sldId id="2804" r:id="rId50"/>
    <p:sldId id="2942" r:id="rId51"/>
    <p:sldId id="1683" r:id="rId52"/>
    <p:sldId id="2959" r:id="rId53"/>
    <p:sldId id="1819" r:id="rId54"/>
    <p:sldId id="1833" r:id="rId55"/>
    <p:sldId id="2354" r:id="rId56"/>
    <p:sldId id="2358" r:id="rId57"/>
    <p:sldId id="2251" r:id="rId58"/>
    <p:sldId id="2359" r:id="rId59"/>
    <p:sldId id="1229" r:id="rId60"/>
    <p:sldId id="1230" r:id="rId61"/>
    <p:sldId id="1231" r:id="rId62"/>
    <p:sldId id="1241" r:id="rId63"/>
    <p:sldId id="1817" r:id="rId64"/>
    <p:sldId id="1818" r:id="rId65"/>
    <p:sldId id="851" r:id="rId66"/>
    <p:sldId id="326" r:id="rId67"/>
    <p:sldId id="381" r:id="rId68"/>
    <p:sldId id="2357" r:id="rId69"/>
    <p:sldId id="1218" r:id="rId70"/>
    <p:sldId id="1222" r:id="rId71"/>
    <p:sldId id="1227" r:id="rId72"/>
    <p:sldId id="1225" r:id="rId73"/>
    <p:sldId id="1638" r:id="rId74"/>
    <p:sldId id="1639" r:id="rId75"/>
    <p:sldId id="1003" r:id="rId76"/>
    <p:sldId id="1568" r:id="rId77"/>
    <p:sldId id="1569" r:id="rId78"/>
    <p:sldId id="300" r:id="rId79"/>
    <p:sldId id="1829" r:id="rId80"/>
    <p:sldId id="330" r:id="rId81"/>
    <p:sldId id="1581" r:id="rId82"/>
    <p:sldId id="2970" r:id="rId83"/>
    <p:sldId id="2971" r:id="rId84"/>
    <p:sldId id="1695" r:id="rId85"/>
    <p:sldId id="2972" r:id="rId86"/>
    <p:sldId id="311" r:id="rId87"/>
    <p:sldId id="1836" r:id="rId88"/>
    <p:sldId id="256" r:id="rId89"/>
    <p:sldId id="1723" r:id="rId90"/>
    <p:sldId id="312" r:id="rId91"/>
    <p:sldId id="288" r:id="rId92"/>
    <p:sldId id="279" r:id="rId93"/>
    <p:sldId id="278"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C1BD"/>
    <a:srgbClr val="FF745F"/>
    <a:srgbClr val="55C7C3"/>
    <a:srgbClr val="FFF7F5"/>
    <a:srgbClr val="375E97"/>
    <a:srgbClr val="FF735D"/>
    <a:srgbClr val="4CAFE0"/>
    <a:srgbClr val="555FAD"/>
    <a:srgbClr val="42C1BD"/>
    <a:srgbClr val="C8C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101353-075F-795A-4933-66D720B77C7B}" v="1" dt="2023-09-13T23:21:24.278"/>
    <p1510:client id="{8EF38FE5-F94C-46C0-BD83-D3A2C6597A00}" v="14" dt="2023-09-12T17:25:15.971"/>
    <p1510:client id="{43AC96FC-C8BB-4D8F-9410-E6EBEFF7A382}" v="28" dt="2023-09-12T21:27:34.447"/>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34" autoAdjust="0"/>
    <p:restoredTop sz="89894" autoAdjust="0"/>
  </p:normalViewPr>
  <p:slideViewPr>
    <p:cSldViewPr snapToGrid="0">
      <p:cViewPr varScale="1">
        <p:scale>
          <a:sx n="144" d="100"/>
          <a:sy n="144" d="100"/>
        </p:scale>
        <p:origin x="1328" y="19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7.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microsoft.com/office/2015/10/relationships/revisionInfo" Target="revisionInfo.xml"/><Relationship Id="rId5" Type="http://schemas.openxmlformats.org/officeDocument/2006/relationships/slideMaster" Target="slideMasters/slideMaster1.xml"/><Relationship Id="rId90" Type="http://schemas.openxmlformats.org/officeDocument/2006/relationships/slide" Target="slides/slide78.xml"/><Relationship Id="rId95" Type="http://schemas.openxmlformats.org/officeDocument/2006/relationships/notesMaster" Target="notesMasters/notesMaster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microsoft.com/office/2018/10/relationships/authors" Target="author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6.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commentAuthors" Target="commentAuthors.xml"/><Relationship Id="rId7" Type="http://schemas.openxmlformats.org/officeDocument/2006/relationships/slideMaster" Target="slideMasters/slideMaster3.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presProps" Target="pres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Orientation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altLang="en-US" b="0" dirty="0">
              <a:solidFill>
                <a:schemeClr val="tx1"/>
              </a:solidFill>
            </a:rPr>
            <a:t>Data Coordinator Orientation</a:t>
          </a:r>
          <a:endParaRPr lang="en-US"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dgm:spPr>
        <a:solidFill>
          <a:srgbClr val="42C1BD">
            <a:alpha val="90000"/>
          </a:srgbClr>
        </a:solidFill>
      </dgm:spPr>
      <dgm:t>
        <a:bodyPr/>
        <a:lstStyle/>
        <a:p>
          <a:r>
            <a:rPr lang="en-US" b="1" dirty="0"/>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dgm:t>
        <a:bodyPr/>
        <a:lstStyle/>
        <a:p>
          <a:r>
            <a:rPr lang="en-US"/>
            <a:t>EOY 1-4 Data Population</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a:noFill/>
        <a:ln w="12700">
          <a:solidFill>
            <a:srgbClr val="55C7C3"/>
          </a:solidFill>
        </a:ln>
      </dgm:spPr>
      <dgm:t>
        <a:bodyPr anchor="ctr"/>
        <a:lstStyle/>
        <a:p>
          <a:pPr algn="ctr"/>
          <a:r>
            <a:rPr lang="en-US" sz="1300" dirty="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a:noFill/>
        <a:ln w="12700">
          <a:solidFill>
            <a:srgbClr val="55C7C3"/>
          </a:solidFill>
        </a:ln>
      </dgm:spPr>
      <dgm:t>
        <a:bodyPr anchor="ctr"/>
        <a:lstStyle/>
        <a:p>
          <a:pPr algn="ctr"/>
          <a:r>
            <a:rPr lang="en-US" sz="1300" dirty="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a:noFill/>
        <a:ln w="12700">
          <a:solidFill>
            <a:srgbClr val="55C7C3"/>
          </a:solidFill>
        </a:ln>
      </dgm:spPr>
      <dgm:t>
        <a:bodyPr anchor="ctr"/>
        <a:lstStyle/>
        <a:p>
          <a:pPr algn="ctr"/>
          <a:r>
            <a:rPr lang="en-US" sz="1300" dirty="0"/>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dgm:t>
        <a:bodyPr anchor="ctr"/>
        <a:lstStyle/>
        <a:p>
          <a:pPr algn="ctr"/>
          <a:r>
            <a:rPr lang="en-US" sz="1300" dirty="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72523C17-FB7C-4049-A88F-31329218BA72}">
      <dgm:prSet phldrT="[Text]" custT="1"/>
      <dgm:spPr/>
      <dgm:t>
        <a:bodyPr anchor="ctr"/>
        <a:lstStyle/>
        <a:p>
          <a:pPr algn="ctr"/>
          <a:r>
            <a:rPr lang="en-US" sz="1300" dirty="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dgm:t>
        <a:bodyPr anchor="ctr"/>
        <a:lstStyle/>
        <a:p>
          <a:pPr algn="ctr"/>
          <a:r>
            <a:rPr lang="en-US" sz="1300" dirty="0"/>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dgm:t>
        <a:bodyPr anchor="ctr"/>
        <a:lstStyle/>
        <a:p>
          <a:pPr algn="ctr"/>
          <a:r>
            <a:rPr lang="en-US" sz="1300" dirty="0"/>
            <a:t>EOY</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5D4F8716-E3D9-4FA6-BAD6-78B71EE3373A}">
      <dgm:prSet phldrT="[Text]" custT="1"/>
      <dgm:spPr/>
      <dgm:t>
        <a:bodyPr anchor="ctr"/>
        <a:lstStyle/>
        <a:p>
          <a:pPr algn="ctr"/>
          <a:r>
            <a:rPr lang="en-US" sz="1300" dirty="0"/>
            <a:t>EOY 2 &amp; 3 Reporting and Certification</a:t>
          </a:r>
        </a:p>
      </dgm:t>
    </dgm:pt>
    <dgm:pt modelId="{AEF6A852-C3DE-411D-9EC8-D5ABBB207541}" type="parTrans" cxnId="{A35BD41D-E5FB-4B18-BCB8-2320157DCECC}">
      <dgm:prSet/>
      <dgm:spPr/>
      <dgm:t>
        <a:bodyPr/>
        <a:lstStyle/>
        <a:p>
          <a:endParaRPr lang="en-US"/>
        </a:p>
      </dgm:t>
    </dgm:pt>
    <dgm:pt modelId="{260B7E66-FE69-4475-888C-E2433B5C7DAB}" type="sibTrans" cxnId="{A35BD41D-E5FB-4B18-BCB8-2320157DCECC}">
      <dgm:prSet/>
      <dgm:spPr/>
      <dgm:t>
        <a:bodyPr/>
        <a:lstStyle/>
        <a:p>
          <a:endParaRPr lang="en-US"/>
        </a:p>
      </dgm:t>
    </dgm:pt>
    <dgm:pt modelId="{B35341F4-BC4B-4E94-AF93-40422A68CD8A}">
      <dgm:prSet phldrT="[Text]" custT="1"/>
      <dgm:spPr/>
      <dgm:t>
        <a:bodyPr anchor="ctr"/>
        <a:lstStyle/>
        <a:p>
          <a:pPr algn="ctr"/>
          <a:r>
            <a:rPr lang="en-US" sz="1300"/>
            <a:t>EOY 1 Reporting and Certification</a:t>
          </a:r>
        </a:p>
      </dgm:t>
    </dgm:pt>
    <dgm:pt modelId="{F7616036-44B3-42BA-A5A0-EF416DB144B3}" type="parTrans" cxnId="{785EDC0E-3323-413C-9C65-F9B6343D3733}">
      <dgm:prSet/>
      <dgm:spPr/>
      <dgm:t>
        <a:bodyPr/>
        <a:lstStyle/>
        <a:p>
          <a:endParaRPr lang="en-US"/>
        </a:p>
      </dgm:t>
    </dgm:pt>
    <dgm:pt modelId="{8DF8DC4C-764C-484D-ABA6-DED00642826E}" type="sibTrans" cxnId="{785EDC0E-3323-413C-9C65-F9B6343D3733}">
      <dgm:prSet/>
      <dgm:spPr/>
      <dgm:t>
        <a:bodyPr/>
        <a:lstStyle/>
        <a:p>
          <a:endParaRPr lang="en-US"/>
        </a:p>
      </dgm:t>
    </dgm:pt>
    <dgm:pt modelId="{3B621353-1269-4D78-A543-5F30284F42AC}">
      <dgm:prSet phldrT="[Text]" custT="1"/>
      <dgm:spPr/>
      <dgm:t>
        <a:bodyPr anchor="ctr"/>
        <a:lstStyle/>
        <a:p>
          <a:pPr algn="ctr"/>
          <a:r>
            <a:rPr lang="en-US" sz="1300" dirty="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a:t>Guide to CALPADS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B9066618-8CD9-48F3-B8EA-21156C5970AA}">
      <dgm:prSet phldrT="[Text]" phldr="0"/>
      <dgm:spPr>
        <a:noFill/>
      </dgm:spPr>
      <dgm:t>
        <a:bodyPr/>
        <a:lstStyle/>
        <a:p>
          <a:r>
            <a:rPr lang="en-US" b="0" dirty="0">
              <a:solidFill>
                <a:schemeClr val="tx1"/>
              </a:solidFill>
              <a:latin typeface="+mn-lt"/>
            </a:rPr>
            <a:t>LEA Admin </a:t>
          </a:r>
          <a:r>
            <a:rPr lang="en-US" b="0" dirty="0">
              <a:solidFill>
                <a:schemeClr val="tx1"/>
              </a:solidFill>
            </a:rPr>
            <a:t>Data Privacy</a:t>
          </a: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133BD7A7-612A-44D0-9EE4-74245F19E360}">
      <dgm:prSet phldrT="[Text]" phldr="0"/>
      <dgm:spPr>
        <a:noFill/>
      </dgm:spPr>
      <dgm:t>
        <a:bodyPr/>
        <a:lstStyle/>
        <a:p>
          <a:r>
            <a:rPr lang="en-US">
              <a:solidFill>
                <a:prstClr val="black">
                  <a:hueOff val="0"/>
                  <a:satOff val="0"/>
                  <a:lumOff val="0"/>
                  <a:alphaOff val="0"/>
                </a:prstClr>
              </a:solidFill>
              <a:latin typeface="Tahoma"/>
              <a:ea typeface="+mn-ea"/>
              <a:cs typeface="+mn-cs"/>
            </a:rPr>
            <a:t>SELPA Data Privacy</a:t>
          </a:r>
          <a:endParaRPr lang="en-US" b="0" dirty="0">
            <a:solidFill>
              <a:schemeClr val="tx1"/>
            </a:solidFill>
          </a:endParaRPr>
        </a:p>
      </dgm:t>
    </dgm:pt>
    <dgm:pt modelId="{D9943833-B59B-4A1D-A1E4-081FEB44B394}" type="parTrans" cxnId="{7766514F-F528-49C3-9339-E435706A5533}">
      <dgm:prSet/>
      <dgm:spPr/>
      <dgm:t>
        <a:bodyPr/>
        <a:lstStyle/>
        <a:p>
          <a:endParaRPr lang="en-US"/>
        </a:p>
      </dgm:t>
    </dgm:pt>
    <dgm:pt modelId="{01577C3F-9ECB-44AC-8BAC-BAC0011F5CE6}" type="sibTrans" cxnId="{7766514F-F528-49C3-9339-E435706A5533}">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FDA6D0F5-81C6-426F-ADE7-85699CA23376}">
      <dgm:prSet phldrT="[Text]"/>
      <dgm:spPr/>
      <dgm:t>
        <a:bodyPr/>
        <a:lstStyle/>
        <a:p>
          <a:r>
            <a:rPr lang="en-US" dirty="0"/>
            <a:t>User Management</a:t>
          </a:r>
        </a:p>
      </dgm:t>
    </dgm:pt>
    <dgm:pt modelId="{E306B348-3BB9-44CF-81E0-1B7D6C643B6A}" type="parTrans" cxnId="{34F9B0CB-E2C0-4F46-9A19-D86D84F1C918}">
      <dgm:prSet/>
      <dgm:spPr/>
      <dgm:t>
        <a:bodyPr/>
        <a:lstStyle/>
        <a:p>
          <a:endParaRPr lang="en-US"/>
        </a:p>
      </dgm:t>
    </dgm:pt>
    <dgm:pt modelId="{6FA0DFCC-4BFF-48C3-B31E-1BF95F4AE668}" type="sibTrans" cxnId="{34F9B0CB-E2C0-4F46-9A19-D86D84F1C918}">
      <dgm:prSet/>
      <dgm:spPr/>
      <dgm:t>
        <a:bodyPr/>
        <a:lstStyle/>
        <a:p>
          <a:endParaRPr lang="en-US"/>
        </a:p>
      </dgm:t>
    </dgm:pt>
    <dgm:pt modelId="{59ED1E53-9AB0-441C-991F-06C69CB642FC}">
      <dgm:prSet phldrT="[Text]"/>
      <dgm:spPr/>
      <dgm:t>
        <a:bodyPr/>
        <a:lstStyle/>
        <a:p>
          <a:r>
            <a:rPr lang="en-US" dirty="0"/>
            <a:t>File Submission</a:t>
          </a:r>
        </a:p>
      </dgm:t>
    </dgm:pt>
    <dgm:pt modelId="{03332BE8-A67B-43E8-8894-9B470F617B80}" type="parTrans" cxnId="{65CEBB23-0E07-4E2E-978A-A28C8C403BA1}">
      <dgm:prSet/>
      <dgm:spPr/>
      <dgm:t>
        <a:bodyPr/>
        <a:lstStyle/>
        <a:p>
          <a:endParaRPr lang="en-US"/>
        </a:p>
      </dgm:t>
    </dgm:pt>
    <dgm:pt modelId="{B75BB4D3-4E54-4541-BCCE-A8F0609AA392}" type="sibTrans" cxnId="{65CEBB23-0E07-4E2E-978A-A28C8C403BA1}">
      <dgm:prSet/>
      <dgm:spPr/>
      <dgm:t>
        <a:bodyPr/>
        <a:lstStyle/>
        <a:p>
          <a:endParaRPr lang="en-US"/>
        </a:p>
      </dgm:t>
    </dgm:pt>
    <dgm:pt modelId="{11B44295-E6A4-4400-807C-65DC7C9152F5}">
      <dgm:prSet phldrT="[Text]"/>
      <dgm:spPr/>
      <dgm:t>
        <a:bodyPr/>
        <a:lstStyle/>
        <a:p>
          <a:r>
            <a:rPr lang="en-US" dirty="0"/>
            <a:t>Extracts</a:t>
          </a:r>
        </a:p>
      </dgm:t>
    </dgm:pt>
    <dgm:pt modelId="{B47B9317-F3A7-4D7B-83FF-7370026AAF4A}" type="parTrans" cxnId="{68F2776C-7DC6-4CE6-BB94-CC5FAC4C951C}">
      <dgm:prSet/>
      <dgm:spPr/>
      <dgm:t>
        <a:bodyPr/>
        <a:lstStyle/>
        <a:p>
          <a:endParaRPr lang="en-US"/>
        </a:p>
      </dgm:t>
    </dgm:pt>
    <dgm:pt modelId="{1CF7D8DF-3F6E-4AC4-BE7C-2884EF605A5E}" type="sibTrans" cxnId="{68F2776C-7DC6-4CE6-BB94-CC5FAC4C951C}">
      <dgm:prSet/>
      <dgm:spPr/>
      <dgm:t>
        <a:bodyPr/>
        <a:lstStyle/>
        <a:p>
          <a:endParaRPr lang="en-US"/>
        </a:p>
      </dgm:t>
    </dgm:pt>
    <dgm:pt modelId="{6BEB0E40-8E82-41F4-991F-CB193B3B741F}">
      <dgm:prSet phldrT="[Text]"/>
      <dgm:spPr/>
      <dgm:t>
        <a:bodyPr/>
        <a:lstStyle/>
        <a:p>
          <a:r>
            <a:rPr lang="en-US" dirty="0"/>
            <a:t>Reports</a:t>
          </a:r>
        </a:p>
      </dgm:t>
    </dgm:pt>
    <dgm:pt modelId="{B38F023C-A8C7-4ACE-8751-7AB633662650}" type="parTrans" cxnId="{D68D2ACB-8023-4A27-8E72-6587E711D8DB}">
      <dgm:prSet/>
      <dgm:spPr/>
      <dgm:t>
        <a:bodyPr/>
        <a:lstStyle/>
        <a:p>
          <a:endParaRPr lang="en-US"/>
        </a:p>
      </dgm:t>
    </dgm:pt>
    <dgm:pt modelId="{5692EC67-3267-4B6D-BACC-03215DA84CAA}" type="sibTrans" cxnId="{D68D2ACB-8023-4A27-8E72-6587E711D8DB}">
      <dgm:prSet/>
      <dgm:spPr/>
      <dgm:t>
        <a:bodyPr/>
        <a:lstStyle/>
        <a:p>
          <a:endParaRPr lang="en-US"/>
        </a:p>
      </dgm:t>
    </dgm:pt>
    <dgm:pt modelId="{FF195520-D0B4-4309-9176-5954D202112E}">
      <dgm:prSet phldrT="[Text]"/>
      <dgm:spPr/>
      <dgm:t>
        <a:bodyPr/>
        <a:lstStyle/>
        <a:p>
          <a:r>
            <a:rPr lang="en-US" dirty="0"/>
            <a:t>Certifications</a:t>
          </a:r>
        </a:p>
      </dgm:t>
    </dgm:pt>
    <dgm:pt modelId="{96FFB148-2E55-486C-8515-234EA35B9929}" type="parTrans" cxnId="{8F381A4D-8F54-45EA-8A5E-35A376C6001D}">
      <dgm:prSet/>
      <dgm:spPr/>
      <dgm:t>
        <a:bodyPr/>
        <a:lstStyle/>
        <a:p>
          <a:endParaRPr lang="en-US"/>
        </a:p>
      </dgm:t>
    </dgm:pt>
    <dgm:pt modelId="{DB354889-B109-4C7F-B179-3FA996174EEB}" type="sibTrans" cxnId="{8F381A4D-8F54-45EA-8A5E-35A376C6001D}">
      <dgm:prSet/>
      <dgm:spPr/>
      <dgm:t>
        <a:bodyPr/>
        <a:lstStyle/>
        <a:p>
          <a:endParaRPr lang="en-US"/>
        </a:p>
      </dgm:t>
    </dgm:pt>
    <dgm:pt modelId="{F31FA675-573F-469A-9C63-15D897C39968}">
      <dgm:prSet phldrT="[Text]"/>
      <dgm:spPr/>
      <dgm:t>
        <a:bodyPr/>
        <a:lstStyle/>
        <a:p>
          <a:r>
            <a:rPr lang="en-US" dirty="0"/>
            <a:t>Anomalies Management</a:t>
          </a:r>
        </a:p>
      </dgm:t>
    </dgm:pt>
    <dgm:pt modelId="{C0187394-91EC-4344-8CC5-DC55EF109B1E}" type="parTrans" cxnId="{0FC68FCC-FC47-450D-927D-B0BD85A0E0C8}">
      <dgm:prSet/>
      <dgm:spPr/>
      <dgm:t>
        <a:bodyPr/>
        <a:lstStyle/>
        <a:p>
          <a:endParaRPr lang="en-US"/>
        </a:p>
      </dgm:t>
    </dgm:pt>
    <dgm:pt modelId="{46825612-8F6C-4D5C-8BF8-89730FC9B6F8}" type="sibTrans" cxnId="{0FC68FCC-FC47-450D-927D-B0BD85A0E0C8}">
      <dgm:prSet/>
      <dgm:spPr/>
      <dgm:t>
        <a:bodyPr/>
        <a:lstStyle/>
        <a:p>
          <a:endParaRPr lang="en-US"/>
        </a:p>
      </dgm:t>
    </dgm:pt>
    <dgm:pt modelId="{4AED50ED-B46A-5949-9AC4-E461C0B8AEBD}">
      <dgm:prSet phldrT="[Text]"/>
      <dgm:spPr/>
      <dgm:t>
        <a:bodyPr/>
        <a:lstStyle/>
        <a:p>
          <a:r>
            <a:rPr lang="en-US" dirty="0"/>
            <a:t>Features &amp; Navigation</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8"/>
      <dgm:spPr/>
    </dgm:pt>
    <dgm:pt modelId="{4BB4FA0D-A3EE-4B3C-ABD2-31ECDD2EEEF7}" type="pres">
      <dgm:prSet presAssocID="{10582A1E-161D-4A1E-B435-2D664E6E7C81}" presName="childText" presStyleLbl="bgAcc1" presStyleIdx="0" presStyleCnt="18" custScaleX="16065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8"/>
      <dgm:spPr/>
    </dgm:pt>
    <dgm:pt modelId="{CF4A67DC-E8C6-40BD-889F-8D162005B4EC}" type="pres">
      <dgm:prSet presAssocID="{B9066618-8CD9-48F3-B8EA-21156C5970AA}" presName="childText" presStyleLbl="bgAcc1" presStyleIdx="1" presStyleCnt="18" custScaleX="162616">
        <dgm:presLayoutVars>
          <dgm:bulletEnabled val="1"/>
        </dgm:presLayoutVars>
      </dgm:prSet>
      <dgm:spPr/>
    </dgm:pt>
    <dgm:pt modelId="{A5D6B654-8290-439F-A62E-FAE6B33448F6}" type="pres">
      <dgm:prSet presAssocID="{D9943833-B59B-4A1D-A1E4-081FEB44B394}" presName="Name13" presStyleLbl="parChTrans1D2" presStyleIdx="2" presStyleCnt="18"/>
      <dgm:spPr/>
    </dgm:pt>
    <dgm:pt modelId="{9BA51BB8-723C-440F-A6CF-4E7D26DB98DC}" type="pres">
      <dgm:prSet presAssocID="{133BD7A7-612A-44D0-9EE4-74245F19E360}" presName="childText" presStyleLbl="bgAcc1" presStyleIdx="2" presStyleCnt="18" custScaleX="159233">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3" presStyleCnt="18"/>
      <dgm:spPr/>
    </dgm:pt>
    <dgm:pt modelId="{BBC00284-0FF7-6D49-8F23-04B81E99827C}" type="pres">
      <dgm:prSet presAssocID="{4AED50ED-B46A-5949-9AC4-E461C0B8AEBD}" presName="childText" presStyleLbl="bgAcc1" presStyleIdx="3" presStyleCnt="18" custScaleX="149054">
        <dgm:presLayoutVars>
          <dgm:bulletEnabled val="1"/>
        </dgm:presLayoutVars>
      </dgm:prSet>
      <dgm:spPr/>
    </dgm:pt>
    <dgm:pt modelId="{F255AB7E-78A0-436F-B7B0-712511170140}" type="pres">
      <dgm:prSet presAssocID="{E306B348-3BB9-44CF-81E0-1B7D6C643B6A}" presName="Name13" presStyleLbl="parChTrans1D2" presStyleIdx="4" presStyleCnt="18"/>
      <dgm:spPr/>
    </dgm:pt>
    <dgm:pt modelId="{DB467BD8-43EC-4E09-B997-100BF64E0513}" type="pres">
      <dgm:prSet presAssocID="{FDA6D0F5-81C6-426F-ADE7-85699CA23376}" presName="childText" presStyleLbl="bgAcc1" presStyleIdx="4" presStyleCnt="18" custScaleX="147125">
        <dgm:presLayoutVars>
          <dgm:bulletEnabled val="1"/>
        </dgm:presLayoutVars>
      </dgm:prSet>
      <dgm:spPr/>
    </dgm:pt>
    <dgm:pt modelId="{E45BB41D-6EAC-4A94-94D1-556C5054D5D8}" type="pres">
      <dgm:prSet presAssocID="{03332BE8-A67B-43E8-8894-9B470F617B80}" presName="Name13" presStyleLbl="parChTrans1D2" presStyleIdx="5" presStyleCnt="18"/>
      <dgm:spPr/>
    </dgm:pt>
    <dgm:pt modelId="{D0CAEDEF-0AA1-4431-B6E2-AB9287572AA4}" type="pres">
      <dgm:prSet presAssocID="{59ED1E53-9AB0-441C-991F-06C69CB642FC}" presName="childText" presStyleLbl="bgAcc1" presStyleIdx="5" presStyleCnt="18" custScaleX="145524">
        <dgm:presLayoutVars>
          <dgm:bulletEnabled val="1"/>
        </dgm:presLayoutVars>
      </dgm:prSet>
      <dgm:spPr/>
    </dgm:pt>
    <dgm:pt modelId="{D57B157C-EE6A-4694-978C-F50572B9C443}" type="pres">
      <dgm:prSet presAssocID="{B47B9317-F3A7-4D7B-83FF-7370026AAF4A}" presName="Name13" presStyleLbl="parChTrans1D2" presStyleIdx="6" presStyleCnt="18"/>
      <dgm:spPr/>
    </dgm:pt>
    <dgm:pt modelId="{0112F931-C1AE-447B-BFF5-56CAD748E35B}" type="pres">
      <dgm:prSet presAssocID="{11B44295-E6A4-4400-807C-65DC7C9152F5}" presName="childText" presStyleLbl="bgAcc1" presStyleIdx="6" presStyleCnt="18" custScaleX="143924">
        <dgm:presLayoutVars>
          <dgm:bulletEnabled val="1"/>
        </dgm:presLayoutVars>
      </dgm:prSet>
      <dgm:spPr/>
    </dgm:pt>
    <dgm:pt modelId="{7CEB8D61-6EDE-47E9-959F-879F35590075}" type="pres">
      <dgm:prSet presAssocID="{B38F023C-A8C7-4ACE-8751-7AB633662650}" presName="Name13" presStyleLbl="parChTrans1D2" presStyleIdx="7" presStyleCnt="18"/>
      <dgm:spPr/>
    </dgm:pt>
    <dgm:pt modelId="{3886AC68-B0BB-4FB5-9BDC-1B8DBBF4C279}" type="pres">
      <dgm:prSet presAssocID="{6BEB0E40-8E82-41F4-991F-CB193B3B741F}" presName="childText" presStyleLbl="bgAcc1" presStyleIdx="7" presStyleCnt="18" custScaleX="141623">
        <dgm:presLayoutVars>
          <dgm:bulletEnabled val="1"/>
        </dgm:presLayoutVars>
      </dgm:prSet>
      <dgm:spPr/>
    </dgm:pt>
    <dgm:pt modelId="{249A4AFA-1781-4B61-B764-420DF75A3B70}" type="pres">
      <dgm:prSet presAssocID="{96FFB148-2E55-486C-8515-234EA35B9929}" presName="Name13" presStyleLbl="parChTrans1D2" presStyleIdx="8" presStyleCnt="18"/>
      <dgm:spPr/>
    </dgm:pt>
    <dgm:pt modelId="{29A45348-D6AC-4E79-A997-93D873C3501D}" type="pres">
      <dgm:prSet presAssocID="{FF195520-D0B4-4309-9176-5954D202112E}" presName="childText" presStyleLbl="bgAcc1" presStyleIdx="8" presStyleCnt="18" custScaleX="143923">
        <dgm:presLayoutVars>
          <dgm:bulletEnabled val="1"/>
        </dgm:presLayoutVars>
      </dgm:prSet>
      <dgm:spPr/>
    </dgm:pt>
    <dgm:pt modelId="{00EF80C0-B43F-4162-835A-9F0300B27E65}" type="pres">
      <dgm:prSet presAssocID="{C0187394-91EC-4344-8CC5-DC55EF109B1E}" presName="Name13" presStyleLbl="parChTrans1D2" presStyleIdx="9" presStyleCnt="18"/>
      <dgm:spPr/>
    </dgm:pt>
    <dgm:pt modelId="{DAB0FC72-5873-47A0-8C9D-1D6C2B16D069}" type="pres">
      <dgm:prSet presAssocID="{F31FA675-573F-469A-9C63-15D897C39968}" presName="childText" presStyleLbl="bgAcc1" presStyleIdx="9" presStyleCnt="18" custScaleX="144825">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10" presStyleCnt="18"/>
      <dgm:spPr/>
    </dgm:pt>
    <dgm:pt modelId="{546ECB60-046F-4CF9-9B5E-F93F82D7EAFE}" type="pres">
      <dgm:prSet presAssocID="{64DD7311-3C08-43C3-A8D9-110A64BB38A9}" presName="childText" presStyleLbl="bgAcc1" presStyleIdx="10" presStyleCnt="18"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11" presStyleCnt="18"/>
      <dgm:spPr/>
    </dgm:pt>
    <dgm:pt modelId="{4827375E-E928-403A-9330-1B77E628E211}" type="pres">
      <dgm:prSet presAssocID="{B7799AF1-D484-486D-9DAB-325E821F59A3}" presName="childText" presStyleLbl="bgAcc1" presStyleIdx="11" presStyleCnt="18"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12" presStyleCnt="18"/>
      <dgm:spPr/>
    </dgm:pt>
    <dgm:pt modelId="{A23E360D-1A5B-4BBF-8F88-DBD5EAD88B5A}" type="pres">
      <dgm:prSet presAssocID="{F3DF89F2-7912-4049-8A8D-C0A909D4371A}" presName="childText" presStyleLbl="bgAcc1" presStyleIdx="12" presStyleCnt="18" custScaleX="164170" custScaleY="117053">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13" presStyleCnt="18"/>
      <dgm:spPr/>
    </dgm:pt>
    <dgm:pt modelId="{D77A57CC-CC10-4EA0-A543-C71B877A1F73}" type="pres">
      <dgm:prSet presAssocID="{9E6FEBFF-C7CB-409D-9451-F4384C60EADB}" presName="childText" presStyleLbl="bgAcc1" presStyleIdx="13" presStyleCnt="18" custScaleX="159637" custScaleY="171792">
        <dgm:presLayoutVars>
          <dgm:bulletEnabled val="1"/>
        </dgm:presLayoutVars>
      </dgm:prSet>
      <dgm:spPr/>
    </dgm:pt>
    <dgm:pt modelId="{A7778865-4877-4310-A7B6-119D0E6097AB}" type="pres">
      <dgm:prSet presAssocID="{DADBA88A-76B5-4C6D-81F9-6C2279D32772}" presName="Name13" presStyleLbl="parChTrans1D2" presStyleIdx="14" presStyleCnt="18"/>
      <dgm:spPr/>
    </dgm:pt>
    <dgm:pt modelId="{8D22A464-22B9-4142-AE2E-0C8E5A622196}" type="pres">
      <dgm:prSet presAssocID="{9D3A7012-FB17-4208-908F-3F5271BD8099}" presName="childText" presStyleLbl="bgAcc1" presStyleIdx="14" presStyleCnt="18" custScaleX="159637" custScaleY="182980">
        <dgm:presLayoutVars>
          <dgm:bulletEnabled val="1"/>
        </dgm:presLayoutVars>
      </dgm:prSet>
      <dgm:spPr/>
    </dgm:pt>
    <dgm:pt modelId="{DF13BE71-12D8-4C6D-98B0-E887EFA96535}" type="pres">
      <dgm:prSet presAssocID="{FE9ABBC9-2ACF-4BF1-9447-A626A59E1D64}" presName="Name13" presStyleLbl="parChTrans1D2" presStyleIdx="15" presStyleCnt="18"/>
      <dgm:spPr/>
    </dgm:pt>
    <dgm:pt modelId="{ADBCA7FD-4696-404B-8581-2010A10D6EAD}" type="pres">
      <dgm:prSet presAssocID="{0B0556BB-1EE8-408C-9ED0-D6D3A79807FA}" presName="childText" presStyleLbl="bgAcc1" presStyleIdx="15" presStyleCnt="18" custScaleX="159637" custScaleY="294206">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6" presStyleCnt="18"/>
      <dgm:spPr/>
    </dgm:pt>
    <dgm:pt modelId="{3B815452-5C52-4C45-BACC-4A23F47BF82F}" type="pres">
      <dgm:prSet presAssocID="{1840CCAF-81EF-484D-A4C6-B34E41136218}" presName="childText" presStyleLbl="bgAcc1" presStyleIdx="16" presStyleCnt="18" custScaleX="162594">
        <dgm:presLayoutVars>
          <dgm:bulletEnabled val="1"/>
        </dgm:presLayoutVars>
      </dgm:prSet>
      <dgm:spPr/>
    </dgm:pt>
    <dgm:pt modelId="{F8CBB1BE-349E-4466-BC3E-29C3A0C28C59}" type="pres">
      <dgm:prSet presAssocID="{56DF1F40-0DC0-427B-A88D-BB61F2E12145}" presName="Name13" presStyleLbl="parChTrans1D2" presStyleIdx="17" presStyleCnt="18"/>
      <dgm:spPr/>
    </dgm:pt>
    <dgm:pt modelId="{EC4001A7-1BFD-46B7-A705-E8954BE5D1B0}" type="pres">
      <dgm:prSet presAssocID="{FE3056CD-CE1A-419A-ABB5-55E2B77FDF86}" presName="childText" presStyleLbl="bgAcc1" presStyleIdx="17" presStyleCnt="18"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0F664F06-8491-4B20-97FD-20AB1F5AE02A}" type="presOf" srcId="{B47B9317-F3A7-4D7B-83FF-7370026AAF4A}" destId="{D57B157C-EE6A-4694-978C-F50572B9C443}" srcOrd="0" destOrd="0" presId="urn:microsoft.com/office/officeart/2005/8/layout/hierarchy3"/>
    <dgm:cxn modelId="{93CDE707-1C03-4333-B99B-A0402317DBF6}" type="presOf" srcId="{96FFB148-2E55-486C-8515-234EA35B9929}" destId="{249A4AFA-1781-4B61-B764-420DF75A3B70}"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AA36C70C-B878-489D-A710-61C74FDBEE87}" type="presOf" srcId="{F9E1CC11-2602-41F3-8C20-0A8B6572B0E5}" destId="{9E6FFCEF-14C4-4F2A-8F10-F03942A96040}" srcOrd="0" destOrd="0" presId="urn:microsoft.com/office/officeart/2005/8/layout/hierarchy3"/>
    <dgm:cxn modelId="{D414F20D-9371-4814-934A-13165F601AAA}" srcId="{9D3A7012-FB17-4208-908F-3F5271BD8099}" destId="{5F7B449F-9406-4F73-BF2C-97AE00C7696A}" srcOrd="1" destOrd="0" parTransId="{305AADEA-B761-4E1A-BDBC-F628E9B80788}" sibTransId="{230189BE-3013-4BCD-A911-D9E1730ECF6E}"/>
    <dgm:cxn modelId="{785EDC0E-3323-413C-9C65-F9B6343D3733}" srcId="{0B0556BB-1EE8-408C-9ED0-D6D3A79807FA}" destId="{B35341F4-BC4B-4E94-AF93-40422A68CD8A}" srcOrd="1" destOrd="0" parTransId="{F7616036-44B3-42BA-A5A0-EF416DB144B3}" sibTransId="{8DF8DC4C-764C-484D-ABA6-DED00642826E}"/>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79A2201B-67E9-4E5D-92A5-B2273FFCA2FD}" type="presOf" srcId="{F31FA675-573F-469A-9C63-15D897C39968}" destId="{DAB0FC72-5873-47A0-8C9D-1D6C2B16D069}" srcOrd="0" destOrd="0" presId="urn:microsoft.com/office/officeart/2005/8/layout/hierarchy3"/>
    <dgm:cxn modelId="{A35BD41D-E5FB-4B18-BCB8-2320157DCECC}" srcId="{0B0556BB-1EE8-408C-9ED0-D6D3A79807FA}" destId="{5D4F8716-E3D9-4FA6-BAD6-78B71EE3373A}" srcOrd="0" destOrd="0" parTransId="{AEF6A852-C3DE-411D-9EC8-D5ABBB207541}" sibTransId="{260B7E66-FE69-4475-888C-E2433B5C7DAB}"/>
    <dgm:cxn modelId="{03ABD51D-3F85-492D-AF79-F92B3EA9621E}" srcId="{9E6FEBFF-C7CB-409D-9451-F4384C60EADB}" destId="{F5C1D47B-92DF-4B14-B13D-5753C6C277C9}" srcOrd="1" destOrd="0" parTransId="{2A36EC3A-5DF3-478E-A3FC-D711E94754F9}" sibTransId="{3E2B86D2-1858-46A8-9F1E-157E8BC503BF}"/>
    <dgm:cxn modelId="{65CEBB23-0E07-4E2E-978A-A28C8C403BA1}" srcId="{A139F051-93AE-4C9E-A45D-178CFC443E21}" destId="{59ED1E53-9AB0-441C-991F-06C69CB642FC}" srcOrd="2" destOrd="0" parTransId="{03332BE8-A67B-43E8-8894-9B470F617B80}" sibTransId="{B75BB4D3-4E54-4541-BCCE-A8F0609AA392}"/>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41326136-9453-40C1-82AE-9E9CC1F2123B}" type="presOf" srcId="{D9943833-B59B-4A1D-A1E4-081FEB44B394}" destId="{A5D6B654-8290-439F-A62E-FAE6B33448F6}"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8F381A4D-8F54-45EA-8A5E-35A376C6001D}" srcId="{A139F051-93AE-4C9E-A45D-178CFC443E21}" destId="{FF195520-D0B4-4309-9176-5954D202112E}" srcOrd="5" destOrd="0" parTransId="{96FFB148-2E55-486C-8515-234EA35B9929}" sibTransId="{DB354889-B109-4C7F-B179-3FA996174EEB}"/>
    <dgm:cxn modelId="{7766514F-F528-49C3-9339-E435706A5533}" srcId="{8168DD6E-C1F8-4F15-AF71-F143DED16065}" destId="{133BD7A7-612A-44D0-9EE4-74245F19E360}" srcOrd="2" destOrd="0" parTransId="{D9943833-B59B-4A1D-A1E4-081FEB44B394}" sibTransId="{01577C3F-9ECB-44AC-8BAC-BAC0011F5CE6}"/>
    <dgm:cxn modelId="{77D8C951-69DB-4FDE-9B99-DB765F427781}" type="presOf" srcId="{87CE2151-A147-4EB9-93E3-3BFB2CFAB326}" destId="{9FE2BB90-3871-4567-AEC8-D740C8B1162E}" srcOrd="0" destOrd="0" presId="urn:microsoft.com/office/officeart/2005/8/layout/hierarchy3"/>
    <dgm:cxn modelId="{8180E951-6310-4B5E-A7BC-53AFF116D43A}" type="presOf" srcId="{6BEB0E40-8E82-41F4-991F-CB193B3B741F}" destId="{3886AC68-B0BB-4FB5-9BDC-1B8DBBF4C279}" srcOrd="0" destOrd="0" presId="urn:microsoft.com/office/officeart/2005/8/layout/hierarchy3"/>
    <dgm:cxn modelId="{5619F151-D530-4D40-9659-C81AC88091E5}" type="presOf" srcId="{72523C17-FB7C-4049-A88F-31329218BA72}" destId="{8D22A464-22B9-4142-AE2E-0C8E5A622196}" srcOrd="0" destOrd="1" presId="urn:microsoft.com/office/officeart/2005/8/layout/hierarchy3"/>
    <dgm:cxn modelId="{A9D3D255-A2AF-44D5-AFB6-0C8AAD57DF4A}" srcId="{87CE2151-A147-4EB9-93E3-3BFB2CFAB326}" destId="{B7799AF1-D484-486D-9DAB-325E821F59A3}" srcOrd="1" destOrd="0" parTransId="{F3B74A81-CA8D-4FB5-8287-77E49AF43BE0}" sibTransId="{E1461868-B11F-4B16-806B-DA754AF3F353}"/>
    <dgm:cxn modelId="{CA6E9658-AF2C-4922-9CFB-B9C8E46FFEDC}" type="presOf" srcId="{B7799AF1-D484-486D-9DAB-325E821F59A3}" destId="{4827375E-E928-403A-9330-1B77E628E211}" srcOrd="0" destOrd="0" presId="urn:microsoft.com/office/officeart/2005/8/layout/hierarchy3"/>
    <dgm:cxn modelId="{CAF7D15F-F4BA-4CBB-B984-0F3598EFCE01}" type="presOf" srcId="{03332BE8-A67B-43E8-8894-9B470F617B80}" destId="{E45BB41D-6EAC-4A94-94D1-556C5054D5D8}"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5B72DB6B-EAD5-405C-A38D-8605BA61512E}" type="presOf" srcId="{B35341F4-BC4B-4E94-AF93-40422A68CD8A}" destId="{ADBCA7FD-4696-404B-8581-2010A10D6EAD}" srcOrd="0" destOrd="2" presId="urn:microsoft.com/office/officeart/2005/8/layout/hierarchy3"/>
    <dgm:cxn modelId="{68F2776C-7DC6-4CE6-BB94-CC5FAC4C951C}" srcId="{A139F051-93AE-4C9E-A45D-178CFC443E21}" destId="{11B44295-E6A4-4400-807C-65DC7C9152F5}" srcOrd="3" destOrd="0" parTransId="{B47B9317-F3A7-4D7B-83FF-7370026AAF4A}" sibTransId="{1CF7D8DF-3F6E-4AC4-BE7C-2884EF605A5E}"/>
    <dgm:cxn modelId="{B3F52E6D-53CE-4948-829E-DAD85B8F262F}" type="presOf" srcId="{6CF4C0EB-5110-E54C-B32B-9287F14FAD29}" destId="{F5C8E4DE-47F2-D641-A048-18660726E6C2}"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87CE2151-A147-4EB9-93E3-3BFB2CFAB326}" destId="{F3DF89F2-7912-4049-8A8D-C0A909D4371A}" srcOrd="2" destOrd="0" parTransId="{F9E1CC11-2602-41F3-8C20-0A8B6572B0E5}" sibTransId="{69EED57E-A03F-4BEE-9CC8-D80E094EB9A5}"/>
    <dgm:cxn modelId="{7C17748A-0CEC-4419-A6BB-E7249ECC1DF1}" type="presOf" srcId="{8168DD6E-C1F8-4F15-AF71-F143DED16065}" destId="{2E8B098E-9954-421D-8377-3762920DF14E}" srcOrd="0" destOrd="0" presId="urn:microsoft.com/office/officeart/2005/8/layout/hierarchy3"/>
    <dgm:cxn modelId="{A4A6648B-4D2B-489D-8541-617432E0C69A}" type="presOf" srcId="{E306B348-3BB9-44CF-81E0-1B7D6C643B6A}" destId="{F255AB7E-78A0-436F-B7B0-712511170140}"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9F40A297-6568-4C83-BF56-3B10351CEB54}" type="presOf" srcId="{11B44295-E6A4-4400-807C-65DC7C9152F5}" destId="{0112F931-C1AE-447B-BFF5-56CAD748E35B}" srcOrd="0" destOrd="0" presId="urn:microsoft.com/office/officeart/2005/8/layout/hierarchy3"/>
    <dgm:cxn modelId="{002ACA99-8392-4C4E-B88E-4022F73FA1C7}" type="presOf" srcId="{3B621353-1269-4D78-A543-5F30284F42AC}" destId="{ADBCA7FD-4696-404B-8581-2010A10D6EAD}" srcOrd="0" destOrd="3" presId="urn:microsoft.com/office/officeart/2005/8/layout/hierarchy3"/>
    <dgm:cxn modelId="{74DAD59B-98E9-4C7E-B4D3-AC65D2906A49}" type="presOf" srcId="{F3DF89F2-7912-4049-8A8D-C0A909D4371A}" destId="{A23E360D-1A5B-4BBF-8F88-DBD5EAD88B5A}" srcOrd="0" destOrd="0" presId="urn:microsoft.com/office/officeart/2005/8/layout/hierarchy3"/>
    <dgm:cxn modelId="{06B71B9C-8A94-46C5-9F0C-66294F6B5D84}" type="presOf" srcId="{133BD7A7-612A-44D0-9EE4-74245F19E360}" destId="{9BA51BB8-723C-440F-A6CF-4E7D26DB98DC}" srcOrd="0" destOrd="0" presId="urn:microsoft.com/office/officeart/2005/8/layout/hierarchy3"/>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EA4388A7-5A6E-4D54-8036-9428FC7E3653}" type="presOf" srcId="{FDA6D0F5-81C6-426F-ADE7-85699CA23376}" destId="{DB467BD8-43EC-4E09-B997-100BF64E0513}" srcOrd="0"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52737BBA-0F60-4D82-8E92-AA8F8E056D93}" type="presOf" srcId="{C0187394-91EC-4344-8CC5-DC55EF109B1E}" destId="{00EF80C0-B43F-4162-835A-9F0300B27E6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0"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ADF3B1C5-4068-482A-9347-006D68DF9CDA}" type="presOf" srcId="{5D4F8716-E3D9-4FA6-BAD6-78B71EE3373A}" destId="{ADBCA7FD-4696-404B-8581-2010A10D6EAD}" srcOrd="0" destOrd="1"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8D2ACB-8023-4A27-8E72-6587E711D8DB}" srcId="{A139F051-93AE-4C9E-A45D-178CFC443E21}" destId="{6BEB0E40-8E82-41F4-991F-CB193B3B741F}" srcOrd="4" destOrd="0" parTransId="{B38F023C-A8C7-4ACE-8751-7AB633662650}" sibTransId="{5692EC67-3267-4B6D-BACC-03215DA84CAA}"/>
    <dgm:cxn modelId="{34F9B0CB-E2C0-4F46-9A19-D86D84F1C918}" srcId="{A139F051-93AE-4C9E-A45D-178CFC443E21}" destId="{FDA6D0F5-81C6-426F-ADE7-85699CA23376}" srcOrd="1" destOrd="0" parTransId="{E306B348-3BB9-44CF-81E0-1B7D6C643B6A}" sibTransId="{6FA0DFCC-4BFF-48C3-B31E-1BF95F4AE668}"/>
    <dgm:cxn modelId="{0FC68FCC-FC47-450D-927D-B0BD85A0E0C8}" srcId="{A139F051-93AE-4C9E-A45D-178CFC443E21}" destId="{F31FA675-573F-469A-9C63-15D897C39968}" srcOrd="6" destOrd="0" parTransId="{C0187394-91EC-4344-8CC5-DC55EF109B1E}" sibTransId="{46825612-8F6C-4D5C-8BF8-89730FC9B6F8}"/>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2"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C43668D6-C29E-4213-B71B-A80E27F59785}" type="presOf" srcId="{59ED1E53-9AB0-441C-991F-06C69CB642FC}" destId="{D0CAEDEF-0AA1-4431-B6E2-AB9287572AA4}" srcOrd="0" destOrd="0" presId="urn:microsoft.com/office/officeart/2005/8/layout/hierarchy3"/>
    <dgm:cxn modelId="{C5ED57D8-57FB-4432-9678-176C77AA5F67}" type="presOf" srcId="{FF195520-D0B4-4309-9176-5954D202112E}" destId="{29A45348-D6AC-4E79-A997-93D873C3501D}"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FC06AEF1-DA2C-465B-B1A1-8E450AFD2485}" type="presOf" srcId="{B38F023C-A8C7-4ACE-8751-7AB633662650}" destId="{7CEB8D61-6EDE-47E9-959F-879F35590075}"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2D01A4FE-A545-4315-BA8A-D5293D925FFB}" srcId="{0B0556BB-1EE8-408C-9ED0-D6D3A79807FA}" destId="{3B621353-1269-4D78-A543-5F30284F42AC}" srcOrd="2"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82EFDA7D-050A-42D0-A836-06CA8361B0F3}" type="presParOf" srcId="{7D39DCC5-440A-4B8C-AC15-D3F4691BC5E3}" destId="{A5D6B654-8290-439F-A62E-FAE6B33448F6}" srcOrd="4" destOrd="0" presId="urn:microsoft.com/office/officeart/2005/8/layout/hierarchy3"/>
    <dgm:cxn modelId="{4C83B29A-0AA6-494A-9898-19FC817CB9F9}" type="presParOf" srcId="{7D39DCC5-440A-4B8C-AC15-D3F4691BC5E3}" destId="{9BA51BB8-723C-440F-A6CF-4E7D26DB98DC}" srcOrd="5"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DD785200-F716-4F0A-A4E4-8A9B6604DF40}" type="presParOf" srcId="{9907FA34-7211-41EA-B900-C2377FCAF68A}" destId="{F255AB7E-78A0-436F-B7B0-712511170140}" srcOrd="2" destOrd="0" presId="urn:microsoft.com/office/officeart/2005/8/layout/hierarchy3"/>
    <dgm:cxn modelId="{C535B8BB-F05B-4447-9639-68B57943D6D5}" type="presParOf" srcId="{9907FA34-7211-41EA-B900-C2377FCAF68A}" destId="{DB467BD8-43EC-4E09-B997-100BF64E0513}" srcOrd="3" destOrd="0" presId="urn:microsoft.com/office/officeart/2005/8/layout/hierarchy3"/>
    <dgm:cxn modelId="{04282260-4647-4CDB-B37E-50BFF5A942D8}" type="presParOf" srcId="{9907FA34-7211-41EA-B900-C2377FCAF68A}" destId="{E45BB41D-6EAC-4A94-94D1-556C5054D5D8}" srcOrd="4" destOrd="0" presId="urn:microsoft.com/office/officeart/2005/8/layout/hierarchy3"/>
    <dgm:cxn modelId="{5F531650-8D0C-4C40-9476-B6D458A834B7}" type="presParOf" srcId="{9907FA34-7211-41EA-B900-C2377FCAF68A}" destId="{D0CAEDEF-0AA1-4431-B6E2-AB9287572AA4}" srcOrd="5" destOrd="0" presId="urn:microsoft.com/office/officeart/2005/8/layout/hierarchy3"/>
    <dgm:cxn modelId="{EC185E41-39C0-4930-A1CE-789AEAECAAAE}" type="presParOf" srcId="{9907FA34-7211-41EA-B900-C2377FCAF68A}" destId="{D57B157C-EE6A-4694-978C-F50572B9C443}" srcOrd="6" destOrd="0" presId="urn:microsoft.com/office/officeart/2005/8/layout/hierarchy3"/>
    <dgm:cxn modelId="{16AFBA48-FCC3-408E-81C0-AA7576404419}" type="presParOf" srcId="{9907FA34-7211-41EA-B900-C2377FCAF68A}" destId="{0112F931-C1AE-447B-BFF5-56CAD748E35B}" srcOrd="7" destOrd="0" presId="urn:microsoft.com/office/officeart/2005/8/layout/hierarchy3"/>
    <dgm:cxn modelId="{64B75490-F3E0-474E-9D17-E7534DFFF250}" type="presParOf" srcId="{9907FA34-7211-41EA-B900-C2377FCAF68A}" destId="{7CEB8D61-6EDE-47E9-959F-879F35590075}" srcOrd="8" destOrd="0" presId="urn:microsoft.com/office/officeart/2005/8/layout/hierarchy3"/>
    <dgm:cxn modelId="{0C9818B4-C997-46B2-969D-106C86E5335C}" type="presParOf" srcId="{9907FA34-7211-41EA-B900-C2377FCAF68A}" destId="{3886AC68-B0BB-4FB5-9BDC-1B8DBBF4C279}" srcOrd="9" destOrd="0" presId="urn:microsoft.com/office/officeart/2005/8/layout/hierarchy3"/>
    <dgm:cxn modelId="{86624CCA-28AA-4BCC-961B-2A1CD3C1FBAF}" type="presParOf" srcId="{9907FA34-7211-41EA-B900-C2377FCAF68A}" destId="{249A4AFA-1781-4B61-B764-420DF75A3B70}" srcOrd="10" destOrd="0" presId="urn:microsoft.com/office/officeart/2005/8/layout/hierarchy3"/>
    <dgm:cxn modelId="{D8F2AA18-BA9C-4ED3-9145-08C67BB4DF49}" type="presParOf" srcId="{9907FA34-7211-41EA-B900-C2377FCAF68A}" destId="{29A45348-D6AC-4E79-A997-93D873C3501D}" srcOrd="11" destOrd="0" presId="urn:microsoft.com/office/officeart/2005/8/layout/hierarchy3"/>
    <dgm:cxn modelId="{EB35162A-57C8-4A59-802F-F03D3B70FB08}" type="presParOf" srcId="{9907FA34-7211-41EA-B900-C2377FCAF68A}" destId="{00EF80C0-B43F-4162-835A-9F0300B27E65}" srcOrd="12" destOrd="0" presId="urn:microsoft.com/office/officeart/2005/8/layout/hierarchy3"/>
    <dgm:cxn modelId="{E75CD4EC-E5B6-45D0-929F-C51163AA3C6B}" type="presParOf" srcId="{9907FA34-7211-41EA-B900-C2377FCAF68A}" destId="{DAB0FC72-5873-47A0-8C9D-1D6C2B16D069}" srcOrd="1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F6CF04C-976F-499D-942B-1E85D4F9D055}" type="presParOf" srcId="{2D9B8C4A-AAEF-4C54-94EC-ACDA21FCCC02}" destId="{9E6FFCEF-14C4-4F2A-8F10-F03942A96040}" srcOrd="4" destOrd="0" presId="urn:microsoft.com/office/officeart/2005/8/layout/hierarchy3"/>
    <dgm:cxn modelId="{1A9F5AE7-CB30-4FC9-BFBF-23168E618C90}" type="presParOf" srcId="{2D9B8C4A-AAEF-4C54-94EC-ACDA21FCCC02}" destId="{A23E360D-1A5B-4BBF-8F88-DBD5EAD88B5A}" srcOrd="5"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29D3E-AAC6-4A58-AE8A-F786E346C8B0}" type="doc">
      <dgm:prSet loTypeId="urn:microsoft.com/office/officeart/2005/8/layout/hList9" loCatId="list" qsTypeId="urn:microsoft.com/office/officeart/2005/8/quickstyle/simple1" qsCatId="simple" csTypeId="urn:microsoft.com/office/officeart/2005/8/colors/colorful3" csCatId="colorful" phldr="1"/>
      <dgm:spPr/>
      <dgm:t>
        <a:bodyPr/>
        <a:lstStyle/>
        <a:p>
          <a:endParaRPr lang="en-US"/>
        </a:p>
      </dgm:t>
    </dgm:pt>
    <dgm:pt modelId="{627EAE27-2755-40B2-8B6E-ECA026327018}">
      <dgm:prSet phldrT="[Text]"/>
      <dgm:spPr/>
      <dgm:t>
        <a:bodyPr/>
        <a:lstStyle/>
        <a:p>
          <a:r>
            <a:rPr lang="en-US"/>
            <a:t>Fall 1 </a:t>
          </a:r>
        </a:p>
      </dgm:t>
    </dgm:pt>
    <dgm:pt modelId="{6F28C346-0410-4948-BD14-0166EC121019}" type="parTrans" cxnId="{C2345F14-BE37-46DB-8892-893B906AF38A}">
      <dgm:prSet/>
      <dgm:spPr/>
      <dgm:t>
        <a:bodyPr/>
        <a:lstStyle/>
        <a:p>
          <a:endParaRPr lang="en-US"/>
        </a:p>
      </dgm:t>
    </dgm:pt>
    <dgm:pt modelId="{27032F66-01F2-4661-8C68-413F37FD4D4C}" type="sibTrans" cxnId="{C2345F14-BE37-46DB-8892-893B906AF38A}">
      <dgm:prSet/>
      <dgm:spPr/>
      <dgm:t>
        <a:bodyPr/>
        <a:lstStyle/>
        <a:p>
          <a:endParaRPr lang="en-US"/>
        </a:p>
      </dgm:t>
    </dgm:pt>
    <dgm:pt modelId="{FD622440-75D4-4AE3-AB0F-51AF72EC699B}">
      <dgm:prSet phldrT="[Text]"/>
      <dgm:spPr/>
      <dgm:t>
        <a:bodyPr/>
        <a:lstStyle/>
        <a:p>
          <a:r>
            <a:rPr lang="en-US" dirty="0"/>
            <a:t>SENR</a:t>
          </a:r>
        </a:p>
      </dgm:t>
    </dgm:pt>
    <dgm:pt modelId="{2DA0145D-F515-45CC-AE34-840D87EDC083}" type="parTrans" cxnId="{B154D44A-9FFC-44EE-92E2-E86CBC123C28}">
      <dgm:prSet/>
      <dgm:spPr/>
      <dgm:t>
        <a:bodyPr/>
        <a:lstStyle/>
        <a:p>
          <a:endParaRPr lang="en-US"/>
        </a:p>
      </dgm:t>
    </dgm:pt>
    <dgm:pt modelId="{9FA47C88-2069-49BE-92A0-C1A0C6946C06}" type="sibTrans" cxnId="{B154D44A-9FFC-44EE-92E2-E86CBC123C28}">
      <dgm:prSet/>
      <dgm:spPr/>
      <dgm:t>
        <a:bodyPr/>
        <a:lstStyle/>
        <a:p>
          <a:endParaRPr lang="en-US"/>
        </a:p>
      </dgm:t>
    </dgm:pt>
    <dgm:pt modelId="{5645B853-BD23-4BCF-BFB5-11A3BFFD5203}">
      <dgm:prSet phldrT="[Text]"/>
      <dgm:spPr/>
      <dgm:t>
        <a:bodyPr/>
        <a:lstStyle/>
        <a:p>
          <a:r>
            <a:rPr lang="en-US"/>
            <a:t>SINF</a:t>
          </a:r>
        </a:p>
      </dgm:t>
    </dgm:pt>
    <dgm:pt modelId="{9C7A18C2-2CF6-4F0A-84DF-8BBEFA7402BF}" type="parTrans" cxnId="{BC8FA253-7349-4F26-B7E0-59C56FDA204B}">
      <dgm:prSet/>
      <dgm:spPr/>
      <dgm:t>
        <a:bodyPr/>
        <a:lstStyle/>
        <a:p>
          <a:endParaRPr lang="en-US"/>
        </a:p>
      </dgm:t>
    </dgm:pt>
    <dgm:pt modelId="{5F27A6E1-5679-4712-B50A-10D8293EDFA4}" type="sibTrans" cxnId="{BC8FA253-7349-4F26-B7E0-59C56FDA204B}">
      <dgm:prSet/>
      <dgm:spPr/>
      <dgm:t>
        <a:bodyPr/>
        <a:lstStyle/>
        <a:p>
          <a:endParaRPr lang="en-US"/>
        </a:p>
      </dgm:t>
    </dgm:pt>
    <dgm:pt modelId="{1D564F4E-DF59-4FB4-AB02-6DEBCEC75667}">
      <dgm:prSet phldrT="[Text]"/>
      <dgm:spPr/>
      <dgm:t>
        <a:bodyPr/>
        <a:lstStyle/>
        <a:p>
          <a:r>
            <a:rPr lang="en-US"/>
            <a:t>Fall 2 </a:t>
          </a:r>
        </a:p>
      </dgm:t>
    </dgm:pt>
    <dgm:pt modelId="{44D07752-4745-43B6-B0CC-B2CF9BCA485B}" type="parTrans" cxnId="{E82D4F6D-5493-4FAD-9279-51831D97C627}">
      <dgm:prSet/>
      <dgm:spPr/>
      <dgm:t>
        <a:bodyPr/>
        <a:lstStyle/>
        <a:p>
          <a:endParaRPr lang="en-US"/>
        </a:p>
      </dgm:t>
    </dgm:pt>
    <dgm:pt modelId="{0F0F0ACE-62F2-4B69-BB70-560E12D34C26}" type="sibTrans" cxnId="{E82D4F6D-5493-4FAD-9279-51831D97C627}">
      <dgm:prSet/>
      <dgm:spPr/>
      <dgm:t>
        <a:bodyPr/>
        <a:lstStyle/>
        <a:p>
          <a:endParaRPr lang="en-US"/>
        </a:p>
      </dgm:t>
    </dgm:pt>
    <dgm:pt modelId="{A34FF965-7D4F-44E0-B915-A477E407D04F}">
      <dgm:prSet phldrT="[Text]"/>
      <dgm:spPr/>
      <dgm:t>
        <a:bodyPr/>
        <a:lstStyle/>
        <a:p>
          <a:r>
            <a:rPr lang="en-US" dirty="0"/>
            <a:t>SCSE</a:t>
          </a:r>
        </a:p>
      </dgm:t>
    </dgm:pt>
    <dgm:pt modelId="{C56EA8B6-72F9-4E91-B317-1D82C2527679}" type="parTrans" cxnId="{19E8E48A-0CC7-4CA9-8B22-4DC365400E5E}">
      <dgm:prSet/>
      <dgm:spPr/>
      <dgm:t>
        <a:bodyPr/>
        <a:lstStyle/>
        <a:p>
          <a:endParaRPr lang="en-US"/>
        </a:p>
      </dgm:t>
    </dgm:pt>
    <dgm:pt modelId="{764072B3-A2F4-4F6B-9F17-6774F7781520}" type="sibTrans" cxnId="{19E8E48A-0CC7-4CA9-8B22-4DC365400E5E}">
      <dgm:prSet/>
      <dgm:spPr/>
      <dgm:t>
        <a:bodyPr/>
        <a:lstStyle/>
        <a:p>
          <a:endParaRPr lang="en-US"/>
        </a:p>
      </dgm:t>
    </dgm:pt>
    <dgm:pt modelId="{F495B4CE-BFB3-4E9B-A11E-FB79455536FE}">
      <dgm:prSet phldrT="[Text]"/>
      <dgm:spPr/>
      <dgm:t>
        <a:bodyPr/>
        <a:lstStyle/>
        <a:p>
          <a:r>
            <a:rPr lang="en-US"/>
            <a:t>SCSC</a:t>
          </a:r>
        </a:p>
      </dgm:t>
    </dgm:pt>
    <dgm:pt modelId="{65911CE5-2D55-4810-A693-4796220C5F76}" type="parTrans" cxnId="{9065A78A-9477-4C66-A72C-F4E3CBC7AA8B}">
      <dgm:prSet/>
      <dgm:spPr/>
      <dgm:t>
        <a:bodyPr/>
        <a:lstStyle/>
        <a:p>
          <a:endParaRPr lang="en-US"/>
        </a:p>
      </dgm:t>
    </dgm:pt>
    <dgm:pt modelId="{A89FE116-B480-4EAC-957C-AB4EC4E8DE71}" type="sibTrans" cxnId="{9065A78A-9477-4C66-A72C-F4E3CBC7AA8B}">
      <dgm:prSet/>
      <dgm:spPr/>
      <dgm:t>
        <a:bodyPr/>
        <a:lstStyle/>
        <a:p>
          <a:endParaRPr lang="en-US"/>
        </a:p>
      </dgm:t>
    </dgm:pt>
    <dgm:pt modelId="{4BAE43D4-90F4-4DAF-A0A2-A21E3DFAF434}">
      <dgm:prSet phldrT="[Text]"/>
      <dgm:spPr/>
      <dgm:t>
        <a:bodyPr/>
        <a:lstStyle/>
        <a:p>
          <a:r>
            <a:rPr lang="en-US" dirty="0"/>
            <a:t>SELA</a:t>
          </a:r>
        </a:p>
      </dgm:t>
    </dgm:pt>
    <dgm:pt modelId="{14FED8C8-74D4-4973-89BD-667C8D394B4E}" type="parTrans" cxnId="{FAB90846-22B5-4472-97B5-3EFFDDE99DD6}">
      <dgm:prSet/>
      <dgm:spPr/>
      <dgm:t>
        <a:bodyPr/>
        <a:lstStyle/>
        <a:p>
          <a:endParaRPr lang="en-US"/>
        </a:p>
      </dgm:t>
    </dgm:pt>
    <dgm:pt modelId="{3F78EB59-618E-4447-885D-806BC38F7E86}" type="sibTrans" cxnId="{FAB90846-22B5-4472-97B5-3EFFDDE99DD6}">
      <dgm:prSet/>
      <dgm:spPr/>
      <dgm:t>
        <a:bodyPr/>
        <a:lstStyle/>
        <a:p>
          <a:endParaRPr lang="en-US"/>
        </a:p>
      </dgm:t>
    </dgm:pt>
    <dgm:pt modelId="{AE5892C8-E811-45AD-9DC7-5EC3C69F077F}">
      <dgm:prSet phldrT="[Text]"/>
      <dgm:spPr/>
      <dgm:t>
        <a:bodyPr/>
        <a:lstStyle/>
        <a:p>
          <a:r>
            <a:rPr lang="en-US" dirty="0"/>
            <a:t>SPRG</a:t>
          </a:r>
        </a:p>
      </dgm:t>
    </dgm:pt>
    <dgm:pt modelId="{15495DF2-1A12-4BDB-AFB4-ED78DB9D3D1A}" type="parTrans" cxnId="{D84FEFC9-CF8C-4C4E-A299-96A933D65336}">
      <dgm:prSet/>
      <dgm:spPr/>
      <dgm:t>
        <a:bodyPr/>
        <a:lstStyle/>
        <a:p>
          <a:endParaRPr lang="en-US"/>
        </a:p>
      </dgm:t>
    </dgm:pt>
    <dgm:pt modelId="{EF970E51-CC83-4DB4-A355-EF6FFE9F8A83}" type="sibTrans" cxnId="{D84FEFC9-CF8C-4C4E-A299-96A933D65336}">
      <dgm:prSet/>
      <dgm:spPr/>
      <dgm:t>
        <a:bodyPr/>
        <a:lstStyle/>
        <a:p>
          <a:endParaRPr lang="en-US"/>
        </a:p>
      </dgm:t>
    </dgm:pt>
    <dgm:pt modelId="{DD42DADB-D4E5-46A0-98A3-265992E73E97}">
      <dgm:prSet phldrT="[Text]"/>
      <dgm:spPr/>
      <dgm:t>
        <a:bodyPr/>
        <a:lstStyle/>
        <a:p>
          <a:r>
            <a:rPr lang="en-US" dirty="0"/>
            <a:t>MEET</a:t>
          </a:r>
        </a:p>
      </dgm:t>
    </dgm:pt>
    <dgm:pt modelId="{51B1D0F4-150D-4681-A713-13099ADFB4DF}" type="parTrans" cxnId="{FA7D623B-F0BF-4873-AA16-65E02A624A4F}">
      <dgm:prSet/>
      <dgm:spPr/>
      <dgm:t>
        <a:bodyPr/>
        <a:lstStyle/>
        <a:p>
          <a:endParaRPr lang="en-US"/>
        </a:p>
      </dgm:t>
    </dgm:pt>
    <dgm:pt modelId="{F9EE548F-2A9F-4704-8437-8E1822322732}" type="sibTrans" cxnId="{FA7D623B-F0BF-4873-AA16-65E02A624A4F}">
      <dgm:prSet/>
      <dgm:spPr/>
      <dgm:t>
        <a:bodyPr/>
        <a:lstStyle/>
        <a:p>
          <a:endParaRPr lang="en-US"/>
        </a:p>
      </dgm:t>
    </dgm:pt>
    <dgm:pt modelId="{30C81DC9-C8E5-45B3-B37E-DBCBB50A1DB0}">
      <dgm:prSet phldrT="[Text]"/>
      <dgm:spPr/>
      <dgm:t>
        <a:bodyPr/>
        <a:lstStyle/>
        <a:p>
          <a:r>
            <a:rPr lang="en-US"/>
            <a:t>EOY 1</a:t>
          </a:r>
        </a:p>
      </dgm:t>
    </dgm:pt>
    <dgm:pt modelId="{1061C04A-5735-421C-BB95-220284EAD51D}" type="parTrans" cxnId="{C79F73E8-B0E7-44B8-8A4F-2AB7C67F4E85}">
      <dgm:prSet/>
      <dgm:spPr/>
      <dgm:t>
        <a:bodyPr/>
        <a:lstStyle/>
        <a:p>
          <a:endParaRPr lang="en-US"/>
        </a:p>
      </dgm:t>
    </dgm:pt>
    <dgm:pt modelId="{83D99CCF-EB26-4A8D-B346-1CD12EC11A98}" type="sibTrans" cxnId="{C79F73E8-B0E7-44B8-8A4F-2AB7C67F4E85}">
      <dgm:prSet/>
      <dgm:spPr/>
      <dgm:t>
        <a:bodyPr/>
        <a:lstStyle/>
        <a:p>
          <a:endParaRPr lang="en-US"/>
        </a:p>
      </dgm:t>
    </dgm:pt>
    <dgm:pt modelId="{9DE4A0AB-9B4B-4C7E-B4B7-077BDD88C4D0}">
      <dgm:prSet phldrT="[Text]"/>
      <dgm:spPr/>
      <dgm:t>
        <a:bodyPr/>
        <a:lstStyle/>
        <a:p>
          <a:r>
            <a:rPr lang="en-US" dirty="0"/>
            <a:t>SCTE</a:t>
          </a:r>
        </a:p>
      </dgm:t>
    </dgm:pt>
    <dgm:pt modelId="{D3DEB045-62F9-4B38-839E-38101469467E}" type="parTrans" cxnId="{253980CF-99B4-42C6-9141-CE16DBA1A2C6}">
      <dgm:prSet/>
      <dgm:spPr/>
      <dgm:t>
        <a:bodyPr/>
        <a:lstStyle/>
        <a:p>
          <a:endParaRPr lang="en-US"/>
        </a:p>
      </dgm:t>
    </dgm:pt>
    <dgm:pt modelId="{458DD7FB-54E6-411F-84EA-46C5A03EE7A7}" type="sibTrans" cxnId="{253980CF-99B4-42C6-9141-CE16DBA1A2C6}">
      <dgm:prSet/>
      <dgm:spPr/>
      <dgm:t>
        <a:bodyPr/>
        <a:lstStyle/>
        <a:p>
          <a:endParaRPr lang="en-US"/>
        </a:p>
      </dgm:t>
    </dgm:pt>
    <dgm:pt modelId="{1D9ABE10-387D-4F22-BC43-0AC0E405AB01}">
      <dgm:prSet phldrT="[Text]"/>
      <dgm:spPr/>
      <dgm:t>
        <a:bodyPr/>
        <a:lstStyle/>
        <a:p>
          <a:r>
            <a:rPr lang="en-US"/>
            <a:t>EOY 3</a:t>
          </a:r>
        </a:p>
      </dgm:t>
    </dgm:pt>
    <dgm:pt modelId="{1FA6E736-2961-4BB0-8570-E461E1F7B0FC}" type="parTrans" cxnId="{3AF067C6-7F41-41DD-A0AA-86935F230C77}">
      <dgm:prSet/>
      <dgm:spPr/>
      <dgm:t>
        <a:bodyPr/>
        <a:lstStyle/>
        <a:p>
          <a:endParaRPr lang="en-US"/>
        </a:p>
      </dgm:t>
    </dgm:pt>
    <dgm:pt modelId="{456E44B0-068C-4E89-99F7-D6EAF2F62B8A}" type="sibTrans" cxnId="{3AF067C6-7F41-41DD-A0AA-86935F230C77}">
      <dgm:prSet/>
      <dgm:spPr/>
      <dgm:t>
        <a:bodyPr/>
        <a:lstStyle/>
        <a:p>
          <a:endParaRPr lang="en-US"/>
        </a:p>
      </dgm:t>
    </dgm:pt>
    <dgm:pt modelId="{548F70A7-970A-42EB-A205-8BBAE4459FEB}">
      <dgm:prSet phldrT="[Text]"/>
      <dgm:spPr/>
      <dgm:t>
        <a:bodyPr/>
        <a:lstStyle/>
        <a:p>
          <a:r>
            <a:rPr lang="en-US"/>
            <a:t>STAS</a:t>
          </a:r>
        </a:p>
      </dgm:t>
    </dgm:pt>
    <dgm:pt modelId="{02626485-B138-4B25-9057-4100D0787316}" type="parTrans" cxnId="{04820022-1B8E-4571-A932-1D81114F4FA1}">
      <dgm:prSet/>
      <dgm:spPr/>
      <dgm:t>
        <a:bodyPr/>
        <a:lstStyle/>
        <a:p>
          <a:endParaRPr lang="en-US"/>
        </a:p>
      </dgm:t>
    </dgm:pt>
    <dgm:pt modelId="{425162DA-0E14-488E-97ED-4D0116339A24}" type="sibTrans" cxnId="{04820022-1B8E-4571-A932-1D81114F4FA1}">
      <dgm:prSet/>
      <dgm:spPr/>
      <dgm:t>
        <a:bodyPr/>
        <a:lstStyle/>
        <a:p>
          <a:endParaRPr lang="en-US"/>
        </a:p>
      </dgm:t>
    </dgm:pt>
    <dgm:pt modelId="{E5F2A163-344A-4167-BA96-97621AA9C614}">
      <dgm:prSet phldrT="[Text]"/>
      <dgm:spPr/>
      <dgm:t>
        <a:bodyPr/>
        <a:lstStyle/>
        <a:p>
          <a:r>
            <a:rPr lang="en-US" dirty="0"/>
            <a:t>SINC</a:t>
          </a:r>
        </a:p>
      </dgm:t>
    </dgm:pt>
    <dgm:pt modelId="{887932D8-0D69-43F7-8E64-4B3578F84562}" type="parTrans" cxnId="{EAE7C2A0-4E90-4416-87A8-7283D74D7C73}">
      <dgm:prSet/>
      <dgm:spPr/>
      <dgm:t>
        <a:bodyPr/>
        <a:lstStyle/>
        <a:p>
          <a:endParaRPr lang="en-US"/>
        </a:p>
      </dgm:t>
    </dgm:pt>
    <dgm:pt modelId="{2441D607-4655-4C66-BDF7-06B9B3DB9776}" type="sibTrans" cxnId="{EAE7C2A0-4E90-4416-87A8-7283D74D7C73}">
      <dgm:prSet/>
      <dgm:spPr/>
      <dgm:t>
        <a:bodyPr/>
        <a:lstStyle/>
        <a:p>
          <a:endParaRPr lang="en-US"/>
        </a:p>
      </dgm:t>
    </dgm:pt>
    <dgm:pt modelId="{0760C9F4-2891-4D5D-9573-70B3456C8C89}">
      <dgm:prSet phldrT="[Text]"/>
      <dgm:spPr/>
      <dgm:t>
        <a:bodyPr/>
        <a:lstStyle/>
        <a:p>
          <a:r>
            <a:rPr lang="en-US"/>
            <a:t>EOY 2</a:t>
          </a:r>
        </a:p>
      </dgm:t>
    </dgm:pt>
    <dgm:pt modelId="{69FC66A8-8E2C-4F9F-8D28-C4D745E2DDFF}" type="parTrans" cxnId="{C23F624A-2814-4436-884A-8C808D210F36}">
      <dgm:prSet/>
      <dgm:spPr/>
      <dgm:t>
        <a:bodyPr/>
        <a:lstStyle/>
        <a:p>
          <a:endParaRPr lang="en-US"/>
        </a:p>
      </dgm:t>
    </dgm:pt>
    <dgm:pt modelId="{080027A0-EEFA-402F-BBE6-8AA3FD3C9F53}" type="sibTrans" cxnId="{C23F624A-2814-4436-884A-8C808D210F36}">
      <dgm:prSet/>
      <dgm:spPr/>
      <dgm:t>
        <a:bodyPr/>
        <a:lstStyle/>
        <a:p>
          <a:endParaRPr lang="en-US"/>
        </a:p>
      </dgm:t>
    </dgm:pt>
    <dgm:pt modelId="{76433FEF-D95A-4499-BCB6-791FC296B2F6}">
      <dgm:prSet phldrT="[Text]"/>
      <dgm:spPr/>
      <dgm:t>
        <a:bodyPr/>
        <a:lstStyle/>
        <a:p>
          <a:r>
            <a:rPr lang="en-US"/>
            <a:t>SPRG</a:t>
          </a:r>
        </a:p>
      </dgm:t>
    </dgm:pt>
    <dgm:pt modelId="{B8DDFE83-73C5-44E6-94AE-5B5C7E4B6540}" type="parTrans" cxnId="{5FC4FCFF-EEE2-4C2F-A0E6-57275347EF58}">
      <dgm:prSet/>
      <dgm:spPr/>
      <dgm:t>
        <a:bodyPr/>
        <a:lstStyle/>
        <a:p>
          <a:endParaRPr lang="en-US"/>
        </a:p>
      </dgm:t>
    </dgm:pt>
    <dgm:pt modelId="{194BB9C2-41BD-4E56-8AFB-670B7A1DBCF2}" type="sibTrans" cxnId="{5FC4FCFF-EEE2-4C2F-A0E6-57275347EF58}">
      <dgm:prSet/>
      <dgm:spPr/>
      <dgm:t>
        <a:bodyPr/>
        <a:lstStyle/>
        <a:p>
          <a:endParaRPr lang="en-US"/>
        </a:p>
      </dgm:t>
    </dgm:pt>
    <dgm:pt modelId="{77D03B36-B0D6-4A47-BF28-812BE1D5AB46}">
      <dgm:prSet phldrT="[Text]"/>
      <dgm:spPr/>
      <dgm:t>
        <a:bodyPr/>
        <a:lstStyle/>
        <a:p>
          <a:r>
            <a:rPr lang="en-US" dirty="0"/>
            <a:t>SIRS</a:t>
          </a:r>
        </a:p>
      </dgm:t>
    </dgm:pt>
    <dgm:pt modelId="{870FF7D2-A38D-45FE-8DF1-F5A960BEAA9D}" type="parTrans" cxnId="{CFBB3CFD-4879-4D7D-A2A1-D0FB0B9FE50E}">
      <dgm:prSet/>
      <dgm:spPr/>
      <dgm:t>
        <a:bodyPr/>
        <a:lstStyle/>
        <a:p>
          <a:endParaRPr lang="en-US"/>
        </a:p>
      </dgm:t>
    </dgm:pt>
    <dgm:pt modelId="{EA5A85E0-1269-467D-91AA-100DEA884CC1}" type="sibTrans" cxnId="{CFBB3CFD-4879-4D7D-A2A1-D0FB0B9FE50E}">
      <dgm:prSet/>
      <dgm:spPr/>
      <dgm:t>
        <a:bodyPr/>
        <a:lstStyle/>
        <a:p>
          <a:endParaRPr lang="en-US"/>
        </a:p>
      </dgm:t>
    </dgm:pt>
    <dgm:pt modelId="{553C8ED8-5812-46B3-9BE6-ECB6F9D177B3}">
      <dgm:prSet phldrT="[Text]"/>
      <dgm:spPr/>
      <dgm:t>
        <a:bodyPr/>
        <a:lstStyle/>
        <a:p>
          <a:r>
            <a:rPr lang="en-US" dirty="0"/>
            <a:t>SOFF</a:t>
          </a:r>
        </a:p>
      </dgm:t>
    </dgm:pt>
    <dgm:pt modelId="{D56D647F-00A4-4C96-A91E-4255D4A7CFD4}" type="parTrans" cxnId="{315AC60A-D446-486B-944E-A2D5C7B24893}">
      <dgm:prSet/>
      <dgm:spPr/>
      <dgm:t>
        <a:bodyPr/>
        <a:lstStyle/>
        <a:p>
          <a:endParaRPr lang="en-US"/>
        </a:p>
      </dgm:t>
    </dgm:pt>
    <dgm:pt modelId="{A03DCC75-C57A-4AC3-9995-AE16FA136067}" type="sibTrans" cxnId="{315AC60A-D446-486B-944E-A2D5C7B24893}">
      <dgm:prSet/>
      <dgm:spPr/>
      <dgm:t>
        <a:bodyPr/>
        <a:lstStyle/>
        <a:p>
          <a:endParaRPr lang="en-US"/>
        </a:p>
      </dgm:t>
    </dgm:pt>
    <dgm:pt modelId="{365FA416-1384-4454-8527-EBB686748D87}">
      <dgm:prSet phldrT="[Text]"/>
      <dgm:spPr/>
      <dgm:t>
        <a:bodyPr/>
        <a:lstStyle/>
        <a:p>
          <a:r>
            <a:rPr lang="en-US" dirty="0"/>
            <a:t>EOY 4</a:t>
          </a:r>
        </a:p>
      </dgm:t>
    </dgm:pt>
    <dgm:pt modelId="{4E6DFD82-6568-4562-AF47-2DE2C244553E}" type="parTrans" cxnId="{B5EB1066-590B-4A69-BC47-8D3677CAAE20}">
      <dgm:prSet/>
      <dgm:spPr/>
      <dgm:t>
        <a:bodyPr/>
        <a:lstStyle/>
        <a:p>
          <a:endParaRPr lang="en-US"/>
        </a:p>
      </dgm:t>
    </dgm:pt>
    <dgm:pt modelId="{6FF77D47-EC6E-4B99-9641-8AAC17ED0A6D}" type="sibTrans" cxnId="{B5EB1066-590B-4A69-BC47-8D3677CAAE20}">
      <dgm:prSet/>
      <dgm:spPr/>
      <dgm:t>
        <a:bodyPr/>
        <a:lstStyle/>
        <a:p>
          <a:endParaRPr lang="en-US"/>
        </a:p>
      </dgm:t>
    </dgm:pt>
    <dgm:pt modelId="{9FB35BC3-10E5-40E9-8926-D838669ADE45}">
      <dgm:prSet phldrT="[Text]"/>
      <dgm:spPr/>
      <dgm:t>
        <a:bodyPr/>
        <a:lstStyle/>
        <a:p>
          <a:r>
            <a:rPr lang="en-US" dirty="0"/>
            <a:t>MEET </a:t>
          </a:r>
        </a:p>
      </dgm:t>
    </dgm:pt>
    <dgm:pt modelId="{6FE4FB65-E908-43A1-8B1C-DF2B0673A06B}" type="parTrans" cxnId="{8FF82CFD-D679-4B16-8647-E81E112807AD}">
      <dgm:prSet/>
      <dgm:spPr/>
      <dgm:t>
        <a:bodyPr/>
        <a:lstStyle/>
        <a:p>
          <a:endParaRPr lang="en-US"/>
        </a:p>
      </dgm:t>
    </dgm:pt>
    <dgm:pt modelId="{590063D6-B223-4E49-9DE7-C6482DE82C16}" type="sibTrans" cxnId="{8FF82CFD-D679-4B16-8647-E81E112807AD}">
      <dgm:prSet/>
      <dgm:spPr/>
      <dgm:t>
        <a:bodyPr/>
        <a:lstStyle/>
        <a:p>
          <a:endParaRPr lang="en-US"/>
        </a:p>
      </dgm:t>
    </dgm:pt>
    <dgm:pt modelId="{7892FD40-4EFD-4311-9473-C59DB1797EF9}">
      <dgm:prSet phldrT="[Text]"/>
      <dgm:spPr/>
      <dgm:t>
        <a:bodyPr/>
        <a:lstStyle/>
        <a:p>
          <a:r>
            <a:rPr lang="en-US" dirty="0"/>
            <a:t>SWDS</a:t>
          </a:r>
        </a:p>
      </dgm:t>
    </dgm:pt>
    <dgm:pt modelId="{9EDE1747-404C-401C-9F31-13791B9C90E6}" type="parTrans" cxnId="{CCC1C5F4-2F04-4C24-BC64-F93C5EC1BE86}">
      <dgm:prSet/>
      <dgm:spPr/>
      <dgm:t>
        <a:bodyPr/>
        <a:lstStyle/>
        <a:p>
          <a:endParaRPr lang="en-US"/>
        </a:p>
      </dgm:t>
    </dgm:pt>
    <dgm:pt modelId="{342785DE-1742-42AB-8692-AA2BE610FE5B}" type="sibTrans" cxnId="{CCC1C5F4-2F04-4C24-BC64-F93C5EC1BE86}">
      <dgm:prSet/>
      <dgm:spPr/>
      <dgm:t>
        <a:bodyPr/>
        <a:lstStyle/>
        <a:p>
          <a:endParaRPr lang="en-US"/>
        </a:p>
      </dgm:t>
    </dgm:pt>
    <dgm:pt modelId="{00739731-F080-4E75-98AD-3D67F18F4249}">
      <dgm:prSet phldrT="[Text]"/>
      <dgm:spPr/>
      <dgm:t>
        <a:bodyPr/>
        <a:lstStyle/>
        <a:p>
          <a:r>
            <a:rPr lang="en-US" dirty="0"/>
            <a:t>PLAN</a:t>
          </a:r>
        </a:p>
      </dgm:t>
    </dgm:pt>
    <dgm:pt modelId="{08AE2C71-D631-4DF7-8313-8F9B28470A9C}" type="parTrans" cxnId="{26AFAF90-36A6-4F5A-9C5D-144F65686355}">
      <dgm:prSet/>
      <dgm:spPr/>
      <dgm:t>
        <a:bodyPr/>
        <a:lstStyle/>
        <a:p>
          <a:endParaRPr lang="en-US"/>
        </a:p>
      </dgm:t>
    </dgm:pt>
    <dgm:pt modelId="{F979E68B-0669-449A-9353-31A993BFB52C}" type="sibTrans" cxnId="{26AFAF90-36A6-4F5A-9C5D-144F65686355}">
      <dgm:prSet/>
      <dgm:spPr/>
      <dgm:t>
        <a:bodyPr/>
        <a:lstStyle/>
        <a:p>
          <a:endParaRPr lang="en-US"/>
        </a:p>
      </dgm:t>
    </dgm:pt>
    <dgm:pt modelId="{34B92FE3-D368-401D-9749-0ECED8ECB5B2}">
      <dgm:prSet phldrT="[Text]"/>
      <dgm:spPr/>
      <dgm:t>
        <a:bodyPr/>
        <a:lstStyle/>
        <a:p>
          <a:r>
            <a:rPr lang="en-US" dirty="0"/>
            <a:t>SPRG</a:t>
          </a:r>
        </a:p>
      </dgm:t>
    </dgm:pt>
    <dgm:pt modelId="{EC6B3B94-7CF8-4FC4-9025-26AE2F95AFF8}" type="parTrans" cxnId="{B9C3CE89-29F3-4358-9AF2-F083038D189D}">
      <dgm:prSet/>
      <dgm:spPr/>
      <dgm:t>
        <a:bodyPr/>
        <a:lstStyle/>
        <a:p>
          <a:endParaRPr lang="en-US"/>
        </a:p>
      </dgm:t>
    </dgm:pt>
    <dgm:pt modelId="{73217443-D951-41B3-B88C-2801EA0A95A2}" type="sibTrans" cxnId="{B9C3CE89-29F3-4358-9AF2-F083038D189D}">
      <dgm:prSet/>
      <dgm:spPr/>
      <dgm:t>
        <a:bodyPr/>
        <a:lstStyle/>
        <a:p>
          <a:endParaRPr lang="en-US"/>
        </a:p>
      </dgm:t>
    </dgm:pt>
    <dgm:pt modelId="{62B45E72-A530-42B0-B5B6-278BAEC518CE}">
      <dgm:prSet phldrT="[Text]"/>
      <dgm:spPr/>
      <dgm:t>
        <a:bodyPr/>
        <a:lstStyle/>
        <a:p>
          <a:r>
            <a:rPr lang="en-US" dirty="0"/>
            <a:t>PSTS</a:t>
          </a:r>
        </a:p>
      </dgm:t>
    </dgm:pt>
    <dgm:pt modelId="{ED6EC6B0-A8C1-44DC-A20A-E2C25B8BF440}" type="parTrans" cxnId="{8CB0897B-04D8-4DB3-960D-0D3894D4D617}">
      <dgm:prSet/>
      <dgm:spPr/>
      <dgm:t>
        <a:bodyPr/>
        <a:lstStyle/>
        <a:p>
          <a:endParaRPr lang="en-US"/>
        </a:p>
      </dgm:t>
    </dgm:pt>
    <dgm:pt modelId="{742D31C0-A7BB-4568-963D-3CD639F33335}" type="sibTrans" cxnId="{8CB0897B-04D8-4DB3-960D-0D3894D4D617}">
      <dgm:prSet/>
      <dgm:spPr/>
      <dgm:t>
        <a:bodyPr/>
        <a:lstStyle/>
        <a:p>
          <a:endParaRPr lang="en-US"/>
        </a:p>
      </dgm:t>
    </dgm:pt>
    <dgm:pt modelId="{AA145A32-BD20-43A8-853B-934F8801B4C6}">
      <dgm:prSet phldrT="[Text]"/>
      <dgm:spPr/>
      <dgm:t>
        <a:bodyPr/>
        <a:lstStyle/>
        <a:p>
          <a:r>
            <a:rPr lang="en-US" dirty="0"/>
            <a:t>WBLR</a:t>
          </a:r>
        </a:p>
      </dgm:t>
    </dgm:pt>
    <dgm:pt modelId="{806F2F9F-1AFC-4BF5-9B90-799EB78E1657}" type="parTrans" cxnId="{46A51ED8-3F4A-40E3-9AB4-460A7B6D9D59}">
      <dgm:prSet/>
      <dgm:spPr/>
      <dgm:t>
        <a:bodyPr/>
        <a:lstStyle/>
        <a:p>
          <a:endParaRPr lang="en-US"/>
        </a:p>
      </dgm:t>
    </dgm:pt>
    <dgm:pt modelId="{22643B1C-3606-47F6-A19F-32F817DCCAD8}" type="sibTrans" cxnId="{46A51ED8-3F4A-40E3-9AB4-460A7B6D9D59}">
      <dgm:prSet/>
      <dgm:spPr/>
      <dgm:t>
        <a:bodyPr/>
        <a:lstStyle/>
        <a:p>
          <a:endParaRPr lang="en-US"/>
        </a:p>
      </dgm:t>
    </dgm:pt>
    <dgm:pt modelId="{48355C99-FFDD-4CA0-BEAB-D50C76FF2154}">
      <dgm:prSet phldrT="[Text]"/>
      <dgm:spPr/>
      <dgm:t>
        <a:bodyPr/>
        <a:lstStyle/>
        <a:p>
          <a:r>
            <a:rPr lang="en-US" dirty="0"/>
            <a:t>SENR</a:t>
          </a:r>
        </a:p>
      </dgm:t>
    </dgm:pt>
    <dgm:pt modelId="{DDA4BA5B-C96B-48B2-B046-F6C50B2C3445}" type="parTrans" cxnId="{5FA8A064-61CF-412B-A4B5-03480D1A9D34}">
      <dgm:prSet/>
      <dgm:spPr/>
      <dgm:t>
        <a:bodyPr/>
        <a:lstStyle/>
        <a:p>
          <a:endParaRPr lang="en-US"/>
        </a:p>
      </dgm:t>
    </dgm:pt>
    <dgm:pt modelId="{2D8793C4-3469-45EC-8BFA-07A5FCBEC176}" type="sibTrans" cxnId="{5FA8A064-61CF-412B-A4B5-03480D1A9D34}">
      <dgm:prSet/>
      <dgm:spPr/>
      <dgm:t>
        <a:bodyPr/>
        <a:lstStyle/>
        <a:p>
          <a:endParaRPr lang="en-US"/>
        </a:p>
      </dgm:t>
    </dgm:pt>
    <dgm:pt modelId="{0876D3F1-8295-43FD-A3DA-9816E1429276}">
      <dgm:prSet phldrT="[Text]"/>
      <dgm:spPr/>
      <dgm:t>
        <a:bodyPr/>
        <a:lstStyle/>
        <a:p>
          <a:r>
            <a:rPr lang="en-US" dirty="0"/>
            <a:t>SELA</a:t>
          </a:r>
        </a:p>
      </dgm:t>
    </dgm:pt>
    <dgm:pt modelId="{4531C8EF-FD02-4CFB-9BCD-0E4805020453}" type="parTrans" cxnId="{4718E258-1428-448F-9AF9-50FC40244982}">
      <dgm:prSet/>
      <dgm:spPr/>
      <dgm:t>
        <a:bodyPr/>
        <a:lstStyle/>
        <a:p>
          <a:endParaRPr lang="en-US"/>
        </a:p>
      </dgm:t>
    </dgm:pt>
    <dgm:pt modelId="{158F14DE-0706-4DA9-8525-A4768C8D2FE5}" type="sibTrans" cxnId="{4718E258-1428-448F-9AF9-50FC40244982}">
      <dgm:prSet/>
      <dgm:spPr/>
      <dgm:t>
        <a:bodyPr/>
        <a:lstStyle/>
        <a:p>
          <a:endParaRPr lang="en-US"/>
        </a:p>
      </dgm:t>
    </dgm:pt>
    <dgm:pt modelId="{ABDD9441-F545-4F64-8AC5-F95F8A7A8E36}">
      <dgm:prSet phldrT="[Text]"/>
      <dgm:spPr/>
      <dgm:t>
        <a:bodyPr/>
        <a:lstStyle/>
        <a:p>
          <a:r>
            <a:rPr lang="en-US" dirty="0"/>
            <a:t>SWDS</a:t>
          </a:r>
        </a:p>
      </dgm:t>
    </dgm:pt>
    <dgm:pt modelId="{B2330EF5-EC7E-4EB6-BB47-1AAFB19F0C90}" type="parTrans" cxnId="{947DA655-1473-4D7C-836A-E68C627C2C7B}">
      <dgm:prSet/>
      <dgm:spPr/>
      <dgm:t>
        <a:bodyPr/>
        <a:lstStyle/>
        <a:p>
          <a:endParaRPr lang="en-US"/>
        </a:p>
      </dgm:t>
    </dgm:pt>
    <dgm:pt modelId="{E02F3D25-247B-4F23-B805-2688887077B3}" type="sibTrans" cxnId="{947DA655-1473-4D7C-836A-E68C627C2C7B}">
      <dgm:prSet/>
      <dgm:spPr/>
      <dgm:t>
        <a:bodyPr/>
        <a:lstStyle/>
        <a:p>
          <a:endParaRPr lang="en-US"/>
        </a:p>
      </dgm:t>
    </dgm:pt>
    <dgm:pt modelId="{02F478A1-0296-4761-8187-5CC7E19FD36A}">
      <dgm:prSet phldrT="[Text]"/>
      <dgm:spPr/>
      <dgm:t>
        <a:bodyPr/>
        <a:lstStyle/>
        <a:p>
          <a:r>
            <a:rPr lang="en-US" dirty="0"/>
            <a:t>PLAN</a:t>
          </a:r>
        </a:p>
      </dgm:t>
    </dgm:pt>
    <dgm:pt modelId="{CB47544B-2DCD-42FD-AA15-DCE6B20E27F4}" type="parTrans" cxnId="{8104490F-C7F7-450B-86E3-01654CFEA1E3}">
      <dgm:prSet/>
      <dgm:spPr/>
      <dgm:t>
        <a:bodyPr/>
        <a:lstStyle/>
        <a:p>
          <a:endParaRPr lang="en-US"/>
        </a:p>
      </dgm:t>
    </dgm:pt>
    <dgm:pt modelId="{85E6B8A1-156C-40CC-8910-32BF1F4409E4}" type="sibTrans" cxnId="{8104490F-C7F7-450B-86E3-01654CFEA1E3}">
      <dgm:prSet/>
      <dgm:spPr/>
      <dgm:t>
        <a:bodyPr/>
        <a:lstStyle/>
        <a:p>
          <a:endParaRPr lang="en-US"/>
        </a:p>
      </dgm:t>
    </dgm:pt>
    <dgm:pt modelId="{3424AB5D-5C13-4E73-8522-8775E02804CC}">
      <dgm:prSet phldrT="[Text]"/>
      <dgm:spPr/>
      <dgm:t>
        <a:bodyPr/>
        <a:lstStyle/>
        <a:p>
          <a:r>
            <a:rPr lang="en-US" dirty="0"/>
            <a:t>SERV</a:t>
          </a:r>
        </a:p>
      </dgm:t>
    </dgm:pt>
    <dgm:pt modelId="{7C246EA6-EB83-4C98-9682-8D7255B8DDB3}" type="parTrans" cxnId="{63B591B9-5B93-44C6-A9F5-19A7E4CE91FC}">
      <dgm:prSet/>
      <dgm:spPr/>
      <dgm:t>
        <a:bodyPr/>
        <a:lstStyle/>
        <a:p>
          <a:endParaRPr lang="en-US"/>
        </a:p>
      </dgm:t>
    </dgm:pt>
    <dgm:pt modelId="{03A3C444-60A4-4FB0-BCF2-A41DAB2B8B70}" type="sibTrans" cxnId="{63B591B9-5B93-44C6-A9F5-19A7E4CE91FC}">
      <dgm:prSet/>
      <dgm:spPr/>
      <dgm:t>
        <a:bodyPr/>
        <a:lstStyle/>
        <a:p>
          <a:endParaRPr lang="en-US"/>
        </a:p>
      </dgm:t>
    </dgm:pt>
    <dgm:pt modelId="{259A7A9E-2D15-44E2-864B-2E5133D459D4}">
      <dgm:prSet phldrT="[Text]"/>
      <dgm:spPr/>
      <dgm:t>
        <a:bodyPr/>
        <a:lstStyle/>
        <a:p>
          <a:r>
            <a:rPr lang="en-US" dirty="0"/>
            <a:t>SERV</a:t>
          </a:r>
        </a:p>
      </dgm:t>
    </dgm:pt>
    <dgm:pt modelId="{00749EAC-A744-473B-BFF0-460CD0A56D21}" type="parTrans" cxnId="{386CE657-96D1-4B54-8AA1-CCFC293762FC}">
      <dgm:prSet/>
      <dgm:spPr/>
      <dgm:t>
        <a:bodyPr/>
        <a:lstStyle/>
        <a:p>
          <a:endParaRPr lang="en-US"/>
        </a:p>
      </dgm:t>
    </dgm:pt>
    <dgm:pt modelId="{3E2436B2-0C8C-4E5B-9E4E-B6EC7B942739}" type="sibTrans" cxnId="{386CE657-96D1-4B54-8AA1-CCFC293762FC}">
      <dgm:prSet/>
      <dgm:spPr/>
      <dgm:t>
        <a:bodyPr/>
        <a:lstStyle/>
        <a:p>
          <a:endParaRPr lang="en-US"/>
        </a:p>
      </dgm:t>
    </dgm:pt>
    <dgm:pt modelId="{12575E1F-8618-4B96-A28C-D541D7F7480F}">
      <dgm:prSet phldrT="[Text]"/>
      <dgm:spPr/>
      <dgm:t>
        <a:bodyPr/>
        <a:lstStyle/>
        <a:p>
          <a:r>
            <a:rPr lang="en-US" dirty="0"/>
            <a:t>PSTS</a:t>
          </a:r>
        </a:p>
      </dgm:t>
    </dgm:pt>
    <dgm:pt modelId="{A16D7FF6-0DD4-4C1C-A38A-E3E82AA3414C}" type="parTrans" cxnId="{8D71B12D-A9D9-417C-82F4-72AB23F3724E}">
      <dgm:prSet/>
      <dgm:spPr/>
      <dgm:t>
        <a:bodyPr/>
        <a:lstStyle/>
        <a:p>
          <a:endParaRPr lang="en-US"/>
        </a:p>
      </dgm:t>
    </dgm:pt>
    <dgm:pt modelId="{6EF8B8F6-5804-4E21-88D4-68F8DFB03081}" type="sibTrans" cxnId="{8D71B12D-A9D9-417C-82F4-72AB23F3724E}">
      <dgm:prSet/>
      <dgm:spPr/>
      <dgm:t>
        <a:bodyPr/>
        <a:lstStyle/>
        <a:p>
          <a:endParaRPr lang="en-US"/>
        </a:p>
      </dgm:t>
    </dgm:pt>
    <dgm:pt modelId="{F992D456-837C-4A8B-88DC-F001E1FFE606}" type="pres">
      <dgm:prSet presAssocID="{73329D3E-AAC6-4A58-AE8A-F786E346C8B0}" presName="list" presStyleCnt="0">
        <dgm:presLayoutVars>
          <dgm:dir/>
          <dgm:animLvl val="lvl"/>
        </dgm:presLayoutVars>
      </dgm:prSet>
      <dgm:spPr/>
    </dgm:pt>
    <dgm:pt modelId="{A2173D01-E16E-4827-8F78-BA9342E4777F}" type="pres">
      <dgm:prSet presAssocID="{627EAE27-2755-40B2-8B6E-ECA026327018}" presName="posSpace" presStyleCnt="0"/>
      <dgm:spPr/>
    </dgm:pt>
    <dgm:pt modelId="{B9B3922D-CB1E-4AF6-8F90-C1E741C51EE1}" type="pres">
      <dgm:prSet presAssocID="{627EAE27-2755-40B2-8B6E-ECA026327018}" presName="vertFlow" presStyleCnt="0"/>
      <dgm:spPr/>
    </dgm:pt>
    <dgm:pt modelId="{1600D441-82E4-418B-A365-2BCD0EFC75EB}" type="pres">
      <dgm:prSet presAssocID="{627EAE27-2755-40B2-8B6E-ECA026327018}" presName="topSpace" presStyleCnt="0"/>
      <dgm:spPr/>
    </dgm:pt>
    <dgm:pt modelId="{E8C914DF-7309-43DF-ACC5-BA8BAE97F6F3}" type="pres">
      <dgm:prSet presAssocID="{627EAE27-2755-40B2-8B6E-ECA026327018}" presName="firstComp" presStyleCnt="0"/>
      <dgm:spPr/>
    </dgm:pt>
    <dgm:pt modelId="{A400A0E0-82DD-4352-B177-B0721FEDA179}" type="pres">
      <dgm:prSet presAssocID="{627EAE27-2755-40B2-8B6E-ECA026327018}" presName="firstChild" presStyleLbl="bgAccFollowNode1" presStyleIdx="0" presStyleCnt="26"/>
      <dgm:spPr/>
    </dgm:pt>
    <dgm:pt modelId="{86193D8A-A4DB-468D-8F2A-0BD48F994D91}" type="pres">
      <dgm:prSet presAssocID="{627EAE27-2755-40B2-8B6E-ECA026327018}" presName="firstChildTx" presStyleLbl="bgAccFollowNode1" presStyleIdx="0" presStyleCnt="26">
        <dgm:presLayoutVars>
          <dgm:bulletEnabled val="1"/>
        </dgm:presLayoutVars>
      </dgm:prSet>
      <dgm:spPr/>
    </dgm:pt>
    <dgm:pt modelId="{2203586A-2264-4369-B949-DEC4D3C45434}" type="pres">
      <dgm:prSet presAssocID="{5645B853-BD23-4BCF-BFB5-11A3BFFD5203}" presName="comp" presStyleCnt="0"/>
      <dgm:spPr/>
    </dgm:pt>
    <dgm:pt modelId="{19FDE518-1275-4B96-81B2-940854DCFB48}" type="pres">
      <dgm:prSet presAssocID="{5645B853-BD23-4BCF-BFB5-11A3BFFD5203}" presName="child" presStyleLbl="bgAccFollowNode1" presStyleIdx="1" presStyleCnt="26"/>
      <dgm:spPr/>
    </dgm:pt>
    <dgm:pt modelId="{85B1E14C-1CF3-4DFB-A878-F7835398E6B2}" type="pres">
      <dgm:prSet presAssocID="{5645B853-BD23-4BCF-BFB5-11A3BFFD5203}" presName="childTx" presStyleLbl="bgAccFollowNode1" presStyleIdx="1" presStyleCnt="26">
        <dgm:presLayoutVars>
          <dgm:bulletEnabled val="1"/>
        </dgm:presLayoutVars>
      </dgm:prSet>
      <dgm:spPr/>
    </dgm:pt>
    <dgm:pt modelId="{0AA6269E-3E73-4F0E-A605-151E3EBA857F}" type="pres">
      <dgm:prSet presAssocID="{4BAE43D4-90F4-4DAF-A0A2-A21E3DFAF434}" presName="comp" presStyleCnt="0"/>
      <dgm:spPr/>
    </dgm:pt>
    <dgm:pt modelId="{B3ADCFDB-3EBE-4B38-91B3-B01CB5A05E8D}" type="pres">
      <dgm:prSet presAssocID="{4BAE43D4-90F4-4DAF-A0A2-A21E3DFAF434}" presName="child" presStyleLbl="bgAccFollowNode1" presStyleIdx="2" presStyleCnt="26"/>
      <dgm:spPr/>
    </dgm:pt>
    <dgm:pt modelId="{E425D238-0880-45A5-9066-A7715230B778}" type="pres">
      <dgm:prSet presAssocID="{4BAE43D4-90F4-4DAF-A0A2-A21E3DFAF434}" presName="childTx" presStyleLbl="bgAccFollowNode1" presStyleIdx="2" presStyleCnt="26">
        <dgm:presLayoutVars>
          <dgm:bulletEnabled val="1"/>
        </dgm:presLayoutVars>
      </dgm:prSet>
      <dgm:spPr/>
    </dgm:pt>
    <dgm:pt modelId="{3F97351C-DC2B-41EC-9E86-4505CAA1AB76}" type="pres">
      <dgm:prSet presAssocID="{AE5892C8-E811-45AD-9DC7-5EC3C69F077F}" presName="comp" presStyleCnt="0"/>
      <dgm:spPr/>
    </dgm:pt>
    <dgm:pt modelId="{4DAFDFA5-FE32-410E-8D1A-C4A0FC6A1FFD}" type="pres">
      <dgm:prSet presAssocID="{AE5892C8-E811-45AD-9DC7-5EC3C69F077F}" presName="child" presStyleLbl="bgAccFollowNode1" presStyleIdx="3" presStyleCnt="26"/>
      <dgm:spPr/>
    </dgm:pt>
    <dgm:pt modelId="{F8FF18EF-0196-4CA9-9DA5-9E23965EC854}" type="pres">
      <dgm:prSet presAssocID="{AE5892C8-E811-45AD-9DC7-5EC3C69F077F}" presName="childTx" presStyleLbl="bgAccFollowNode1" presStyleIdx="3" presStyleCnt="26">
        <dgm:presLayoutVars>
          <dgm:bulletEnabled val="1"/>
        </dgm:presLayoutVars>
      </dgm:prSet>
      <dgm:spPr/>
    </dgm:pt>
    <dgm:pt modelId="{5486BD80-E7B5-461E-A208-90AC75FE0D68}" type="pres">
      <dgm:prSet presAssocID="{DD42DADB-D4E5-46A0-98A3-265992E73E97}" presName="comp" presStyleCnt="0"/>
      <dgm:spPr/>
    </dgm:pt>
    <dgm:pt modelId="{43FA8FA5-192E-4DFA-9DC0-45BE9CE4E1A5}" type="pres">
      <dgm:prSet presAssocID="{DD42DADB-D4E5-46A0-98A3-265992E73E97}" presName="child" presStyleLbl="bgAccFollowNode1" presStyleIdx="4" presStyleCnt="26"/>
      <dgm:spPr/>
    </dgm:pt>
    <dgm:pt modelId="{224CA482-C287-425F-ACC9-418F799ADF45}" type="pres">
      <dgm:prSet presAssocID="{DD42DADB-D4E5-46A0-98A3-265992E73E97}" presName="childTx" presStyleLbl="bgAccFollowNode1" presStyleIdx="4" presStyleCnt="26">
        <dgm:presLayoutVars>
          <dgm:bulletEnabled val="1"/>
        </dgm:presLayoutVars>
      </dgm:prSet>
      <dgm:spPr/>
    </dgm:pt>
    <dgm:pt modelId="{98B71BAA-23A8-4665-A113-10A6EFA8CE6D}" type="pres">
      <dgm:prSet presAssocID="{ABDD9441-F545-4F64-8AC5-F95F8A7A8E36}" presName="comp" presStyleCnt="0"/>
      <dgm:spPr/>
    </dgm:pt>
    <dgm:pt modelId="{0A89DE1B-964D-452E-B777-F537DBCFDDBD}" type="pres">
      <dgm:prSet presAssocID="{ABDD9441-F545-4F64-8AC5-F95F8A7A8E36}" presName="child" presStyleLbl="bgAccFollowNode1" presStyleIdx="5" presStyleCnt="26"/>
      <dgm:spPr/>
    </dgm:pt>
    <dgm:pt modelId="{C3AED939-2312-45F6-8CAD-47CD7907FD84}" type="pres">
      <dgm:prSet presAssocID="{ABDD9441-F545-4F64-8AC5-F95F8A7A8E36}" presName="childTx" presStyleLbl="bgAccFollowNode1" presStyleIdx="5" presStyleCnt="26">
        <dgm:presLayoutVars>
          <dgm:bulletEnabled val="1"/>
        </dgm:presLayoutVars>
      </dgm:prSet>
      <dgm:spPr/>
    </dgm:pt>
    <dgm:pt modelId="{33C4356E-66C0-4DB7-B1AF-E09D3D2433F3}" type="pres">
      <dgm:prSet presAssocID="{02F478A1-0296-4761-8187-5CC7E19FD36A}" presName="comp" presStyleCnt="0"/>
      <dgm:spPr/>
    </dgm:pt>
    <dgm:pt modelId="{967B8715-C7A3-487D-A809-E9748E9A26E1}" type="pres">
      <dgm:prSet presAssocID="{02F478A1-0296-4761-8187-5CC7E19FD36A}" presName="child" presStyleLbl="bgAccFollowNode1" presStyleIdx="6" presStyleCnt="26"/>
      <dgm:spPr/>
    </dgm:pt>
    <dgm:pt modelId="{067D4A72-14FE-44BE-AF6A-18BB685CC95E}" type="pres">
      <dgm:prSet presAssocID="{02F478A1-0296-4761-8187-5CC7E19FD36A}" presName="childTx" presStyleLbl="bgAccFollowNode1" presStyleIdx="6" presStyleCnt="26">
        <dgm:presLayoutVars>
          <dgm:bulletEnabled val="1"/>
        </dgm:presLayoutVars>
      </dgm:prSet>
      <dgm:spPr/>
    </dgm:pt>
    <dgm:pt modelId="{CE533C61-7985-4E28-833B-29C7AA50B970}" type="pres">
      <dgm:prSet presAssocID="{3424AB5D-5C13-4E73-8522-8775E02804CC}" presName="comp" presStyleCnt="0"/>
      <dgm:spPr/>
    </dgm:pt>
    <dgm:pt modelId="{733CB076-55A5-419B-B3B4-0B9A1EAA3E69}" type="pres">
      <dgm:prSet presAssocID="{3424AB5D-5C13-4E73-8522-8775E02804CC}" presName="child" presStyleLbl="bgAccFollowNode1" presStyleIdx="7" presStyleCnt="26"/>
      <dgm:spPr/>
    </dgm:pt>
    <dgm:pt modelId="{9ED2E346-50B3-4293-BA11-11F3BBFF69B3}" type="pres">
      <dgm:prSet presAssocID="{3424AB5D-5C13-4E73-8522-8775E02804CC}" presName="childTx" presStyleLbl="bgAccFollowNode1" presStyleIdx="7" presStyleCnt="26">
        <dgm:presLayoutVars>
          <dgm:bulletEnabled val="1"/>
        </dgm:presLayoutVars>
      </dgm:prSet>
      <dgm:spPr/>
    </dgm:pt>
    <dgm:pt modelId="{74572722-65B5-4560-AB39-C642EFF1BCD3}" type="pres">
      <dgm:prSet presAssocID="{627EAE27-2755-40B2-8B6E-ECA026327018}" presName="negSpace" presStyleCnt="0"/>
      <dgm:spPr/>
    </dgm:pt>
    <dgm:pt modelId="{C348CEFA-6D3B-43EF-B3B5-B49B89956799}" type="pres">
      <dgm:prSet presAssocID="{627EAE27-2755-40B2-8B6E-ECA026327018}" presName="circle" presStyleLbl="node1" presStyleIdx="0" presStyleCnt="6"/>
      <dgm:spPr/>
    </dgm:pt>
    <dgm:pt modelId="{8CA2AA78-5FF4-41E7-9AB6-080DA54AFA7F}" type="pres">
      <dgm:prSet presAssocID="{27032F66-01F2-4661-8C68-413F37FD4D4C}" presName="transSpace" presStyleCnt="0"/>
      <dgm:spPr/>
    </dgm:pt>
    <dgm:pt modelId="{16AA2181-9F28-4201-B541-54B01534D4B5}" type="pres">
      <dgm:prSet presAssocID="{1D564F4E-DF59-4FB4-AB02-6DEBCEC75667}" presName="posSpace" presStyleCnt="0"/>
      <dgm:spPr/>
    </dgm:pt>
    <dgm:pt modelId="{4233AC34-E0D5-4BE6-AD40-3FD05D0BFB55}" type="pres">
      <dgm:prSet presAssocID="{1D564F4E-DF59-4FB4-AB02-6DEBCEC75667}" presName="vertFlow" presStyleCnt="0"/>
      <dgm:spPr/>
    </dgm:pt>
    <dgm:pt modelId="{FE1CB8F9-0397-4A84-BC3C-E7DBB7ABD949}" type="pres">
      <dgm:prSet presAssocID="{1D564F4E-DF59-4FB4-AB02-6DEBCEC75667}" presName="topSpace" presStyleCnt="0"/>
      <dgm:spPr/>
    </dgm:pt>
    <dgm:pt modelId="{5838050B-30A8-4982-8384-4D4291EEF1F1}" type="pres">
      <dgm:prSet presAssocID="{1D564F4E-DF59-4FB4-AB02-6DEBCEC75667}" presName="firstComp" presStyleCnt="0"/>
      <dgm:spPr/>
    </dgm:pt>
    <dgm:pt modelId="{0B160103-7254-4C43-BF1F-2A10A106A7B1}" type="pres">
      <dgm:prSet presAssocID="{1D564F4E-DF59-4FB4-AB02-6DEBCEC75667}" presName="firstChild" presStyleLbl="bgAccFollowNode1" presStyleIdx="8" presStyleCnt="26"/>
      <dgm:spPr/>
    </dgm:pt>
    <dgm:pt modelId="{00CE424A-BEF9-4123-81F5-295646CD2DE1}" type="pres">
      <dgm:prSet presAssocID="{1D564F4E-DF59-4FB4-AB02-6DEBCEC75667}" presName="firstChildTx" presStyleLbl="bgAccFollowNode1" presStyleIdx="8" presStyleCnt="26">
        <dgm:presLayoutVars>
          <dgm:bulletEnabled val="1"/>
        </dgm:presLayoutVars>
      </dgm:prSet>
      <dgm:spPr/>
    </dgm:pt>
    <dgm:pt modelId="{94548389-02B8-4C42-8FE1-2006B18A3A51}" type="pres">
      <dgm:prSet presAssocID="{62B45E72-A530-42B0-B5B6-278BAEC518CE}" presName="comp" presStyleCnt="0"/>
      <dgm:spPr/>
    </dgm:pt>
    <dgm:pt modelId="{57ECB83A-618F-42DC-BC26-CD71AA53CBCF}" type="pres">
      <dgm:prSet presAssocID="{62B45E72-A530-42B0-B5B6-278BAEC518CE}" presName="child" presStyleLbl="bgAccFollowNode1" presStyleIdx="9" presStyleCnt="26"/>
      <dgm:spPr/>
    </dgm:pt>
    <dgm:pt modelId="{4BB63122-BB21-4CA8-923F-63F8A4616A8F}" type="pres">
      <dgm:prSet presAssocID="{62B45E72-A530-42B0-B5B6-278BAEC518CE}" presName="childTx" presStyleLbl="bgAccFollowNode1" presStyleIdx="9" presStyleCnt="26">
        <dgm:presLayoutVars>
          <dgm:bulletEnabled val="1"/>
        </dgm:presLayoutVars>
      </dgm:prSet>
      <dgm:spPr/>
    </dgm:pt>
    <dgm:pt modelId="{00B2B103-D377-4FF6-B60F-26FB620FBA66}" type="pres">
      <dgm:prSet presAssocID="{1D564F4E-DF59-4FB4-AB02-6DEBCEC75667}" presName="negSpace" presStyleCnt="0"/>
      <dgm:spPr/>
    </dgm:pt>
    <dgm:pt modelId="{CD4664AB-DF67-4362-AA96-08F96D2E8CD1}" type="pres">
      <dgm:prSet presAssocID="{1D564F4E-DF59-4FB4-AB02-6DEBCEC75667}" presName="circle" presStyleLbl="node1" presStyleIdx="1" presStyleCnt="6"/>
      <dgm:spPr/>
    </dgm:pt>
    <dgm:pt modelId="{97C96250-D0CB-473C-ACF9-9179B89DE341}" type="pres">
      <dgm:prSet presAssocID="{0F0F0ACE-62F2-4B69-BB70-560E12D34C26}" presName="transSpace" presStyleCnt="0"/>
      <dgm:spPr/>
    </dgm:pt>
    <dgm:pt modelId="{2A4EB132-98BC-45A2-8590-ED9A30A76235}" type="pres">
      <dgm:prSet presAssocID="{30C81DC9-C8E5-45B3-B37E-DBCBB50A1DB0}" presName="posSpace" presStyleCnt="0"/>
      <dgm:spPr/>
    </dgm:pt>
    <dgm:pt modelId="{D39574B6-55AE-41B3-869F-D25CC58317B0}" type="pres">
      <dgm:prSet presAssocID="{30C81DC9-C8E5-45B3-B37E-DBCBB50A1DB0}" presName="vertFlow" presStyleCnt="0"/>
      <dgm:spPr/>
    </dgm:pt>
    <dgm:pt modelId="{011C0378-F11B-45E4-AAEB-0D9A651E1D40}" type="pres">
      <dgm:prSet presAssocID="{30C81DC9-C8E5-45B3-B37E-DBCBB50A1DB0}" presName="topSpace" presStyleCnt="0"/>
      <dgm:spPr/>
    </dgm:pt>
    <dgm:pt modelId="{E1387331-9A73-426D-A790-986B29CB39E4}" type="pres">
      <dgm:prSet presAssocID="{30C81DC9-C8E5-45B3-B37E-DBCBB50A1DB0}" presName="firstComp" presStyleCnt="0"/>
      <dgm:spPr/>
    </dgm:pt>
    <dgm:pt modelId="{CD4C7BF2-DAA9-4A1C-981B-8BA62E99CC21}" type="pres">
      <dgm:prSet presAssocID="{30C81DC9-C8E5-45B3-B37E-DBCBB50A1DB0}" presName="firstChild" presStyleLbl="bgAccFollowNode1" presStyleIdx="10" presStyleCnt="26"/>
      <dgm:spPr/>
    </dgm:pt>
    <dgm:pt modelId="{8CDB6575-452F-4E7B-A0BB-39160B78EE2C}" type="pres">
      <dgm:prSet presAssocID="{30C81DC9-C8E5-45B3-B37E-DBCBB50A1DB0}" presName="firstChildTx" presStyleLbl="bgAccFollowNode1" presStyleIdx="10" presStyleCnt="26">
        <dgm:presLayoutVars>
          <dgm:bulletEnabled val="1"/>
        </dgm:presLayoutVars>
      </dgm:prSet>
      <dgm:spPr/>
    </dgm:pt>
    <dgm:pt modelId="{C301FA38-407C-4E71-AC48-FFDDD89767B1}" type="pres">
      <dgm:prSet presAssocID="{9DE4A0AB-9B4B-4C7E-B4B7-077BDD88C4D0}" presName="comp" presStyleCnt="0"/>
      <dgm:spPr/>
    </dgm:pt>
    <dgm:pt modelId="{BF325A05-D9A3-4963-B979-37670B516EA3}" type="pres">
      <dgm:prSet presAssocID="{9DE4A0AB-9B4B-4C7E-B4B7-077BDD88C4D0}" presName="child" presStyleLbl="bgAccFollowNode1" presStyleIdx="11" presStyleCnt="26"/>
      <dgm:spPr/>
    </dgm:pt>
    <dgm:pt modelId="{5432CCA2-5AD8-4115-B55F-3DE8AAAB4875}" type="pres">
      <dgm:prSet presAssocID="{9DE4A0AB-9B4B-4C7E-B4B7-077BDD88C4D0}" presName="childTx" presStyleLbl="bgAccFollowNode1" presStyleIdx="11" presStyleCnt="26">
        <dgm:presLayoutVars>
          <dgm:bulletEnabled val="1"/>
        </dgm:presLayoutVars>
      </dgm:prSet>
      <dgm:spPr/>
    </dgm:pt>
    <dgm:pt modelId="{29CCF4B8-BF38-4064-B881-493CC002A035}" type="pres">
      <dgm:prSet presAssocID="{AA145A32-BD20-43A8-853B-934F8801B4C6}" presName="comp" presStyleCnt="0"/>
      <dgm:spPr/>
    </dgm:pt>
    <dgm:pt modelId="{31989B2A-4280-47E3-9E71-7B10FACB0635}" type="pres">
      <dgm:prSet presAssocID="{AA145A32-BD20-43A8-853B-934F8801B4C6}" presName="child" presStyleLbl="bgAccFollowNode1" presStyleIdx="12" presStyleCnt="26"/>
      <dgm:spPr/>
    </dgm:pt>
    <dgm:pt modelId="{855717E6-2025-4912-A199-38CD94706117}" type="pres">
      <dgm:prSet presAssocID="{AA145A32-BD20-43A8-853B-934F8801B4C6}" presName="childTx" presStyleLbl="bgAccFollowNode1" presStyleIdx="12" presStyleCnt="26">
        <dgm:presLayoutVars>
          <dgm:bulletEnabled val="1"/>
        </dgm:presLayoutVars>
      </dgm:prSet>
      <dgm:spPr/>
    </dgm:pt>
    <dgm:pt modelId="{ECEF5654-6F3E-42A2-97FD-8EF248238A92}" type="pres">
      <dgm:prSet presAssocID="{30C81DC9-C8E5-45B3-B37E-DBCBB50A1DB0}" presName="negSpace" presStyleCnt="0"/>
      <dgm:spPr/>
    </dgm:pt>
    <dgm:pt modelId="{1D7A7890-2165-400E-955B-85CAFF844FA5}" type="pres">
      <dgm:prSet presAssocID="{30C81DC9-C8E5-45B3-B37E-DBCBB50A1DB0}" presName="circle" presStyleLbl="node1" presStyleIdx="2" presStyleCnt="6"/>
      <dgm:spPr/>
    </dgm:pt>
    <dgm:pt modelId="{2300A58D-8050-4058-996A-CBD93107112E}" type="pres">
      <dgm:prSet presAssocID="{83D99CCF-EB26-4A8D-B346-1CD12EC11A98}" presName="transSpace" presStyleCnt="0"/>
      <dgm:spPr/>
    </dgm:pt>
    <dgm:pt modelId="{6FD58B5A-5E39-4228-8BBD-09FDC57033D4}" type="pres">
      <dgm:prSet presAssocID="{0760C9F4-2891-4D5D-9573-70B3456C8C89}" presName="posSpace" presStyleCnt="0"/>
      <dgm:spPr/>
    </dgm:pt>
    <dgm:pt modelId="{6B795104-8370-4B75-9F18-751BBAC87C9F}" type="pres">
      <dgm:prSet presAssocID="{0760C9F4-2891-4D5D-9573-70B3456C8C89}" presName="vertFlow" presStyleCnt="0"/>
      <dgm:spPr/>
    </dgm:pt>
    <dgm:pt modelId="{A9B12283-F311-467A-B267-F235DFAF5F9F}" type="pres">
      <dgm:prSet presAssocID="{0760C9F4-2891-4D5D-9573-70B3456C8C89}" presName="topSpace" presStyleCnt="0"/>
      <dgm:spPr/>
    </dgm:pt>
    <dgm:pt modelId="{8131A593-6AC0-48B4-A16C-F1FDDF44A1A3}" type="pres">
      <dgm:prSet presAssocID="{0760C9F4-2891-4D5D-9573-70B3456C8C89}" presName="firstComp" presStyleCnt="0"/>
      <dgm:spPr/>
    </dgm:pt>
    <dgm:pt modelId="{03B2E862-5125-4973-BCBE-AAA47D809B65}" type="pres">
      <dgm:prSet presAssocID="{0760C9F4-2891-4D5D-9573-70B3456C8C89}" presName="firstChild" presStyleLbl="bgAccFollowNode1" presStyleIdx="13" presStyleCnt="26"/>
      <dgm:spPr/>
    </dgm:pt>
    <dgm:pt modelId="{5B3E7F9D-97F1-4A23-9840-B914FBF449D8}" type="pres">
      <dgm:prSet presAssocID="{0760C9F4-2891-4D5D-9573-70B3456C8C89}" presName="firstChildTx" presStyleLbl="bgAccFollowNode1" presStyleIdx="13" presStyleCnt="26">
        <dgm:presLayoutVars>
          <dgm:bulletEnabled val="1"/>
        </dgm:presLayoutVars>
      </dgm:prSet>
      <dgm:spPr/>
    </dgm:pt>
    <dgm:pt modelId="{5B5540F3-AE3A-4B4E-A275-3382BCE6A8AD}" type="pres">
      <dgm:prSet presAssocID="{0760C9F4-2891-4D5D-9573-70B3456C8C89}" presName="negSpace" presStyleCnt="0"/>
      <dgm:spPr/>
    </dgm:pt>
    <dgm:pt modelId="{64C4D641-30CD-4D1F-8090-C61604335648}" type="pres">
      <dgm:prSet presAssocID="{0760C9F4-2891-4D5D-9573-70B3456C8C89}" presName="circle" presStyleLbl="node1" presStyleIdx="3" presStyleCnt="6"/>
      <dgm:spPr/>
    </dgm:pt>
    <dgm:pt modelId="{B0E734EB-1413-434B-8EAB-45B23420C451}" type="pres">
      <dgm:prSet presAssocID="{080027A0-EEFA-402F-BBE6-8AA3FD3C9F53}" presName="transSpace" presStyleCnt="0"/>
      <dgm:spPr/>
    </dgm:pt>
    <dgm:pt modelId="{289D9883-C477-4DAE-A18F-E46E80FE93E7}" type="pres">
      <dgm:prSet presAssocID="{1D9ABE10-387D-4F22-BC43-0AC0E405AB01}" presName="posSpace" presStyleCnt="0"/>
      <dgm:spPr/>
    </dgm:pt>
    <dgm:pt modelId="{C8BA4587-6B03-4C78-A15F-F80FCE1CE28B}" type="pres">
      <dgm:prSet presAssocID="{1D9ABE10-387D-4F22-BC43-0AC0E405AB01}" presName="vertFlow" presStyleCnt="0"/>
      <dgm:spPr/>
    </dgm:pt>
    <dgm:pt modelId="{8349A616-4960-4BB8-8E26-D6F2E7758699}" type="pres">
      <dgm:prSet presAssocID="{1D9ABE10-387D-4F22-BC43-0AC0E405AB01}" presName="topSpace" presStyleCnt="0"/>
      <dgm:spPr/>
    </dgm:pt>
    <dgm:pt modelId="{73A61C22-B2BD-4EF9-85C1-4A7E6C2312C3}" type="pres">
      <dgm:prSet presAssocID="{1D9ABE10-387D-4F22-BC43-0AC0E405AB01}" presName="firstComp" presStyleCnt="0"/>
      <dgm:spPr/>
    </dgm:pt>
    <dgm:pt modelId="{96D02DEF-7444-4DDE-BF55-8EA5A34005BC}" type="pres">
      <dgm:prSet presAssocID="{1D9ABE10-387D-4F22-BC43-0AC0E405AB01}" presName="firstChild" presStyleLbl="bgAccFollowNode1" presStyleIdx="14" presStyleCnt="26"/>
      <dgm:spPr/>
    </dgm:pt>
    <dgm:pt modelId="{ED56A839-5E6B-41B0-B9E3-2F1256C9ABAD}" type="pres">
      <dgm:prSet presAssocID="{1D9ABE10-387D-4F22-BC43-0AC0E405AB01}" presName="firstChildTx" presStyleLbl="bgAccFollowNode1" presStyleIdx="14" presStyleCnt="26">
        <dgm:presLayoutVars>
          <dgm:bulletEnabled val="1"/>
        </dgm:presLayoutVars>
      </dgm:prSet>
      <dgm:spPr/>
    </dgm:pt>
    <dgm:pt modelId="{8D318FCE-6225-4EB2-9DA9-9013448E1088}" type="pres">
      <dgm:prSet presAssocID="{E5F2A163-344A-4167-BA96-97621AA9C614}" presName="comp" presStyleCnt="0"/>
      <dgm:spPr/>
    </dgm:pt>
    <dgm:pt modelId="{3F185C72-4385-42D5-B180-591C17EBEBA5}" type="pres">
      <dgm:prSet presAssocID="{E5F2A163-344A-4167-BA96-97621AA9C614}" presName="child" presStyleLbl="bgAccFollowNode1" presStyleIdx="15" presStyleCnt="26"/>
      <dgm:spPr/>
    </dgm:pt>
    <dgm:pt modelId="{B3D36F36-6CFA-4A58-A7E0-87F447DFB5A9}" type="pres">
      <dgm:prSet presAssocID="{E5F2A163-344A-4167-BA96-97621AA9C614}" presName="childTx" presStyleLbl="bgAccFollowNode1" presStyleIdx="15" presStyleCnt="26">
        <dgm:presLayoutVars>
          <dgm:bulletEnabled val="1"/>
        </dgm:presLayoutVars>
      </dgm:prSet>
      <dgm:spPr/>
    </dgm:pt>
    <dgm:pt modelId="{C5CC3DDC-24C9-4253-9E3A-5F7AEBDCC40F}" type="pres">
      <dgm:prSet presAssocID="{77D03B36-B0D6-4A47-BF28-812BE1D5AB46}" presName="comp" presStyleCnt="0"/>
      <dgm:spPr/>
    </dgm:pt>
    <dgm:pt modelId="{AF714ACC-8F81-4C75-B4E4-0A1B8EBF6E86}" type="pres">
      <dgm:prSet presAssocID="{77D03B36-B0D6-4A47-BF28-812BE1D5AB46}" presName="child" presStyleLbl="bgAccFollowNode1" presStyleIdx="16" presStyleCnt="26"/>
      <dgm:spPr/>
    </dgm:pt>
    <dgm:pt modelId="{73DEE550-8DB9-402F-A4EE-0DF9EA6AF2B1}" type="pres">
      <dgm:prSet presAssocID="{77D03B36-B0D6-4A47-BF28-812BE1D5AB46}" presName="childTx" presStyleLbl="bgAccFollowNode1" presStyleIdx="16" presStyleCnt="26">
        <dgm:presLayoutVars>
          <dgm:bulletEnabled val="1"/>
        </dgm:presLayoutVars>
      </dgm:prSet>
      <dgm:spPr/>
    </dgm:pt>
    <dgm:pt modelId="{4B1969B2-BDFE-4074-B5AE-7ACB12BE3272}" type="pres">
      <dgm:prSet presAssocID="{553C8ED8-5812-46B3-9BE6-ECB6F9D177B3}" presName="comp" presStyleCnt="0"/>
      <dgm:spPr/>
    </dgm:pt>
    <dgm:pt modelId="{8E1B74BB-80BD-4E9E-B3B8-4F265F8C1370}" type="pres">
      <dgm:prSet presAssocID="{553C8ED8-5812-46B3-9BE6-ECB6F9D177B3}" presName="child" presStyleLbl="bgAccFollowNode1" presStyleIdx="17" presStyleCnt="26"/>
      <dgm:spPr/>
    </dgm:pt>
    <dgm:pt modelId="{2B876BB1-0247-40D0-8A77-0A9CCB366DBC}" type="pres">
      <dgm:prSet presAssocID="{553C8ED8-5812-46B3-9BE6-ECB6F9D177B3}" presName="childTx" presStyleLbl="bgAccFollowNode1" presStyleIdx="17" presStyleCnt="26">
        <dgm:presLayoutVars>
          <dgm:bulletEnabled val="1"/>
        </dgm:presLayoutVars>
      </dgm:prSet>
      <dgm:spPr/>
    </dgm:pt>
    <dgm:pt modelId="{9CE657AA-7B71-475A-9653-5336E682A35A}" type="pres">
      <dgm:prSet presAssocID="{34B92FE3-D368-401D-9749-0ECED8ECB5B2}" presName="comp" presStyleCnt="0"/>
      <dgm:spPr/>
    </dgm:pt>
    <dgm:pt modelId="{832ED320-9C91-4185-A24D-FCB311547F10}" type="pres">
      <dgm:prSet presAssocID="{34B92FE3-D368-401D-9749-0ECED8ECB5B2}" presName="child" presStyleLbl="bgAccFollowNode1" presStyleIdx="18" presStyleCnt="26"/>
      <dgm:spPr/>
    </dgm:pt>
    <dgm:pt modelId="{4986B05D-5200-489C-8A19-A90AE1568FD2}" type="pres">
      <dgm:prSet presAssocID="{34B92FE3-D368-401D-9749-0ECED8ECB5B2}" presName="childTx" presStyleLbl="bgAccFollowNode1" presStyleIdx="18" presStyleCnt="26">
        <dgm:presLayoutVars>
          <dgm:bulletEnabled val="1"/>
        </dgm:presLayoutVars>
      </dgm:prSet>
      <dgm:spPr/>
    </dgm:pt>
    <dgm:pt modelId="{EC8A527C-9C03-462B-A034-CBA031CE0AA1}" type="pres">
      <dgm:prSet presAssocID="{0876D3F1-8295-43FD-A3DA-9816E1429276}" presName="comp" presStyleCnt="0"/>
      <dgm:spPr/>
    </dgm:pt>
    <dgm:pt modelId="{6D63B4AA-FE9E-4783-9CC4-FF7D9499DABA}" type="pres">
      <dgm:prSet presAssocID="{0876D3F1-8295-43FD-A3DA-9816E1429276}" presName="child" presStyleLbl="bgAccFollowNode1" presStyleIdx="19" presStyleCnt="26"/>
      <dgm:spPr/>
    </dgm:pt>
    <dgm:pt modelId="{A40EC79F-03DF-45D9-8DDE-38944CD98724}" type="pres">
      <dgm:prSet presAssocID="{0876D3F1-8295-43FD-A3DA-9816E1429276}" presName="childTx" presStyleLbl="bgAccFollowNode1" presStyleIdx="19" presStyleCnt="26">
        <dgm:presLayoutVars>
          <dgm:bulletEnabled val="1"/>
        </dgm:presLayoutVars>
      </dgm:prSet>
      <dgm:spPr/>
    </dgm:pt>
    <dgm:pt modelId="{2F9B7321-C33F-4288-B3A4-E9BCC3F77647}" type="pres">
      <dgm:prSet presAssocID="{48355C99-FFDD-4CA0-BEAB-D50C76FF2154}" presName="comp" presStyleCnt="0"/>
      <dgm:spPr/>
    </dgm:pt>
    <dgm:pt modelId="{ECB79136-9BB6-4B2C-A920-190FE0858920}" type="pres">
      <dgm:prSet presAssocID="{48355C99-FFDD-4CA0-BEAB-D50C76FF2154}" presName="child" presStyleLbl="bgAccFollowNode1" presStyleIdx="20" presStyleCnt="26"/>
      <dgm:spPr/>
    </dgm:pt>
    <dgm:pt modelId="{3F5213A6-79A1-49DD-92E2-2D63CAF4145F}" type="pres">
      <dgm:prSet presAssocID="{48355C99-FFDD-4CA0-BEAB-D50C76FF2154}" presName="childTx" presStyleLbl="bgAccFollowNode1" presStyleIdx="20" presStyleCnt="26">
        <dgm:presLayoutVars>
          <dgm:bulletEnabled val="1"/>
        </dgm:presLayoutVars>
      </dgm:prSet>
      <dgm:spPr/>
    </dgm:pt>
    <dgm:pt modelId="{30E74643-95A1-49D6-9FA0-CF36897E1FE3}" type="pres">
      <dgm:prSet presAssocID="{1D9ABE10-387D-4F22-BC43-0AC0E405AB01}" presName="negSpace" presStyleCnt="0"/>
      <dgm:spPr/>
    </dgm:pt>
    <dgm:pt modelId="{14A618F0-0580-44B4-B4F8-21F5E8EA84B3}" type="pres">
      <dgm:prSet presAssocID="{1D9ABE10-387D-4F22-BC43-0AC0E405AB01}" presName="circle" presStyleLbl="node1" presStyleIdx="4" presStyleCnt="6"/>
      <dgm:spPr/>
    </dgm:pt>
    <dgm:pt modelId="{B6926E64-D3CB-447B-A319-9A7AF37E3133}" type="pres">
      <dgm:prSet presAssocID="{456E44B0-068C-4E89-99F7-D6EAF2F62B8A}" presName="transSpace" presStyleCnt="0"/>
      <dgm:spPr/>
    </dgm:pt>
    <dgm:pt modelId="{ACA0C530-5392-45B2-B878-1FBCDAF2FD41}" type="pres">
      <dgm:prSet presAssocID="{365FA416-1384-4454-8527-EBB686748D87}" presName="posSpace" presStyleCnt="0"/>
      <dgm:spPr/>
    </dgm:pt>
    <dgm:pt modelId="{B7C97824-7FC7-4D23-84E1-D138E3CF6663}" type="pres">
      <dgm:prSet presAssocID="{365FA416-1384-4454-8527-EBB686748D87}" presName="vertFlow" presStyleCnt="0"/>
      <dgm:spPr/>
    </dgm:pt>
    <dgm:pt modelId="{B6DEE68E-175A-4F4F-AAEC-5B51024CC076}" type="pres">
      <dgm:prSet presAssocID="{365FA416-1384-4454-8527-EBB686748D87}" presName="topSpace" presStyleCnt="0"/>
      <dgm:spPr/>
    </dgm:pt>
    <dgm:pt modelId="{6F13D7E5-749B-4786-B324-007177757D3A}" type="pres">
      <dgm:prSet presAssocID="{365FA416-1384-4454-8527-EBB686748D87}" presName="firstComp" presStyleCnt="0"/>
      <dgm:spPr/>
    </dgm:pt>
    <dgm:pt modelId="{90601412-AF11-4E6C-830D-26C038066A30}" type="pres">
      <dgm:prSet presAssocID="{365FA416-1384-4454-8527-EBB686748D87}" presName="firstChild" presStyleLbl="bgAccFollowNode1" presStyleIdx="21" presStyleCnt="26"/>
      <dgm:spPr/>
    </dgm:pt>
    <dgm:pt modelId="{132930E7-723E-4CF3-8370-8F3EC47AB303}" type="pres">
      <dgm:prSet presAssocID="{365FA416-1384-4454-8527-EBB686748D87}" presName="firstChildTx" presStyleLbl="bgAccFollowNode1" presStyleIdx="21" presStyleCnt="26">
        <dgm:presLayoutVars>
          <dgm:bulletEnabled val="1"/>
        </dgm:presLayoutVars>
      </dgm:prSet>
      <dgm:spPr/>
    </dgm:pt>
    <dgm:pt modelId="{FD55AEB1-1E36-440D-B5F3-0D9F9CE7A63D}" type="pres">
      <dgm:prSet presAssocID="{7892FD40-4EFD-4311-9473-C59DB1797EF9}" presName="comp" presStyleCnt="0"/>
      <dgm:spPr/>
    </dgm:pt>
    <dgm:pt modelId="{6A958670-B17A-4423-81E7-C11C95B0ED63}" type="pres">
      <dgm:prSet presAssocID="{7892FD40-4EFD-4311-9473-C59DB1797EF9}" presName="child" presStyleLbl="bgAccFollowNode1" presStyleIdx="22" presStyleCnt="26"/>
      <dgm:spPr/>
    </dgm:pt>
    <dgm:pt modelId="{F34E0067-7F7F-4E40-BF0D-D9B27FF6AF0F}" type="pres">
      <dgm:prSet presAssocID="{7892FD40-4EFD-4311-9473-C59DB1797EF9}" presName="childTx" presStyleLbl="bgAccFollowNode1" presStyleIdx="22" presStyleCnt="26">
        <dgm:presLayoutVars>
          <dgm:bulletEnabled val="1"/>
        </dgm:presLayoutVars>
      </dgm:prSet>
      <dgm:spPr/>
    </dgm:pt>
    <dgm:pt modelId="{18FFCD63-CA80-49F9-92B9-01EC98614820}" type="pres">
      <dgm:prSet presAssocID="{00739731-F080-4E75-98AD-3D67F18F4249}" presName="comp" presStyleCnt="0"/>
      <dgm:spPr/>
    </dgm:pt>
    <dgm:pt modelId="{4B5CE437-A8BA-4074-89CD-52058C2B55DF}" type="pres">
      <dgm:prSet presAssocID="{00739731-F080-4E75-98AD-3D67F18F4249}" presName="child" presStyleLbl="bgAccFollowNode1" presStyleIdx="23" presStyleCnt="26"/>
      <dgm:spPr/>
    </dgm:pt>
    <dgm:pt modelId="{C1D92D21-8E17-4B6D-B33D-55B536BBC602}" type="pres">
      <dgm:prSet presAssocID="{00739731-F080-4E75-98AD-3D67F18F4249}" presName="childTx" presStyleLbl="bgAccFollowNode1" presStyleIdx="23" presStyleCnt="26">
        <dgm:presLayoutVars>
          <dgm:bulletEnabled val="1"/>
        </dgm:presLayoutVars>
      </dgm:prSet>
      <dgm:spPr/>
    </dgm:pt>
    <dgm:pt modelId="{43EBCD51-B11F-4EF8-8F3E-021E95A557F1}" type="pres">
      <dgm:prSet presAssocID="{259A7A9E-2D15-44E2-864B-2E5133D459D4}" presName="comp" presStyleCnt="0"/>
      <dgm:spPr/>
    </dgm:pt>
    <dgm:pt modelId="{0ED6D342-C3F6-4C88-A4F4-FA4D674857CF}" type="pres">
      <dgm:prSet presAssocID="{259A7A9E-2D15-44E2-864B-2E5133D459D4}" presName="child" presStyleLbl="bgAccFollowNode1" presStyleIdx="24" presStyleCnt="26"/>
      <dgm:spPr/>
    </dgm:pt>
    <dgm:pt modelId="{473E6110-E435-492F-9CA1-CACCCDBB16E0}" type="pres">
      <dgm:prSet presAssocID="{259A7A9E-2D15-44E2-864B-2E5133D459D4}" presName="childTx" presStyleLbl="bgAccFollowNode1" presStyleIdx="24" presStyleCnt="26">
        <dgm:presLayoutVars>
          <dgm:bulletEnabled val="1"/>
        </dgm:presLayoutVars>
      </dgm:prSet>
      <dgm:spPr/>
    </dgm:pt>
    <dgm:pt modelId="{7E34DF99-9318-4112-97B2-43F510FDFA8A}" type="pres">
      <dgm:prSet presAssocID="{12575E1F-8618-4B96-A28C-D541D7F7480F}" presName="comp" presStyleCnt="0"/>
      <dgm:spPr/>
    </dgm:pt>
    <dgm:pt modelId="{D8663307-D583-46D3-B053-DD53F307F59B}" type="pres">
      <dgm:prSet presAssocID="{12575E1F-8618-4B96-A28C-D541D7F7480F}" presName="child" presStyleLbl="bgAccFollowNode1" presStyleIdx="25" presStyleCnt="26"/>
      <dgm:spPr/>
    </dgm:pt>
    <dgm:pt modelId="{CF47CA4F-EC3A-44AA-918F-846309D1F396}" type="pres">
      <dgm:prSet presAssocID="{12575E1F-8618-4B96-A28C-D541D7F7480F}" presName="childTx" presStyleLbl="bgAccFollowNode1" presStyleIdx="25" presStyleCnt="26">
        <dgm:presLayoutVars>
          <dgm:bulletEnabled val="1"/>
        </dgm:presLayoutVars>
      </dgm:prSet>
      <dgm:spPr/>
    </dgm:pt>
    <dgm:pt modelId="{A81DF8DF-50ED-40F0-B3D1-C9728192C39C}" type="pres">
      <dgm:prSet presAssocID="{365FA416-1384-4454-8527-EBB686748D87}" presName="negSpace" presStyleCnt="0"/>
      <dgm:spPr/>
    </dgm:pt>
    <dgm:pt modelId="{4A2AE2E0-D12D-47C9-8304-7D8838848B82}" type="pres">
      <dgm:prSet presAssocID="{365FA416-1384-4454-8527-EBB686748D87}" presName="circle" presStyleLbl="node1" presStyleIdx="5" presStyleCnt="6"/>
      <dgm:spPr/>
    </dgm:pt>
  </dgm:ptLst>
  <dgm:cxnLst>
    <dgm:cxn modelId="{01843505-90E8-4933-A7DF-D692713B2CA4}" type="presOf" srcId="{AA145A32-BD20-43A8-853B-934F8801B4C6}" destId="{855717E6-2025-4912-A199-38CD94706117}" srcOrd="1" destOrd="0" presId="urn:microsoft.com/office/officeart/2005/8/layout/hList9"/>
    <dgm:cxn modelId="{165A9D05-D472-4AD5-90DE-EA3A7DC62C7F}" type="presOf" srcId="{4BAE43D4-90F4-4DAF-A0A2-A21E3DFAF434}" destId="{B3ADCFDB-3EBE-4B38-91B3-B01CB5A05E8D}" srcOrd="0" destOrd="0" presId="urn:microsoft.com/office/officeart/2005/8/layout/hList9"/>
    <dgm:cxn modelId="{315AC60A-D446-486B-944E-A2D5C7B24893}" srcId="{1D9ABE10-387D-4F22-BC43-0AC0E405AB01}" destId="{553C8ED8-5812-46B3-9BE6-ECB6F9D177B3}" srcOrd="3" destOrd="0" parTransId="{D56D647F-00A4-4C96-A91E-4255D4A7CFD4}" sibTransId="{A03DCC75-C57A-4AC3-9995-AE16FA136067}"/>
    <dgm:cxn modelId="{163CAF0C-584C-417A-848C-2C95562639E5}" type="presOf" srcId="{ABDD9441-F545-4F64-8AC5-F95F8A7A8E36}" destId="{C3AED939-2312-45F6-8CAD-47CD7907FD84}" srcOrd="1" destOrd="0" presId="urn:microsoft.com/office/officeart/2005/8/layout/hList9"/>
    <dgm:cxn modelId="{4CE6DE0D-DD6F-4F5A-AFEC-AD41C931B6AB}" type="presOf" srcId="{548F70A7-970A-42EB-A205-8BBAE4459FEB}" destId="{96D02DEF-7444-4DDE-BF55-8EA5A34005BC}" srcOrd="0" destOrd="0" presId="urn:microsoft.com/office/officeart/2005/8/layout/hList9"/>
    <dgm:cxn modelId="{8C0BBF0E-A6E4-41DB-9171-64C10EEE9877}" type="presOf" srcId="{62B45E72-A530-42B0-B5B6-278BAEC518CE}" destId="{57ECB83A-618F-42DC-BC26-CD71AA53CBCF}" srcOrd="0" destOrd="0" presId="urn:microsoft.com/office/officeart/2005/8/layout/hList9"/>
    <dgm:cxn modelId="{8104490F-C7F7-450B-86E3-01654CFEA1E3}" srcId="{627EAE27-2755-40B2-8B6E-ECA026327018}" destId="{02F478A1-0296-4761-8187-5CC7E19FD36A}" srcOrd="6" destOrd="0" parTransId="{CB47544B-2DCD-42FD-AA15-DCE6B20E27F4}" sibTransId="{85E6B8A1-156C-40CC-8910-32BF1F4409E4}"/>
    <dgm:cxn modelId="{5BF6C411-F550-4AC3-8FD7-DC882B8FD778}" type="presOf" srcId="{259A7A9E-2D15-44E2-864B-2E5133D459D4}" destId="{473E6110-E435-492F-9CA1-CACCCDBB16E0}" srcOrd="1" destOrd="0" presId="urn:microsoft.com/office/officeart/2005/8/layout/hList9"/>
    <dgm:cxn modelId="{492BFB11-E8C2-4F29-9BEA-4439D41250E5}" type="presOf" srcId="{02F478A1-0296-4761-8187-5CC7E19FD36A}" destId="{067D4A72-14FE-44BE-AF6A-18BB685CC95E}" srcOrd="1" destOrd="0" presId="urn:microsoft.com/office/officeart/2005/8/layout/hList9"/>
    <dgm:cxn modelId="{CAE1FD12-6835-4CB4-A336-38A5851FF500}" type="presOf" srcId="{00739731-F080-4E75-98AD-3D67F18F4249}" destId="{4B5CE437-A8BA-4074-89CD-52058C2B55DF}" srcOrd="0" destOrd="0" presId="urn:microsoft.com/office/officeart/2005/8/layout/hList9"/>
    <dgm:cxn modelId="{7EF86F13-BEFF-427E-929C-49EC894FFB9D}" type="presOf" srcId="{00739731-F080-4E75-98AD-3D67F18F4249}" destId="{C1D92D21-8E17-4B6D-B33D-55B536BBC602}" srcOrd="1" destOrd="0" presId="urn:microsoft.com/office/officeart/2005/8/layout/hList9"/>
    <dgm:cxn modelId="{C2345F14-BE37-46DB-8892-893B906AF38A}" srcId="{73329D3E-AAC6-4A58-AE8A-F786E346C8B0}" destId="{627EAE27-2755-40B2-8B6E-ECA026327018}" srcOrd="0" destOrd="0" parTransId="{6F28C346-0410-4948-BD14-0166EC121019}" sibTransId="{27032F66-01F2-4661-8C68-413F37FD4D4C}"/>
    <dgm:cxn modelId="{60FBDA19-5EC0-468C-83E0-4E875F529457}" type="presOf" srcId="{9DE4A0AB-9B4B-4C7E-B4B7-077BDD88C4D0}" destId="{5432CCA2-5AD8-4115-B55F-3DE8AAAB4875}" srcOrd="1" destOrd="0" presId="urn:microsoft.com/office/officeart/2005/8/layout/hList9"/>
    <dgm:cxn modelId="{94DA9E1F-84A2-4E2E-8D95-442279ABD2D8}" type="presOf" srcId="{62B45E72-A530-42B0-B5B6-278BAEC518CE}" destId="{4BB63122-BB21-4CA8-923F-63F8A4616A8F}" srcOrd="1" destOrd="0" presId="urn:microsoft.com/office/officeart/2005/8/layout/hList9"/>
    <dgm:cxn modelId="{04820022-1B8E-4571-A932-1D81114F4FA1}" srcId="{1D9ABE10-387D-4F22-BC43-0AC0E405AB01}" destId="{548F70A7-970A-42EB-A205-8BBAE4459FEB}" srcOrd="0" destOrd="0" parTransId="{02626485-B138-4B25-9057-4100D0787316}" sibTransId="{425162DA-0E14-488E-97ED-4D0116339A24}"/>
    <dgm:cxn modelId="{78D94422-B2C8-44AA-8F22-8B0A971CEEAE}" type="presOf" srcId="{0876D3F1-8295-43FD-A3DA-9816E1429276}" destId="{A40EC79F-03DF-45D9-8DDE-38944CD98724}" srcOrd="1" destOrd="0" presId="urn:microsoft.com/office/officeart/2005/8/layout/hList9"/>
    <dgm:cxn modelId="{DF748E24-164A-490F-BEAD-53ECFA05099B}" type="presOf" srcId="{4BAE43D4-90F4-4DAF-A0A2-A21E3DFAF434}" destId="{E425D238-0880-45A5-9066-A7715230B778}" srcOrd="1" destOrd="0" presId="urn:microsoft.com/office/officeart/2005/8/layout/hList9"/>
    <dgm:cxn modelId="{8D71B12D-A9D9-417C-82F4-72AB23F3724E}" srcId="{365FA416-1384-4454-8527-EBB686748D87}" destId="{12575E1F-8618-4B96-A28C-D541D7F7480F}" srcOrd="4" destOrd="0" parTransId="{A16D7FF6-0DD4-4C1C-A38A-E3E82AA3414C}" sibTransId="{6EF8B8F6-5804-4E21-88D4-68F8DFB03081}"/>
    <dgm:cxn modelId="{6769D830-4268-41A8-8BE5-C22B25F617B1}" type="presOf" srcId="{12575E1F-8618-4B96-A28C-D541D7F7480F}" destId="{D8663307-D583-46D3-B053-DD53F307F59B}" srcOrd="0" destOrd="0" presId="urn:microsoft.com/office/officeart/2005/8/layout/hList9"/>
    <dgm:cxn modelId="{9F35C636-44AD-4BE5-9C5E-2CC0A409896C}" type="presOf" srcId="{1D9ABE10-387D-4F22-BC43-0AC0E405AB01}" destId="{14A618F0-0580-44B4-B4F8-21F5E8EA84B3}" srcOrd="0" destOrd="0" presId="urn:microsoft.com/office/officeart/2005/8/layout/hList9"/>
    <dgm:cxn modelId="{2EC6343A-541A-475D-9347-3045CB459724}" type="presOf" srcId="{E5F2A163-344A-4167-BA96-97621AA9C614}" destId="{3F185C72-4385-42D5-B180-591C17EBEBA5}" srcOrd="0" destOrd="0" presId="urn:microsoft.com/office/officeart/2005/8/layout/hList9"/>
    <dgm:cxn modelId="{FA7D623B-F0BF-4873-AA16-65E02A624A4F}" srcId="{627EAE27-2755-40B2-8B6E-ECA026327018}" destId="{DD42DADB-D4E5-46A0-98A3-265992E73E97}" srcOrd="4" destOrd="0" parTransId="{51B1D0F4-150D-4681-A713-13099ADFB4DF}" sibTransId="{F9EE548F-2A9F-4704-8437-8E1822322732}"/>
    <dgm:cxn modelId="{9B1CAC45-B3D6-49C5-B0E3-8F25F1CE20D8}" type="presOf" srcId="{1D564F4E-DF59-4FB4-AB02-6DEBCEC75667}" destId="{CD4664AB-DF67-4362-AA96-08F96D2E8CD1}" srcOrd="0" destOrd="0" presId="urn:microsoft.com/office/officeart/2005/8/layout/hList9"/>
    <dgm:cxn modelId="{FAB90846-22B5-4472-97B5-3EFFDDE99DD6}" srcId="{627EAE27-2755-40B2-8B6E-ECA026327018}" destId="{4BAE43D4-90F4-4DAF-A0A2-A21E3DFAF434}" srcOrd="2" destOrd="0" parTransId="{14FED8C8-74D4-4973-89BD-667C8D394B4E}" sibTransId="{3F78EB59-618E-4447-885D-806BC38F7E86}"/>
    <dgm:cxn modelId="{C23F624A-2814-4436-884A-8C808D210F36}" srcId="{73329D3E-AAC6-4A58-AE8A-F786E346C8B0}" destId="{0760C9F4-2891-4D5D-9573-70B3456C8C89}" srcOrd="3" destOrd="0" parTransId="{69FC66A8-8E2C-4F9F-8D28-C4D745E2DDFF}" sibTransId="{080027A0-EEFA-402F-BBE6-8AA3FD3C9F53}"/>
    <dgm:cxn modelId="{8F5D914A-204D-4551-8C28-EA0F83A7661F}" type="presOf" srcId="{48355C99-FFDD-4CA0-BEAB-D50C76FF2154}" destId="{ECB79136-9BB6-4B2C-A920-190FE0858920}" srcOrd="0" destOrd="0" presId="urn:microsoft.com/office/officeart/2005/8/layout/hList9"/>
    <dgm:cxn modelId="{B154D44A-9FFC-44EE-92E2-E86CBC123C28}" srcId="{627EAE27-2755-40B2-8B6E-ECA026327018}" destId="{FD622440-75D4-4AE3-AB0F-51AF72EC699B}" srcOrd="0" destOrd="0" parTransId="{2DA0145D-F515-45CC-AE34-840D87EDC083}" sibTransId="{9FA47C88-2069-49BE-92A0-C1A0C6946C06}"/>
    <dgm:cxn modelId="{6D0E4A4C-9E84-4FC3-A0C9-11B73299410B}" type="presOf" srcId="{77D03B36-B0D6-4A47-BF28-812BE1D5AB46}" destId="{73DEE550-8DB9-402F-A4EE-0DF9EA6AF2B1}" srcOrd="1" destOrd="0" presId="urn:microsoft.com/office/officeart/2005/8/layout/hList9"/>
    <dgm:cxn modelId="{D8CBF14E-FF6D-4DC7-9658-E8B777BED1B2}" type="presOf" srcId="{AE5892C8-E811-45AD-9DC7-5EC3C69F077F}" destId="{F8FF18EF-0196-4CA9-9DA5-9E23965EC854}" srcOrd="1" destOrd="0" presId="urn:microsoft.com/office/officeart/2005/8/layout/hList9"/>
    <dgm:cxn modelId="{BC8FA253-7349-4F26-B7E0-59C56FDA204B}" srcId="{627EAE27-2755-40B2-8B6E-ECA026327018}" destId="{5645B853-BD23-4BCF-BFB5-11A3BFFD5203}" srcOrd="1" destOrd="0" parTransId="{9C7A18C2-2CF6-4F0A-84DF-8BBEFA7402BF}" sibTransId="{5F27A6E1-5679-4712-B50A-10D8293EDFA4}"/>
    <dgm:cxn modelId="{947DA655-1473-4D7C-836A-E68C627C2C7B}" srcId="{627EAE27-2755-40B2-8B6E-ECA026327018}" destId="{ABDD9441-F545-4F64-8AC5-F95F8A7A8E36}" srcOrd="5" destOrd="0" parTransId="{B2330EF5-EC7E-4EB6-BB47-1AAFB19F0C90}" sibTransId="{E02F3D25-247B-4F23-B805-2688887077B3}"/>
    <dgm:cxn modelId="{386CE657-96D1-4B54-8AA1-CCFC293762FC}" srcId="{365FA416-1384-4454-8527-EBB686748D87}" destId="{259A7A9E-2D15-44E2-864B-2E5133D459D4}" srcOrd="3" destOrd="0" parTransId="{00749EAC-A744-473B-BFF0-460CD0A56D21}" sibTransId="{3E2436B2-0C8C-4E5B-9E4E-B6EC7B942739}"/>
    <dgm:cxn modelId="{4718E258-1428-448F-9AF9-50FC40244982}" srcId="{1D9ABE10-387D-4F22-BC43-0AC0E405AB01}" destId="{0876D3F1-8295-43FD-A3DA-9816E1429276}" srcOrd="5" destOrd="0" parTransId="{4531C8EF-FD02-4CFB-9BCD-0E4805020453}" sibTransId="{158F14DE-0706-4DA9-8525-A4768C8D2FE5}"/>
    <dgm:cxn modelId="{D1D45059-48D5-4531-BF57-76F7E6DD8442}" type="presOf" srcId="{FD622440-75D4-4AE3-AB0F-51AF72EC699B}" destId="{A400A0E0-82DD-4352-B177-B0721FEDA179}" srcOrd="0" destOrd="0" presId="urn:microsoft.com/office/officeart/2005/8/layout/hList9"/>
    <dgm:cxn modelId="{E9576561-9F37-47AD-BF86-A546A1272812}" type="presOf" srcId="{7892FD40-4EFD-4311-9473-C59DB1797EF9}" destId="{6A958670-B17A-4423-81E7-C11C95B0ED63}" srcOrd="0" destOrd="0" presId="urn:microsoft.com/office/officeart/2005/8/layout/hList9"/>
    <dgm:cxn modelId="{1DA13463-285C-4184-B12B-0FEE32677437}" type="presOf" srcId="{F495B4CE-BFB3-4E9B-A11E-FB79455536FE}" destId="{8CDB6575-452F-4E7B-A0BB-39160B78EE2C}" srcOrd="1" destOrd="0" presId="urn:microsoft.com/office/officeart/2005/8/layout/hList9"/>
    <dgm:cxn modelId="{5FA8A064-61CF-412B-A4B5-03480D1A9D34}" srcId="{1D9ABE10-387D-4F22-BC43-0AC0E405AB01}" destId="{48355C99-FFDD-4CA0-BEAB-D50C76FF2154}" srcOrd="6" destOrd="0" parTransId="{DDA4BA5B-C96B-48B2-B046-F6C50B2C3445}" sibTransId="{2D8793C4-3469-45EC-8BFA-07A5FCBEC176}"/>
    <dgm:cxn modelId="{B5EB1066-590B-4A69-BC47-8D3677CAAE20}" srcId="{73329D3E-AAC6-4A58-AE8A-F786E346C8B0}" destId="{365FA416-1384-4454-8527-EBB686748D87}" srcOrd="5" destOrd="0" parTransId="{4E6DFD82-6568-4562-AF47-2DE2C244553E}" sibTransId="{6FF77D47-EC6E-4B99-9641-8AAC17ED0A6D}"/>
    <dgm:cxn modelId="{83876D6A-C684-4285-9F83-742B346EE417}" type="presOf" srcId="{3424AB5D-5C13-4E73-8522-8775E02804CC}" destId="{733CB076-55A5-419B-B3B4-0B9A1EAA3E69}" srcOrd="0" destOrd="0" presId="urn:microsoft.com/office/officeart/2005/8/layout/hList9"/>
    <dgm:cxn modelId="{6A80756B-2418-406C-A2B2-0CA94E830356}" type="presOf" srcId="{34B92FE3-D368-401D-9749-0ECED8ECB5B2}" destId="{4986B05D-5200-489C-8A19-A90AE1568FD2}" srcOrd="1" destOrd="0" presId="urn:microsoft.com/office/officeart/2005/8/layout/hList9"/>
    <dgm:cxn modelId="{E82D4F6D-5493-4FAD-9279-51831D97C627}" srcId="{73329D3E-AAC6-4A58-AE8A-F786E346C8B0}" destId="{1D564F4E-DF59-4FB4-AB02-6DEBCEC75667}" srcOrd="1" destOrd="0" parTransId="{44D07752-4745-43B6-B0CC-B2CF9BCA485B}" sibTransId="{0F0F0ACE-62F2-4B69-BB70-560E12D34C26}"/>
    <dgm:cxn modelId="{D4D04474-F5CD-47CC-AB6F-06DDAD50136E}" type="presOf" srcId="{76433FEF-D95A-4499-BCB6-791FC296B2F6}" destId="{5B3E7F9D-97F1-4A23-9840-B914FBF449D8}" srcOrd="1" destOrd="0" presId="urn:microsoft.com/office/officeart/2005/8/layout/hList9"/>
    <dgm:cxn modelId="{FCC9EE76-C789-4103-8AF0-129B1815ADD2}" type="presOf" srcId="{9FB35BC3-10E5-40E9-8926-D838669ADE45}" destId="{90601412-AF11-4E6C-830D-26C038066A30}" srcOrd="0" destOrd="0" presId="urn:microsoft.com/office/officeart/2005/8/layout/hList9"/>
    <dgm:cxn modelId="{BB4D317A-0659-4FA2-B8D3-5934FAA0700C}" type="presOf" srcId="{F495B4CE-BFB3-4E9B-A11E-FB79455536FE}" destId="{CD4C7BF2-DAA9-4A1C-981B-8BA62E99CC21}" srcOrd="0" destOrd="0" presId="urn:microsoft.com/office/officeart/2005/8/layout/hList9"/>
    <dgm:cxn modelId="{8CB0897B-04D8-4DB3-960D-0D3894D4D617}" srcId="{1D564F4E-DF59-4FB4-AB02-6DEBCEC75667}" destId="{62B45E72-A530-42B0-B5B6-278BAEC518CE}" srcOrd="1" destOrd="0" parTransId="{ED6EC6B0-A8C1-44DC-A20A-E2C25B8BF440}" sibTransId="{742D31C0-A7BB-4568-963D-3CD639F33335}"/>
    <dgm:cxn modelId="{04E6777E-0BF8-492B-9008-6BF084714590}" type="presOf" srcId="{7892FD40-4EFD-4311-9473-C59DB1797EF9}" destId="{F34E0067-7F7F-4E40-BF0D-D9B27FF6AF0F}" srcOrd="1" destOrd="0" presId="urn:microsoft.com/office/officeart/2005/8/layout/hList9"/>
    <dgm:cxn modelId="{47B59180-76C4-465B-89EA-7D418AB61FA6}" type="presOf" srcId="{5645B853-BD23-4BCF-BFB5-11A3BFFD5203}" destId="{19FDE518-1275-4B96-81B2-940854DCFB48}" srcOrd="0" destOrd="0" presId="urn:microsoft.com/office/officeart/2005/8/layout/hList9"/>
    <dgm:cxn modelId="{632EFE87-20EE-4BDE-B815-2168E4938254}" type="presOf" srcId="{5645B853-BD23-4BCF-BFB5-11A3BFFD5203}" destId="{85B1E14C-1CF3-4DFB-A878-F7835398E6B2}" srcOrd="1" destOrd="0" presId="urn:microsoft.com/office/officeart/2005/8/layout/hList9"/>
    <dgm:cxn modelId="{B9C3CE89-29F3-4358-9AF2-F083038D189D}" srcId="{1D9ABE10-387D-4F22-BC43-0AC0E405AB01}" destId="{34B92FE3-D368-401D-9749-0ECED8ECB5B2}" srcOrd="4" destOrd="0" parTransId="{EC6B3B94-7CF8-4FC4-9025-26AE2F95AFF8}" sibTransId="{73217443-D951-41B3-B88C-2801EA0A95A2}"/>
    <dgm:cxn modelId="{9065A78A-9477-4C66-A72C-F4E3CBC7AA8B}" srcId="{30C81DC9-C8E5-45B3-B37E-DBCBB50A1DB0}" destId="{F495B4CE-BFB3-4E9B-A11E-FB79455536FE}" srcOrd="0" destOrd="0" parTransId="{65911CE5-2D55-4810-A693-4796220C5F76}" sibTransId="{A89FE116-B480-4EAC-957C-AB4EC4E8DE71}"/>
    <dgm:cxn modelId="{19E8E48A-0CC7-4CA9-8B22-4DC365400E5E}" srcId="{1D564F4E-DF59-4FB4-AB02-6DEBCEC75667}" destId="{A34FF965-7D4F-44E0-B915-A477E407D04F}" srcOrd="0" destOrd="0" parTransId="{C56EA8B6-72F9-4E91-B317-1D82C2527679}" sibTransId="{764072B3-A2F4-4F6B-9F17-6774F7781520}"/>
    <dgm:cxn modelId="{26AFAF90-36A6-4F5A-9C5D-144F65686355}" srcId="{365FA416-1384-4454-8527-EBB686748D87}" destId="{00739731-F080-4E75-98AD-3D67F18F4249}" srcOrd="2" destOrd="0" parTransId="{08AE2C71-D631-4DF7-8313-8F9B28470A9C}" sibTransId="{F979E68B-0669-449A-9353-31A993BFB52C}"/>
    <dgm:cxn modelId="{25094B95-0135-485D-8AD7-97ADBC36D8FF}" type="presOf" srcId="{0760C9F4-2891-4D5D-9573-70B3456C8C89}" destId="{64C4D641-30CD-4D1F-8090-C61604335648}" srcOrd="0" destOrd="0" presId="urn:microsoft.com/office/officeart/2005/8/layout/hList9"/>
    <dgm:cxn modelId="{6AF42F99-E0C8-49C2-B17D-0EC5C9706E13}" type="presOf" srcId="{627EAE27-2755-40B2-8B6E-ECA026327018}" destId="{C348CEFA-6D3B-43EF-B3B5-B49B89956799}" srcOrd="0" destOrd="0" presId="urn:microsoft.com/office/officeart/2005/8/layout/hList9"/>
    <dgm:cxn modelId="{27679F9D-9F0D-4CBC-91DB-ABEE5D4ECED3}" type="presOf" srcId="{A34FF965-7D4F-44E0-B915-A477E407D04F}" destId="{00CE424A-BEF9-4123-81F5-295646CD2DE1}" srcOrd="1" destOrd="0" presId="urn:microsoft.com/office/officeart/2005/8/layout/hList9"/>
    <dgm:cxn modelId="{EAE7C2A0-4E90-4416-87A8-7283D74D7C73}" srcId="{1D9ABE10-387D-4F22-BC43-0AC0E405AB01}" destId="{E5F2A163-344A-4167-BA96-97621AA9C614}" srcOrd="1" destOrd="0" parTransId="{887932D8-0D69-43F7-8E64-4B3578F84562}" sibTransId="{2441D607-4655-4C66-BDF7-06B9B3DB9776}"/>
    <dgm:cxn modelId="{1F0B76A3-E6A6-437A-9B68-F924740CBDF8}" type="presOf" srcId="{AE5892C8-E811-45AD-9DC7-5EC3C69F077F}" destId="{4DAFDFA5-FE32-410E-8D1A-C4A0FC6A1FFD}" srcOrd="0" destOrd="0" presId="urn:microsoft.com/office/officeart/2005/8/layout/hList9"/>
    <dgm:cxn modelId="{EFB386A9-DCEA-4A09-BC3C-CF92A42A0EAB}" type="presOf" srcId="{548F70A7-970A-42EB-A205-8BBAE4459FEB}" destId="{ED56A839-5E6B-41B0-B9E3-2F1256C9ABAD}" srcOrd="1" destOrd="0" presId="urn:microsoft.com/office/officeart/2005/8/layout/hList9"/>
    <dgm:cxn modelId="{9F41EFB4-47D7-473C-96CA-21A351FCBCF6}" type="presOf" srcId="{DD42DADB-D4E5-46A0-98A3-265992E73E97}" destId="{224CA482-C287-425F-ACC9-418F799ADF45}" srcOrd="1" destOrd="0" presId="urn:microsoft.com/office/officeart/2005/8/layout/hList9"/>
    <dgm:cxn modelId="{66FBA1B5-DFE2-4490-9995-6ECC775F21F0}" type="presOf" srcId="{0876D3F1-8295-43FD-A3DA-9816E1429276}" destId="{6D63B4AA-FE9E-4783-9CC4-FF7D9499DABA}" srcOrd="0" destOrd="0" presId="urn:microsoft.com/office/officeart/2005/8/layout/hList9"/>
    <dgm:cxn modelId="{63B591B9-5B93-44C6-A9F5-19A7E4CE91FC}" srcId="{627EAE27-2755-40B2-8B6E-ECA026327018}" destId="{3424AB5D-5C13-4E73-8522-8775E02804CC}" srcOrd="7" destOrd="0" parTransId="{7C246EA6-EB83-4C98-9682-8D7255B8DDB3}" sibTransId="{03A3C444-60A4-4FB0-BCF2-A41DAB2B8B70}"/>
    <dgm:cxn modelId="{6C7A4CBB-F40C-4705-B103-576A9BFB7B07}" type="presOf" srcId="{73329D3E-AAC6-4A58-AE8A-F786E346C8B0}" destId="{F992D456-837C-4A8B-88DC-F001E1FFE606}" srcOrd="0" destOrd="0" presId="urn:microsoft.com/office/officeart/2005/8/layout/hList9"/>
    <dgm:cxn modelId="{C1E7CFBB-376F-408B-9317-D1B352ECA3C7}" type="presOf" srcId="{9DE4A0AB-9B4B-4C7E-B4B7-077BDD88C4D0}" destId="{BF325A05-D9A3-4963-B979-37670B516EA3}" srcOrd="0" destOrd="0" presId="urn:microsoft.com/office/officeart/2005/8/layout/hList9"/>
    <dgm:cxn modelId="{816523BE-1F6F-4DCF-B23C-1AD3729FF455}" type="presOf" srcId="{34B92FE3-D368-401D-9749-0ECED8ECB5B2}" destId="{832ED320-9C91-4185-A24D-FCB311547F10}" srcOrd="0" destOrd="0" presId="urn:microsoft.com/office/officeart/2005/8/layout/hList9"/>
    <dgm:cxn modelId="{28518CC0-2821-401C-9464-84AE3A4D05A0}" type="presOf" srcId="{48355C99-FFDD-4CA0-BEAB-D50C76FF2154}" destId="{3F5213A6-79A1-49DD-92E2-2D63CAF4145F}" srcOrd="1" destOrd="0" presId="urn:microsoft.com/office/officeart/2005/8/layout/hList9"/>
    <dgm:cxn modelId="{A1262EC3-60D3-41A8-B03A-0DB758B812F0}" type="presOf" srcId="{365FA416-1384-4454-8527-EBB686748D87}" destId="{4A2AE2E0-D12D-47C9-8304-7D8838848B82}" srcOrd="0" destOrd="0" presId="urn:microsoft.com/office/officeart/2005/8/layout/hList9"/>
    <dgm:cxn modelId="{951358C5-EABD-431C-B3D6-30BBC2473AC5}" type="presOf" srcId="{30C81DC9-C8E5-45B3-B37E-DBCBB50A1DB0}" destId="{1D7A7890-2165-400E-955B-85CAFF844FA5}" srcOrd="0" destOrd="0" presId="urn:microsoft.com/office/officeart/2005/8/layout/hList9"/>
    <dgm:cxn modelId="{F885D1C5-3B8D-4AE7-915C-78E85386E73D}" type="presOf" srcId="{DD42DADB-D4E5-46A0-98A3-265992E73E97}" destId="{43FA8FA5-192E-4DFA-9DC0-45BE9CE4E1A5}" srcOrd="0" destOrd="0" presId="urn:microsoft.com/office/officeart/2005/8/layout/hList9"/>
    <dgm:cxn modelId="{3AF067C6-7F41-41DD-A0AA-86935F230C77}" srcId="{73329D3E-AAC6-4A58-AE8A-F786E346C8B0}" destId="{1D9ABE10-387D-4F22-BC43-0AC0E405AB01}" srcOrd="4" destOrd="0" parTransId="{1FA6E736-2961-4BB0-8570-E461E1F7B0FC}" sibTransId="{456E44B0-068C-4E89-99F7-D6EAF2F62B8A}"/>
    <dgm:cxn modelId="{492E93C6-A724-4C32-B199-A253780A276B}" type="presOf" srcId="{76433FEF-D95A-4499-BCB6-791FC296B2F6}" destId="{03B2E862-5125-4973-BCBE-AAA47D809B65}" srcOrd="0" destOrd="0" presId="urn:microsoft.com/office/officeart/2005/8/layout/hList9"/>
    <dgm:cxn modelId="{D84FEFC9-CF8C-4C4E-A299-96A933D65336}" srcId="{627EAE27-2755-40B2-8B6E-ECA026327018}" destId="{AE5892C8-E811-45AD-9DC7-5EC3C69F077F}" srcOrd="3" destOrd="0" parTransId="{15495DF2-1A12-4BDB-AFB4-ED78DB9D3D1A}" sibTransId="{EF970E51-CC83-4DB4-A355-EF6FFE9F8A83}"/>
    <dgm:cxn modelId="{E62385CE-94B3-4D6F-ACE3-7BF92C591B6C}" type="presOf" srcId="{3424AB5D-5C13-4E73-8522-8775E02804CC}" destId="{9ED2E346-50B3-4293-BA11-11F3BBFF69B3}" srcOrd="1" destOrd="0" presId="urn:microsoft.com/office/officeart/2005/8/layout/hList9"/>
    <dgm:cxn modelId="{CA6EF3CE-AEFB-472F-9DE9-54A5E0F3E567}" type="presOf" srcId="{A34FF965-7D4F-44E0-B915-A477E407D04F}" destId="{0B160103-7254-4C43-BF1F-2A10A106A7B1}" srcOrd="0" destOrd="0" presId="urn:microsoft.com/office/officeart/2005/8/layout/hList9"/>
    <dgm:cxn modelId="{253980CF-99B4-42C6-9141-CE16DBA1A2C6}" srcId="{30C81DC9-C8E5-45B3-B37E-DBCBB50A1DB0}" destId="{9DE4A0AB-9B4B-4C7E-B4B7-077BDD88C4D0}" srcOrd="1" destOrd="0" parTransId="{D3DEB045-62F9-4B38-839E-38101469467E}" sibTransId="{458DD7FB-54E6-411F-84EA-46C5A03EE7A7}"/>
    <dgm:cxn modelId="{46A51ED8-3F4A-40E3-9AB4-460A7B6D9D59}" srcId="{30C81DC9-C8E5-45B3-B37E-DBCBB50A1DB0}" destId="{AA145A32-BD20-43A8-853B-934F8801B4C6}" srcOrd="2" destOrd="0" parTransId="{806F2F9F-1AFC-4BF5-9B90-799EB78E1657}" sibTransId="{22643B1C-3606-47F6-A19F-32F817DCCAD8}"/>
    <dgm:cxn modelId="{4F00DBD9-023A-4A60-991C-F26609C6DD60}" type="presOf" srcId="{ABDD9441-F545-4F64-8AC5-F95F8A7A8E36}" destId="{0A89DE1B-964D-452E-B777-F537DBCFDDBD}" srcOrd="0" destOrd="0" presId="urn:microsoft.com/office/officeart/2005/8/layout/hList9"/>
    <dgm:cxn modelId="{2F024ADC-172E-404A-AB97-D61A918382A8}" type="presOf" srcId="{553C8ED8-5812-46B3-9BE6-ECB6F9D177B3}" destId="{8E1B74BB-80BD-4E9E-B3B8-4F265F8C1370}" srcOrd="0" destOrd="0" presId="urn:microsoft.com/office/officeart/2005/8/layout/hList9"/>
    <dgm:cxn modelId="{B6F72EE6-97AA-4531-AABE-C7D3EF02B438}" type="presOf" srcId="{77D03B36-B0D6-4A47-BF28-812BE1D5AB46}" destId="{AF714ACC-8F81-4C75-B4E4-0A1B8EBF6E86}" srcOrd="0" destOrd="0" presId="urn:microsoft.com/office/officeart/2005/8/layout/hList9"/>
    <dgm:cxn modelId="{BFB07DE6-A637-4504-AF85-8766D5A83815}" type="presOf" srcId="{553C8ED8-5812-46B3-9BE6-ECB6F9D177B3}" destId="{2B876BB1-0247-40D0-8A77-0A9CCB366DBC}" srcOrd="1" destOrd="0" presId="urn:microsoft.com/office/officeart/2005/8/layout/hList9"/>
    <dgm:cxn modelId="{C79F73E8-B0E7-44B8-8A4F-2AB7C67F4E85}" srcId="{73329D3E-AAC6-4A58-AE8A-F786E346C8B0}" destId="{30C81DC9-C8E5-45B3-B37E-DBCBB50A1DB0}" srcOrd="2" destOrd="0" parTransId="{1061C04A-5735-421C-BB95-220284EAD51D}" sibTransId="{83D99CCF-EB26-4A8D-B346-1CD12EC11A98}"/>
    <dgm:cxn modelId="{C9CD58F1-1EAC-47B0-91AF-1850F503A161}" type="presOf" srcId="{E5F2A163-344A-4167-BA96-97621AA9C614}" destId="{B3D36F36-6CFA-4A58-A7E0-87F447DFB5A9}" srcOrd="1" destOrd="0" presId="urn:microsoft.com/office/officeart/2005/8/layout/hList9"/>
    <dgm:cxn modelId="{558EF7F1-8DFD-4508-90CA-E2FD5C10CCD7}" type="presOf" srcId="{AA145A32-BD20-43A8-853B-934F8801B4C6}" destId="{31989B2A-4280-47E3-9E71-7B10FACB0635}" srcOrd="0" destOrd="0" presId="urn:microsoft.com/office/officeart/2005/8/layout/hList9"/>
    <dgm:cxn modelId="{CCC1C5F4-2F04-4C24-BC64-F93C5EC1BE86}" srcId="{365FA416-1384-4454-8527-EBB686748D87}" destId="{7892FD40-4EFD-4311-9473-C59DB1797EF9}" srcOrd="1" destOrd="0" parTransId="{9EDE1747-404C-401C-9F31-13791B9C90E6}" sibTransId="{342785DE-1742-42AB-8692-AA2BE610FE5B}"/>
    <dgm:cxn modelId="{C32473F9-6552-4548-B436-6AA4716BC62F}" type="presOf" srcId="{9FB35BC3-10E5-40E9-8926-D838669ADE45}" destId="{132930E7-723E-4CF3-8370-8F3EC47AB303}" srcOrd="1" destOrd="0" presId="urn:microsoft.com/office/officeart/2005/8/layout/hList9"/>
    <dgm:cxn modelId="{332339FA-7F52-499C-ABEB-1E000608E9A7}" type="presOf" srcId="{FD622440-75D4-4AE3-AB0F-51AF72EC699B}" destId="{86193D8A-A4DB-468D-8F2A-0BD48F994D91}" srcOrd="1" destOrd="0" presId="urn:microsoft.com/office/officeart/2005/8/layout/hList9"/>
    <dgm:cxn modelId="{8FF82CFD-D679-4B16-8647-E81E112807AD}" srcId="{365FA416-1384-4454-8527-EBB686748D87}" destId="{9FB35BC3-10E5-40E9-8926-D838669ADE45}" srcOrd="0" destOrd="0" parTransId="{6FE4FB65-E908-43A1-8B1C-DF2B0673A06B}" sibTransId="{590063D6-B223-4E49-9DE7-C6482DE82C16}"/>
    <dgm:cxn modelId="{CFBB3CFD-4879-4D7D-A2A1-D0FB0B9FE50E}" srcId="{1D9ABE10-387D-4F22-BC43-0AC0E405AB01}" destId="{77D03B36-B0D6-4A47-BF28-812BE1D5AB46}" srcOrd="2" destOrd="0" parTransId="{870FF7D2-A38D-45FE-8DF1-F5A960BEAA9D}" sibTransId="{EA5A85E0-1269-467D-91AA-100DEA884CC1}"/>
    <dgm:cxn modelId="{9A6FEAFD-71D9-4F1E-B4FC-A9F1A5D01EB6}" type="presOf" srcId="{12575E1F-8618-4B96-A28C-D541D7F7480F}" destId="{CF47CA4F-EC3A-44AA-918F-846309D1F396}" srcOrd="1" destOrd="0" presId="urn:microsoft.com/office/officeart/2005/8/layout/hList9"/>
    <dgm:cxn modelId="{3DAE1FFF-F722-49E8-872D-DDC0F0E83E10}" type="presOf" srcId="{02F478A1-0296-4761-8187-5CC7E19FD36A}" destId="{967B8715-C7A3-487D-A809-E9748E9A26E1}" srcOrd="0" destOrd="0" presId="urn:microsoft.com/office/officeart/2005/8/layout/hList9"/>
    <dgm:cxn modelId="{C6D2CBFF-A317-4D98-AB6A-4B9F835B4AAD}" type="presOf" srcId="{259A7A9E-2D15-44E2-864B-2E5133D459D4}" destId="{0ED6D342-C3F6-4C88-A4F4-FA4D674857CF}" srcOrd="0" destOrd="0" presId="urn:microsoft.com/office/officeart/2005/8/layout/hList9"/>
    <dgm:cxn modelId="{5FC4FCFF-EEE2-4C2F-A0E6-57275347EF58}" srcId="{0760C9F4-2891-4D5D-9573-70B3456C8C89}" destId="{76433FEF-D95A-4499-BCB6-791FC296B2F6}" srcOrd="0" destOrd="0" parTransId="{B8DDFE83-73C5-44E6-94AE-5B5C7E4B6540}" sibTransId="{194BB9C2-41BD-4E56-8AFB-670B7A1DBCF2}"/>
    <dgm:cxn modelId="{1964025D-F300-4304-A848-26D7C039C45E}" type="presParOf" srcId="{F992D456-837C-4A8B-88DC-F001E1FFE606}" destId="{A2173D01-E16E-4827-8F78-BA9342E4777F}" srcOrd="0" destOrd="0" presId="urn:microsoft.com/office/officeart/2005/8/layout/hList9"/>
    <dgm:cxn modelId="{E237FD22-CB63-4080-87AD-87C71B1FA3E5}" type="presParOf" srcId="{F992D456-837C-4A8B-88DC-F001E1FFE606}" destId="{B9B3922D-CB1E-4AF6-8F90-C1E741C51EE1}" srcOrd="1" destOrd="0" presId="urn:microsoft.com/office/officeart/2005/8/layout/hList9"/>
    <dgm:cxn modelId="{151F4055-B8E7-402A-BC3B-83A12EAEB6CB}" type="presParOf" srcId="{B9B3922D-CB1E-4AF6-8F90-C1E741C51EE1}" destId="{1600D441-82E4-418B-A365-2BCD0EFC75EB}" srcOrd="0" destOrd="0" presId="urn:microsoft.com/office/officeart/2005/8/layout/hList9"/>
    <dgm:cxn modelId="{5E7752B0-60A6-4853-9115-01401DA6EA3A}" type="presParOf" srcId="{B9B3922D-CB1E-4AF6-8F90-C1E741C51EE1}" destId="{E8C914DF-7309-43DF-ACC5-BA8BAE97F6F3}" srcOrd="1" destOrd="0" presId="urn:microsoft.com/office/officeart/2005/8/layout/hList9"/>
    <dgm:cxn modelId="{073E2291-64B1-4464-A62E-316A91B386EE}" type="presParOf" srcId="{E8C914DF-7309-43DF-ACC5-BA8BAE97F6F3}" destId="{A400A0E0-82DD-4352-B177-B0721FEDA179}" srcOrd="0" destOrd="0" presId="urn:microsoft.com/office/officeart/2005/8/layout/hList9"/>
    <dgm:cxn modelId="{F46FC444-F046-4682-9A97-1F909C0DAB57}" type="presParOf" srcId="{E8C914DF-7309-43DF-ACC5-BA8BAE97F6F3}" destId="{86193D8A-A4DB-468D-8F2A-0BD48F994D91}" srcOrd="1" destOrd="0" presId="urn:microsoft.com/office/officeart/2005/8/layout/hList9"/>
    <dgm:cxn modelId="{77078F37-F7E2-439A-834E-23E5B2F9A3E5}" type="presParOf" srcId="{B9B3922D-CB1E-4AF6-8F90-C1E741C51EE1}" destId="{2203586A-2264-4369-B949-DEC4D3C45434}" srcOrd="2" destOrd="0" presId="urn:microsoft.com/office/officeart/2005/8/layout/hList9"/>
    <dgm:cxn modelId="{435D4A40-67CF-487C-BB04-C826F8C5FE2D}" type="presParOf" srcId="{2203586A-2264-4369-B949-DEC4D3C45434}" destId="{19FDE518-1275-4B96-81B2-940854DCFB48}" srcOrd="0" destOrd="0" presId="urn:microsoft.com/office/officeart/2005/8/layout/hList9"/>
    <dgm:cxn modelId="{C45A7735-7C46-4070-8A8D-8F7E84165BB7}" type="presParOf" srcId="{2203586A-2264-4369-B949-DEC4D3C45434}" destId="{85B1E14C-1CF3-4DFB-A878-F7835398E6B2}" srcOrd="1" destOrd="0" presId="urn:microsoft.com/office/officeart/2005/8/layout/hList9"/>
    <dgm:cxn modelId="{ED078E32-500D-48D4-A734-0B0CBF2012AE}" type="presParOf" srcId="{B9B3922D-CB1E-4AF6-8F90-C1E741C51EE1}" destId="{0AA6269E-3E73-4F0E-A605-151E3EBA857F}" srcOrd="3" destOrd="0" presId="urn:microsoft.com/office/officeart/2005/8/layout/hList9"/>
    <dgm:cxn modelId="{06134237-EF5D-4B84-B36C-A936D1EC8312}" type="presParOf" srcId="{0AA6269E-3E73-4F0E-A605-151E3EBA857F}" destId="{B3ADCFDB-3EBE-4B38-91B3-B01CB5A05E8D}" srcOrd="0" destOrd="0" presId="urn:microsoft.com/office/officeart/2005/8/layout/hList9"/>
    <dgm:cxn modelId="{DF675B6F-9A7E-4031-B437-E8C17A17A1A7}" type="presParOf" srcId="{0AA6269E-3E73-4F0E-A605-151E3EBA857F}" destId="{E425D238-0880-45A5-9066-A7715230B778}" srcOrd="1" destOrd="0" presId="urn:microsoft.com/office/officeart/2005/8/layout/hList9"/>
    <dgm:cxn modelId="{AB98EFA0-34AF-4A42-A5AF-E1D9B39CB398}" type="presParOf" srcId="{B9B3922D-CB1E-4AF6-8F90-C1E741C51EE1}" destId="{3F97351C-DC2B-41EC-9E86-4505CAA1AB76}" srcOrd="4" destOrd="0" presId="urn:microsoft.com/office/officeart/2005/8/layout/hList9"/>
    <dgm:cxn modelId="{86106A38-A89D-47BA-9550-27F32D6654D1}" type="presParOf" srcId="{3F97351C-DC2B-41EC-9E86-4505CAA1AB76}" destId="{4DAFDFA5-FE32-410E-8D1A-C4A0FC6A1FFD}" srcOrd="0" destOrd="0" presId="urn:microsoft.com/office/officeart/2005/8/layout/hList9"/>
    <dgm:cxn modelId="{B7BFDBA8-08B6-411B-B1FE-789EA701082F}" type="presParOf" srcId="{3F97351C-DC2B-41EC-9E86-4505CAA1AB76}" destId="{F8FF18EF-0196-4CA9-9DA5-9E23965EC854}" srcOrd="1" destOrd="0" presId="urn:microsoft.com/office/officeart/2005/8/layout/hList9"/>
    <dgm:cxn modelId="{E4E9A417-FF5F-4771-82D0-EB03DC40CA3A}" type="presParOf" srcId="{B9B3922D-CB1E-4AF6-8F90-C1E741C51EE1}" destId="{5486BD80-E7B5-461E-A208-90AC75FE0D68}" srcOrd="5" destOrd="0" presId="urn:microsoft.com/office/officeart/2005/8/layout/hList9"/>
    <dgm:cxn modelId="{C02BDF0E-F166-4353-A9A0-C1BE5B65F500}" type="presParOf" srcId="{5486BD80-E7B5-461E-A208-90AC75FE0D68}" destId="{43FA8FA5-192E-4DFA-9DC0-45BE9CE4E1A5}" srcOrd="0" destOrd="0" presId="urn:microsoft.com/office/officeart/2005/8/layout/hList9"/>
    <dgm:cxn modelId="{96F1CA5C-A170-4D5F-A8F6-FE4247D2B296}" type="presParOf" srcId="{5486BD80-E7B5-461E-A208-90AC75FE0D68}" destId="{224CA482-C287-425F-ACC9-418F799ADF45}" srcOrd="1" destOrd="0" presId="urn:microsoft.com/office/officeart/2005/8/layout/hList9"/>
    <dgm:cxn modelId="{DBC70408-9EAE-43D4-AAAF-F2A242C29405}" type="presParOf" srcId="{B9B3922D-CB1E-4AF6-8F90-C1E741C51EE1}" destId="{98B71BAA-23A8-4665-A113-10A6EFA8CE6D}" srcOrd="6" destOrd="0" presId="urn:microsoft.com/office/officeart/2005/8/layout/hList9"/>
    <dgm:cxn modelId="{431207A2-B360-457B-BFD0-A8636065B22B}" type="presParOf" srcId="{98B71BAA-23A8-4665-A113-10A6EFA8CE6D}" destId="{0A89DE1B-964D-452E-B777-F537DBCFDDBD}" srcOrd="0" destOrd="0" presId="urn:microsoft.com/office/officeart/2005/8/layout/hList9"/>
    <dgm:cxn modelId="{28CD629D-C336-4EB4-939E-85883FCE5C2B}" type="presParOf" srcId="{98B71BAA-23A8-4665-A113-10A6EFA8CE6D}" destId="{C3AED939-2312-45F6-8CAD-47CD7907FD84}" srcOrd="1" destOrd="0" presId="urn:microsoft.com/office/officeart/2005/8/layout/hList9"/>
    <dgm:cxn modelId="{D186F66D-ABEE-44AE-B76C-D6F017FBF335}" type="presParOf" srcId="{B9B3922D-CB1E-4AF6-8F90-C1E741C51EE1}" destId="{33C4356E-66C0-4DB7-B1AF-E09D3D2433F3}" srcOrd="7" destOrd="0" presId="urn:microsoft.com/office/officeart/2005/8/layout/hList9"/>
    <dgm:cxn modelId="{C0FF1F99-AFA1-4B6D-875E-47266B0EBF19}" type="presParOf" srcId="{33C4356E-66C0-4DB7-B1AF-E09D3D2433F3}" destId="{967B8715-C7A3-487D-A809-E9748E9A26E1}" srcOrd="0" destOrd="0" presId="urn:microsoft.com/office/officeart/2005/8/layout/hList9"/>
    <dgm:cxn modelId="{4FDE474E-9611-4493-BA8C-B4575C83D62B}" type="presParOf" srcId="{33C4356E-66C0-4DB7-B1AF-E09D3D2433F3}" destId="{067D4A72-14FE-44BE-AF6A-18BB685CC95E}" srcOrd="1" destOrd="0" presId="urn:microsoft.com/office/officeart/2005/8/layout/hList9"/>
    <dgm:cxn modelId="{78DF17D3-E80A-4267-8FD3-378EFBF77D5D}" type="presParOf" srcId="{B9B3922D-CB1E-4AF6-8F90-C1E741C51EE1}" destId="{CE533C61-7985-4E28-833B-29C7AA50B970}" srcOrd="8" destOrd="0" presId="urn:microsoft.com/office/officeart/2005/8/layout/hList9"/>
    <dgm:cxn modelId="{592034B5-6BD4-41E5-BD45-B247B43A79DB}" type="presParOf" srcId="{CE533C61-7985-4E28-833B-29C7AA50B970}" destId="{733CB076-55A5-419B-B3B4-0B9A1EAA3E69}" srcOrd="0" destOrd="0" presId="urn:microsoft.com/office/officeart/2005/8/layout/hList9"/>
    <dgm:cxn modelId="{71B92198-BC5A-4F8B-AACF-12D4627201BB}" type="presParOf" srcId="{CE533C61-7985-4E28-833B-29C7AA50B970}" destId="{9ED2E346-50B3-4293-BA11-11F3BBFF69B3}" srcOrd="1" destOrd="0" presId="urn:microsoft.com/office/officeart/2005/8/layout/hList9"/>
    <dgm:cxn modelId="{CC12FB9C-DB74-4DD6-B5FC-EF1404985714}" type="presParOf" srcId="{F992D456-837C-4A8B-88DC-F001E1FFE606}" destId="{74572722-65B5-4560-AB39-C642EFF1BCD3}" srcOrd="2" destOrd="0" presId="urn:microsoft.com/office/officeart/2005/8/layout/hList9"/>
    <dgm:cxn modelId="{A50D6EA4-AEB1-4DB2-8344-5B68E8214139}" type="presParOf" srcId="{F992D456-837C-4A8B-88DC-F001E1FFE606}" destId="{C348CEFA-6D3B-43EF-B3B5-B49B89956799}" srcOrd="3" destOrd="0" presId="urn:microsoft.com/office/officeart/2005/8/layout/hList9"/>
    <dgm:cxn modelId="{0017946E-05AE-48A2-A014-C318098B4E02}" type="presParOf" srcId="{F992D456-837C-4A8B-88DC-F001E1FFE606}" destId="{8CA2AA78-5FF4-41E7-9AB6-080DA54AFA7F}" srcOrd="4" destOrd="0" presId="urn:microsoft.com/office/officeart/2005/8/layout/hList9"/>
    <dgm:cxn modelId="{F49BC57E-A88F-4085-88FA-8E0B03E3A704}" type="presParOf" srcId="{F992D456-837C-4A8B-88DC-F001E1FFE606}" destId="{16AA2181-9F28-4201-B541-54B01534D4B5}" srcOrd="5" destOrd="0" presId="urn:microsoft.com/office/officeart/2005/8/layout/hList9"/>
    <dgm:cxn modelId="{CD800E74-9E65-40E9-9D55-7D667B4DB910}" type="presParOf" srcId="{F992D456-837C-4A8B-88DC-F001E1FFE606}" destId="{4233AC34-E0D5-4BE6-AD40-3FD05D0BFB55}" srcOrd="6" destOrd="0" presId="urn:microsoft.com/office/officeart/2005/8/layout/hList9"/>
    <dgm:cxn modelId="{74C98FD8-49D8-4672-A56E-F7F4E1800AC4}" type="presParOf" srcId="{4233AC34-E0D5-4BE6-AD40-3FD05D0BFB55}" destId="{FE1CB8F9-0397-4A84-BC3C-E7DBB7ABD949}" srcOrd="0" destOrd="0" presId="urn:microsoft.com/office/officeart/2005/8/layout/hList9"/>
    <dgm:cxn modelId="{C2A9E478-B8CD-4079-8ABE-3CDF9B150348}" type="presParOf" srcId="{4233AC34-E0D5-4BE6-AD40-3FD05D0BFB55}" destId="{5838050B-30A8-4982-8384-4D4291EEF1F1}" srcOrd="1" destOrd="0" presId="urn:microsoft.com/office/officeart/2005/8/layout/hList9"/>
    <dgm:cxn modelId="{55190FEF-22A8-4CAA-862E-B5E2D580195F}" type="presParOf" srcId="{5838050B-30A8-4982-8384-4D4291EEF1F1}" destId="{0B160103-7254-4C43-BF1F-2A10A106A7B1}" srcOrd="0" destOrd="0" presId="urn:microsoft.com/office/officeart/2005/8/layout/hList9"/>
    <dgm:cxn modelId="{750E2FE2-BADB-47EE-958C-63CF018C3AE5}" type="presParOf" srcId="{5838050B-30A8-4982-8384-4D4291EEF1F1}" destId="{00CE424A-BEF9-4123-81F5-295646CD2DE1}" srcOrd="1" destOrd="0" presId="urn:microsoft.com/office/officeart/2005/8/layout/hList9"/>
    <dgm:cxn modelId="{ED3F29A9-585C-40C8-B92E-8FC0A9FC1AA3}" type="presParOf" srcId="{4233AC34-E0D5-4BE6-AD40-3FD05D0BFB55}" destId="{94548389-02B8-4C42-8FE1-2006B18A3A51}" srcOrd="2" destOrd="0" presId="urn:microsoft.com/office/officeart/2005/8/layout/hList9"/>
    <dgm:cxn modelId="{91EAB76A-B1EB-4C6A-B184-8B30E1D3EAE1}" type="presParOf" srcId="{94548389-02B8-4C42-8FE1-2006B18A3A51}" destId="{57ECB83A-618F-42DC-BC26-CD71AA53CBCF}" srcOrd="0" destOrd="0" presId="urn:microsoft.com/office/officeart/2005/8/layout/hList9"/>
    <dgm:cxn modelId="{2F6E6645-24CE-407A-BBB0-BA2F12F8A7D3}" type="presParOf" srcId="{94548389-02B8-4C42-8FE1-2006B18A3A51}" destId="{4BB63122-BB21-4CA8-923F-63F8A4616A8F}" srcOrd="1" destOrd="0" presId="urn:microsoft.com/office/officeart/2005/8/layout/hList9"/>
    <dgm:cxn modelId="{400DB5A7-3D23-4047-B61F-E2D089A05AA2}" type="presParOf" srcId="{F992D456-837C-4A8B-88DC-F001E1FFE606}" destId="{00B2B103-D377-4FF6-B60F-26FB620FBA66}" srcOrd="7" destOrd="0" presId="urn:microsoft.com/office/officeart/2005/8/layout/hList9"/>
    <dgm:cxn modelId="{7026230E-33C1-467F-A5FE-FADE6BE058C7}" type="presParOf" srcId="{F992D456-837C-4A8B-88DC-F001E1FFE606}" destId="{CD4664AB-DF67-4362-AA96-08F96D2E8CD1}" srcOrd="8" destOrd="0" presId="urn:microsoft.com/office/officeart/2005/8/layout/hList9"/>
    <dgm:cxn modelId="{A066A99E-5BA4-445F-860A-634EEA830F8E}" type="presParOf" srcId="{F992D456-837C-4A8B-88DC-F001E1FFE606}" destId="{97C96250-D0CB-473C-ACF9-9179B89DE341}" srcOrd="9" destOrd="0" presId="urn:microsoft.com/office/officeart/2005/8/layout/hList9"/>
    <dgm:cxn modelId="{3A02143A-22BC-460F-A815-01E6AC4D0AD6}" type="presParOf" srcId="{F992D456-837C-4A8B-88DC-F001E1FFE606}" destId="{2A4EB132-98BC-45A2-8590-ED9A30A76235}" srcOrd="10" destOrd="0" presId="urn:microsoft.com/office/officeart/2005/8/layout/hList9"/>
    <dgm:cxn modelId="{573CA0FA-9EAE-43A6-BD96-FB9217DA2DF4}" type="presParOf" srcId="{F992D456-837C-4A8B-88DC-F001E1FFE606}" destId="{D39574B6-55AE-41B3-869F-D25CC58317B0}" srcOrd="11" destOrd="0" presId="urn:microsoft.com/office/officeart/2005/8/layout/hList9"/>
    <dgm:cxn modelId="{D4F614A5-6B13-4C4B-8A76-14A4F6586F42}" type="presParOf" srcId="{D39574B6-55AE-41B3-869F-D25CC58317B0}" destId="{011C0378-F11B-45E4-AAEB-0D9A651E1D40}" srcOrd="0" destOrd="0" presId="urn:microsoft.com/office/officeart/2005/8/layout/hList9"/>
    <dgm:cxn modelId="{7A38853B-AE29-4EE8-AF9C-6F5E6F53A7A1}" type="presParOf" srcId="{D39574B6-55AE-41B3-869F-D25CC58317B0}" destId="{E1387331-9A73-426D-A790-986B29CB39E4}" srcOrd="1" destOrd="0" presId="urn:microsoft.com/office/officeart/2005/8/layout/hList9"/>
    <dgm:cxn modelId="{18FBDBCC-493E-4A48-B63A-36E497A65FBA}" type="presParOf" srcId="{E1387331-9A73-426D-A790-986B29CB39E4}" destId="{CD4C7BF2-DAA9-4A1C-981B-8BA62E99CC21}" srcOrd="0" destOrd="0" presId="urn:microsoft.com/office/officeart/2005/8/layout/hList9"/>
    <dgm:cxn modelId="{6C0759CD-993F-4658-96F3-468D4ADE48B5}" type="presParOf" srcId="{E1387331-9A73-426D-A790-986B29CB39E4}" destId="{8CDB6575-452F-4E7B-A0BB-39160B78EE2C}" srcOrd="1" destOrd="0" presId="urn:microsoft.com/office/officeart/2005/8/layout/hList9"/>
    <dgm:cxn modelId="{52B2B69F-C04C-4692-A8C2-42EB63734542}" type="presParOf" srcId="{D39574B6-55AE-41B3-869F-D25CC58317B0}" destId="{C301FA38-407C-4E71-AC48-FFDDD89767B1}" srcOrd="2" destOrd="0" presId="urn:microsoft.com/office/officeart/2005/8/layout/hList9"/>
    <dgm:cxn modelId="{6AC44095-B85B-4A06-9BFE-29C8755CB16E}" type="presParOf" srcId="{C301FA38-407C-4E71-AC48-FFDDD89767B1}" destId="{BF325A05-D9A3-4963-B979-37670B516EA3}" srcOrd="0" destOrd="0" presId="urn:microsoft.com/office/officeart/2005/8/layout/hList9"/>
    <dgm:cxn modelId="{06070037-6ED1-404B-B14F-D75DAB85B796}" type="presParOf" srcId="{C301FA38-407C-4E71-AC48-FFDDD89767B1}" destId="{5432CCA2-5AD8-4115-B55F-3DE8AAAB4875}" srcOrd="1" destOrd="0" presId="urn:microsoft.com/office/officeart/2005/8/layout/hList9"/>
    <dgm:cxn modelId="{E376A47F-BA95-4C25-BBB1-B3571428756D}" type="presParOf" srcId="{D39574B6-55AE-41B3-869F-D25CC58317B0}" destId="{29CCF4B8-BF38-4064-B881-493CC002A035}" srcOrd="3" destOrd="0" presId="urn:microsoft.com/office/officeart/2005/8/layout/hList9"/>
    <dgm:cxn modelId="{A41DDCDB-2D90-4EED-A0EF-764A22BFD4ED}" type="presParOf" srcId="{29CCF4B8-BF38-4064-B881-493CC002A035}" destId="{31989B2A-4280-47E3-9E71-7B10FACB0635}" srcOrd="0" destOrd="0" presId="urn:microsoft.com/office/officeart/2005/8/layout/hList9"/>
    <dgm:cxn modelId="{36D00FED-1A0B-4C4C-8BB7-1079533D6231}" type="presParOf" srcId="{29CCF4B8-BF38-4064-B881-493CC002A035}" destId="{855717E6-2025-4912-A199-38CD94706117}" srcOrd="1" destOrd="0" presId="urn:microsoft.com/office/officeart/2005/8/layout/hList9"/>
    <dgm:cxn modelId="{BDFD78B0-00DD-496D-8B15-7E914C3EABF3}" type="presParOf" srcId="{F992D456-837C-4A8B-88DC-F001E1FFE606}" destId="{ECEF5654-6F3E-42A2-97FD-8EF248238A92}" srcOrd="12" destOrd="0" presId="urn:microsoft.com/office/officeart/2005/8/layout/hList9"/>
    <dgm:cxn modelId="{D5A59FAF-0FB9-4017-80C4-F6B71223C033}" type="presParOf" srcId="{F992D456-837C-4A8B-88DC-F001E1FFE606}" destId="{1D7A7890-2165-400E-955B-85CAFF844FA5}" srcOrd="13" destOrd="0" presId="urn:microsoft.com/office/officeart/2005/8/layout/hList9"/>
    <dgm:cxn modelId="{7D28BC76-7F40-4BEE-910B-4B1F16D91370}" type="presParOf" srcId="{F992D456-837C-4A8B-88DC-F001E1FFE606}" destId="{2300A58D-8050-4058-996A-CBD93107112E}" srcOrd="14" destOrd="0" presId="urn:microsoft.com/office/officeart/2005/8/layout/hList9"/>
    <dgm:cxn modelId="{46C265C2-97AE-4B8F-98DB-22131BD82FDB}" type="presParOf" srcId="{F992D456-837C-4A8B-88DC-F001E1FFE606}" destId="{6FD58B5A-5E39-4228-8BBD-09FDC57033D4}" srcOrd="15" destOrd="0" presId="urn:microsoft.com/office/officeart/2005/8/layout/hList9"/>
    <dgm:cxn modelId="{3072FDCB-1D06-4863-AE05-244862A936B6}" type="presParOf" srcId="{F992D456-837C-4A8B-88DC-F001E1FFE606}" destId="{6B795104-8370-4B75-9F18-751BBAC87C9F}" srcOrd="16" destOrd="0" presId="urn:microsoft.com/office/officeart/2005/8/layout/hList9"/>
    <dgm:cxn modelId="{71528D63-8212-4925-B7B1-01F579774448}" type="presParOf" srcId="{6B795104-8370-4B75-9F18-751BBAC87C9F}" destId="{A9B12283-F311-467A-B267-F235DFAF5F9F}" srcOrd="0" destOrd="0" presId="urn:microsoft.com/office/officeart/2005/8/layout/hList9"/>
    <dgm:cxn modelId="{F4AD4F47-DEF9-40BD-9996-766133BE6A72}" type="presParOf" srcId="{6B795104-8370-4B75-9F18-751BBAC87C9F}" destId="{8131A593-6AC0-48B4-A16C-F1FDDF44A1A3}" srcOrd="1" destOrd="0" presId="urn:microsoft.com/office/officeart/2005/8/layout/hList9"/>
    <dgm:cxn modelId="{AEFFA52C-1D18-426A-AAE1-66C5E869B425}" type="presParOf" srcId="{8131A593-6AC0-48B4-A16C-F1FDDF44A1A3}" destId="{03B2E862-5125-4973-BCBE-AAA47D809B65}" srcOrd="0" destOrd="0" presId="urn:microsoft.com/office/officeart/2005/8/layout/hList9"/>
    <dgm:cxn modelId="{8614225D-8CE7-45E7-A0DD-8956C48F2B16}" type="presParOf" srcId="{8131A593-6AC0-48B4-A16C-F1FDDF44A1A3}" destId="{5B3E7F9D-97F1-4A23-9840-B914FBF449D8}" srcOrd="1" destOrd="0" presId="urn:microsoft.com/office/officeart/2005/8/layout/hList9"/>
    <dgm:cxn modelId="{A7D3FCE8-DFA0-4EC9-8012-05BD81FAA45E}" type="presParOf" srcId="{F992D456-837C-4A8B-88DC-F001E1FFE606}" destId="{5B5540F3-AE3A-4B4E-A275-3382BCE6A8AD}" srcOrd="17" destOrd="0" presId="urn:microsoft.com/office/officeart/2005/8/layout/hList9"/>
    <dgm:cxn modelId="{E4220001-EBE8-406D-B5C8-C6DD3AD6170C}" type="presParOf" srcId="{F992D456-837C-4A8B-88DC-F001E1FFE606}" destId="{64C4D641-30CD-4D1F-8090-C61604335648}" srcOrd="18" destOrd="0" presId="urn:microsoft.com/office/officeart/2005/8/layout/hList9"/>
    <dgm:cxn modelId="{F72BA92D-3C84-4300-A8EA-A366961F8ECC}" type="presParOf" srcId="{F992D456-837C-4A8B-88DC-F001E1FFE606}" destId="{B0E734EB-1413-434B-8EAB-45B23420C451}" srcOrd="19" destOrd="0" presId="urn:microsoft.com/office/officeart/2005/8/layout/hList9"/>
    <dgm:cxn modelId="{24AA1CF8-1F3C-4765-9BC0-94BB179C7D38}" type="presParOf" srcId="{F992D456-837C-4A8B-88DC-F001E1FFE606}" destId="{289D9883-C477-4DAE-A18F-E46E80FE93E7}" srcOrd="20" destOrd="0" presId="urn:microsoft.com/office/officeart/2005/8/layout/hList9"/>
    <dgm:cxn modelId="{C338CE89-DD47-4D49-9944-0F942E085DDA}" type="presParOf" srcId="{F992D456-837C-4A8B-88DC-F001E1FFE606}" destId="{C8BA4587-6B03-4C78-A15F-F80FCE1CE28B}" srcOrd="21" destOrd="0" presId="urn:microsoft.com/office/officeart/2005/8/layout/hList9"/>
    <dgm:cxn modelId="{89EF79FA-7476-4F7D-9732-BD63A329D536}" type="presParOf" srcId="{C8BA4587-6B03-4C78-A15F-F80FCE1CE28B}" destId="{8349A616-4960-4BB8-8E26-D6F2E7758699}" srcOrd="0" destOrd="0" presId="urn:microsoft.com/office/officeart/2005/8/layout/hList9"/>
    <dgm:cxn modelId="{FA1E473E-D23A-4E4B-A0A5-583A2133960C}" type="presParOf" srcId="{C8BA4587-6B03-4C78-A15F-F80FCE1CE28B}" destId="{73A61C22-B2BD-4EF9-85C1-4A7E6C2312C3}" srcOrd="1" destOrd="0" presId="urn:microsoft.com/office/officeart/2005/8/layout/hList9"/>
    <dgm:cxn modelId="{41612BCA-2A17-468B-A0F4-F9C294B14309}" type="presParOf" srcId="{73A61C22-B2BD-4EF9-85C1-4A7E6C2312C3}" destId="{96D02DEF-7444-4DDE-BF55-8EA5A34005BC}" srcOrd="0" destOrd="0" presId="urn:microsoft.com/office/officeart/2005/8/layout/hList9"/>
    <dgm:cxn modelId="{B7664C78-EF29-4F1D-93C1-E44A6910497B}" type="presParOf" srcId="{73A61C22-B2BD-4EF9-85C1-4A7E6C2312C3}" destId="{ED56A839-5E6B-41B0-B9E3-2F1256C9ABAD}" srcOrd="1" destOrd="0" presId="urn:microsoft.com/office/officeart/2005/8/layout/hList9"/>
    <dgm:cxn modelId="{4D17C02C-A1A4-450F-9CD2-45177AB1D9A7}" type="presParOf" srcId="{C8BA4587-6B03-4C78-A15F-F80FCE1CE28B}" destId="{8D318FCE-6225-4EB2-9DA9-9013448E1088}" srcOrd="2" destOrd="0" presId="urn:microsoft.com/office/officeart/2005/8/layout/hList9"/>
    <dgm:cxn modelId="{29BC57A8-9805-4C97-87C7-20761AB2DE19}" type="presParOf" srcId="{8D318FCE-6225-4EB2-9DA9-9013448E1088}" destId="{3F185C72-4385-42D5-B180-591C17EBEBA5}" srcOrd="0" destOrd="0" presId="urn:microsoft.com/office/officeart/2005/8/layout/hList9"/>
    <dgm:cxn modelId="{17C069B1-3D13-405D-B86B-7A9FDECB2339}" type="presParOf" srcId="{8D318FCE-6225-4EB2-9DA9-9013448E1088}" destId="{B3D36F36-6CFA-4A58-A7E0-87F447DFB5A9}" srcOrd="1" destOrd="0" presId="urn:microsoft.com/office/officeart/2005/8/layout/hList9"/>
    <dgm:cxn modelId="{B2D84366-8728-4E3C-93A3-3164ABB7111C}" type="presParOf" srcId="{C8BA4587-6B03-4C78-A15F-F80FCE1CE28B}" destId="{C5CC3DDC-24C9-4253-9E3A-5F7AEBDCC40F}" srcOrd="3" destOrd="0" presId="urn:microsoft.com/office/officeart/2005/8/layout/hList9"/>
    <dgm:cxn modelId="{3DC8C974-76BA-47B6-AE6B-30F12DCFB332}" type="presParOf" srcId="{C5CC3DDC-24C9-4253-9E3A-5F7AEBDCC40F}" destId="{AF714ACC-8F81-4C75-B4E4-0A1B8EBF6E86}" srcOrd="0" destOrd="0" presId="urn:microsoft.com/office/officeart/2005/8/layout/hList9"/>
    <dgm:cxn modelId="{1717F7A5-D6C9-41C6-8073-F0ED2865C014}" type="presParOf" srcId="{C5CC3DDC-24C9-4253-9E3A-5F7AEBDCC40F}" destId="{73DEE550-8DB9-402F-A4EE-0DF9EA6AF2B1}" srcOrd="1" destOrd="0" presId="urn:microsoft.com/office/officeart/2005/8/layout/hList9"/>
    <dgm:cxn modelId="{279B1165-B200-4E10-8B9D-CA4EF8962ABD}" type="presParOf" srcId="{C8BA4587-6B03-4C78-A15F-F80FCE1CE28B}" destId="{4B1969B2-BDFE-4074-B5AE-7ACB12BE3272}" srcOrd="4" destOrd="0" presId="urn:microsoft.com/office/officeart/2005/8/layout/hList9"/>
    <dgm:cxn modelId="{822609ED-C4D1-4DA1-B1FD-C99B84C3310B}" type="presParOf" srcId="{4B1969B2-BDFE-4074-B5AE-7ACB12BE3272}" destId="{8E1B74BB-80BD-4E9E-B3B8-4F265F8C1370}" srcOrd="0" destOrd="0" presId="urn:microsoft.com/office/officeart/2005/8/layout/hList9"/>
    <dgm:cxn modelId="{EDF1C486-AB2C-427D-96EB-93C608F5F3F0}" type="presParOf" srcId="{4B1969B2-BDFE-4074-B5AE-7ACB12BE3272}" destId="{2B876BB1-0247-40D0-8A77-0A9CCB366DBC}" srcOrd="1" destOrd="0" presId="urn:microsoft.com/office/officeart/2005/8/layout/hList9"/>
    <dgm:cxn modelId="{A42D8B53-89C2-493E-AE86-033FD4BC52E4}" type="presParOf" srcId="{C8BA4587-6B03-4C78-A15F-F80FCE1CE28B}" destId="{9CE657AA-7B71-475A-9653-5336E682A35A}" srcOrd="5" destOrd="0" presId="urn:microsoft.com/office/officeart/2005/8/layout/hList9"/>
    <dgm:cxn modelId="{84F53814-080F-4D5D-96CF-BC5260FEF417}" type="presParOf" srcId="{9CE657AA-7B71-475A-9653-5336E682A35A}" destId="{832ED320-9C91-4185-A24D-FCB311547F10}" srcOrd="0" destOrd="0" presId="urn:microsoft.com/office/officeart/2005/8/layout/hList9"/>
    <dgm:cxn modelId="{9657DE08-C139-4722-918A-3FB204F2EEF9}" type="presParOf" srcId="{9CE657AA-7B71-475A-9653-5336E682A35A}" destId="{4986B05D-5200-489C-8A19-A90AE1568FD2}" srcOrd="1" destOrd="0" presId="urn:microsoft.com/office/officeart/2005/8/layout/hList9"/>
    <dgm:cxn modelId="{81847EE0-E837-4CE4-8F4C-962D81711CF1}" type="presParOf" srcId="{C8BA4587-6B03-4C78-A15F-F80FCE1CE28B}" destId="{EC8A527C-9C03-462B-A034-CBA031CE0AA1}" srcOrd="6" destOrd="0" presId="urn:microsoft.com/office/officeart/2005/8/layout/hList9"/>
    <dgm:cxn modelId="{08C79A4A-6FAD-46A3-BBB3-202D17B0F064}" type="presParOf" srcId="{EC8A527C-9C03-462B-A034-CBA031CE0AA1}" destId="{6D63B4AA-FE9E-4783-9CC4-FF7D9499DABA}" srcOrd="0" destOrd="0" presId="urn:microsoft.com/office/officeart/2005/8/layout/hList9"/>
    <dgm:cxn modelId="{60A1AC31-9435-49BB-B9D7-E5F2AFA030FD}" type="presParOf" srcId="{EC8A527C-9C03-462B-A034-CBA031CE0AA1}" destId="{A40EC79F-03DF-45D9-8DDE-38944CD98724}" srcOrd="1" destOrd="0" presId="urn:microsoft.com/office/officeart/2005/8/layout/hList9"/>
    <dgm:cxn modelId="{2254D2F5-F191-4083-B77C-21B172A2D553}" type="presParOf" srcId="{C8BA4587-6B03-4C78-A15F-F80FCE1CE28B}" destId="{2F9B7321-C33F-4288-B3A4-E9BCC3F77647}" srcOrd="7" destOrd="0" presId="urn:microsoft.com/office/officeart/2005/8/layout/hList9"/>
    <dgm:cxn modelId="{DFBC4D60-7B8A-48E8-9544-70AF75C127F7}" type="presParOf" srcId="{2F9B7321-C33F-4288-B3A4-E9BCC3F77647}" destId="{ECB79136-9BB6-4B2C-A920-190FE0858920}" srcOrd="0" destOrd="0" presId="urn:microsoft.com/office/officeart/2005/8/layout/hList9"/>
    <dgm:cxn modelId="{10761992-0993-451F-834B-D374412A45FC}" type="presParOf" srcId="{2F9B7321-C33F-4288-B3A4-E9BCC3F77647}" destId="{3F5213A6-79A1-49DD-92E2-2D63CAF4145F}" srcOrd="1" destOrd="0" presId="urn:microsoft.com/office/officeart/2005/8/layout/hList9"/>
    <dgm:cxn modelId="{4C81C1A3-0CD0-4A58-B49E-BFCB685DE6CD}" type="presParOf" srcId="{F992D456-837C-4A8B-88DC-F001E1FFE606}" destId="{30E74643-95A1-49D6-9FA0-CF36897E1FE3}" srcOrd="22" destOrd="0" presId="urn:microsoft.com/office/officeart/2005/8/layout/hList9"/>
    <dgm:cxn modelId="{AFD20AF1-791F-4546-A2A0-514CE3B6292E}" type="presParOf" srcId="{F992D456-837C-4A8B-88DC-F001E1FFE606}" destId="{14A618F0-0580-44B4-B4F8-21F5E8EA84B3}" srcOrd="23" destOrd="0" presId="urn:microsoft.com/office/officeart/2005/8/layout/hList9"/>
    <dgm:cxn modelId="{2F08D1E8-C184-435C-A679-B91B77C31610}" type="presParOf" srcId="{F992D456-837C-4A8B-88DC-F001E1FFE606}" destId="{B6926E64-D3CB-447B-A319-9A7AF37E3133}" srcOrd="24" destOrd="0" presId="urn:microsoft.com/office/officeart/2005/8/layout/hList9"/>
    <dgm:cxn modelId="{5786419C-BDCA-4CCB-8AC1-05BAF7D4C3D4}" type="presParOf" srcId="{F992D456-837C-4A8B-88DC-F001E1FFE606}" destId="{ACA0C530-5392-45B2-B878-1FBCDAF2FD41}" srcOrd="25" destOrd="0" presId="urn:microsoft.com/office/officeart/2005/8/layout/hList9"/>
    <dgm:cxn modelId="{D607C85E-DDAE-471C-B389-43A0C0585AA6}" type="presParOf" srcId="{F992D456-837C-4A8B-88DC-F001E1FFE606}" destId="{B7C97824-7FC7-4D23-84E1-D138E3CF6663}" srcOrd="26" destOrd="0" presId="urn:microsoft.com/office/officeart/2005/8/layout/hList9"/>
    <dgm:cxn modelId="{887F9D6E-6D0E-451C-BE9A-21FB22F45F4F}" type="presParOf" srcId="{B7C97824-7FC7-4D23-84E1-D138E3CF6663}" destId="{B6DEE68E-175A-4F4F-AAEC-5B51024CC076}" srcOrd="0" destOrd="0" presId="urn:microsoft.com/office/officeart/2005/8/layout/hList9"/>
    <dgm:cxn modelId="{C3B5152A-3486-4B39-84D9-9E073B113C22}" type="presParOf" srcId="{B7C97824-7FC7-4D23-84E1-D138E3CF6663}" destId="{6F13D7E5-749B-4786-B324-007177757D3A}" srcOrd="1" destOrd="0" presId="urn:microsoft.com/office/officeart/2005/8/layout/hList9"/>
    <dgm:cxn modelId="{DE6BC3F6-8535-46D7-BA8C-0EFBDE533400}" type="presParOf" srcId="{6F13D7E5-749B-4786-B324-007177757D3A}" destId="{90601412-AF11-4E6C-830D-26C038066A30}" srcOrd="0" destOrd="0" presId="urn:microsoft.com/office/officeart/2005/8/layout/hList9"/>
    <dgm:cxn modelId="{D860C666-0F30-44BC-9A0C-A3035FC5D34D}" type="presParOf" srcId="{6F13D7E5-749B-4786-B324-007177757D3A}" destId="{132930E7-723E-4CF3-8370-8F3EC47AB303}" srcOrd="1" destOrd="0" presId="urn:microsoft.com/office/officeart/2005/8/layout/hList9"/>
    <dgm:cxn modelId="{AB144269-0457-4E8A-BAA1-498FC62DEB9C}" type="presParOf" srcId="{B7C97824-7FC7-4D23-84E1-D138E3CF6663}" destId="{FD55AEB1-1E36-440D-B5F3-0D9F9CE7A63D}" srcOrd="2" destOrd="0" presId="urn:microsoft.com/office/officeart/2005/8/layout/hList9"/>
    <dgm:cxn modelId="{46D1022A-E66D-4BC4-8E8E-5EC6CB125DDF}" type="presParOf" srcId="{FD55AEB1-1E36-440D-B5F3-0D9F9CE7A63D}" destId="{6A958670-B17A-4423-81E7-C11C95B0ED63}" srcOrd="0" destOrd="0" presId="urn:microsoft.com/office/officeart/2005/8/layout/hList9"/>
    <dgm:cxn modelId="{559FCC9A-0372-4330-8470-6DA6B21E5DAE}" type="presParOf" srcId="{FD55AEB1-1E36-440D-B5F3-0D9F9CE7A63D}" destId="{F34E0067-7F7F-4E40-BF0D-D9B27FF6AF0F}" srcOrd="1" destOrd="0" presId="urn:microsoft.com/office/officeart/2005/8/layout/hList9"/>
    <dgm:cxn modelId="{0EEB1E1F-A3E5-4C1C-AE63-FCE7784E8B10}" type="presParOf" srcId="{B7C97824-7FC7-4D23-84E1-D138E3CF6663}" destId="{18FFCD63-CA80-49F9-92B9-01EC98614820}" srcOrd="3" destOrd="0" presId="urn:microsoft.com/office/officeart/2005/8/layout/hList9"/>
    <dgm:cxn modelId="{4708DBB1-4B4B-47D6-87CA-1982FEB8235F}" type="presParOf" srcId="{18FFCD63-CA80-49F9-92B9-01EC98614820}" destId="{4B5CE437-A8BA-4074-89CD-52058C2B55DF}" srcOrd="0" destOrd="0" presId="urn:microsoft.com/office/officeart/2005/8/layout/hList9"/>
    <dgm:cxn modelId="{E26814DF-B8D6-48A5-9FBB-33D337EB6DD9}" type="presParOf" srcId="{18FFCD63-CA80-49F9-92B9-01EC98614820}" destId="{C1D92D21-8E17-4B6D-B33D-55B536BBC602}" srcOrd="1" destOrd="0" presId="urn:microsoft.com/office/officeart/2005/8/layout/hList9"/>
    <dgm:cxn modelId="{F41D987C-0419-4EC7-A4F3-F75ECA683B0B}" type="presParOf" srcId="{B7C97824-7FC7-4D23-84E1-D138E3CF6663}" destId="{43EBCD51-B11F-4EF8-8F3E-021E95A557F1}" srcOrd="4" destOrd="0" presId="urn:microsoft.com/office/officeart/2005/8/layout/hList9"/>
    <dgm:cxn modelId="{3A000F32-BD7F-4B36-A793-EEFB2B78A8BE}" type="presParOf" srcId="{43EBCD51-B11F-4EF8-8F3E-021E95A557F1}" destId="{0ED6D342-C3F6-4C88-A4F4-FA4D674857CF}" srcOrd="0" destOrd="0" presId="urn:microsoft.com/office/officeart/2005/8/layout/hList9"/>
    <dgm:cxn modelId="{EFE1B08A-9720-4D4E-8969-EFECB5106F38}" type="presParOf" srcId="{43EBCD51-B11F-4EF8-8F3E-021E95A557F1}" destId="{473E6110-E435-492F-9CA1-CACCCDBB16E0}" srcOrd="1" destOrd="0" presId="urn:microsoft.com/office/officeart/2005/8/layout/hList9"/>
    <dgm:cxn modelId="{BE920B22-4295-450A-8611-0F3BCAF057D3}" type="presParOf" srcId="{B7C97824-7FC7-4D23-84E1-D138E3CF6663}" destId="{7E34DF99-9318-4112-97B2-43F510FDFA8A}" srcOrd="5" destOrd="0" presId="urn:microsoft.com/office/officeart/2005/8/layout/hList9"/>
    <dgm:cxn modelId="{CCCF7C95-F5B7-454A-B98B-A8961C709EA2}" type="presParOf" srcId="{7E34DF99-9318-4112-97B2-43F510FDFA8A}" destId="{D8663307-D583-46D3-B053-DD53F307F59B}" srcOrd="0" destOrd="0" presId="urn:microsoft.com/office/officeart/2005/8/layout/hList9"/>
    <dgm:cxn modelId="{A09E64C2-53F1-425E-A49B-F5FAE5827A63}" type="presParOf" srcId="{7E34DF99-9318-4112-97B2-43F510FDFA8A}" destId="{CF47CA4F-EC3A-44AA-918F-846309D1F396}" srcOrd="1" destOrd="0" presId="urn:microsoft.com/office/officeart/2005/8/layout/hList9"/>
    <dgm:cxn modelId="{9C99B65D-25D1-4A68-AE25-EBE47E551052}" type="presParOf" srcId="{F992D456-837C-4A8B-88DC-F001E1FFE606}" destId="{A81DF8DF-50ED-40F0-B3D1-C9728192C39C}" srcOrd="27" destOrd="0" presId="urn:microsoft.com/office/officeart/2005/8/layout/hList9"/>
    <dgm:cxn modelId="{02F09E08-B9CE-4123-8AD2-0D0244ED5D10}" type="presParOf" srcId="{F992D456-837C-4A8B-88DC-F001E1FFE606}" destId="{4A2AE2E0-D12D-47C9-8304-7D8838848B82}" srcOrd="2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5B2C9BB-3716-4C48-9E5F-74B6C1AADFCE}"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2AD5875B-4053-42D9-9AF7-8FF891FB99EE}">
      <dgm:prSet phldrT="[Text]"/>
      <dgm:spPr>
        <a:solidFill>
          <a:srgbClr val="555FAD"/>
        </a:solidFill>
        <a:effectLst>
          <a:outerShdw blurRad="63500" sx="103000" sy="103000" algn="ctr" rotWithShape="0">
            <a:prstClr val="black">
              <a:alpha val="40000"/>
            </a:prstClr>
          </a:outerShdw>
        </a:effectLst>
      </dgm:spPr>
      <dgm:t>
        <a:bodyPr/>
        <a:lstStyle/>
        <a:p>
          <a:r>
            <a:rPr lang="en-US" dirty="0"/>
            <a:t>SENR</a:t>
          </a:r>
        </a:p>
      </dgm:t>
    </dgm:pt>
    <dgm:pt modelId="{C9DBFC2B-E1FD-46C3-92B4-99643327D95E}" type="parTrans" cxnId="{6047F98E-BF5F-4F4D-81B0-A2AB91B2901F}">
      <dgm:prSet/>
      <dgm:spPr/>
      <dgm:t>
        <a:bodyPr/>
        <a:lstStyle/>
        <a:p>
          <a:endParaRPr lang="en-US"/>
        </a:p>
      </dgm:t>
    </dgm:pt>
    <dgm:pt modelId="{E6F53C47-EDDE-46A8-A8C9-CF0F0AFE4B71}" type="sibTrans" cxnId="{6047F98E-BF5F-4F4D-81B0-A2AB91B2901F}">
      <dgm:prSet/>
      <dgm:spPr/>
      <dgm:t>
        <a:bodyPr/>
        <a:lstStyle/>
        <a:p>
          <a:endParaRPr lang="en-US"/>
        </a:p>
      </dgm:t>
    </dgm:pt>
    <dgm:pt modelId="{0C955B18-ABD2-4856-B217-0BB11EBA97E4}">
      <dgm:prSet/>
      <dgm:spPr>
        <a:solidFill>
          <a:srgbClr val="B1E6E5"/>
        </a:solidFill>
      </dgm:spPr>
      <dgm:t>
        <a:bodyPr/>
        <a:lstStyle/>
        <a:p>
          <a:r>
            <a:rPr lang="en-US" dirty="0"/>
            <a:t>SELA</a:t>
          </a:r>
        </a:p>
      </dgm:t>
    </dgm:pt>
    <dgm:pt modelId="{D224CC92-754C-4D96-B4FD-A425B32217A1}" type="parTrans" cxnId="{5ED7F5F6-7F04-4E4F-9698-79CA9C104046}">
      <dgm:prSet/>
      <dgm:spPr/>
      <dgm:t>
        <a:bodyPr/>
        <a:lstStyle/>
        <a:p>
          <a:endParaRPr lang="en-US"/>
        </a:p>
      </dgm:t>
    </dgm:pt>
    <dgm:pt modelId="{2D754ED3-3FB7-40D7-8477-B60AFD0445B1}" type="sibTrans" cxnId="{5ED7F5F6-7F04-4E4F-9698-79CA9C104046}">
      <dgm:prSet/>
      <dgm:spPr/>
      <dgm:t>
        <a:bodyPr/>
        <a:lstStyle/>
        <a:p>
          <a:endParaRPr lang="en-US"/>
        </a:p>
      </dgm:t>
    </dgm:pt>
    <dgm:pt modelId="{257F91C0-4306-44D6-BAF7-DD1204F2E2F8}">
      <dgm:prSet/>
      <dgm:spPr>
        <a:solidFill>
          <a:srgbClr val="B1E6E5"/>
        </a:solidFill>
      </dgm:spPr>
      <dgm:t>
        <a:bodyPr/>
        <a:lstStyle/>
        <a:p>
          <a:r>
            <a:rPr lang="en-US" dirty="0"/>
            <a:t>SPRG</a:t>
          </a:r>
        </a:p>
      </dgm:t>
    </dgm:pt>
    <dgm:pt modelId="{8BCD5505-C31B-4F8B-826D-35874D32FE2E}" type="parTrans" cxnId="{FDC66439-0000-4B43-8438-594A304A1FCA}">
      <dgm:prSet/>
      <dgm:spPr/>
      <dgm:t>
        <a:bodyPr/>
        <a:lstStyle/>
        <a:p>
          <a:endParaRPr lang="en-US"/>
        </a:p>
      </dgm:t>
    </dgm:pt>
    <dgm:pt modelId="{FB5FB913-2CC6-4DF7-AC0F-7166EF215E6F}" type="sibTrans" cxnId="{FDC66439-0000-4B43-8438-594A304A1FCA}">
      <dgm:prSet/>
      <dgm:spPr/>
      <dgm:t>
        <a:bodyPr/>
        <a:lstStyle/>
        <a:p>
          <a:endParaRPr lang="en-US"/>
        </a:p>
      </dgm:t>
    </dgm:pt>
    <dgm:pt modelId="{81CD008A-2AA4-4A9A-8F13-C83DF450B85E}">
      <dgm:prSet/>
      <dgm:spPr>
        <a:solidFill>
          <a:srgbClr val="FFAA9D"/>
        </a:solidFill>
      </dgm:spPr>
      <dgm:t>
        <a:bodyPr/>
        <a:lstStyle/>
        <a:p>
          <a:r>
            <a:rPr lang="en-US" dirty="0"/>
            <a:t>SWDS</a:t>
          </a:r>
        </a:p>
      </dgm:t>
    </dgm:pt>
    <dgm:pt modelId="{A1D792E3-1368-4E0D-A890-EF15C367945D}" type="parTrans" cxnId="{BE166E95-FC65-4A21-91B2-68B335D328FC}">
      <dgm:prSet/>
      <dgm:spPr/>
      <dgm:t>
        <a:bodyPr/>
        <a:lstStyle/>
        <a:p>
          <a:endParaRPr lang="en-US"/>
        </a:p>
      </dgm:t>
    </dgm:pt>
    <dgm:pt modelId="{4997BC1F-3756-4A90-B769-5863A3D91FF4}" type="sibTrans" cxnId="{BE166E95-FC65-4A21-91B2-68B335D328FC}">
      <dgm:prSet/>
      <dgm:spPr/>
      <dgm:t>
        <a:bodyPr/>
        <a:lstStyle/>
        <a:p>
          <a:endParaRPr lang="en-US"/>
        </a:p>
      </dgm:t>
    </dgm:pt>
    <dgm:pt modelId="{8B9BBD4E-37AE-4706-AB9D-0A4537A0109F}">
      <dgm:prSet/>
      <dgm:spPr>
        <a:solidFill>
          <a:schemeClr val="accent2">
            <a:lumMod val="60000"/>
            <a:lumOff val="40000"/>
          </a:schemeClr>
        </a:solidFill>
      </dgm:spPr>
      <dgm:t>
        <a:bodyPr/>
        <a:lstStyle/>
        <a:p>
          <a:r>
            <a:rPr lang="en-US" dirty="0"/>
            <a:t>PLAN</a:t>
          </a:r>
        </a:p>
      </dgm:t>
    </dgm:pt>
    <dgm:pt modelId="{D54B5FBB-3B1C-4D29-821F-1CBF59F73CDC}" type="parTrans" cxnId="{15FC30A1-90BA-46F2-BECF-467F58FD5FD6}">
      <dgm:prSet/>
      <dgm:spPr/>
      <dgm:t>
        <a:bodyPr/>
        <a:lstStyle/>
        <a:p>
          <a:endParaRPr lang="en-US"/>
        </a:p>
      </dgm:t>
    </dgm:pt>
    <dgm:pt modelId="{367D0254-7F45-471E-B2EF-B72072582182}" type="sibTrans" cxnId="{15FC30A1-90BA-46F2-BECF-467F58FD5FD6}">
      <dgm:prSet/>
      <dgm:spPr/>
      <dgm:t>
        <a:bodyPr/>
        <a:lstStyle/>
        <a:p>
          <a:endParaRPr lang="en-US"/>
        </a:p>
      </dgm:t>
    </dgm:pt>
    <dgm:pt modelId="{2EA45BF1-12C9-4880-AD74-E45EA5D95730}">
      <dgm:prSet/>
      <dgm:spPr>
        <a:solidFill>
          <a:schemeClr val="accent2">
            <a:lumMod val="60000"/>
            <a:lumOff val="40000"/>
          </a:schemeClr>
        </a:solidFill>
      </dgm:spPr>
      <dgm:t>
        <a:bodyPr/>
        <a:lstStyle/>
        <a:p>
          <a:r>
            <a:rPr lang="en-US" dirty="0"/>
            <a:t>MEET</a:t>
          </a:r>
        </a:p>
      </dgm:t>
    </dgm:pt>
    <dgm:pt modelId="{F7FE8F7C-4166-45B1-B00B-65809F181887}" type="parTrans" cxnId="{7E2E9C9E-93D0-40CE-AA67-9394BA54CA84}">
      <dgm:prSet/>
      <dgm:spPr/>
      <dgm:t>
        <a:bodyPr/>
        <a:lstStyle/>
        <a:p>
          <a:endParaRPr lang="en-US"/>
        </a:p>
      </dgm:t>
    </dgm:pt>
    <dgm:pt modelId="{9762F3F5-868F-4085-A220-037D9056427C}" type="sibTrans" cxnId="{7E2E9C9E-93D0-40CE-AA67-9394BA54CA84}">
      <dgm:prSet/>
      <dgm:spPr/>
      <dgm:t>
        <a:bodyPr/>
        <a:lstStyle/>
        <a:p>
          <a:endParaRPr lang="en-US"/>
        </a:p>
      </dgm:t>
    </dgm:pt>
    <dgm:pt modelId="{4790440B-06F9-41F7-AB8A-DACC821BFE93}">
      <dgm:prSet/>
      <dgm:spPr>
        <a:solidFill>
          <a:schemeClr val="accent2">
            <a:lumMod val="60000"/>
            <a:lumOff val="40000"/>
          </a:schemeClr>
        </a:solidFill>
      </dgm:spPr>
      <dgm:t>
        <a:bodyPr/>
        <a:lstStyle/>
        <a:p>
          <a:r>
            <a:rPr lang="en-US" dirty="0"/>
            <a:t>SERV</a:t>
          </a:r>
        </a:p>
      </dgm:t>
    </dgm:pt>
    <dgm:pt modelId="{7F92A881-4C95-4E78-A4C3-B13EA3F596B0}" type="parTrans" cxnId="{90F45260-CA1E-4A4A-895E-79AF47FF28B2}">
      <dgm:prSet/>
      <dgm:spPr/>
      <dgm:t>
        <a:bodyPr/>
        <a:lstStyle/>
        <a:p>
          <a:endParaRPr lang="en-US"/>
        </a:p>
      </dgm:t>
    </dgm:pt>
    <dgm:pt modelId="{14671DAD-4D29-4008-8BB2-B914C99C47C9}" type="sibTrans" cxnId="{90F45260-CA1E-4A4A-895E-79AF47FF28B2}">
      <dgm:prSet/>
      <dgm:spPr/>
      <dgm:t>
        <a:bodyPr/>
        <a:lstStyle/>
        <a:p>
          <a:endParaRPr lang="en-US"/>
        </a:p>
      </dgm:t>
    </dgm:pt>
    <dgm:pt modelId="{107966D0-03E7-4F9C-844D-ABDC5CC48A04}">
      <dgm:prSet phldrT="[Text]"/>
      <dgm:spPr>
        <a:solidFill>
          <a:schemeClr val="accent1">
            <a:lumMod val="40000"/>
            <a:lumOff val="60000"/>
          </a:schemeClr>
        </a:solidFill>
        <a:effectLst/>
      </dgm:spPr>
      <dgm:t>
        <a:bodyPr/>
        <a:lstStyle/>
        <a:p>
          <a:r>
            <a:rPr lang="en-US"/>
            <a:t>SINF</a:t>
          </a:r>
        </a:p>
      </dgm:t>
    </dgm:pt>
    <dgm:pt modelId="{B5ADAD94-D052-43AA-B2B9-FFC067A50CE1}" type="parTrans" cxnId="{43C82116-D5B7-4246-A3A5-EB3F7788FD31}">
      <dgm:prSet/>
      <dgm:spPr/>
      <dgm:t>
        <a:bodyPr/>
        <a:lstStyle/>
        <a:p>
          <a:endParaRPr lang="en-US"/>
        </a:p>
      </dgm:t>
    </dgm:pt>
    <dgm:pt modelId="{93283DB1-10BF-4727-81D5-37CA2F7AE0EC}" type="sibTrans" cxnId="{43C82116-D5B7-4246-A3A5-EB3F7788FD31}">
      <dgm:prSet/>
      <dgm:spPr/>
      <dgm:t>
        <a:bodyPr/>
        <a:lstStyle/>
        <a:p>
          <a:endParaRPr lang="en-US"/>
        </a:p>
      </dgm:t>
    </dgm:pt>
    <dgm:pt modelId="{73080E31-F351-46AD-BA75-B5DA3104A0B2}" type="pres">
      <dgm:prSet presAssocID="{15B2C9BB-3716-4C48-9E5F-74B6C1AADFCE}" presName="composite" presStyleCnt="0">
        <dgm:presLayoutVars>
          <dgm:chMax val="1"/>
          <dgm:dir/>
          <dgm:resizeHandles val="exact"/>
        </dgm:presLayoutVars>
      </dgm:prSet>
      <dgm:spPr/>
    </dgm:pt>
    <dgm:pt modelId="{F64FB18D-B09D-4B26-8326-3FAB2F50DB4F}" type="pres">
      <dgm:prSet presAssocID="{15B2C9BB-3716-4C48-9E5F-74B6C1AADFCE}" presName="radial" presStyleCnt="0">
        <dgm:presLayoutVars>
          <dgm:animLvl val="ctr"/>
        </dgm:presLayoutVars>
      </dgm:prSet>
      <dgm:spPr/>
    </dgm:pt>
    <dgm:pt modelId="{241E4DFF-35FF-40C2-B6FD-0A5EB23CC4AF}" type="pres">
      <dgm:prSet presAssocID="{2AD5875B-4053-42D9-9AF7-8FF891FB99EE}" presName="centerShape" presStyleLbl="vennNode1" presStyleIdx="0" presStyleCnt="8"/>
      <dgm:spPr/>
    </dgm:pt>
    <dgm:pt modelId="{2321A8EB-B7A1-471A-855C-775C78FC65B4}" type="pres">
      <dgm:prSet presAssocID="{107966D0-03E7-4F9C-844D-ABDC5CC48A04}" presName="node" presStyleLbl="vennNode1" presStyleIdx="1" presStyleCnt="8">
        <dgm:presLayoutVars>
          <dgm:bulletEnabled val="1"/>
        </dgm:presLayoutVars>
      </dgm:prSet>
      <dgm:spPr/>
    </dgm:pt>
    <dgm:pt modelId="{F50846EE-1ADA-4123-B5F5-414985B355A1}" type="pres">
      <dgm:prSet presAssocID="{0C955B18-ABD2-4856-B217-0BB11EBA97E4}" presName="node" presStyleLbl="vennNode1" presStyleIdx="2" presStyleCnt="8">
        <dgm:presLayoutVars>
          <dgm:bulletEnabled val="1"/>
        </dgm:presLayoutVars>
      </dgm:prSet>
      <dgm:spPr/>
    </dgm:pt>
    <dgm:pt modelId="{595C341F-90A6-49F7-82CB-8055AF8A1F69}" type="pres">
      <dgm:prSet presAssocID="{257F91C0-4306-44D6-BAF7-DD1204F2E2F8}" presName="node" presStyleLbl="vennNode1" presStyleIdx="3" presStyleCnt="8">
        <dgm:presLayoutVars>
          <dgm:bulletEnabled val="1"/>
        </dgm:presLayoutVars>
      </dgm:prSet>
      <dgm:spPr/>
    </dgm:pt>
    <dgm:pt modelId="{CF1D6A93-E072-4319-8358-14F3246ABF09}" type="pres">
      <dgm:prSet presAssocID="{81CD008A-2AA4-4A9A-8F13-C83DF450B85E}" presName="node" presStyleLbl="vennNode1" presStyleIdx="4" presStyleCnt="8">
        <dgm:presLayoutVars>
          <dgm:bulletEnabled val="1"/>
        </dgm:presLayoutVars>
      </dgm:prSet>
      <dgm:spPr/>
    </dgm:pt>
    <dgm:pt modelId="{5FD9E3E6-F128-49EE-B317-EB031111BEA1}" type="pres">
      <dgm:prSet presAssocID="{8B9BBD4E-37AE-4706-AB9D-0A4537A0109F}" presName="node" presStyleLbl="vennNode1" presStyleIdx="5" presStyleCnt="8">
        <dgm:presLayoutVars>
          <dgm:bulletEnabled val="1"/>
        </dgm:presLayoutVars>
      </dgm:prSet>
      <dgm:spPr/>
    </dgm:pt>
    <dgm:pt modelId="{CD8B3B81-A6DD-4A86-8EB4-3AC24E76F827}" type="pres">
      <dgm:prSet presAssocID="{2EA45BF1-12C9-4880-AD74-E45EA5D95730}" presName="node" presStyleLbl="vennNode1" presStyleIdx="6" presStyleCnt="8">
        <dgm:presLayoutVars>
          <dgm:bulletEnabled val="1"/>
        </dgm:presLayoutVars>
      </dgm:prSet>
      <dgm:spPr/>
    </dgm:pt>
    <dgm:pt modelId="{288E74D0-C0D2-4605-9185-B36D76925270}" type="pres">
      <dgm:prSet presAssocID="{4790440B-06F9-41F7-AB8A-DACC821BFE93}" presName="node" presStyleLbl="vennNode1" presStyleIdx="7" presStyleCnt="8">
        <dgm:presLayoutVars>
          <dgm:bulletEnabled val="1"/>
        </dgm:presLayoutVars>
      </dgm:prSet>
      <dgm:spPr/>
    </dgm:pt>
  </dgm:ptLst>
  <dgm:cxnLst>
    <dgm:cxn modelId="{43C82116-D5B7-4246-A3A5-EB3F7788FD31}" srcId="{2AD5875B-4053-42D9-9AF7-8FF891FB99EE}" destId="{107966D0-03E7-4F9C-844D-ABDC5CC48A04}" srcOrd="0" destOrd="0" parTransId="{B5ADAD94-D052-43AA-B2B9-FFC067A50CE1}" sibTransId="{93283DB1-10BF-4727-81D5-37CA2F7AE0EC}"/>
    <dgm:cxn modelId="{FDC66439-0000-4B43-8438-594A304A1FCA}" srcId="{2AD5875B-4053-42D9-9AF7-8FF891FB99EE}" destId="{257F91C0-4306-44D6-BAF7-DD1204F2E2F8}" srcOrd="2" destOrd="0" parTransId="{8BCD5505-C31B-4F8B-826D-35874D32FE2E}" sibTransId="{FB5FB913-2CC6-4DF7-AC0F-7166EF215E6F}"/>
    <dgm:cxn modelId="{30524747-45BE-4D48-9D42-B9DCE74A9D10}" type="presOf" srcId="{2EA45BF1-12C9-4880-AD74-E45EA5D95730}" destId="{CD8B3B81-A6DD-4A86-8EB4-3AC24E76F827}" srcOrd="0" destOrd="0" presId="urn:microsoft.com/office/officeart/2005/8/layout/radial3"/>
    <dgm:cxn modelId="{90F45260-CA1E-4A4A-895E-79AF47FF28B2}" srcId="{2AD5875B-4053-42D9-9AF7-8FF891FB99EE}" destId="{4790440B-06F9-41F7-AB8A-DACC821BFE93}" srcOrd="6" destOrd="0" parTransId="{7F92A881-4C95-4E78-A4C3-B13EA3F596B0}" sibTransId="{14671DAD-4D29-4008-8BB2-B914C99C47C9}"/>
    <dgm:cxn modelId="{ADAC1267-3211-4397-9B82-E74991FC09AA}" type="presOf" srcId="{257F91C0-4306-44D6-BAF7-DD1204F2E2F8}" destId="{595C341F-90A6-49F7-82CB-8055AF8A1F69}" srcOrd="0" destOrd="0" presId="urn:microsoft.com/office/officeart/2005/8/layout/radial3"/>
    <dgm:cxn modelId="{A9D29584-B850-43BA-B566-5C66EF714D5B}" type="presOf" srcId="{2AD5875B-4053-42D9-9AF7-8FF891FB99EE}" destId="{241E4DFF-35FF-40C2-B6FD-0A5EB23CC4AF}" srcOrd="0" destOrd="0" presId="urn:microsoft.com/office/officeart/2005/8/layout/radial3"/>
    <dgm:cxn modelId="{6047F98E-BF5F-4F4D-81B0-A2AB91B2901F}" srcId="{15B2C9BB-3716-4C48-9E5F-74B6C1AADFCE}" destId="{2AD5875B-4053-42D9-9AF7-8FF891FB99EE}" srcOrd="0" destOrd="0" parTransId="{C9DBFC2B-E1FD-46C3-92B4-99643327D95E}" sibTransId="{E6F53C47-EDDE-46A8-A8C9-CF0F0AFE4B71}"/>
    <dgm:cxn modelId="{8F8EF793-2802-4C12-8CA1-70F425462E40}" type="presOf" srcId="{0C955B18-ABD2-4856-B217-0BB11EBA97E4}" destId="{F50846EE-1ADA-4123-B5F5-414985B355A1}" srcOrd="0" destOrd="0" presId="urn:microsoft.com/office/officeart/2005/8/layout/radial3"/>
    <dgm:cxn modelId="{BE166E95-FC65-4A21-91B2-68B335D328FC}" srcId="{2AD5875B-4053-42D9-9AF7-8FF891FB99EE}" destId="{81CD008A-2AA4-4A9A-8F13-C83DF450B85E}" srcOrd="3" destOrd="0" parTransId="{A1D792E3-1368-4E0D-A890-EF15C367945D}" sibTransId="{4997BC1F-3756-4A90-B769-5863A3D91FF4}"/>
    <dgm:cxn modelId="{2E9D549A-9E05-4583-85CF-E4070D56482E}" type="presOf" srcId="{107966D0-03E7-4F9C-844D-ABDC5CC48A04}" destId="{2321A8EB-B7A1-471A-855C-775C78FC65B4}" srcOrd="0" destOrd="0" presId="urn:microsoft.com/office/officeart/2005/8/layout/radial3"/>
    <dgm:cxn modelId="{7E2E9C9E-93D0-40CE-AA67-9394BA54CA84}" srcId="{2AD5875B-4053-42D9-9AF7-8FF891FB99EE}" destId="{2EA45BF1-12C9-4880-AD74-E45EA5D95730}" srcOrd="5" destOrd="0" parTransId="{F7FE8F7C-4166-45B1-B00B-65809F181887}" sibTransId="{9762F3F5-868F-4085-A220-037D9056427C}"/>
    <dgm:cxn modelId="{15FC30A1-90BA-46F2-BECF-467F58FD5FD6}" srcId="{2AD5875B-4053-42D9-9AF7-8FF891FB99EE}" destId="{8B9BBD4E-37AE-4706-AB9D-0A4537A0109F}" srcOrd="4" destOrd="0" parTransId="{D54B5FBB-3B1C-4D29-821F-1CBF59F73CDC}" sibTransId="{367D0254-7F45-471E-B2EF-B72072582182}"/>
    <dgm:cxn modelId="{110E31A1-02B5-42D1-B52B-8556C93F4BF3}" type="presOf" srcId="{81CD008A-2AA4-4A9A-8F13-C83DF450B85E}" destId="{CF1D6A93-E072-4319-8358-14F3246ABF09}" srcOrd="0" destOrd="0" presId="urn:microsoft.com/office/officeart/2005/8/layout/radial3"/>
    <dgm:cxn modelId="{83AFCABF-DFF4-4748-B435-944E3B56317C}" type="presOf" srcId="{15B2C9BB-3716-4C48-9E5F-74B6C1AADFCE}" destId="{73080E31-F351-46AD-BA75-B5DA3104A0B2}" srcOrd="0" destOrd="0" presId="urn:microsoft.com/office/officeart/2005/8/layout/radial3"/>
    <dgm:cxn modelId="{E439CDE1-B560-4877-BE41-12B2C13ED569}" type="presOf" srcId="{8B9BBD4E-37AE-4706-AB9D-0A4537A0109F}" destId="{5FD9E3E6-F128-49EE-B317-EB031111BEA1}" srcOrd="0" destOrd="0" presId="urn:microsoft.com/office/officeart/2005/8/layout/radial3"/>
    <dgm:cxn modelId="{5ED7F5F6-7F04-4E4F-9698-79CA9C104046}" srcId="{2AD5875B-4053-42D9-9AF7-8FF891FB99EE}" destId="{0C955B18-ABD2-4856-B217-0BB11EBA97E4}" srcOrd="1" destOrd="0" parTransId="{D224CC92-754C-4D96-B4FD-A425B32217A1}" sibTransId="{2D754ED3-3FB7-40D7-8477-B60AFD0445B1}"/>
    <dgm:cxn modelId="{736373FB-C364-4E69-A795-38604A4E891F}" type="presOf" srcId="{4790440B-06F9-41F7-AB8A-DACC821BFE93}" destId="{288E74D0-C0D2-4605-9185-B36D76925270}" srcOrd="0" destOrd="0" presId="urn:microsoft.com/office/officeart/2005/8/layout/radial3"/>
    <dgm:cxn modelId="{FAAFF87C-D88F-48F2-A78F-2AD8401B3CC8}" type="presParOf" srcId="{73080E31-F351-46AD-BA75-B5DA3104A0B2}" destId="{F64FB18D-B09D-4B26-8326-3FAB2F50DB4F}" srcOrd="0" destOrd="0" presId="urn:microsoft.com/office/officeart/2005/8/layout/radial3"/>
    <dgm:cxn modelId="{6EB4E73C-FF05-42E3-B801-652A21E0994C}" type="presParOf" srcId="{F64FB18D-B09D-4B26-8326-3FAB2F50DB4F}" destId="{241E4DFF-35FF-40C2-B6FD-0A5EB23CC4AF}" srcOrd="0" destOrd="0" presId="urn:microsoft.com/office/officeart/2005/8/layout/radial3"/>
    <dgm:cxn modelId="{6258E25B-E075-4778-916C-DEA007495929}" type="presParOf" srcId="{F64FB18D-B09D-4B26-8326-3FAB2F50DB4F}" destId="{2321A8EB-B7A1-471A-855C-775C78FC65B4}" srcOrd="1" destOrd="0" presId="urn:microsoft.com/office/officeart/2005/8/layout/radial3"/>
    <dgm:cxn modelId="{2F18265C-D218-4D85-AB27-FA504508A385}" type="presParOf" srcId="{F64FB18D-B09D-4B26-8326-3FAB2F50DB4F}" destId="{F50846EE-1ADA-4123-B5F5-414985B355A1}" srcOrd="2" destOrd="0" presId="urn:microsoft.com/office/officeart/2005/8/layout/radial3"/>
    <dgm:cxn modelId="{E8DE102E-C953-4091-9D5A-ED6E996FAE84}" type="presParOf" srcId="{F64FB18D-B09D-4B26-8326-3FAB2F50DB4F}" destId="{595C341F-90A6-49F7-82CB-8055AF8A1F69}" srcOrd="3" destOrd="0" presId="urn:microsoft.com/office/officeart/2005/8/layout/radial3"/>
    <dgm:cxn modelId="{B46F1D65-299E-490C-9D9C-3C2DABE25327}" type="presParOf" srcId="{F64FB18D-B09D-4B26-8326-3FAB2F50DB4F}" destId="{CF1D6A93-E072-4319-8358-14F3246ABF09}" srcOrd="4" destOrd="0" presId="urn:microsoft.com/office/officeart/2005/8/layout/radial3"/>
    <dgm:cxn modelId="{F858414C-9E75-45E1-B56F-518D8A336CB1}" type="presParOf" srcId="{F64FB18D-B09D-4B26-8326-3FAB2F50DB4F}" destId="{5FD9E3E6-F128-49EE-B317-EB031111BEA1}" srcOrd="5" destOrd="0" presId="urn:microsoft.com/office/officeart/2005/8/layout/radial3"/>
    <dgm:cxn modelId="{37B77EFC-D09D-49D9-9A1F-5A249EADD138}" type="presParOf" srcId="{F64FB18D-B09D-4B26-8326-3FAB2F50DB4F}" destId="{CD8B3B81-A6DD-4A86-8EB4-3AC24E76F827}" srcOrd="6" destOrd="0" presId="urn:microsoft.com/office/officeart/2005/8/layout/radial3"/>
    <dgm:cxn modelId="{83EAF814-EAD6-4D21-BF0A-B0067AAB73A3}" type="presParOf" srcId="{F64FB18D-B09D-4B26-8326-3FAB2F50DB4F}" destId="{288E74D0-C0D2-4605-9185-B36D76925270}" srcOrd="7"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AD7055-A1D6-4EA5-BE5D-DBFFFFA18553}"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3349F9B0-6F00-4B7A-9EE8-3544004B69C7}">
      <dgm:prSet phldrT="[Text]"/>
      <dgm:spPr>
        <a:solidFill>
          <a:srgbClr val="00B0F0">
            <a:alpha val="50000"/>
          </a:srgbClr>
        </a:solidFill>
      </dgm:spPr>
      <dgm:t>
        <a:bodyPr/>
        <a:lstStyle/>
        <a:p>
          <a:r>
            <a:rPr lang="en-US"/>
            <a:t>Fall 1</a:t>
          </a:r>
        </a:p>
        <a:p>
          <a:r>
            <a:rPr lang="en-US"/>
            <a:t>Student Profile Data  </a:t>
          </a:r>
        </a:p>
      </dgm:t>
    </dgm:pt>
    <dgm:pt modelId="{653FA555-A5FA-4675-A325-9B47068D8BFB}" type="parTrans" cxnId="{44BB1980-DDB4-43D7-A71B-E7558CB8FF05}">
      <dgm:prSet/>
      <dgm:spPr/>
      <dgm:t>
        <a:bodyPr/>
        <a:lstStyle/>
        <a:p>
          <a:endParaRPr lang="en-US"/>
        </a:p>
      </dgm:t>
    </dgm:pt>
    <dgm:pt modelId="{92BF8661-AE0F-4B70-8D8D-54D6CD11CB62}" type="sibTrans" cxnId="{44BB1980-DDB4-43D7-A71B-E7558CB8FF05}">
      <dgm:prSet/>
      <dgm:spPr/>
      <dgm:t>
        <a:bodyPr/>
        <a:lstStyle/>
        <a:p>
          <a:endParaRPr lang="en-US"/>
        </a:p>
      </dgm:t>
    </dgm:pt>
    <dgm:pt modelId="{ACBE8C72-AFBB-4864-ABC9-46B7B28EB60C}">
      <dgm:prSet phldrT="[Text]"/>
      <dgm:spPr>
        <a:solidFill>
          <a:srgbClr val="42C1BD">
            <a:alpha val="50000"/>
          </a:srgbClr>
        </a:solidFill>
      </dgm:spPr>
      <dgm:t>
        <a:bodyPr/>
        <a:lstStyle/>
        <a:p>
          <a:r>
            <a:rPr lang="en-US"/>
            <a:t>Fall 2 </a:t>
          </a:r>
        </a:p>
        <a:p>
          <a:r>
            <a:rPr lang="en-US"/>
            <a:t>Course Enrollment, EL services. Postsecondary</a:t>
          </a:r>
        </a:p>
      </dgm:t>
    </dgm:pt>
    <dgm:pt modelId="{B7AA5892-31F7-4C9F-906C-E0C9A520B046}" type="parTrans" cxnId="{E803D889-6F6A-490F-9ED2-9BEFF654E9D2}">
      <dgm:prSet/>
      <dgm:spPr/>
      <dgm:t>
        <a:bodyPr/>
        <a:lstStyle/>
        <a:p>
          <a:endParaRPr lang="en-US"/>
        </a:p>
      </dgm:t>
    </dgm:pt>
    <dgm:pt modelId="{2ABC5AF4-6508-4A7D-ACDF-DFDA476871D2}" type="sibTrans" cxnId="{E803D889-6F6A-490F-9ED2-9BEFF654E9D2}">
      <dgm:prSet/>
      <dgm:spPr/>
      <dgm:t>
        <a:bodyPr/>
        <a:lstStyle/>
        <a:p>
          <a:endParaRPr lang="en-US"/>
        </a:p>
      </dgm:t>
    </dgm:pt>
    <dgm:pt modelId="{4B49B91C-E31A-4FEA-A7C4-C8AA0BB1C5E9}">
      <dgm:prSet phldrT="[Text]"/>
      <dgm:spPr>
        <a:solidFill>
          <a:schemeClr val="accent2">
            <a:alpha val="50000"/>
          </a:schemeClr>
        </a:solidFill>
      </dgm:spPr>
      <dgm:t>
        <a:bodyPr/>
        <a:lstStyle/>
        <a:p>
          <a:r>
            <a:rPr lang="en-US"/>
            <a:t>EOY 1 </a:t>
          </a:r>
        </a:p>
        <a:p>
          <a:r>
            <a:rPr lang="en-US"/>
            <a:t>Course Completion CTE Participation, Concentrators &amp; Completers</a:t>
          </a:r>
        </a:p>
      </dgm:t>
    </dgm:pt>
    <dgm:pt modelId="{CE952156-9C4A-4764-BF56-802B18F63DC5}" type="parTrans" cxnId="{71219151-7E65-40B6-9281-8E43978A8139}">
      <dgm:prSet/>
      <dgm:spPr/>
      <dgm:t>
        <a:bodyPr/>
        <a:lstStyle/>
        <a:p>
          <a:endParaRPr lang="en-US"/>
        </a:p>
      </dgm:t>
    </dgm:pt>
    <dgm:pt modelId="{DDD33E79-F157-4EB9-993F-4E0BFEE20A5D}" type="sibTrans" cxnId="{71219151-7E65-40B6-9281-8E43978A8139}">
      <dgm:prSet/>
      <dgm:spPr/>
      <dgm:t>
        <a:bodyPr/>
        <a:lstStyle/>
        <a:p>
          <a:endParaRPr lang="en-US"/>
        </a:p>
      </dgm:t>
    </dgm:pt>
    <dgm:pt modelId="{63319B1C-5FA3-4D2E-8C0D-0E90AC6CCD7B}">
      <dgm:prSet phldrT="[Text]"/>
      <dgm:spPr>
        <a:solidFill>
          <a:srgbClr val="92D050">
            <a:alpha val="50000"/>
          </a:srgbClr>
        </a:solidFill>
      </dgm:spPr>
      <dgm:t>
        <a:bodyPr/>
        <a:lstStyle/>
        <a:p>
          <a:r>
            <a:rPr lang="en-US"/>
            <a:t>EOY 2 </a:t>
          </a:r>
        </a:p>
        <a:p>
          <a:r>
            <a:rPr lang="en-US"/>
            <a:t>Program participation</a:t>
          </a:r>
        </a:p>
      </dgm:t>
    </dgm:pt>
    <dgm:pt modelId="{B451DBC4-BA79-4D02-84F5-EBA68310F03E}" type="parTrans" cxnId="{28B0F16A-D9B4-4170-B449-46293F34DB6E}">
      <dgm:prSet/>
      <dgm:spPr/>
      <dgm:t>
        <a:bodyPr/>
        <a:lstStyle/>
        <a:p>
          <a:endParaRPr lang="en-US"/>
        </a:p>
      </dgm:t>
    </dgm:pt>
    <dgm:pt modelId="{C4243101-FE3F-4B54-A3FC-41C595E8AB25}" type="sibTrans" cxnId="{28B0F16A-D9B4-4170-B449-46293F34DB6E}">
      <dgm:prSet/>
      <dgm:spPr/>
      <dgm:t>
        <a:bodyPr/>
        <a:lstStyle/>
        <a:p>
          <a:endParaRPr lang="en-US"/>
        </a:p>
      </dgm:t>
    </dgm:pt>
    <dgm:pt modelId="{AAB7DA99-B061-46BC-ACED-2F0B0520DC30}">
      <dgm:prSet phldrT="[Text]"/>
      <dgm:spPr>
        <a:solidFill>
          <a:srgbClr val="7030A0">
            <a:alpha val="50000"/>
          </a:srgbClr>
        </a:solidFill>
      </dgm:spPr>
      <dgm:t>
        <a:bodyPr/>
        <a:lstStyle/>
        <a:p>
          <a:r>
            <a:rPr lang="en-US"/>
            <a:t>EOY 3 Discipline Absence Summary, Cumulative Enrollment</a:t>
          </a:r>
        </a:p>
      </dgm:t>
    </dgm:pt>
    <dgm:pt modelId="{604B5B70-3810-403F-BC30-FCDA444C0BD2}" type="parTrans" cxnId="{559D509A-07E7-469F-A13A-77C6024C4982}">
      <dgm:prSet/>
      <dgm:spPr/>
      <dgm:t>
        <a:bodyPr/>
        <a:lstStyle/>
        <a:p>
          <a:endParaRPr lang="en-US"/>
        </a:p>
      </dgm:t>
    </dgm:pt>
    <dgm:pt modelId="{BB351977-5C2F-4F47-A72D-647509A56BEC}" type="sibTrans" cxnId="{559D509A-07E7-469F-A13A-77C6024C4982}">
      <dgm:prSet/>
      <dgm:spPr/>
      <dgm:t>
        <a:bodyPr/>
        <a:lstStyle/>
        <a:p>
          <a:endParaRPr lang="en-US"/>
        </a:p>
      </dgm:t>
    </dgm:pt>
    <dgm:pt modelId="{047BBAF6-A8D1-4CB5-8DE5-98FC81E0E2A3}">
      <dgm:prSet phldrT="[Text]"/>
      <dgm:spPr>
        <a:solidFill>
          <a:srgbClr val="FFC000">
            <a:alpha val="50000"/>
          </a:srgbClr>
        </a:solidFill>
      </dgm:spPr>
      <dgm:t>
        <a:bodyPr/>
        <a:lstStyle/>
        <a:p>
          <a:r>
            <a:rPr lang="en-US"/>
            <a:t>EOY 4 </a:t>
          </a:r>
        </a:p>
        <a:p>
          <a:r>
            <a:rPr lang="en-US"/>
            <a:t>SWD</a:t>
          </a:r>
        </a:p>
      </dgm:t>
    </dgm:pt>
    <dgm:pt modelId="{5934D70F-D6CF-47C2-AC2F-554DA20DA149}" type="parTrans" cxnId="{90CD86DB-61F1-4317-9C19-3087555E1A5E}">
      <dgm:prSet/>
      <dgm:spPr/>
      <dgm:t>
        <a:bodyPr/>
        <a:lstStyle/>
        <a:p>
          <a:endParaRPr lang="en-US"/>
        </a:p>
      </dgm:t>
    </dgm:pt>
    <dgm:pt modelId="{F92142CF-272C-41A3-9B2C-C6201EFDCB81}" type="sibTrans" cxnId="{90CD86DB-61F1-4317-9C19-3087555E1A5E}">
      <dgm:prSet/>
      <dgm:spPr/>
      <dgm:t>
        <a:bodyPr/>
        <a:lstStyle/>
        <a:p>
          <a:endParaRPr lang="en-US"/>
        </a:p>
      </dgm:t>
    </dgm:pt>
    <dgm:pt modelId="{3573ABC2-6ED9-44EE-A7A5-DDC54D4B2120}" type="pres">
      <dgm:prSet presAssocID="{55AD7055-A1D6-4EA5-BE5D-DBFFFFA18553}" presName="composite" presStyleCnt="0">
        <dgm:presLayoutVars>
          <dgm:chMax val="1"/>
          <dgm:dir/>
          <dgm:resizeHandles val="exact"/>
        </dgm:presLayoutVars>
      </dgm:prSet>
      <dgm:spPr/>
    </dgm:pt>
    <dgm:pt modelId="{7BD2D072-3667-46A6-9B5E-DCCF1FC09C32}" type="pres">
      <dgm:prSet presAssocID="{55AD7055-A1D6-4EA5-BE5D-DBFFFFA18553}" presName="radial" presStyleCnt="0">
        <dgm:presLayoutVars>
          <dgm:animLvl val="ctr"/>
        </dgm:presLayoutVars>
      </dgm:prSet>
      <dgm:spPr/>
    </dgm:pt>
    <dgm:pt modelId="{2A40FE39-3BC3-453B-80A0-305D3F6E1604}" type="pres">
      <dgm:prSet presAssocID="{3349F9B0-6F00-4B7A-9EE8-3544004B69C7}" presName="centerShape" presStyleLbl="vennNode1" presStyleIdx="0" presStyleCnt="6"/>
      <dgm:spPr/>
    </dgm:pt>
    <dgm:pt modelId="{A16168C3-C717-44AF-BE2B-CB1923E135CC}" type="pres">
      <dgm:prSet presAssocID="{ACBE8C72-AFBB-4864-ABC9-46B7B28EB60C}" presName="node" presStyleLbl="vennNode1" presStyleIdx="1" presStyleCnt="6">
        <dgm:presLayoutVars>
          <dgm:bulletEnabled val="1"/>
        </dgm:presLayoutVars>
      </dgm:prSet>
      <dgm:spPr/>
    </dgm:pt>
    <dgm:pt modelId="{F4A4DDE1-A1C1-415D-9056-716146CAFB2B}" type="pres">
      <dgm:prSet presAssocID="{4B49B91C-E31A-4FEA-A7C4-C8AA0BB1C5E9}" presName="node" presStyleLbl="vennNode1" presStyleIdx="2" presStyleCnt="6">
        <dgm:presLayoutVars>
          <dgm:bulletEnabled val="1"/>
        </dgm:presLayoutVars>
      </dgm:prSet>
      <dgm:spPr/>
    </dgm:pt>
    <dgm:pt modelId="{0A4E0E88-C348-47FA-9CF9-044AB9DEDA7C}" type="pres">
      <dgm:prSet presAssocID="{63319B1C-5FA3-4D2E-8C0D-0E90AC6CCD7B}" presName="node" presStyleLbl="vennNode1" presStyleIdx="3" presStyleCnt="6">
        <dgm:presLayoutVars>
          <dgm:bulletEnabled val="1"/>
        </dgm:presLayoutVars>
      </dgm:prSet>
      <dgm:spPr/>
    </dgm:pt>
    <dgm:pt modelId="{4B81E5A6-E0E6-4639-9642-5440A22F652F}" type="pres">
      <dgm:prSet presAssocID="{AAB7DA99-B061-46BC-ACED-2F0B0520DC30}" presName="node" presStyleLbl="vennNode1" presStyleIdx="4" presStyleCnt="6">
        <dgm:presLayoutVars>
          <dgm:bulletEnabled val="1"/>
        </dgm:presLayoutVars>
      </dgm:prSet>
      <dgm:spPr/>
    </dgm:pt>
    <dgm:pt modelId="{D7AB0DD8-876E-4F6C-95D2-F2CCD3388C66}" type="pres">
      <dgm:prSet presAssocID="{047BBAF6-A8D1-4CB5-8DE5-98FC81E0E2A3}" presName="node" presStyleLbl="vennNode1" presStyleIdx="5" presStyleCnt="6">
        <dgm:presLayoutVars>
          <dgm:bulletEnabled val="1"/>
        </dgm:presLayoutVars>
      </dgm:prSet>
      <dgm:spPr/>
    </dgm:pt>
  </dgm:ptLst>
  <dgm:cxnLst>
    <dgm:cxn modelId="{71219151-7E65-40B6-9281-8E43978A8139}" srcId="{3349F9B0-6F00-4B7A-9EE8-3544004B69C7}" destId="{4B49B91C-E31A-4FEA-A7C4-C8AA0BB1C5E9}" srcOrd="1" destOrd="0" parTransId="{CE952156-9C4A-4764-BF56-802B18F63DC5}" sibTransId="{DDD33E79-F157-4EB9-993F-4E0BFEE20A5D}"/>
    <dgm:cxn modelId="{B7F33752-EB85-4948-9F3C-B611F14EAE3C}" type="presOf" srcId="{047BBAF6-A8D1-4CB5-8DE5-98FC81E0E2A3}" destId="{D7AB0DD8-876E-4F6C-95D2-F2CCD3388C66}" srcOrd="0" destOrd="0" presId="urn:microsoft.com/office/officeart/2005/8/layout/radial3"/>
    <dgm:cxn modelId="{E8D3D45A-63CA-4776-B7A8-96CF0FAA4A40}" type="presOf" srcId="{63319B1C-5FA3-4D2E-8C0D-0E90AC6CCD7B}" destId="{0A4E0E88-C348-47FA-9CF9-044AB9DEDA7C}" srcOrd="0" destOrd="0" presId="urn:microsoft.com/office/officeart/2005/8/layout/radial3"/>
    <dgm:cxn modelId="{28B0F16A-D9B4-4170-B449-46293F34DB6E}" srcId="{3349F9B0-6F00-4B7A-9EE8-3544004B69C7}" destId="{63319B1C-5FA3-4D2E-8C0D-0E90AC6CCD7B}" srcOrd="2" destOrd="0" parTransId="{B451DBC4-BA79-4D02-84F5-EBA68310F03E}" sibTransId="{C4243101-FE3F-4B54-A3FC-41C595E8AB25}"/>
    <dgm:cxn modelId="{44BB1980-DDB4-43D7-A71B-E7558CB8FF05}" srcId="{55AD7055-A1D6-4EA5-BE5D-DBFFFFA18553}" destId="{3349F9B0-6F00-4B7A-9EE8-3544004B69C7}" srcOrd="0" destOrd="0" parTransId="{653FA555-A5FA-4675-A325-9B47068D8BFB}" sibTransId="{92BF8661-AE0F-4B70-8D8D-54D6CD11CB62}"/>
    <dgm:cxn modelId="{E803D889-6F6A-490F-9ED2-9BEFF654E9D2}" srcId="{3349F9B0-6F00-4B7A-9EE8-3544004B69C7}" destId="{ACBE8C72-AFBB-4864-ABC9-46B7B28EB60C}" srcOrd="0" destOrd="0" parTransId="{B7AA5892-31F7-4C9F-906C-E0C9A520B046}" sibTransId="{2ABC5AF4-6508-4A7D-ACDF-DFDA476871D2}"/>
    <dgm:cxn modelId="{7C85C58B-3DDB-4E78-9DB4-C89D857FBABA}" type="presOf" srcId="{ACBE8C72-AFBB-4864-ABC9-46B7B28EB60C}" destId="{A16168C3-C717-44AF-BE2B-CB1923E135CC}" srcOrd="0" destOrd="0" presId="urn:microsoft.com/office/officeart/2005/8/layout/radial3"/>
    <dgm:cxn modelId="{6DBDDE98-7AFB-44D8-AF46-38418CC861A5}" type="presOf" srcId="{4B49B91C-E31A-4FEA-A7C4-C8AA0BB1C5E9}" destId="{F4A4DDE1-A1C1-415D-9056-716146CAFB2B}" srcOrd="0" destOrd="0" presId="urn:microsoft.com/office/officeart/2005/8/layout/radial3"/>
    <dgm:cxn modelId="{559D509A-07E7-469F-A13A-77C6024C4982}" srcId="{3349F9B0-6F00-4B7A-9EE8-3544004B69C7}" destId="{AAB7DA99-B061-46BC-ACED-2F0B0520DC30}" srcOrd="3" destOrd="0" parTransId="{604B5B70-3810-403F-BC30-FCDA444C0BD2}" sibTransId="{BB351977-5C2F-4F47-A72D-647509A56BEC}"/>
    <dgm:cxn modelId="{77EEC79E-AC7D-4A28-BC2B-DF8D1FFB4D28}" type="presOf" srcId="{55AD7055-A1D6-4EA5-BE5D-DBFFFFA18553}" destId="{3573ABC2-6ED9-44EE-A7A5-DDC54D4B2120}" srcOrd="0" destOrd="0" presId="urn:microsoft.com/office/officeart/2005/8/layout/radial3"/>
    <dgm:cxn modelId="{C12DCD9E-398E-4406-BDCD-67F6F67259F1}" type="presOf" srcId="{3349F9B0-6F00-4B7A-9EE8-3544004B69C7}" destId="{2A40FE39-3BC3-453B-80A0-305D3F6E1604}" srcOrd="0" destOrd="0" presId="urn:microsoft.com/office/officeart/2005/8/layout/radial3"/>
    <dgm:cxn modelId="{8E834DC0-CFB3-479E-B474-735C5D32F1BB}" type="presOf" srcId="{AAB7DA99-B061-46BC-ACED-2F0B0520DC30}" destId="{4B81E5A6-E0E6-4639-9642-5440A22F652F}" srcOrd="0" destOrd="0" presId="urn:microsoft.com/office/officeart/2005/8/layout/radial3"/>
    <dgm:cxn modelId="{90CD86DB-61F1-4317-9C19-3087555E1A5E}" srcId="{3349F9B0-6F00-4B7A-9EE8-3544004B69C7}" destId="{047BBAF6-A8D1-4CB5-8DE5-98FC81E0E2A3}" srcOrd="4" destOrd="0" parTransId="{5934D70F-D6CF-47C2-AC2F-554DA20DA149}" sibTransId="{F92142CF-272C-41A3-9B2C-C6201EFDCB81}"/>
    <dgm:cxn modelId="{301C202D-07FF-4D72-B223-7B7428463BF6}" type="presParOf" srcId="{3573ABC2-6ED9-44EE-A7A5-DDC54D4B2120}" destId="{7BD2D072-3667-46A6-9B5E-DCCF1FC09C32}" srcOrd="0" destOrd="0" presId="urn:microsoft.com/office/officeart/2005/8/layout/radial3"/>
    <dgm:cxn modelId="{A2F0B844-366B-49DB-A63B-0EF7AAA4AB35}" type="presParOf" srcId="{7BD2D072-3667-46A6-9B5E-DCCF1FC09C32}" destId="{2A40FE39-3BC3-453B-80A0-305D3F6E1604}" srcOrd="0" destOrd="0" presId="urn:microsoft.com/office/officeart/2005/8/layout/radial3"/>
    <dgm:cxn modelId="{75FE1B50-74FA-4962-96E1-5994074AD53B}" type="presParOf" srcId="{7BD2D072-3667-46A6-9B5E-DCCF1FC09C32}" destId="{A16168C3-C717-44AF-BE2B-CB1923E135CC}" srcOrd="1" destOrd="0" presId="urn:microsoft.com/office/officeart/2005/8/layout/radial3"/>
    <dgm:cxn modelId="{5BAA84DC-11B4-4592-A45D-BE0AB79E21B9}" type="presParOf" srcId="{7BD2D072-3667-46A6-9B5E-DCCF1FC09C32}" destId="{F4A4DDE1-A1C1-415D-9056-716146CAFB2B}" srcOrd="2" destOrd="0" presId="urn:microsoft.com/office/officeart/2005/8/layout/radial3"/>
    <dgm:cxn modelId="{E104DE6C-46C3-45F7-865D-726B22BA192E}" type="presParOf" srcId="{7BD2D072-3667-46A6-9B5E-DCCF1FC09C32}" destId="{0A4E0E88-C348-47FA-9CF9-044AB9DEDA7C}" srcOrd="3" destOrd="0" presId="urn:microsoft.com/office/officeart/2005/8/layout/radial3"/>
    <dgm:cxn modelId="{2C440CB3-E229-42D0-AF16-4D208BD1538D}" type="presParOf" srcId="{7BD2D072-3667-46A6-9B5E-DCCF1FC09C32}" destId="{4B81E5A6-E0E6-4639-9642-5440A22F652F}" srcOrd="4" destOrd="0" presId="urn:microsoft.com/office/officeart/2005/8/layout/radial3"/>
    <dgm:cxn modelId="{7B2E100F-335E-4B4F-B6B2-39B495B706A6}" type="presParOf" srcId="{7BD2D072-3667-46A6-9B5E-DCCF1FC09C32}" destId="{D7AB0DD8-876E-4F6C-95D2-F2CCD3388C66}"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D4899A-4B95-4C61-B9D2-5F3FF7804410}" type="doc">
      <dgm:prSet loTypeId="urn:microsoft.com/office/officeart/2005/8/layout/hList9" loCatId="list" qsTypeId="urn:microsoft.com/office/officeart/2005/8/quickstyle/simple1" qsCatId="simple" csTypeId="urn:microsoft.com/office/officeart/2005/8/colors/colorful3" csCatId="colorful" phldr="1"/>
      <dgm:spPr/>
      <dgm:t>
        <a:bodyPr/>
        <a:lstStyle/>
        <a:p>
          <a:endParaRPr lang="en-US"/>
        </a:p>
      </dgm:t>
    </dgm:pt>
    <dgm:pt modelId="{A0EB0CDD-A606-4961-B003-BA5C135A940A}">
      <dgm:prSet phldrT="[Text]"/>
      <dgm:spPr/>
      <dgm:t>
        <a:bodyPr/>
        <a:lstStyle/>
        <a:p>
          <a:r>
            <a:rPr lang="en-US" dirty="0"/>
            <a:t>Fall 1 </a:t>
          </a:r>
        </a:p>
      </dgm:t>
    </dgm:pt>
    <dgm:pt modelId="{A37B29ED-E482-4E27-A26A-C93BDBCD5096}" type="parTrans" cxnId="{E1C1A30B-81B4-4DFF-9387-19970B4F4C81}">
      <dgm:prSet/>
      <dgm:spPr/>
      <dgm:t>
        <a:bodyPr/>
        <a:lstStyle/>
        <a:p>
          <a:endParaRPr lang="en-US"/>
        </a:p>
      </dgm:t>
    </dgm:pt>
    <dgm:pt modelId="{1EBB010A-B353-4A04-B889-50F7AABEA48A}" type="sibTrans" cxnId="{E1C1A30B-81B4-4DFF-9387-19970B4F4C81}">
      <dgm:prSet/>
      <dgm:spPr/>
      <dgm:t>
        <a:bodyPr/>
        <a:lstStyle/>
        <a:p>
          <a:endParaRPr lang="en-US"/>
        </a:p>
      </dgm:t>
    </dgm:pt>
    <dgm:pt modelId="{8C3BC7B0-7401-4964-911E-B3B0B7869FC9}">
      <dgm:prSet phldrT="[Text]" custT="1"/>
      <dgm:spPr/>
      <dgm:t>
        <a:bodyPr/>
        <a:lstStyle/>
        <a:p>
          <a:pPr>
            <a:lnSpc>
              <a:spcPct val="100000"/>
            </a:lnSpc>
            <a:spcAft>
              <a:spcPts val="0"/>
            </a:spcAft>
          </a:pPr>
          <a:r>
            <a:rPr lang="en-US" sz="1400" dirty="0"/>
            <a:t>Registrars,</a:t>
          </a:r>
        </a:p>
        <a:p>
          <a:pPr>
            <a:lnSpc>
              <a:spcPct val="100000"/>
            </a:lnSpc>
            <a:spcAft>
              <a:spcPts val="0"/>
            </a:spcAft>
          </a:pPr>
          <a:r>
            <a:rPr lang="en-US" sz="1400" dirty="0"/>
            <a:t>Counselors, and Principals</a:t>
          </a:r>
        </a:p>
      </dgm:t>
    </dgm:pt>
    <dgm:pt modelId="{02C0FF1E-673C-417C-A8B9-DE0AE1348E4C}" type="parTrans" cxnId="{E27A81D3-29ED-4632-97B7-37AE139E185C}">
      <dgm:prSet/>
      <dgm:spPr/>
      <dgm:t>
        <a:bodyPr/>
        <a:lstStyle/>
        <a:p>
          <a:endParaRPr lang="en-US"/>
        </a:p>
      </dgm:t>
    </dgm:pt>
    <dgm:pt modelId="{B8D8AD91-63F6-407C-9613-AF5C35F3BAD5}" type="sibTrans" cxnId="{E27A81D3-29ED-4632-97B7-37AE139E185C}">
      <dgm:prSet/>
      <dgm:spPr/>
      <dgm:t>
        <a:bodyPr/>
        <a:lstStyle/>
        <a:p>
          <a:endParaRPr lang="en-US"/>
        </a:p>
      </dgm:t>
    </dgm:pt>
    <dgm:pt modelId="{4F812671-82FC-4224-9B3C-D656F9FE34FE}">
      <dgm:prSet phldrT="[Text]"/>
      <dgm:spPr/>
      <dgm:t>
        <a:bodyPr/>
        <a:lstStyle/>
        <a:p>
          <a:r>
            <a:rPr lang="en-US" dirty="0"/>
            <a:t>Fall 2</a:t>
          </a:r>
        </a:p>
      </dgm:t>
    </dgm:pt>
    <dgm:pt modelId="{964B7FBE-FD8A-4F16-9DD1-13D91C81C1D2}" type="parTrans" cxnId="{DDA9C214-9F41-4D03-A602-8D9643938AE5}">
      <dgm:prSet/>
      <dgm:spPr/>
      <dgm:t>
        <a:bodyPr/>
        <a:lstStyle/>
        <a:p>
          <a:endParaRPr lang="en-US"/>
        </a:p>
      </dgm:t>
    </dgm:pt>
    <dgm:pt modelId="{0D53E080-C310-4630-931F-BFEAC2E12E37}" type="sibTrans" cxnId="{DDA9C214-9F41-4D03-A602-8D9643938AE5}">
      <dgm:prSet/>
      <dgm:spPr/>
      <dgm:t>
        <a:bodyPr/>
        <a:lstStyle/>
        <a:p>
          <a:endParaRPr lang="en-US"/>
        </a:p>
      </dgm:t>
    </dgm:pt>
    <dgm:pt modelId="{4D79A416-26A6-477E-A331-68F3430B7B55}">
      <dgm:prSet phldrT="[Text]" custT="1"/>
      <dgm:spPr/>
      <dgm:t>
        <a:bodyPr/>
        <a:lstStyle/>
        <a:p>
          <a:r>
            <a:rPr lang="en-US" sz="1400" dirty="0"/>
            <a:t>Curriculum Instruction Directors</a:t>
          </a:r>
        </a:p>
      </dgm:t>
    </dgm:pt>
    <dgm:pt modelId="{C5786510-E6F9-4120-A683-2B4754E900C2}" type="parTrans" cxnId="{D8786C28-0403-4FD7-AA87-83B583A963ED}">
      <dgm:prSet/>
      <dgm:spPr/>
      <dgm:t>
        <a:bodyPr/>
        <a:lstStyle/>
        <a:p>
          <a:endParaRPr lang="en-US"/>
        </a:p>
      </dgm:t>
    </dgm:pt>
    <dgm:pt modelId="{6A2E7C38-8E33-4BEC-8FE2-631182A44385}" type="sibTrans" cxnId="{D8786C28-0403-4FD7-AA87-83B583A963ED}">
      <dgm:prSet/>
      <dgm:spPr/>
      <dgm:t>
        <a:bodyPr/>
        <a:lstStyle/>
        <a:p>
          <a:endParaRPr lang="en-US"/>
        </a:p>
      </dgm:t>
    </dgm:pt>
    <dgm:pt modelId="{62CE63EB-4893-4A33-B46B-971766068925}">
      <dgm:prSet phldrT="[Text]" custT="1"/>
      <dgm:spPr/>
      <dgm:t>
        <a:bodyPr/>
        <a:lstStyle/>
        <a:p>
          <a:r>
            <a:rPr lang="en-US" sz="1400" dirty="0"/>
            <a:t>Credential Analysts</a:t>
          </a:r>
        </a:p>
      </dgm:t>
    </dgm:pt>
    <dgm:pt modelId="{B65A6BBF-1AD4-4BE3-A8F0-C4D511526894}" type="parTrans" cxnId="{2A221B49-1630-44BE-831F-6B733BEFF352}">
      <dgm:prSet/>
      <dgm:spPr/>
      <dgm:t>
        <a:bodyPr/>
        <a:lstStyle/>
        <a:p>
          <a:endParaRPr lang="en-US"/>
        </a:p>
      </dgm:t>
    </dgm:pt>
    <dgm:pt modelId="{0D8A524F-22D6-4241-8B89-F884028EF31C}" type="sibTrans" cxnId="{2A221B49-1630-44BE-831F-6B733BEFF352}">
      <dgm:prSet/>
      <dgm:spPr/>
      <dgm:t>
        <a:bodyPr/>
        <a:lstStyle/>
        <a:p>
          <a:endParaRPr lang="en-US"/>
        </a:p>
      </dgm:t>
    </dgm:pt>
    <dgm:pt modelId="{2B8B1773-68C9-4B12-97D6-098E9DFC6144}">
      <dgm:prSet custT="1"/>
      <dgm:spPr/>
      <dgm:t>
        <a:bodyPr/>
        <a:lstStyle/>
        <a:p>
          <a:r>
            <a:rPr lang="en-US" sz="1400" dirty="0"/>
            <a:t>Human Resources</a:t>
          </a:r>
        </a:p>
        <a:p>
          <a:r>
            <a:rPr lang="en-US" sz="1400" dirty="0"/>
            <a:t>Staff</a:t>
          </a:r>
        </a:p>
      </dgm:t>
    </dgm:pt>
    <dgm:pt modelId="{A0A42B5B-C123-44C0-A41D-1052BEA96672}" type="parTrans" cxnId="{08998003-AEFC-4EF8-B12D-BE08F9EB951C}">
      <dgm:prSet/>
      <dgm:spPr/>
      <dgm:t>
        <a:bodyPr/>
        <a:lstStyle/>
        <a:p>
          <a:endParaRPr lang="en-US"/>
        </a:p>
      </dgm:t>
    </dgm:pt>
    <dgm:pt modelId="{FB07338D-073A-41EA-A6BA-1E29BC07EA97}" type="sibTrans" cxnId="{08998003-AEFC-4EF8-B12D-BE08F9EB951C}">
      <dgm:prSet/>
      <dgm:spPr/>
      <dgm:t>
        <a:bodyPr/>
        <a:lstStyle/>
        <a:p>
          <a:endParaRPr lang="en-US"/>
        </a:p>
      </dgm:t>
    </dgm:pt>
    <dgm:pt modelId="{99ABBB90-8EF9-4A8E-BDCA-BE5F2A127D1E}">
      <dgm:prSet/>
      <dgm:spPr/>
      <dgm:t>
        <a:bodyPr/>
        <a:lstStyle/>
        <a:p>
          <a:r>
            <a:rPr lang="en-US" dirty="0"/>
            <a:t>EOY 1</a:t>
          </a:r>
        </a:p>
      </dgm:t>
    </dgm:pt>
    <dgm:pt modelId="{7E7521AA-9A97-4866-AAC6-8619EFF532FF}" type="parTrans" cxnId="{9EAFDA22-9D71-401F-B491-5CB2EC0C3493}">
      <dgm:prSet/>
      <dgm:spPr/>
      <dgm:t>
        <a:bodyPr/>
        <a:lstStyle/>
        <a:p>
          <a:endParaRPr lang="en-US"/>
        </a:p>
      </dgm:t>
    </dgm:pt>
    <dgm:pt modelId="{242E9804-39E4-446D-8406-C6AC911B04A0}" type="sibTrans" cxnId="{9EAFDA22-9D71-401F-B491-5CB2EC0C3493}">
      <dgm:prSet/>
      <dgm:spPr/>
      <dgm:t>
        <a:bodyPr/>
        <a:lstStyle/>
        <a:p>
          <a:endParaRPr lang="en-US"/>
        </a:p>
      </dgm:t>
    </dgm:pt>
    <dgm:pt modelId="{7F41006E-8F2B-4605-B491-FC8268334A37}">
      <dgm:prSet/>
      <dgm:spPr/>
      <dgm:t>
        <a:bodyPr/>
        <a:lstStyle/>
        <a:p>
          <a:r>
            <a:rPr lang="en-US" dirty="0"/>
            <a:t>EOY 2</a:t>
          </a:r>
        </a:p>
      </dgm:t>
    </dgm:pt>
    <dgm:pt modelId="{90BBE16E-7998-4AAC-AFA5-44CD67377110}" type="parTrans" cxnId="{9FD67ABA-8E1A-412C-B9CA-8ED3F3F7F188}">
      <dgm:prSet/>
      <dgm:spPr/>
      <dgm:t>
        <a:bodyPr/>
        <a:lstStyle/>
        <a:p>
          <a:endParaRPr lang="en-US"/>
        </a:p>
      </dgm:t>
    </dgm:pt>
    <dgm:pt modelId="{E63A3D78-BFE8-4D67-99DB-CC49D757FC44}" type="sibTrans" cxnId="{9FD67ABA-8E1A-412C-B9CA-8ED3F3F7F188}">
      <dgm:prSet/>
      <dgm:spPr/>
      <dgm:t>
        <a:bodyPr/>
        <a:lstStyle/>
        <a:p>
          <a:endParaRPr lang="en-US"/>
        </a:p>
      </dgm:t>
    </dgm:pt>
    <dgm:pt modelId="{BC5DE2F9-3BF8-47B0-9C1D-B816617F0298}">
      <dgm:prSet/>
      <dgm:spPr/>
      <dgm:t>
        <a:bodyPr/>
        <a:lstStyle/>
        <a:p>
          <a:r>
            <a:rPr lang="en-US" dirty="0"/>
            <a:t>EOY 3</a:t>
          </a:r>
        </a:p>
      </dgm:t>
    </dgm:pt>
    <dgm:pt modelId="{D273D3E5-4ECC-45FA-9CCC-C1568ADAE9B7}" type="parTrans" cxnId="{DFE2087A-2D26-4DC2-8264-C576F21F4744}">
      <dgm:prSet/>
      <dgm:spPr/>
      <dgm:t>
        <a:bodyPr/>
        <a:lstStyle/>
        <a:p>
          <a:endParaRPr lang="en-US"/>
        </a:p>
      </dgm:t>
    </dgm:pt>
    <dgm:pt modelId="{578A4DBD-1C78-46F4-80E3-5EDE5EE6DDCB}" type="sibTrans" cxnId="{DFE2087A-2D26-4DC2-8264-C576F21F4744}">
      <dgm:prSet/>
      <dgm:spPr/>
      <dgm:t>
        <a:bodyPr/>
        <a:lstStyle/>
        <a:p>
          <a:endParaRPr lang="en-US"/>
        </a:p>
      </dgm:t>
    </dgm:pt>
    <dgm:pt modelId="{648F41A3-6011-4641-A186-A9B94750782A}">
      <dgm:prSet/>
      <dgm:spPr/>
      <dgm:t>
        <a:bodyPr/>
        <a:lstStyle/>
        <a:p>
          <a:r>
            <a:rPr lang="en-US" dirty="0"/>
            <a:t>EOY 4</a:t>
          </a:r>
        </a:p>
      </dgm:t>
    </dgm:pt>
    <dgm:pt modelId="{43651970-673F-479D-A655-E2333CDBCFF1}" type="parTrans" cxnId="{0C3B7888-D413-4DD5-A817-1C78740466BC}">
      <dgm:prSet/>
      <dgm:spPr/>
      <dgm:t>
        <a:bodyPr/>
        <a:lstStyle/>
        <a:p>
          <a:endParaRPr lang="en-US"/>
        </a:p>
      </dgm:t>
    </dgm:pt>
    <dgm:pt modelId="{FC3501E6-A7BB-455A-A7EA-EB81E839BABE}" type="sibTrans" cxnId="{0C3B7888-D413-4DD5-A817-1C78740466BC}">
      <dgm:prSet/>
      <dgm:spPr/>
      <dgm:t>
        <a:bodyPr/>
        <a:lstStyle/>
        <a:p>
          <a:endParaRPr lang="en-US"/>
        </a:p>
      </dgm:t>
    </dgm:pt>
    <dgm:pt modelId="{6271C120-91A3-4515-9BE7-11004B930DAA}">
      <dgm:prSet custT="1"/>
      <dgm:spPr/>
      <dgm:t>
        <a:bodyPr/>
        <a:lstStyle/>
        <a:p>
          <a:r>
            <a:rPr lang="en-US" sz="1400" dirty="0"/>
            <a:t>Special Education Staff</a:t>
          </a:r>
        </a:p>
      </dgm:t>
    </dgm:pt>
    <dgm:pt modelId="{E19E09EC-CCF1-4363-86A8-55288EC7D47F}" type="parTrans" cxnId="{5E8AA0B0-0EDE-449A-BDB9-9AF32A6BB60B}">
      <dgm:prSet/>
      <dgm:spPr/>
      <dgm:t>
        <a:bodyPr/>
        <a:lstStyle/>
        <a:p>
          <a:endParaRPr lang="en-US"/>
        </a:p>
      </dgm:t>
    </dgm:pt>
    <dgm:pt modelId="{89298FAF-F873-49BE-801D-E726FDB6A47C}" type="sibTrans" cxnId="{5E8AA0B0-0EDE-449A-BDB9-9AF32A6BB60B}">
      <dgm:prSet/>
      <dgm:spPr/>
      <dgm:t>
        <a:bodyPr/>
        <a:lstStyle/>
        <a:p>
          <a:endParaRPr lang="en-US"/>
        </a:p>
      </dgm:t>
    </dgm:pt>
    <dgm:pt modelId="{932257F4-C7BE-4A38-999E-8EBF4E9CDF96}">
      <dgm:prSet custT="1"/>
      <dgm:spPr/>
      <dgm:t>
        <a:bodyPr/>
        <a:lstStyle/>
        <a:p>
          <a:r>
            <a:rPr lang="en-US" sz="1400" dirty="0"/>
            <a:t>SELPA Directors</a:t>
          </a:r>
        </a:p>
      </dgm:t>
    </dgm:pt>
    <dgm:pt modelId="{095EC560-C6FF-4B1B-B6CA-26D7DFD3B114}" type="parTrans" cxnId="{E7777E50-3095-45B2-9114-D26021389454}">
      <dgm:prSet/>
      <dgm:spPr/>
      <dgm:t>
        <a:bodyPr/>
        <a:lstStyle/>
        <a:p>
          <a:endParaRPr lang="en-US"/>
        </a:p>
      </dgm:t>
    </dgm:pt>
    <dgm:pt modelId="{9882D8BB-0FAC-4E51-B358-25566BA46E2D}" type="sibTrans" cxnId="{E7777E50-3095-45B2-9114-D26021389454}">
      <dgm:prSet/>
      <dgm:spPr/>
      <dgm:t>
        <a:bodyPr/>
        <a:lstStyle/>
        <a:p>
          <a:endParaRPr lang="en-US"/>
        </a:p>
      </dgm:t>
    </dgm:pt>
    <dgm:pt modelId="{2408BF2E-AF9C-45C8-813A-23E406472122}">
      <dgm:prSet custT="1"/>
      <dgm:spPr/>
      <dgm:t>
        <a:bodyPr/>
        <a:lstStyle/>
        <a:p>
          <a:r>
            <a:rPr lang="en-US" sz="1400" dirty="0"/>
            <a:t>EL Services Staff</a:t>
          </a:r>
        </a:p>
      </dgm:t>
    </dgm:pt>
    <dgm:pt modelId="{0A1E3BF1-57D2-4799-99CA-7DACF2C07CD2}" type="parTrans" cxnId="{D51099CD-804E-4EF3-B32A-AA700FF8A7DC}">
      <dgm:prSet/>
      <dgm:spPr/>
      <dgm:t>
        <a:bodyPr/>
        <a:lstStyle/>
        <a:p>
          <a:endParaRPr lang="en-US"/>
        </a:p>
      </dgm:t>
    </dgm:pt>
    <dgm:pt modelId="{51EEB83A-BA73-4028-82D1-41BCE77192BD}" type="sibTrans" cxnId="{D51099CD-804E-4EF3-B32A-AA700FF8A7DC}">
      <dgm:prSet/>
      <dgm:spPr/>
      <dgm:t>
        <a:bodyPr/>
        <a:lstStyle/>
        <a:p>
          <a:endParaRPr lang="en-US"/>
        </a:p>
      </dgm:t>
    </dgm:pt>
    <dgm:pt modelId="{6DACF423-92C3-4CD1-AC86-498DF4FDAC39}">
      <dgm:prSet custT="1"/>
      <dgm:spPr/>
      <dgm:t>
        <a:bodyPr/>
        <a:lstStyle/>
        <a:p>
          <a:r>
            <a:rPr lang="en-US" sz="1400" dirty="0"/>
            <a:t>Program Staff</a:t>
          </a:r>
        </a:p>
      </dgm:t>
    </dgm:pt>
    <dgm:pt modelId="{87C40E90-2F5D-420F-987F-77FD7F704505}" type="parTrans" cxnId="{6A1BE889-8DA5-48E7-8368-177F1EE83738}">
      <dgm:prSet/>
      <dgm:spPr/>
      <dgm:t>
        <a:bodyPr/>
        <a:lstStyle/>
        <a:p>
          <a:endParaRPr lang="en-US"/>
        </a:p>
      </dgm:t>
    </dgm:pt>
    <dgm:pt modelId="{86907146-4D41-4BE9-812D-92F3CECF4A4D}" type="sibTrans" cxnId="{6A1BE889-8DA5-48E7-8368-177F1EE83738}">
      <dgm:prSet/>
      <dgm:spPr/>
      <dgm:t>
        <a:bodyPr/>
        <a:lstStyle/>
        <a:p>
          <a:endParaRPr lang="en-US"/>
        </a:p>
      </dgm:t>
    </dgm:pt>
    <dgm:pt modelId="{36FE1615-191F-44B5-94B2-A62DA603A156}">
      <dgm:prSet custT="1"/>
      <dgm:spPr/>
      <dgm:t>
        <a:bodyPr/>
        <a:lstStyle/>
        <a:p>
          <a:r>
            <a:rPr lang="en-US" sz="1400" dirty="0"/>
            <a:t>Site Staff</a:t>
          </a:r>
        </a:p>
      </dgm:t>
    </dgm:pt>
    <dgm:pt modelId="{C1460F36-3A2A-4D44-94FC-DB49E1EADCFD}" type="parTrans" cxnId="{32E43DF1-F5E2-40E7-9EA1-079F71859ACB}">
      <dgm:prSet/>
      <dgm:spPr/>
      <dgm:t>
        <a:bodyPr/>
        <a:lstStyle/>
        <a:p>
          <a:endParaRPr lang="en-US"/>
        </a:p>
      </dgm:t>
    </dgm:pt>
    <dgm:pt modelId="{4B32063C-F71D-418D-A362-F432DBBCFB8A}" type="sibTrans" cxnId="{32E43DF1-F5E2-40E7-9EA1-079F71859ACB}">
      <dgm:prSet/>
      <dgm:spPr/>
      <dgm:t>
        <a:bodyPr/>
        <a:lstStyle/>
        <a:p>
          <a:endParaRPr lang="en-US"/>
        </a:p>
      </dgm:t>
    </dgm:pt>
    <dgm:pt modelId="{F4B65046-432C-4398-B858-BECA01598B67}">
      <dgm:prSet custT="1"/>
      <dgm:spPr/>
      <dgm:t>
        <a:bodyPr/>
        <a:lstStyle/>
        <a:p>
          <a:r>
            <a:rPr lang="en-US" sz="1400" dirty="0"/>
            <a:t>CTE Staff</a:t>
          </a:r>
        </a:p>
      </dgm:t>
    </dgm:pt>
    <dgm:pt modelId="{B0A00D49-116E-4A84-A50E-CB79962D6E86}" type="parTrans" cxnId="{2D14D60A-7072-4428-B126-2305D6379321}">
      <dgm:prSet/>
      <dgm:spPr/>
      <dgm:t>
        <a:bodyPr/>
        <a:lstStyle/>
        <a:p>
          <a:endParaRPr lang="en-US"/>
        </a:p>
      </dgm:t>
    </dgm:pt>
    <dgm:pt modelId="{143E1373-65FE-4652-94F4-B7B07C66E6C7}" type="sibTrans" cxnId="{2D14D60A-7072-4428-B126-2305D6379321}">
      <dgm:prSet/>
      <dgm:spPr/>
      <dgm:t>
        <a:bodyPr/>
        <a:lstStyle/>
        <a:p>
          <a:endParaRPr lang="en-US"/>
        </a:p>
      </dgm:t>
    </dgm:pt>
    <dgm:pt modelId="{55474998-E40E-4C7A-BCD5-74B635DD1EBC}">
      <dgm:prSet custT="1"/>
      <dgm:spPr/>
      <dgm:t>
        <a:bodyPr/>
        <a:lstStyle/>
        <a:p>
          <a:r>
            <a:rPr lang="en-US" sz="1400" dirty="0"/>
            <a:t>Site Admins</a:t>
          </a:r>
        </a:p>
      </dgm:t>
    </dgm:pt>
    <dgm:pt modelId="{E4CBEC4A-B6DE-42B3-813F-C1B8C54DF441}" type="parTrans" cxnId="{9422F60B-E853-4786-BA11-A562D1B268D1}">
      <dgm:prSet/>
      <dgm:spPr/>
      <dgm:t>
        <a:bodyPr/>
        <a:lstStyle/>
        <a:p>
          <a:endParaRPr lang="en-US"/>
        </a:p>
      </dgm:t>
    </dgm:pt>
    <dgm:pt modelId="{297F4F38-14DC-4274-A734-9B04CCDC24F5}" type="sibTrans" cxnId="{9422F60B-E853-4786-BA11-A562D1B268D1}">
      <dgm:prSet/>
      <dgm:spPr/>
      <dgm:t>
        <a:bodyPr/>
        <a:lstStyle/>
        <a:p>
          <a:endParaRPr lang="en-US"/>
        </a:p>
      </dgm:t>
    </dgm:pt>
    <dgm:pt modelId="{676094C5-A2A9-400B-ACEB-5CAD48766947}">
      <dgm:prSet custT="1"/>
      <dgm:spPr/>
      <dgm:t>
        <a:bodyPr/>
        <a:lstStyle/>
        <a:p>
          <a:r>
            <a:rPr lang="en-US" sz="1400" dirty="0"/>
            <a:t>Site Staff</a:t>
          </a:r>
        </a:p>
      </dgm:t>
    </dgm:pt>
    <dgm:pt modelId="{B44955D7-C6FA-4891-A972-CFD630F15FB5}" type="parTrans" cxnId="{1DA47EB0-743B-4BD0-823B-E2C5F5F3E69F}">
      <dgm:prSet/>
      <dgm:spPr/>
      <dgm:t>
        <a:bodyPr/>
        <a:lstStyle/>
        <a:p>
          <a:endParaRPr lang="en-US"/>
        </a:p>
      </dgm:t>
    </dgm:pt>
    <dgm:pt modelId="{D7B69BC6-3822-4529-81E2-F4AF98E376F5}" type="sibTrans" cxnId="{1DA47EB0-743B-4BD0-823B-E2C5F5F3E69F}">
      <dgm:prSet/>
      <dgm:spPr/>
      <dgm:t>
        <a:bodyPr/>
        <a:lstStyle/>
        <a:p>
          <a:endParaRPr lang="en-US"/>
        </a:p>
      </dgm:t>
    </dgm:pt>
    <dgm:pt modelId="{D3F69F1F-A19F-42AD-BEE0-AB623D2AFE2A}">
      <dgm:prSet custT="1"/>
      <dgm:spPr/>
      <dgm:t>
        <a:bodyPr/>
        <a:lstStyle/>
        <a:p>
          <a:r>
            <a:rPr lang="en-US" sz="1400" dirty="0"/>
            <a:t>Site Staff</a:t>
          </a:r>
        </a:p>
      </dgm:t>
    </dgm:pt>
    <dgm:pt modelId="{1867D15F-BA3E-43BD-BCBB-612BD7EDA42F}" type="parTrans" cxnId="{96631E3F-9FBC-4AA0-B30E-0DC4632318B6}">
      <dgm:prSet/>
      <dgm:spPr/>
      <dgm:t>
        <a:bodyPr/>
        <a:lstStyle/>
        <a:p>
          <a:endParaRPr lang="en-US"/>
        </a:p>
      </dgm:t>
    </dgm:pt>
    <dgm:pt modelId="{FE3729AC-6CF1-4299-8237-DD39AE022AF7}" type="sibTrans" cxnId="{96631E3F-9FBC-4AA0-B30E-0DC4632318B6}">
      <dgm:prSet/>
      <dgm:spPr/>
      <dgm:t>
        <a:bodyPr/>
        <a:lstStyle/>
        <a:p>
          <a:endParaRPr lang="en-US"/>
        </a:p>
      </dgm:t>
    </dgm:pt>
    <dgm:pt modelId="{253C18B4-B38B-4CDC-8194-846E60F6B4CA}">
      <dgm:prSet custT="1"/>
      <dgm:spPr/>
      <dgm:t>
        <a:bodyPr/>
        <a:lstStyle/>
        <a:p>
          <a:r>
            <a:rPr lang="en-US" sz="1400" dirty="0"/>
            <a:t>Attendance Supervisors</a:t>
          </a:r>
        </a:p>
      </dgm:t>
    </dgm:pt>
    <dgm:pt modelId="{AA1CB45C-093D-4772-BB5C-9CA5AA80C76E}" type="parTrans" cxnId="{04230C9E-5C82-4C3E-A9AC-0BCDB730129E}">
      <dgm:prSet/>
      <dgm:spPr/>
      <dgm:t>
        <a:bodyPr/>
        <a:lstStyle/>
        <a:p>
          <a:endParaRPr lang="en-US"/>
        </a:p>
      </dgm:t>
    </dgm:pt>
    <dgm:pt modelId="{AE12B1DD-4902-47E1-9990-FA3E0D382C7E}" type="sibTrans" cxnId="{04230C9E-5C82-4C3E-A9AC-0BCDB730129E}">
      <dgm:prSet/>
      <dgm:spPr/>
      <dgm:t>
        <a:bodyPr/>
        <a:lstStyle/>
        <a:p>
          <a:endParaRPr lang="en-US"/>
        </a:p>
      </dgm:t>
    </dgm:pt>
    <dgm:pt modelId="{84EE8DAF-994C-4E80-BF19-A20D6C3FB07B}">
      <dgm:prSet custT="1"/>
      <dgm:spPr/>
      <dgm:t>
        <a:bodyPr/>
        <a:lstStyle/>
        <a:p>
          <a:r>
            <a:rPr lang="en-US" sz="1400" dirty="0"/>
            <a:t>EL Services Staff</a:t>
          </a:r>
        </a:p>
      </dgm:t>
    </dgm:pt>
    <dgm:pt modelId="{B65E5AA4-833A-4CDE-83D1-F44DD1D52816}" type="parTrans" cxnId="{827536F5-9371-4F2E-9549-4BB1A75888FE}">
      <dgm:prSet/>
      <dgm:spPr/>
      <dgm:t>
        <a:bodyPr/>
        <a:lstStyle/>
        <a:p>
          <a:endParaRPr lang="en-US"/>
        </a:p>
      </dgm:t>
    </dgm:pt>
    <dgm:pt modelId="{1F047D4A-5624-4714-BA59-64F9464840D0}" type="sibTrans" cxnId="{827536F5-9371-4F2E-9549-4BB1A75888FE}">
      <dgm:prSet/>
      <dgm:spPr/>
      <dgm:t>
        <a:bodyPr/>
        <a:lstStyle/>
        <a:p>
          <a:endParaRPr lang="en-US"/>
        </a:p>
      </dgm:t>
    </dgm:pt>
    <dgm:pt modelId="{C0A34B13-4724-424A-A80F-C0736513B478}">
      <dgm:prSet custT="1"/>
      <dgm:spPr/>
      <dgm:t>
        <a:bodyPr/>
        <a:lstStyle/>
        <a:p>
          <a:r>
            <a:rPr lang="en-US" sz="1400" dirty="0"/>
            <a:t>District Admins</a:t>
          </a:r>
        </a:p>
      </dgm:t>
    </dgm:pt>
    <dgm:pt modelId="{DDE7BD6F-CF25-4F5B-B961-158117247876}" type="parTrans" cxnId="{34EFA525-7D4C-4C39-9475-D0805D611CB5}">
      <dgm:prSet/>
      <dgm:spPr/>
      <dgm:t>
        <a:bodyPr/>
        <a:lstStyle/>
        <a:p>
          <a:endParaRPr lang="en-US"/>
        </a:p>
      </dgm:t>
    </dgm:pt>
    <dgm:pt modelId="{67623822-7127-4ED3-A3D2-5BC95B91D5E9}" type="sibTrans" cxnId="{34EFA525-7D4C-4C39-9475-D0805D611CB5}">
      <dgm:prSet/>
      <dgm:spPr/>
      <dgm:t>
        <a:bodyPr/>
        <a:lstStyle/>
        <a:p>
          <a:endParaRPr lang="en-US"/>
        </a:p>
      </dgm:t>
    </dgm:pt>
    <dgm:pt modelId="{11E8A3DF-D582-4661-A488-FAF4341476E8}">
      <dgm:prSet custT="1"/>
      <dgm:spPr/>
      <dgm:t>
        <a:bodyPr/>
        <a:lstStyle/>
        <a:p>
          <a:r>
            <a:rPr lang="en-US" sz="1400" dirty="0"/>
            <a:t>NPS School Staff</a:t>
          </a:r>
        </a:p>
      </dgm:t>
    </dgm:pt>
    <dgm:pt modelId="{088B1153-E7B5-4921-8821-D1B647BB52C6}" type="parTrans" cxnId="{3E3A23C7-C917-4D54-B864-9D66A8EC288C}">
      <dgm:prSet/>
      <dgm:spPr/>
      <dgm:t>
        <a:bodyPr/>
        <a:lstStyle/>
        <a:p>
          <a:endParaRPr lang="en-US"/>
        </a:p>
      </dgm:t>
    </dgm:pt>
    <dgm:pt modelId="{BD746D80-ED52-4E52-B424-A8950C9A900F}" type="sibTrans" cxnId="{3E3A23C7-C917-4D54-B864-9D66A8EC288C}">
      <dgm:prSet/>
      <dgm:spPr/>
      <dgm:t>
        <a:bodyPr/>
        <a:lstStyle/>
        <a:p>
          <a:endParaRPr lang="en-US"/>
        </a:p>
      </dgm:t>
    </dgm:pt>
    <dgm:pt modelId="{679924A4-C0AE-4660-9707-0B903B9E8047}">
      <dgm:prSet custT="1"/>
      <dgm:spPr/>
      <dgm:t>
        <a:bodyPr/>
        <a:lstStyle/>
        <a:p>
          <a:r>
            <a:rPr lang="en-US" sz="1400" dirty="0"/>
            <a:t>Special Education Staff</a:t>
          </a:r>
        </a:p>
      </dgm:t>
    </dgm:pt>
    <dgm:pt modelId="{853084B3-D3E4-47EB-960E-DBF1B889ECB9}" type="parTrans" cxnId="{A0B77C2E-8A4A-4BD8-8C9F-62A17DCD8CE6}">
      <dgm:prSet/>
      <dgm:spPr/>
      <dgm:t>
        <a:bodyPr/>
        <a:lstStyle/>
        <a:p>
          <a:endParaRPr lang="en-US"/>
        </a:p>
      </dgm:t>
    </dgm:pt>
    <dgm:pt modelId="{86F5382C-B5BD-46B8-ADFA-D9FBB4276E0E}" type="sibTrans" cxnId="{A0B77C2E-8A4A-4BD8-8C9F-62A17DCD8CE6}">
      <dgm:prSet/>
      <dgm:spPr/>
      <dgm:t>
        <a:bodyPr/>
        <a:lstStyle/>
        <a:p>
          <a:endParaRPr lang="en-US"/>
        </a:p>
      </dgm:t>
    </dgm:pt>
    <dgm:pt modelId="{3F62CF5B-37C8-4635-BF41-0AC319FA423A}">
      <dgm:prSet custT="1"/>
      <dgm:spPr/>
      <dgm:t>
        <a:bodyPr/>
        <a:lstStyle/>
        <a:p>
          <a:r>
            <a:rPr lang="en-US" sz="1400" dirty="0"/>
            <a:t>Site Staff</a:t>
          </a:r>
        </a:p>
      </dgm:t>
    </dgm:pt>
    <dgm:pt modelId="{43E046E9-BBC8-410C-AC2C-70CCE78E8718}" type="parTrans" cxnId="{A0329697-1574-4F56-A028-CAD7EFC2F650}">
      <dgm:prSet/>
      <dgm:spPr/>
      <dgm:t>
        <a:bodyPr/>
        <a:lstStyle/>
        <a:p>
          <a:endParaRPr lang="en-US"/>
        </a:p>
      </dgm:t>
    </dgm:pt>
    <dgm:pt modelId="{0AB9A864-B554-4554-B3DA-A1D58AB5E965}" type="sibTrans" cxnId="{A0329697-1574-4F56-A028-CAD7EFC2F650}">
      <dgm:prSet/>
      <dgm:spPr/>
      <dgm:t>
        <a:bodyPr/>
        <a:lstStyle/>
        <a:p>
          <a:endParaRPr lang="en-US"/>
        </a:p>
      </dgm:t>
    </dgm:pt>
    <dgm:pt modelId="{21504947-A12A-4AD9-A1B5-2499374F0512}">
      <dgm:prSet custT="1"/>
      <dgm:spPr/>
      <dgm:t>
        <a:bodyPr/>
        <a:lstStyle/>
        <a:p>
          <a:r>
            <a:rPr lang="en-US" sz="1400" dirty="0"/>
            <a:t>Special Education Staff</a:t>
          </a:r>
        </a:p>
      </dgm:t>
    </dgm:pt>
    <dgm:pt modelId="{2597214A-D7B8-4A0F-A65C-2556F77D3121}" type="parTrans" cxnId="{0FD61814-A760-46BA-8564-C8E1C8320CF6}">
      <dgm:prSet/>
      <dgm:spPr/>
      <dgm:t>
        <a:bodyPr/>
        <a:lstStyle/>
        <a:p>
          <a:endParaRPr lang="en-US"/>
        </a:p>
      </dgm:t>
    </dgm:pt>
    <dgm:pt modelId="{446C4022-7F5F-4BB2-91CB-80DD5A340BD5}" type="sibTrans" cxnId="{0FD61814-A760-46BA-8564-C8E1C8320CF6}">
      <dgm:prSet/>
      <dgm:spPr/>
      <dgm:t>
        <a:bodyPr/>
        <a:lstStyle/>
        <a:p>
          <a:endParaRPr lang="en-US"/>
        </a:p>
      </dgm:t>
    </dgm:pt>
    <dgm:pt modelId="{AFD3DFCA-AF25-4DF6-A484-1B2E1AAB9C3E}">
      <dgm:prSet custT="1"/>
      <dgm:spPr/>
      <dgm:t>
        <a:bodyPr/>
        <a:lstStyle/>
        <a:p>
          <a:r>
            <a:rPr lang="en-US" sz="1400" dirty="0"/>
            <a:t>SELPA Directors</a:t>
          </a:r>
        </a:p>
      </dgm:t>
    </dgm:pt>
    <dgm:pt modelId="{7D78ACED-1FB2-4CB1-B8A0-C362CB65EC0D}" type="parTrans" cxnId="{41F4A862-8DB5-425D-8279-081FD34EBB93}">
      <dgm:prSet/>
      <dgm:spPr/>
      <dgm:t>
        <a:bodyPr/>
        <a:lstStyle/>
        <a:p>
          <a:endParaRPr lang="en-US"/>
        </a:p>
      </dgm:t>
    </dgm:pt>
    <dgm:pt modelId="{F102F804-A194-4EEE-931F-D9B85B621FBD}" type="sibTrans" cxnId="{41F4A862-8DB5-425D-8279-081FD34EBB93}">
      <dgm:prSet/>
      <dgm:spPr/>
      <dgm:t>
        <a:bodyPr/>
        <a:lstStyle/>
        <a:p>
          <a:endParaRPr lang="en-US"/>
        </a:p>
      </dgm:t>
    </dgm:pt>
    <dgm:pt modelId="{10FFA931-2084-4C66-8548-60A384C4265E}">
      <dgm:prSet custT="1"/>
      <dgm:spPr/>
      <dgm:t>
        <a:bodyPr/>
        <a:lstStyle/>
        <a:p>
          <a:r>
            <a:rPr lang="en-US" sz="1400" dirty="0"/>
            <a:t>Counselors</a:t>
          </a:r>
        </a:p>
      </dgm:t>
    </dgm:pt>
    <dgm:pt modelId="{172A7696-BE1C-463F-A1E5-B692118A918A}" type="parTrans" cxnId="{5EE70996-FB97-46CA-8535-BB8C3DF2FD5A}">
      <dgm:prSet/>
      <dgm:spPr/>
      <dgm:t>
        <a:bodyPr/>
        <a:lstStyle/>
        <a:p>
          <a:endParaRPr lang="en-US"/>
        </a:p>
      </dgm:t>
    </dgm:pt>
    <dgm:pt modelId="{F5EE66F1-4230-4A52-912E-C47E5F06DFBC}" type="sibTrans" cxnId="{5EE70996-FB97-46CA-8535-BB8C3DF2FD5A}">
      <dgm:prSet/>
      <dgm:spPr/>
      <dgm:t>
        <a:bodyPr/>
        <a:lstStyle/>
        <a:p>
          <a:endParaRPr lang="en-US"/>
        </a:p>
      </dgm:t>
    </dgm:pt>
    <dgm:pt modelId="{95118BD0-610C-4C23-9F66-C02BA75D2AF4}">
      <dgm:prSet custT="1"/>
      <dgm:spPr/>
      <dgm:t>
        <a:bodyPr/>
        <a:lstStyle/>
        <a:p>
          <a:r>
            <a:rPr lang="en-US" sz="1400" dirty="0"/>
            <a:t>Program Staff</a:t>
          </a:r>
        </a:p>
      </dgm:t>
    </dgm:pt>
    <dgm:pt modelId="{872931A0-235A-4568-B224-65D2C4F86B3F}" type="parTrans" cxnId="{F45BEF3E-CA17-42DA-9AE0-737FB22A6A6C}">
      <dgm:prSet/>
      <dgm:spPr/>
      <dgm:t>
        <a:bodyPr/>
        <a:lstStyle/>
        <a:p>
          <a:endParaRPr lang="en-US"/>
        </a:p>
      </dgm:t>
    </dgm:pt>
    <dgm:pt modelId="{AF10C7D2-D0E8-42AA-819A-A970BFDC346E}" type="sibTrans" cxnId="{F45BEF3E-CA17-42DA-9AE0-737FB22A6A6C}">
      <dgm:prSet/>
      <dgm:spPr/>
      <dgm:t>
        <a:bodyPr/>
        <a:lstStyle/>
        <a:p>
          <a:endParaRPr lang="en-US"/>
        </a:p>
      </dgm:t>
    </dgm:pt>
    <dgm:pt modelId="{F73E85B0-8F28-43F5-83F8-6A73EA43CAF5}">
      <dgm:prSet custT="1"/>
      <dgm:spPr/>
      <dgm:t>
        <a:bodyPr/>
        <a:lstStyle/>
        <a:p>
          <a:r>
            <a:rPr lang="en-US" sz="1400" dirty="0"/>
            <a:t>Site Admins</a:t>
          </a:r>
        </a:p>
      </dgm:t>
    </dgm:pt>
    <dgm:pt modelId="{1898DF5A-A66E-455E-8BE5-80E0ADFD5DAD}" type="parTrans" cxnId="{3C708F43-4D10-4CF2-AB66-5DA502F9A889}">
      <dgm:prSet/>
      <dgm:spPr/>
      <dgm:t>
        <a:bodyPr/>
        <a:lstStyle/>
        <a:p>
          <a:endParaRPr lang="en-US"/>
        </a:p>
      </dgm:t>
    </dgm:pt>
    <dgm:pt modelId="{189B663B-151F-4343-96B5-E45D9CC7A96E}" type="sibTrans" cxnId="{3C708F43-4D10-4CF2-AB66-5DA502F9A889}">
      <dgm:prSet/>
      <dgm:spPr/>
      <dgm:t>
        <a:bodyPr/>
        <a:lstStyle/>
        <a:p>
          <a:endParaRPr lang="en-US"/>
        </a:p>
      </dgm:t>
    </dgm:pt>
    <dgm:pt modelId="{43CF1CD5-5943-4FC7-9E79-068053E66EE1}">
      <dgm:prSet custT="1"/>
      <dgm:spPr/>
      <dgm:t>
        <a:bodyPr/>
        <a:lstStyle/>
        <a:p>
          <a:r>
            <a:rPr lang="en-US" sz="1400" dirty="0"/>
            <a:t>EL Services Staff</a:t>
          </a:r>
        </a:p>
      </dgm:t>
    </dgm:pt>
    <dgm:pt modelId="{0CE0BA62-6C32-4DFA-BC97-FD45BE2D503B}" type="parTrans" cxnId="{ACA252C3-FF34-4621-9DC0-6E3D61B3345A}">
      <dgm:prSet/>
      <dgm:spPr/>
      <dgm:t>
        <a:bodyPr/>
        <a:lstStyle/>
        <a:p>
          <a:endParaRPr lang="en-US"/>
        </a:p>
      </dgm:t>
    </dgm:pt>
    <dgm:pt modelId="{30CE6479-FCCE-4B67-828E-9A71215577A5}" type="sibTrans" cxnId="{ACA252C3-FF34-4621-9DC0-6E3D61B3345A}">
      <dgm:prSet/>
      <dgm:spPr/>
      <dgm:t>
        <a:bodyPr/>
        <a:lstStyle/>
        <a:p>
          <a:endParaRPr lang="en-US"/>
        </a:p>
      </dgm:t>
    </dgm:pt>
    <dgm:pt modelId="{F2FA56BB-47FD-40AD-BD4E-03E1986C0F7F}">
      <dgm:prSet custT="1"/>
      <dgm:spPr/>
      <dgm:t>
        <a:bodyPr/>
        <a:lstStyle/>
        <a:p>
          <a:r>
            <a:rPr lang="en-US" sz="1400" dirty="0"/>
            <a:t>NSLP Program Staff</a:t>
          </a:r>
        </a:p>
      </dgm:t>
    </dgm:pt>
    <dgm:pt modelId="{91627CA9-0098-444D-9018-34F3225A0C44}" type="parTrans" cxnId="{2034EA46-8D65-483B-94FE-582F8902E3A3}">
      <dgm:prSet/>
      <dgm:spPr/>
      <dgm:t>
        <a:bodyPr/>
        <a:lstStyle/>
        <a:p>
          <a:endParaRPr lang="en-US"/>
        </a:p>
      </dgm:t>
    </dgm:pt>
    <dgm:pt modelId="{83E8D74E-3106-4BF4-B52F-CCF264ECC764}" type="sibTrans" cxnId="{2034EA46-8D65-483B-94FE-582F8902E3A3}">
      <dgm:prSet/>
      <dgm:spPr/>
      <dgm:t>
        <a:bodyPr/>
        <a:lstStyle/>
        <a:p>
          <a:endParaRPr lang="en-US"/>
        </a:p>
      </dgm:t>
    </dgm:pt>
    <dgm:pt modelId="{BE438EF7-64E8-44EA-979C-FD386D3ED937}">
      <dgm:prSet custT="1"/>
      <dgm:spPr/>
      <dgm:t>
        <a:bodyPr/>
        <a:lstStyle/>
        <a:p>
          <a:r>
            <a:rPr lang="en-US" sz="1400" dirty="0"/>
            <a:t>Site Admins</a:t>
          </a:r>
        </a:p>
      </dgm:t>
    </dgm:pt>
    <dgm:pt modelId="{24CEBF18-35CD-4DB1-941F-021B95EBB214}" type="sibTrans" cxnId="{A8B25843-16CB-443B-B9E5-BE19910FADF2}">
      <dgm:prSet/>
      <dgm:spPr/>
      <dgm:t>
        <a:bodyPr/>
        <a:lstStyle/>
        <a:p>
          <a:endParaRPr lang="en-US"/>
        </a:p>
      </dgm:t>
    </dgm:pt>
    <dgm:pt modelId="{86F50316-55FD-400F-9F01-20B6A2B62C66}" type="parTrans" cxnId="{A8B25843-16CB-443B-B9E5-BE19910FADF2}">
      <dgm:prSet/>
      <dgm:spPr/>
      <dgm:t>
        <a:bodyPr/>
        <a:lstStyle/>
        <a:p>
          <a:endParaRPr lang="en-US"/>
        </a:p>
      </dgm:t>
    </dgm:pt>
    <dgm:pt modelId="{B1936990-B493-42A7-9F63-40AB52FBA231}" type="pres">
      <dgm:prSet presAssocID="{A2D4899A-4B95-4C61-B9D2-5F3FF7804410}" presName="list" presStyleCnt="0">
        <dgm:presLayoutVars>
          <dgm:dir/>
          <dgm:animLvl val="lvl"/>
        </dgm:presLayoutVars>
      </dgm:prSet>
      <dgm:spPr/>
    </dgm:pt>
    <dgm:pt modelId="{E7A2222C-60FA-469A-9482-057779A02DB0}" type="pres">
      <dgm:prSet presAssocID="{A0EB0CDD-A606-4961-B003-BA5C135A940A}" presName="posSpace" presStyleCnt="0"/>
      <dgm:spPr/>
    </dgm:pt>
    <dgm:pt modelId="{23EBEFFF-214C-4AAC-A605-C839A1ED31D2}" type="pres">
      <dgm:prSet presAssocID="{A0EB0CDD-A606-4961-B003-BA5C135A940A}" presName="vertFlow" presStyleCnt="0"/>
      <dgm:spPr/>
    </dgm:pt>
    <dgm:pt modelId="{15CB871F-094C-4EBC-BAB7-FBDD4E290F25}" type="pres">
      <dgm:prSet presAssocID="{A0EB0CDD-A606-4961-B003-BA5C135A940A}" presName="topSpace" presStyleCnt="0"/>
      <dgm:spPr/>
    </dgm:pt>
    <dgm:pt modelId="{9837DB2B-65AC-4B2B-8E13-DEEE9A4A2546}" type="pres">
      <dgm:prSet presAssocID="{A0EB0CDD-A606-4961-B003-BA5C135A940A}" presName="firstComp" presStyleCnt="0"/>
      <dgm:spPr/>
    </dgm:pt>
    <dgm:pt modelId="{5BEBBA8F-CEE3-4BA4-857A-779D499E0577}" type="pres">
      <dgm:prSet presAssocID="{A0EB0CDD-A606-4961-B003-BA5C135A940A}" presName="firstChild" presStyleLbl="bgAccFollowNode1" presStyleIdx="0" presStyleCnt="27" custScaleX="109426" custScaleY="127560" custLinFactNeighborX="13314" custLinFactNeighborY="3121"/>
      <dgm:spPr/>
    </dgm:pt>
    <dgm:pt modelId="{85D8BDD2-4821-4543-8FAC-9A20A39C7D8B}" type="pres">
      <dgm:prSet presAssocID="{A0EB0CDD-A606-4961-B003-BA5C135A940A}" presName="firstChildTx" presStyleLbl="bgAccFollowNode1" presStyleIdx="0" presStyleCnt="27">
        <dgm:presLayoutVars>
          <dgm:bulletEnabled val="1"/>
        </dgm:presLayoutVars>
      </dgm:prSet>
      <dgm:spPr/>
    </dgm:pt>
    <dgm:pt modelId="{CD968852-567A-4B02-8539-9AB67C8DBC28}" type="pres">
      <dgm:prSet presAssocID="{43CF1CD5-5943-4FC7-9E79-068053E66EE1}" presName="comp" presStyleCnt="0"/>
      <dgm:spPr/>
    </dgm:pt>
    <dgm:pt modelId="{5E17FB8D-E818-4408-A53C-47448BDB0EB4}" type="pres">
      <dgm:prSet presAssocID="{43CF1CD5-5943-4FC7-9E79-068053E66EE1}" presName="child" presStyleLbl="bgAccFollowNode1" presStyleIdx="1" presStyleCnt="27" custScaleX="109362" custLinFactNeighborX="13314" custLinFactNeighborY="3121"/>
      <dgm:spPr/>
    </dgm:pt>
    <dgm:pt modelId="{A75D1234-CC06-4318-A1F5-F565B507CBBC}" type="pres">
      <dgm:prSet presAssocID="{43CF1CD5-5943-4FC7-9E79-068053E66EE1}" presName="childTx" presStyleLbl="bgAccFollowNode1" presStyleIdx="1" presStyleCnt="27">
        <dgm:presLayoutVars>
          <dgm:bulletEnabled val="1"/>
        </dgm:presLayoutVars>
      </dgm:prSet>
      <dgm:spPr/>
    </dgm:pt>
    <dgm:pt modelId="{18C37658-F662-4FE0-A41C-83518B7E8D98}" type="pres">
      <dgm:prSet presAssocID="{F2FA56BB-47FD-40AD-BD4E-03E1986C0F7F}" presName="comp" presStyleCnt="0"/>
      <dgm:spPr/>
    </dgm:pt>
    <dgm:pt modelId="{100C3F55-879B-404A-88E0-7A55DA9D56F7}" type="pres">
      <dgm:prSet presAssocID="{F2FA56BB-47FD-40AD-BD4E-03E1986C0F7F}" presName="child" presStyleLbl="bgAccFollowNode1" presStyleIdx="2" presStyleCnt="27" custScaleX="109285" custScaleY="73929" custLinFactNeighborX="13292" custLinFactNeighborY="3121"/>
      <dgm:spPr/>
    </dgm:pt>
    <dgm:pt modelId="{240B7343-885D-42A0-9FF7-D96C1BFED18A}" type="pres">
      <dgm:prSet presAssocID="{F2FA56BB-47FD-40AD-BD4E-03E1986C0F7F}" presName="childTx" presStyleLbl="bgAccFollowNode1" presStyleIdx="2" presStyleCnt="27">
        <dgm:presLayoutVars>
          <dgm:bulletEnabled val="1"/>
        </dgm:presLayoutVars>
      </dgm:prSet>
      <dgm:spPr/>
    </dgm:pt>
    <dgm:pt modelId="{2BE5DDA3-3014-4E4F-BA8B-4D2A8689ED79}" type="pres">
      <dgm:prSet presAssocID="{6271C120-91A3-4515-9BE7-11004B930DAA}" presName="comp" presStyleCnt="0"/>
      <dgm:spPr/>
    </dgm:pt>
    <dgm:pt modelId="{C1287CCC-6813-4227-85BC-E1FC4BE1B523}" type="pres">
      <dgm:prSet presAssocID="{6271C120-91A3-4515-9BE7-11004B930DAA}" presName="child" presStyleLbl="bgAccFollowNode1" presStyleIdx="3" presStyleCnt="27" custScaleX="109111" custLinFactNeighborX="13314" custLinFactNeighborY="3121"/>
      <dgm:spPr/>
    </dgm:pt>
    <dgm:pt modelId="{033200A8-90D7-4741-B93C-BAEA58FF4397}" type="pres">
      <dgm:prSet presAssocID="{6271C120-91A3-4515-9BE7-11004B930DAA}" presName="childTx" presStyleLbl="bgAccFollowNode1" presStyleIdx="3" presStyleCnt="27">
        <dgm:presLayoutVars>
          <dgm:bulletEnabled val="1"/>
        </dgm:presLayoutVars>
      </dgm:prSet>
      <dgm:spPr/>
    </dgm:pt>
    <dgm:pt modelId="{3C42B25D-CDF5-4C7C-8CFE-46001F6A8519}" type="pres">
      <dgm:prSet presAssocID="{932257F4-C7BE-4A38-999E-8EBF4E9CDF96}" presName="comp" presStyleCnt="0"/>
      <dgm:spPr/>
    </dgm:pt>
    <dgm:pt modelId="{63F2CF83-D6FF-4001-A804-C7A46AB2D31B}" type="pres">
      <dgm:prSet presAssocID="{932257F4-C7BE-4A38-999E-8EBF4E9CDF96}" presName="child" presStyleLbl="bgAccFollowNode1" presStyleIdx="4" presStyleCnt="27" custScaleX="109111" custLinFactNeighborX="13314" custLinFactNeighborY="3121"/>
      <dgm:spPr/>
    </dgm:pt>
    <dgm:pt modelId="{5BEC50F9-9034-426F-AB9E-0DE6A6FC7BAC}" type="pres">
      <dgm:prSet presAssocID="{932257F4-C7BE-4A38-999E-8EBF4E9CDF96}" presName="childTx" presStyleLbl="bgAccFollowNode1" presStyleIdx="4" presStyleCnt="27">
        <dgm:presLayoutVars>
          <dgm:bulletEnabled val="1"/>
        </dgm:presLayoutVars>
      </dgm:prSet>
      <dgm:spPr/>
    </dgm:pt>
    <dgm:pt modelId="{E3930752-8A68-4391-860E-46ABB9A8E525}" type="pres">
      <dgm:prSet presAssocID="{A0EB0CDD-A606-4961-B003-BA5C135A940A}" presName="negSpace" presStyleCnt="0"/>
      <dgm:spPr/>
    </dgm:pt>
    <dgm:pt modelId="{1F3AA8C0-8D3F-43D2-93F7-55FFB8AE10DF}" type="pres">
      <dgm:prSet presAssocID="{A0EB0CDD-A606-4961-B003-BA5C135A940A}" presName="circle" presStyleLbl="node1" presStyleIdx="0" presStyleCnt="6"/>
      <dgm:spPr/>
    </dgm:pt>
    <dgm:pt modelId="{ED40F8FB-C9E2-4D6C-BF86-9BFA9D63A82D}" type="pres">
      <dgm:prSet presAssocID="{1EBB010A-B353-4A04-B889-50F7AABEA48A}" presName="transSpace" presStyleCnt="0"/>
      <dgm:spPr/>
    </dgm:pt>
    <dgm:pt modelId="{9003ADF4-F01D-4BFC-A5EF-E62BFAC8A48D}" type="pres">
      <dgm:prSet presAssocID="{4F812671-82FC-4224-9B3C-D656F9FE34FE}" presName="posSpace" presStyleCnt="0"/>
      <dgm:spPr/>
    </dgm:pt>
    <dgm:pt modelId="{B0098FA3-337A-410A-9E2E-68344DE76FC2}" type="pres">
      <dgm:prSet presAssocID="{4F812671-82FC-4224-9B3C-D656F9FE34FE}" presName="vertFlow" presStyleCnt="0"/>
      <dgm:spPr/>
    </dgm:pt>
    <dgm:pt modelId="{1852FD70-6EDB-45D7-91C2-09DBDDC0F251}" type="pres">
      <dgm:prSet presAssocID="{4F812671-82FC-4224-9B3C-D656F9FE34FE}" presName="topSpace" presStyleCnt="0"/>
      <dgm:spPr/>
    </dgm:pt>
    <dgm:pt modelId="{2F9127F4-5E4E-4DE8-AC56-D705185147BF}" type="pres">
      <dgm:prSet presAssocID="{4F812671-82FC-4224-9B3C-D656F9FE34FE}" presName="firstComp" presStyleCnt="0"/>
      <dgm:spPr/>
    </dgm:pt>
    <dgm:pt modelId="{59525D50-93DD-410A-9BFD-39AFD3F65EDB}" type="pres">
      <dgm:prSet presAssocID="{4F812671-82FC-4224-9B3C-D656F9FE34FE}" presName="firstChild" presStyleLbl="bgAccFollowNode1" presStyleIdx="5" presStyleCnt="27" custScaleX="102599" custLinFactNeighborX="3045"/>
      <dgm:spPr/>
    </dgm:pt>
    <dgm:pt modelId="{8C5D5C83-EF93-4BA8-8BBE-E717F458FB23}" type="pres">
      <dgm:prSet presAssocID="{4F812671-82FC-4224-9B3C-D656F9FE34FE}" presName="firstChildTx" presStyleLbl="bgAccFollowNode1" presStyleIdx="5" presStyleCnt="27">
        <dgm:presLayoutVars>
          <dgm:bulletEnabled val="1"/>
        </dgm:presLayoutVars>
      </dgm:prSet>
      <dgm:spPr/>
    </dgm:pt>
    <dgm:pt modelId="{13F29FF4-BE28-4B69-B184-768EB46B912E}" type="pres">
      <dgm:prSet presAssocID="{2B8B1773-68C9-4B12-97D6-098E9DFC6144}" presName="comp" presStyleCnt="0"/>
      <dgm:spPr/>
    </dgm:pt>
    <dgm:pt modelId="{C985B654-20EA-43A4-A835-C76A68036409}" type="pres">
      <dgm:prSet presAssocID="{2B8B1773-68C9-4B12-97D6-098E9DFC6144}" presName="child" presStyleLbl="bgAccFollowNode1" presStyleIdx="6" presStyleCnt="27" custScaleX="102599" custLinFactNeighborX="3045"/>
      <dgm:spPr/>
    </dgm:pt>
    <dgm:pt modelId="{A6771B64-AFB3-459C-8979-CFBEBAEA5120}" type="pres">
      <dgm:prSet presAssocID="{2B8B1773-68C9-4B12-97D6-098E9DFC6144}" presName="childTx" presStyleLbl="bgAccFollowNode1" presStyleIdx="6" presStyleCnt="27">
        <dgm:presLayoutVars>
          <dgm:bulletEnabled val="1"/>
        </dgm:presLayoutVars>
      </dgm:prSet>
      <dgm:spPr/>
    </dgm:pt>
    <dgm:pt modelId="{BF9581C2-039F-4F43-82CB-D1BEE574F73B}" type="pres">
      <dgm:prSet presAssocID="{62CE63EB-4893-4A33-B46B-971766068925}" presName="comp" presStyleCnt="0"/>
      <dgm:spPr/>
    </dgm:pt>
    <dgm:pt modelId="{95D9BED0-D0E6-4433-A3CA-BD6D95D9FF1D}" type="pres">
      <dgm:prSet presAssocID="{62CE63EB-4893-4A33-B46B-971766068925}" presName="child" presStyleLbl="bgAccFollowNode1" presStyleIdx="7" presStyleCnt="27" custScaleX="102599" custLinFactNeighborX="3045"/>
      <dgm:spPr/>
    </dgm:pt>
    <dgm:pt modelId="{B4E8B0D7-4827-4646-BE73-B5C59128C0E2}" type="pres">
      <dgm:prSet presAssocID="{62CE63EB-4893-4A33-B46B-971766068925}" presName="childTx" presStyleLbl="bgAccFollowNode1" presStyleIdx="7" presStyleCnt="27">
        <dgm:presLayoutVars>
          <dgm:bulletEnabled val="1"/>
        </dgm:presLayoutVars>
      </dgm:prSet>
      <dgm:spPr/>
    </dgm:pt>
    <dgm:pt modelId="{522172C9-6995-4BB5-B604-F99FF67CD3F6}" type="pres">
      <dgm:prSet presAssocID="{2408BF2E-AF9C-45C8-813A-23E406472122}" presName="comp" presStyleCnt="0"/>
      <dgm:spPr/>
    </dgm:pt>
    <dgm:pt modelId="{924B00A8-17F9-45CD-9F3F-E37596B3BE4A}" type="pres">
      <dgm:prSet presAssocID="{2408BF2E-AF9C-45C8-813A-23E406472122}" presName="child" presStyleLbl="bgAccFollowNode1" presStyleIdx="8" presStyleCnt="27" custScaleX="102599" custLinFactNeighborX="3045"/>
      <dgm:spPr/>
    </dgm:pt>
    <dgm:pt modelId="{1FA3AE13-246B-45B3-82DB-ECB4723653C7}" type="pres">
      <dgm:prSet presAssocID="{2408BF2E-AF9C-45C8-813A-23E406472122}" presName="childTx" presStyleLbl="bgAccFollowNode1" presStyleIdx="8" presStyleCnt="27">
        <dgm:presLayoutVars>
          <dgm:bulletEnabled val="1"/>
        </dgm:presLayoutVars>
      </dgm:prSet>
      <dgm:spPr/>
    </dgm:pt>
    <dgm:pt modelId="{A3FA22F8-7A17-486B-BFA3-E2B8C6EBAC41}" type="pres">
      <dgm:prSet presAssocID="{6DACF423-92C3-4CD1-AC86-498DF4FDAC39}" presName="comp" presStyleCnt="0"/>
      <dgm:spPr/>
    </dgm:pt>
    <dgm:pt modelId="{2B08686B-650D-4842-8549-08522E2997CD}" type="pres">
      <dgm:prSet presAssocID="{6DACF423-92C3-4CD1-AC86-498DF4FDAC39}" presName="child" presStyleLbl="bgAccFollowNode1" presStyleIdx="9" presStyleCnt="27" custScaleX="102599" custLinFactNeighborX="3045"/>
      <dgm:spPr/>
    </dgm:pt>
    <dgm:pt modelId="{EE27EE82-9707-40A8-B225-FD44EAB7025C}" type="pres">
      <dgm:prSet presAssocID="{6DACF423-92C3-4CD1-AC86-498DF4FDAC39}" presName="childTx" presStyleLbl="bgAccFollowNode1" presStyleIdx="9" presStyleCnt="27">
        <dgm:presLayoutVars>
          <dgm:bulletEnabled val="1"/>
        </dgm:presLayoutVars>
      </dgm:prSet>
      <dgm:spPr/>
    </dgm:pt>
    <dgm:pt modelId="{C6217B0C-E0E2-4C9B-B954-7728E65BB4A9}" type="pres">
      <dgm:prSet presAssocID="{BE438EF7-64E8-44EA-979C-FD386D3ED937}" presName="comp" presStyleCnt="0"/>
      <dgm:spPr/>
    </dgm:pt>
    <dgm:pt modelId="{A5403BCC-4C53-44BD-8496-67BB07E9E3BE}" type="pres">
      <dgm:prSet presAssocID="{BE438EF7-64E8-44EA-979C-FD386D3ED937}" presName="child" presStyleLbl="bgAccFollowNode1" presStyleIdx="10" presStyleCnt="27" custScaleX="102599" custLinFactNeighborX="3045"/>
      <dgm:spPr/>
    </dgm:pt>
    <dgm:pt modelId="{231A271D-1E45-429B-ABD5-CFD598B1E308}" type="pres">
      <dgm:prSet presAssocID="{BE438EF7-64E8-44EA-979C-FD386D3ED937}" presName="childTx" presStyleLbl="bgAccFollowNode1" presStyleIdx="10" presStyleCnt="27">
        <dgm:presLayoutVars>
          <dgm:bulletEnabled val="1"/>
        </dgm:presLayoutVars>
      </dgm:prSet>
      <dgm:spPr/>
    </dgm:pt>
    <dgm:pt modelId="{D79B1C6B-BDDF-4446-B4CA-6CCEFABEBA09}" type="pres">
      <dgm:prSet presAssocID="{4F812671-82FC-4224-9B3C-D656F9FE34FE}" presName="negSpace" presStyleCnt="0"/>
      <dgm:spPr/>
    </dgm:pt>
    <dgm:pt modelId="{A399A9C6-E427-4DA7-BB7F-B5341C356EC7}" type="pres">
      <dgm:prSet presAssocID="{4F812671-82FC-4224-9B3C-D656F9FE34FE}" presName="circle" presStyleLbl="node1" presStyleIdx="1" presStyleCnt="6"/>
      <dgm:spPr/>
    </dgm:pt>
    <dgm:pt modelId="{76554392-7B08-4843-BB85-FA0CD5D25612}" type="pres">
      <dgm:prSet presAssocID="{0D53E080-C310-4630-931F-BFEAC2E12E37}" presName="transSpace" presStyleCnt="0"/>
      <dgm:spPr/>
    </dgm:pt>
    <dgm:pt modelId="{A5AF2CE4-BA15-4606-95B2-E97E8E419556}" type="pres">
      <dgm:prSet presAssocID="{99ABBB90-8EF9-4A8E-BDCA-BE5F2A127D1E}" presName="posSpace" presStyleCnt="0"/>
      <dgm:spPr/>
    </dgm:pt>
    <dgm:pt modelId="{A818DFF6-DD5B-41D9-90FC-AB37C5DABBB0}" type="pres">
      <dgm:prSet presAssocID="{99ABBB90-8EF9-4A8E-BDCA-BE5F2A127D1E}" presName="vertFlow" presStyleCnt="0"/>
      <dgm:spPr/>
    </dgm:pt>
    <dgm:pt modelId="{DB684116-7D7E-4AB5-A9AA-F441015018A0}" type="pres">
      <dgm:prSet presAssocID="{99ABBB90-8EF9-4A8E-BDCA-BE5F2A127D1E}" presName="topSpace" presStyleCnt="0"/>
      <dgm:spPr/>
    </dgm:pt>
    <dgm:pt modelId="{BC8C3EC2-BE9D-43A0-BE02-7B7597A4A47A}" type="pres">
      <dgm:prSet presAssocID="{99ABBB90-8EF9-4A8E-BDCA-BE5F2A127D1E}" presName="firstComp" presStyleCnt="0"/>
      <dgm:spPr/>
    </dgm:pt>
    <dgm:pt modelId="{78648C36-35EC-4EB9-AED7-B985AF66B88B}" type="pres">
      <dgm:prSet presAssocID="{99ABBB90-8EF9-4A8E-BDCA-BE5F2A127D1E}" presName="firstChild" presStyleLbl="bgAccFollowNode1" presStyleIdx="11" presStyleCnt="27" custScaleX="105739" custScaleY="75324" custLinFactNeighborX="9810"/>
      <dgm:spPr/>
    </dgm:pt>
    <dgm:pt modelId="{F9B97ECF-F3E3-4D21-AE9A-E6864B25B855}" type="pres">
      <dgm:prSet presAssocID="{99ABBB90-8EF9-4A8E-BDCA-BE5F2A127D1E}" presName="firstChildTx" presStyleLbl="bgAccFollowNode1" presStyleIdx="11" presStyleCnt="27">
        <dgm:presLayoutVars>
          <dgm:bulletEnabled val="1"/>
        </dgm:presLayoutVars>
      </dgm:prSet>
      <dgm:spPr/>
    </dgm:pt>
    <dgm:pt modelId="{CF790407-031C-47AF-AB8B-2E23822B040B}" type="pres">
      <dgm:prSet presAssocID="{F4B65046-432C-4398-B858-BECA01598B67}" presName="comp" presStyleCnt="0"/>
      <dgm:spPr/>
    </dgm:pt>
    <dgm:pt modelId="{5BBEA7F5-5FA6-4FA5-9C18-03EBF368CFC8}" type="pres">
      <dgm:prSet presAssocID="{F4B65046-432C-4398-B858-BECA01598B67}" presName="child" presStyleLbl="bgAccFollowNode1" presStyleIdx="12" presStyleCnt="27" custScaleX="105739" custScaleY="68832" custLinFactNeighborX="9810"/>
      <dgm:spPr/>
    </dgm:pt>
    <dgm:pt modelId="{DAF850BD-6D43-491F-AE9B-527F5D1A1175}" type="pres">
      <dgm:prSet presAssocID="{F4B65046-432C-4398-B858-BECA01598B67}" presName="childTx" presStyleLbl="bgAccFollowNode1" presStyleIdx="12" presStyleCnt="27">
        <dgm:presLayoutVars>
          <dgm:bulletEnabled val="1"/>
        </dgm:presLayoutVars>
      </dgm:prSet>
      <dgm:spPr/>
    </dgm:pt>
    <dgm:pt modelId="{6F0E11FE-6CF8-4658-AADE-419C1AC9D5A7}" type="pres">
      <dgm:prSet presAssocID="{55474998-E40E-4C7A-BCD5-74B635DD1EBC}" presName="comp" presStyleCnt="0"/>
      <dgm:spPr/>
    </dgm:pt>
    <dgm:pt modelId="{1701DAB5-66CD-4774-8866-F10595F8B800}" type="pres">
      <dgm:prSet presAssocID="{55474998-E40E-4C7A-BCD5-74B635DD1EBC}" presName="child" presStyleLbl="bgAccFollowNode1" presStyleIdx="13" presStyleCnt="27" custScaleX="105739" custScaleY="84186" custLinFactNeighborX="9810"/>
      <dgm:spPr/>
    </dgm:pt>
    <dgm:pt modelId="{294D1837-F806-4325-8538-2A96156B6A91}" type="pres">
      <dgm:prSet presAssocID="{55474998-E40E-4C7A-BCD5-74B635DD1EBC}" presName="childTx" presStyleLbl="bgAccFollowNode1" presStyleIdx="13" presStyleCnt="27">
        <dgm:presLayoutVars>
          <dgm:bulletEnabled val="1"/>
        </dgm:presLayoutVars>
      </dgm:prSet>
      <dgm:spPr/>
    </dgm:pt>
    <dgm:pt modelId="{BCF88983-E1E3-4613-9619-2EA448CFBB75}" type="pres">
      <dgm:prSet presAssocID="{10FFA931-2084-4C66-8548-60A384C4265E}" presName="comp" presStyleCnt="0"/>
      <dgm:spPr/>
    </dgm:pt>
    <dgm:pt modelId="{0C034088-B4BB-486A-8C6C-D7AD542367E5}" type="pres">
      <dgm:prSet presAssocID="{10FFA931-2084-4C66-8548-60A384C4265E}" presName="child" presStyleLbl="bgAccFollowNode1" presStyleIdx="14" presStyleCnt="27" custScaleX="106113" custScaleY="89466" custLinFactNeighborX="9810"/>
      <dgm:spPr/>
    </dgm:pt>
    <dgm:pt modelId="{7BAAE96E-6FA2-4FB7-89BC-2FF903AB02D1}" type="pres">
      <dgm:prSet presAssocID="{10FFA931-2084-4C66-8548-60A384C4265E}" presName="childTx" presStyleLbl="bgAccFollowNode1" presStyleIdx="14" presStyleCnt="27">
        <dgm:presLayoutVars>
          <dgm:bulletEnabled val="1"/>
        </dgm:presLayoutVars>
      </dgm:prSet>
      <dgm:spPr/>
    </dgm:pt>
    <dgm:pt modelId="{D0842BEB-5A78-4261-8630-D2067F12D7F9}" type="pres">
      <dgm:prSet presAssocID="{99ABBB90-8EF9-4A8E-BDCA-BE5F2A127D1E}" presName="negSpace" presStyleCnt="0"/>
      <dgm:spPr/>
    </dgm:pt>
    <dgm:pt modelId="{8245C68C-30F2-4898-A0CC-A66F0474D243}" type="pres">
      <dgm:prSet presAssocID="{99ABBB90-8EF9-4A8E-BDCA-BE5F2A127D1E}" presName="circle" presStyleLbl="node1" presStyleIdx="2" presStyleCnt="6"/>
      <dgm:spPr/>
    </dgm:pt>
    <dgm:pt modelId="{06E0A085-B3AC-4823-B12C-A1F9C0BE41CE}" type="pres">
      <dgm:prSet presAssocID="{242E9804-39E4-446D-8406-C6AC911B04A0}" presName="transSpace" presStyleCnt="0"/>
      <dgm:spPr/>
    </dgm:pt>
    <dgm:pt modelId="{A394C3C7-3F28-4E9E-AE95-13ED7D0A11DE}" type="pres">
      <dgm:prSet presAssocID="{7F41006E-8F2B-4605-B491-FC8268334A37}" presName="posSpace" presStyleCnt="0"/>
      <dgm:spPr/>
    </dgm:pt>
    <dgm:pt modelId="{C838DE52-45BB-4C72-901C-AF636B0757F7}" type="pres">
      <dgm:prSet presAssocID="{7F41006E-8F2B-4605-B491-FC8268334A37}" presName="vertFlow" presStyleCnt="0"/>
      <dgm:spPr/>
    </dgm:pt>
    <dgm:pt modelId="{244EC286-3754-4550-BB8A-5FCA0160ECB1}" type="pres">
      <dgm:prSet presAssocID="{7F41006E-8F2B-4605-B491-FC8268334A37}" presName="topSpace" presStyleCnt="0"/>
      <dgm:spPr/>
    </dgm:pt>
    <dgm:pt modelId="{250E2137-6C8D-4D8C-A01E-F87C8662C245}" type="pres">
      <dgm:prSet presAssocID="{7F41006E-8F2B-4605-B491-FC8268334A37}" presName="firstComp" presStyleCnt="0"/>
      <dgm:spPr/>
    </dgm:pt>
    <dgm:pt modelId="{9EE6E8C0-22D3-4FF6-9ADA-89154F0CF27A}" type="pres">
      <dgm:prSet presAssocID="{7F41006E-8F2B-4605-B491-FC8268334A37}" presName="firstChild" presStyleLbl="bgAccFollowNode1" presStyleIdx="15" presStyleCnt="27"/>
      <dgm:spPr/>
    </dgm:pt>
    <dgm:pt modelId="{A7EAFCA5-2A9C-4DD1-9531-1212BA182C49}" type="pres">
      <dgm:prSet presAssocID="{7F41006E-8F2B-4605-B491-FC8268334A37}" presName="firstChildTx" presStyleLbl="bgAccFollowNode1" presStyleIdx="15" presStyleCnt="27">
        <dgm:presLayoutVars>
          <dgm:bulletEnabled val="1"/>
        </dgm:presLayoutVars>
      </dgm:prSet>
      <dgm:spPr/>
    </dgm:pt>
    <dgm:pt modelId="{FBEEC200-D053-4F0E-A9E2-6EC175A89739}" type="pres">
      <dgm:prSet presAssocID="{95118BD0-610C-4C23-9F66-C02BA75D2AF4}" presName="comp" presStyleCnt="0"/>
      <dgm:spPr/>
    </dgm:pt>
    <dgm:pt modelId="{F51D33FD-F1C1-45FB-B68D-CE32EAA5D544}" type="pres">
      <dgm:prSet presAssocID="{95118BD0-610C-4C23-9F66-C02BA75D2AF4}" presName="child" presStyleLbl="bgAccFollowNode1" presStyleIdx="16" presStyleCnt="27"/>
      <dgm:spPr/>
    </dgm:pt>
    <dgm:pt modelId="{D82DDD38-588A-46FE-9C57-F6839767AC83}" type="pres">
      <dgm:prSet presAssocID="{95118BD0-610C-4C23-9F66-C02BA75D2AF4}" presName="childTx" presStyleLbl="bgAccFollowNode1" presStyleIdx="16" presStyleCnt="27">
        <dgm:presLayoutVars>
          <dgm:bulletEnabled val="1"/>
        </dgm:presLayoutVars>
      </dgm:prSet>
      <dgm:spPr/>
    </dgm:pt>
    <dgm:pt modelId="{0D5B4433-BAA2-4359-BCB9-50DF28DD3840}" type="pres">
      <dgm:prSet presAssocID="{F73E85B0-8F28-43F5-83F8-6A73EA43CAF5}" presName="comp" presStyleCnt="0"/>
      <dgm:spPr/>
    </dgm:pt>
    <dgm:pt modelId="{597FBFF2-8231-44BA-A29A-3BF965B1DFA8}" type="pres">
      <dgm:prSet presAssocID="{F73E85B0-8F28-43F5-83F8-6A73EA43CAF5}" presName="child" presStyleLbl="bgAccFollowNode1" presStyleIdx="17" presStyleCnt="27"/>
      <dgm:spPr/>
    </dgm:pt>
    <dgm:pt modelId="{FD4DCBA6-6EB4-44CE-A327-01E4B0A5E4BF}" type="pres">
      <dgm:prSet presAssocID="{F73E85B0-8F28-43F5-83F8-6A73EA43CAF5}" presName="childTx" presStyleLbl="bgAccFollowNode1" presStyleIdx="17" presStyleCnt="27">
        <dgm:presLayoutVars>
          <dgm:bulletEnabled val="1"/>
        </dgm:presLayoutVars>
      </dgm:prSet>
      <dgm:spPr/>
    </dgm:pt>
    <dgm:pt modelId="{0E0D2768-A164-486E-A84C-F4DE60AE6D1A}" type="pres">
      <dgm:prSet presAssocID="{7F41006E-8F2B-4605-B491-FC8268334A37}" presName="negSpace" presStyleCnt="0"/>
      <dgm:spPr/>
    </dgm:pt>
    <dgm:pt modelId="{27952CB4-2327-4489-BD7A-B472A159252D}" type="pres">
      <dgm:prSet presAssocID="{7F41006E-8F2B-4605-B491-FC8268334A37}" presName="circle" presStyleLbl="node1" presStyleIdx="3" presStyleCnt="6"/>
      <dgm:spPr/>
    </dgm:pt>
    <dgm:pt modelId="{D16382E0-08C9-4CE3-9B5B-88FFCC43B11C}" type="pres">
      <dgm:prSet presAssocID="{E63A3D78-BFE8-4D67-99DB-CC49D757FC44}" presName="transSpace" presStyleCnt="0"/>
      <dgm:spPr/>
    </dgm:pt>
    <dgm:pt modelId="{621A7610-A043-4F2E-BF24-0EA4A3E31F9C}" type="pres">
      <dgm:prSet presAssocID="{BC5DE2F9-3BF8-47B0-9C1D-B816617F0298}" presName="posSpace" presStyleCnt="0"/>
      <dgm:spPr/>
    </dgm:pt>
    <dgm:pt modelId="{83F4FE45-06B2-4CB1-8021-D46314363203}" type="pres">
      <dgm:prSet presAssocID="{BC5DE2F9-3BF8-47B0-9C1D-B816617F0298}" presName="vertFlow" presStyleCnt="0"/>
      <dgm:spPr/>
    </dgm:pt>
    <dgm:pt modelId="{D4D431EF-B954-4463-B69A-84E5D279C1B2}" type="pres">
      <dgm:prSet presAssocID="{BC5DE2F9-3BF8-47B0-9C1D-B816617F0298}" presName="topSpace" presStyleCnt="0"/>
      <dgm:spPr/>
    </dgm:pt>
    <dgm:pt modelId="{375FD3C0-7655-4A7C-B25C-72D9E7329310}" type="pres">
      <dgm:prSet presAssocID="{BC5DE2F9-3BF8-47B0-9C1D-B816617F0298}" presName="firstComp" presStyleCnt="0"/>
      <dgm:spPr/>
    </dgm:pt>
    <dgm:pt modelId="{A5B10AE5-0A13-4218-9362-8302578384C3}" type="pres">
      <dgm:prSet presAssocID="{BC5DE2F9-3BF8-47B0-9C1D-B816617F0298}" presName="firstChild" presStyleLbl="bgAccFollowNode1" presStyleIdx="18" presStyleCnt="27" custScaleX="111448" custLinFactNeighborX="9390"/>
      <dgm:spPr/>
    </dgm:pt>
    <dgm:pt modelId="{31E6D103-B721-4893-880F-D93095D0D7D0}" type="pres">
      <dgm:prSet presAssocID="{BC5DE2F9-3BF8-47B0-9C1D-B816617F0298}" presName="firstChildTx" presStyleLbl="bgAccFollowNode1" presStyleIdx="18" presStyleCnt="27">
        <dgm:presLayoutVars>
          <dgm:bulletEnabled val="1"/>
        </dgm:presLayoutVars>
      </dgm:prSet>
      <dgm:spPr/>
    </dgm:pt>
    <dgm:pt modelId="{EEF54BE4-C8E7-4AD0-9743-A487902C4440}" type="pres">
      <dgm:prSet presAssocID="{253C18B4-B38B-4CDC-8194-846E60F6B4CA}" presName="comp" presStyleCnt="0"/>
      <dgm:spPr/>
    </dgm:pt>
    <dgm:pt modelId="{79AB8834-676C-4928-893A-0470BE3EF83C}" type="pres">
      <dgm:prSet presAssocID="{253C18B4-B38B-4CDC-8194-846E60F6B4CA}" presName="child" presStyleLbl="bgAccFollowNode1" presStyleIdx="19" presStyleCnt="27" custScaleX="111448" custLinFactNeighborX="9390"/>
      <dgm:spPr/>
    </dgm:pt>
    <dgm:pt modelId="{B5AD87AE-CADB-45C5-953E-D0791E8E95B7}" type="pres">
      <dgm:prSet presAssocID="{253C18B4-B38B-4CDC-8194-846E60F6B4CA}" presName="childTx" presStyleLbl="bgAccFollowNode1" presStyleIdx="19" presStyleCnt="27">
        <dgm:presLayoutVars>
          <dgm:bulletEnabled val="1"/>
        </dgm:presLayoutVars>
      </dgm:prSet>
      <dgm:spPr/>
    </dgm:pt>
    <dgm:pt modelId="{89E2AF9F-6648-4B26-B617-048968EB07D4}" type="pres">
      <dgm:prSet presAssocID="{84EE8DAF-994C-4E80-BF19-A20D6C3FB07B}" presName="comp" presStyleCnt="0"/>
      <dgm:spPr/>
    </dgm:pt>
    <dgm:pt modelId="{E98719A2-1FED-4A5D-9F70-945307F585D3}" type="pres">
      <dgm:prSet presAssocID="{84EE8DAF-994C-4E80-BF19-A20D6C3FB07B}" presName="child" presStyleLbl="bgAccFollowNode1" presStyleIdx="20" presStyleCnt="27" custScaleX="111448" custLinFactNeighborX="9390"/>
      <dgm:spPr/>
    </dgm:pt>
    <dgm:pt modelId="{B09648AF-FB03-4283-A968-7BE05E97F1F8}" type="pres">
      <dgm:prSet presAssocID="{84EE8DAF-994C-4E80-BF19-A20D6C3FB07B}" presName="childTx" presStyleLbl="bgAccFollowNode1" presStyleIdx="20" presStyleCnt="27">
        <dgm:presLayoutVars>
          <dgm:bulletEnabled val="1"/>
        </dgm:presLayoutVars>
      </dgm:prSet>
      <dgm:spPr/>
    </dgm:pt>
    <dgm:pt modelId="{09FB624C-201C-47BF-BA1D-E99AC82B87D0}" type="pres">
      <dgm:prSet presAssocID="{C0A34B13-4724-424A-A80F-C0736513B478}" presName="comp" presStyleCnt="0"/>
      <dgm:spPr/>
    </dgm:pt>
    <dgm:pt modelId="{3B09BCE2-F626-476B-A30C-C76CCF4688E7}" type="pres">
      <dgm:prSet presAssocID="{C0A34B13-4724-424A-A80F-C0736513B478}" presName="child" presStyleLbl="bgAccFollowNode1" presStyleIdx="21" presStyleCnt="27" custScaleX="111448" custLinFactNeighborX="9390"/>
      <dgm:spPr/>
    </dgm:pt>
    <dgm:pt modelId="{5189036B-0AF3-4643-A9DD-75E6BCC936F9}" type="pres">
      <dgm:prSet presAssocID="{C0A34B13-4724-424A-A80F-C0736513B478}" presName="childTx" presStyleLbl="bgAccFollowNode1" presStyleIdx="21" presStyleCnt="27">
        <dgm:presLayoutVars>
          <dgm:bulletEnabled val="1"/>
        </dgm:presLayoutVars>
      </dgm:prSet>
      <dgm:spPr/>
    </dgm:pt>
    <dgm:pt modelId="{1E368FF3-4508-49E5-90D3-A41F0E1A2354}" type="pres">
      <dgm:prSet presAssocID="{679924A4-C0AE-4660-9707-0B903B9E8047}" presName="comp" presStyleCnt="0"/>
      <dgm:spPr/>
    </dgm:pt>
    <dgm:pt modelId="{7C9403F9-C85B-42A7-AFD3-2621C2E7B842}" type="pres">
      <dgm:prSet presAssocID="{679924A4-C0AE-4660-9707-0B903B9E8047}" presName="child" presStyleLbl="bgAccFollowNode1" presStyleIdx="22" presStyleCnt="27" custScaleX="111448" custLinFactNeighborX="9390"/>
      <dgm:spPr/>
    </dgm:pt>
    <dgm:pt modelId="{5440E60D-E66D-4FB8-A422-0619B564A830}" type="pres">
      <dgm:prSet presAssocID="{679924A4-C0AE-4660-9707-0B903B9E8047}" presName="childTx" presStyleLbl="bgAccFollowNode1" presStyleIdx="22" presStyleCnt="27">
        <dgm:presLayoutVars>
          <dgm:bulletEnabled val="1"/>
        </dgm:presLayoutVars>
      </dgm:prSet>
      <dgm:spPr/>
    </dgm:pt>
    <dgm:pt modelId="{5EF9DD77-785E-4985-B027-F137712A41F1}" type="pres">
      <dgm:prSet presAssocID="{11E8A3DF-D582-4661-A488-FAF4341476E8}" presName="comp" presStyleCnt="0"/>
      <dgm:spPr/>
    </dgm:pt>
    <dgm:pt modelId="{580ADDAA-19F8-4982-B973-AAE608A25F4A}" type="pres">
      <dgm:prSet presAssocID="{11E8A3DF-D582-4661-A488-FAF4341476E8}" presName="child" presStyleLbl="bgAccFollowNode1" presStyleIdx="23" presStyleCnt="27" custScaleX="111448" custLinFactNeighborX="9390"/>
      <dgm:spPr/>
    </dgm:pt>
    <dgm:pt modelId="{872A1144-5B1A-447B-BB69-2C6B86617C5C}" type="pres">
      <dgm:prSet presAssocID="{11E8A3DF-D582-4661-A488-FAF4341476E8}" presName="childTx" presStyleLbl="bgAccFollowNode1" presStyleIdx="23" presStyleCnt="27">
        <dgm:presLayoutVars>
          <dgm:bulletEnabled val="1"/>
        </dgm:presLayoutVars>
      </dgm:prSet>
      <dgm:spPr/>
    </dgm:pt>
    <dgm:pt modelId="{E382A492-2A46-4A00-BE9F-2E3D9C739C5D}" type="pres">
      <dgm:prSet presAssocID="{BC5DE2F9-3BF8-47B0-9C1D-B816617F0298}" presName="negSpace" presStyleCnt="0"/>
      <dgm:spPr/>
    </dgm:pt>
    <dgm:pt modelId="{22859A4B-C4A5-418F-A82F-CDE8E85B7621}" type="pres">
      <dgm:prSet presAssocID="{BC5DE2F9-3BF8-47B0-9C1D-B816617F0298}" presName="circle" presStyleLbl="node1" presStyleIdx="4" presStyleCnt="6"/>
      <dgm:spPr/>
    </dgm:pt>
    <dgm:pt modelId="{820CE1FB-F552-4509-88AE-761A1DB1F7CD}" type="pres">
      <dgm:prSet presAssocID="{578A4DBD-1C78-46F4-80E3-5EDE5EE6DDCB}" presName="transSpace" presStyleCnt="0"/>
      <dgm:spPr/>
    </dgm:pt>
    <dgm:pt modelId="{9EB4BDC4-9CDC-4069-9281-A86F57E72CB1}" type="pres">
      <dgm:prSet presAssocID="{648F41A3-6011-4641-A186-A9B94750782A}" presName="posSpace" presStyleCnt="0"/>
      <dgm:spPr/>
    </dgm:pt>
    <dgm:pt modelId="{76B264A6-60EA-41EF-8A8D-58B4007794D0}" type="pres">
      <dgm:prSet presAssocID="{648F41A3-6011-4641-A186-A9B94750782A}" presName="vertFlow" presStyleCnt="0"/>
      <dgm:spPr/>
    </dgm:pt>
    <dgm:pt modelId="{CFEC2CA1-5A00-4C80-8079-CC5B43930F35}" type="pres">
      <dgm:prSet presAssocID="{648F41A3-6011-4641-A186-A9B94750782A}" presName="topSpace" presStyleCnt="0"/>
      <dgm:spPr/>
    </dgm:pt>
    <dgm:pt modelId="{1CF7643F-3847-43A9-B390-31E7D7BC2CBF}" type="pres">
      <dgm:prSet presAssocID="{648F41A3-6011-4641-A186-A9B94750782A}" presName="firstComp" presStyleCnt="0"/>
      <dgm:spPr/>
    </dgm:pt>
    <dgm:pt modelId="{590887EC-DB94-4C1B-B47B-846A28EA39D7}" type="pres">
      <dgm:prSet presAssocID="{648F41A3-6011-4641-A186-A9B94750782A}" presName="firstChild" presStyleLbl="bgAccFollowNode1" presStyleIdx="24" presStyleCnt="27"/>
      <dgm:spPr/>
    </dgm:pt>
    <dgm:pt modelId="{AE26F615-8BC0-445F-8FA2-79176E5E9D2D}" type="pres">
      <dgm:prSet presAssocID="{648F41A3-6011-4641-A186-A9B94750782A}" presName="firstChildTx" presStyleLbl="bgAccFollowNode1" presStyleIdx="24" presStyleCnt="27">
        <dgm:presLayoutVars>
          <dgm:bulletEnabled val="1"/>
        </dgm:presLayoutVars>
      </dgm:prSet>
      <dgm:spPr/>
    </dgm:pt>
    <dgm:pt modelId="{5BBCB996-B132-49D7-A726-5C791EB15E4D}" type="pres">
      <dgm:prSet presAssocID="{21504947-A12A-4AD9-A1B5-2499374F0512}" presName="comp" presStyleCnt="0"/>
      <dgm:spPr/>
    </dgm:pt>
    <dgm:pt modelId="{49D7A447-C243-4953-86EE-021AFB23AA09}" type="pres">
      <dgm:prSet presAssocID="{21504947-A12A-4AD9-A1B5-2499374F0512}" presName="child" presStyleLbl="bgAccFollowNode1" presStyleIdx="25" presStyleCnt="27"/>
      <dgm:spPr/>
    </dgm:pt>
    <dgm:pt modelId="{09058204-DB45-480C-B262-16B3575BB861}" type="pres">
      <dgm:prSet presAssocID="{21504947-A12A-4AD9-A1B5-2499374F0512}" presName="childTx" presStyleLbl="bgAccFollowNode1" presStyleIdx="25" presStyleCnt="27">
        <dgm:presLayoutVars>
          <dgm:bulletEnabled val="1"/>
        </dgm:presLayoutVars>
      </dgm:prSet>
      <dgm:spPr/>
    </dgm:pt>
    <dgm:pt modelId="{E659438D-06E0-4EE2-A9C6-7A71E6469A9A}" type="pres">
      <dgm:prSet presAssocID="{AFD3DFCA-AF25-4DF6-A484-1B2E1AAB9C3E}" presName="comp" presStyleCnt="0"/>
      <dgm:spPr/>
    </dgm:pt>
    <dgm:pt modelId="{B2DC52A2-E63A-4208-9E4C-E37EDAF584F5}" type="pres">
      <dgm:prSet presAssocID="{AFD3DFCA-AF25-4DF6-A484-1B2E1AAB9C3E}" presName="child" presStyleLbl="bgAccFollowNode1" presStyleIdx="26" presStyleCnt="27"/>
      <dgm:spPr/>
    </dgm:pt>
    <dgm:pt modelId="{5FE506D4-2ECD-4435-97FC-D700E3943AAB}" type="pres">
      <dgm:prSet presAssocID="{AFD3DFCA-AF25-4DF6-A484-1B2E1AAB9C3E}" presName="childTx" presStyleLbl="bgAccFollowNode1" presStyleIdx="26" presStyleCnt="27">
        <dgm:presLayoutVars>
          <dgm:bulletEnabled val="1"/>
        </dgm:presLayoutVars>
      </dgm:prSet>
      <dgm:spPr/>
    </dgm:pt>
    <dgm:pt modelId="{73B24475-CC15-43B5-A14B-0643DEEEDA85}" type="pres">
      <dgm:prSet presAssocID="{648F41A3-6011-4641-A186-A9B94750782A}" presName="negSpace" presStyleCnt="0"/>
      <dgm:spPr/>
    </dgm:pt>
    <dgm:pt modelId="{2A9F2DB4-1AAC-423F-8AFC-59A475BACC42}" type="pres">
      <dgm:prSet presAssocID="{648F41A3-6011-4641-A186-A9B94750782A}" presName="circle" presStyleLbl="node1" presStyleIdx="5" presStyleCnt="6"/>
      <dgm:spPr/>
    </dgm:pt>
  </dgm:ptLst>
  <dgm:cxnLst>
    <dgm:cxn modelId="{20B96A01-959F-4002-95CD-41A640A13F46}" type="presOf" srcId="{11E8A3DF-D582-4661-A488-FAF4341476E8}" destId="{872A1144-5B1A-447B-BB69-2C6B86617C5C}" srcOrd="1" destOrd="0" presId="urn:microsoft.com/office/officeart/2005/8/layout/hList9"/>
    <dgm:cxn modelId="{08998003-AEFC-4EF8-B12D-BE08F9EB951C}" srcId="{4F812671-82FC-4224-9B3C-D656F9FE34FE}" destId="{2B8B1773-68C9-4B12-97D6-098E9DFC6144}" srcOrd="1" destOrd="0" parTransId="{A0A42B5B-C123-44C0-A41D-1052BEA96672}" sibTransId="{FB07338D-073A-41EA-A6BA-1E29BC07EA97}"/>
    <dgm:cxn modelId="{47609C09-173E-4C5E-A216-B5E055466695}" type="presOf" srcId="{4D79A416-26A6-477E-A331-68F3430B7B55}" destId="{8C5D5C83-EF93-4BA8-8BBE-E717F458FB23}" srcOrd="1" destOrd="0" presId="urn:microsoft.com/office/officeart/2005/8/layout/hList9"/>
    <dgm:cxn modelId="{2D14D60A-7072-4428-B126-2305D6379321}" srcId="{99ABBB90-8EF9-4A8E-BDCA-BE5F2A127D1E}" destId="{F4B65046-432C-4398-B858-BECA01598B67}" srcOrd="1" destOrd="0" parTransId="{B0A00D49-116E-4A84-A50E-CB79962D6E86}" sibTransId="{143E1373-65FE-4652-94F4-B7B07C66E6C7}"/>
    <dgm:cxn modelId="{E1C1A30B-81B4-4DFF-9387-19970B4F4C81}" srcId="{A2D4899A-4B95-4C61-B9D2-5F3FF7804410}" destId="{A0EB0CDD-A606-4961-B003-BA5C135A940A}" srcOrd="0" destOrd="0" parTransId="{A37B29ED-E482-4E27-A26A-C93BDBCD5096}" sibTransId="{1EBB010A-B353-4A04-B889-50F7AABEA48A}"/>
    <dgm:cxn modelId="{9422F60B-E853-4786-BA11-A562D1B268D1}" srcId="{99ABBB90-8EF9-4A8E-BDCA-BE5F2A127D1E}" destId="{55474998-E40E-4C7A-BCD5-74B635DD1EBC}" srcOrd="2" destOrd="0" parTransId="{E4CBEC4A-B6DE-42B3-813F-C1B8C54DF441}" sibTransId="{297F4F38-14DC-4274-A734-9B04CCDC24F5}"/>
    <dgm:cxn modelId="{637FB70C-DC28-42F8-83B8-DC0A3A69F180}" type="presOf" srcId="{C0A34B13-4724-424A-A80F-C0736513B478}" destId="{3B09BCE2-F626-476B-A30C-C76CCF4688E7}" srcOrd="0" destOrd="0" presId="urn:microsoft.com/office/officeart/2005/8/layout/hList9"/>
    <dgm:cxn modelId="{A0EE8C12-68F9-4802-B264-01C6D0566B88}" type="presOf" srcId="{A0EB0CDD-A606-4961-B003-BA5C135A940A}" destId="{1F3AA8C0-8D3F-43D2-93F7-55FFB8AE10DF}" srcOrd="0" destOrd="0" presId="urn:microsoft.com/office/officeart/2005/8/layout/hList9"/>
    <dgm:cxn modelId="{DFF9F712-9926-4DC7-88CB-7A0EC8ACA31F}" type="presOf" srcId="{21504947-A12A-4AD9-A1B5-2499374F0512}" destId="{09058204-DB45-480C-B262-16B3575BB861}" srcOrd="1" destOrd="0" presId="urn:microsoft.com/office/officeart/2005/8/layout/hList9"/>
    <dgm:cxn modelId="{0FD61814-A760-46BA-8564-C8E1C8320CF6}" srcId="{648F41A3-6011-4641-A186-A9B94750782A}" destId="{21504947-A12A-4AD9-A1B5-2499374F0512}" srcOrd="1" destOrd="0" parTransId="{2597214A-D7B8-4A0F-A65C-2556F77D3121}" sibTransId="{446C4022-7F5F-4BB2-91CB-80DD5A340BD5}"/>
    <dgm:cxn modelId="{DDA9C214-9F41-4D03-A602-8D9643938AE5}" srcId="{A2D4899A-4B95-4C61-B9D2-5F3FF7804410}" destId="{4F812671-82FC-4224-9B3C-D656F9FE34FE}" srcOrd="1" destOrd="0" parTransId="{964B7FBE-FD8A-4F16-9DD1-13D91C81C1D2}" sibTransId="{0D53E080-C310-4630-931F-BFEAC2E12E37}"/>
    <dgm:cxn modelId="{AD804F1A-CCD7-4B47-9C9C-96CCE1B36151}" type="presOf" srcId="{4D79A416-26A6-477E-A331-68F3430B7B55}" destId="{59525D50-93DD-410A-9BFD-39AFD3F65EDB}" srcOrd="0" destOrd="0" presId="urn:microsoft.com/office/officeart/2005/8/layout/hList9"/>
    <dgm:cxn modelId="{2F1C5E1F-E446-4A90-8EE6-6373A12B207E}" type="presOf" srcId="{A2D4899A-4B95-4C61-B9D2-5F3FF7804410}" destId="{B1936990-B493-42A7-9F63-40AB52FBA231}" srcOrd="0" destOrd="0" presId="urn:microsoft.com/office/officeart/2005/8/layout/hList9"/>
    <dgm:cxn modelId="{9EAFDA22-9D71-401F-B491-5CB2EC0C3493}" srcId="{A2D4899A-4B95-4C61-B9D2-5F3FF7804410}" destId="{99ABBB90-8EF9-4A8E-BDCA-BE5F2A127D1E}" srcOrd="2" destOrd="0" parTransId="{7E7521AA-9A97-4866-AAC6-8619EFF532FF}" sibTransId="{242E9804-39E4-446D-8406-C6AC911B04A0}"/>
    <dgm:cxn modelId="{7D2B5323-A2C1-4DA8-BB8A-1A7B88FBDEDC}" type="presOf" srcId="{F4B65046-432C-4398-B858-BECA01598B67}" destId="{DAF850BD-6D43-491F-AE9B-527F5D1A1175}" srcOrd="1" destOrd="0" presId="urn:microsoft.com/office/officeart/2005/8/layout/hList9"/>
    <dgm:cxn modelId="{34EFA525-7D4C-4C39-9475-D0805D611CB5}" srcId="{BC5DE2F9-3BF8-47B0-9C1D-B816617F0298}" destId="{C0A34B13-4724-424A-A80F-C0736513B478}" srcOrd="3" destOrd="0" parTransId="{DDE7BD6F-CF25-4F5B-B961-158117247876}" sibTransId="{67623822-7127-4ED3-A3D2-5BC95B91D5E9}"/>
    <dgm:cxn modelId="{03B81727-1D38-461E-BD3E-B7248DF8935A}" type="presOf" srcId="{BC5DE2F9-3BF8-47B0-9C1D-B816617F0298}" destId="{22859A4B-C4A5-418F-A82F-CDE8E85B7621}" srcOrd="0" destOrd="0" presId="urn:microsoft.com/office/officeart/2005/8/layout/hList9"/>
    <dgm:cxn modelId="{08C72C27-F4A9-4F9C-9843-9DDCC327066A}" type="presOf" srcId="{BE438EF7-64E8-44EA-979C-FD386D3ED937}" destId="{A5403BCC-4C53-44BD-8496-67BB07E9E3BE}" srcOrd="0" destOrd="0" presId="urn:microsoft.com/office/officeart/2005/8/layout/hList9"/>
    <dgm:cxn modelId="{D8786C28-0403-4FD7-AA87-83B583A963ED}" srcId="{4F812671-82FC-4224-9B3C-D656F9FE34FE}" destId="{4D79A416-26A6-477E-A331-68F3430B7B55}" srcOrd="0" destOrd="0" parTransId="{C5786510-E6F9-4120-A683-2B4754E900C2}" sibTransId="{6A2E7C38-8E33-4BEC-8FE2-631182A44385}"/>
    <dgm:cxn modelId="{A0B77C2E-8A4A-4BD8-8C9F-62A17DCD8CE6}" srcId="{BC5DE2F9-3BF8-47B0-9C1D-B816617F0298}" destId="{679924A4-C0AE-4660-9707-0B903B9E8047}" srcOrd="4" destOrd="0" parTransId="{853084B3-D3E4-47EB-960E-DBF1B889ECB9}" sibTransId="{86F5382C-B5BD-46B8-ADFA-D9FBB4276E0E}"/>
    <dgm:cxn modelId="{B0859331-2C1F-4520-AC3A-EC2EFA41FDC7}" type="presOf" srcId="{8C3BC7B0-7401-4964-911E-B3B0B7869FC9}" destId="{85D8BDD2-4821-4543-8FAC-9A20A39C7D8B}" srcOrd="1" destOrd="0" presId="urn:microsoft.com/office/officeart/2005/8/layout/hList9"/>
    <dgm:cxn modelId="{E47BD133-46A5-4DCA-BEFC-78D23D2E1817}" type="presOf" srcId="{6DACF423-92C3-4CD1-AC86-498DF4FDAC39}" destId="{2B08686B-650D-4842-8549-08522E2997CD}" srcOrd="0" destOrd="0" presId="urn:microsoft.com/office/officeart/2005/8/layout/hList9"/>
    <dgm:cxn modelId="{13B65037-3921-422A-8F2B-7CDC514D9118}" type="presOf" srcId="{6DACF423-92C3-4CD1-AC86-498DF4FDAC39}" destId="{EE27EE82-9707-40A8-B225-FD44EAB7025C}" srcOrd="1" destOrd="0" presId="urn:microsoft.com/office/officeart/2005/8/layout/hList9"/>
    <dgm:cxn modelId="{70BE1F3C-8F18-4195-8BD1-C0D2384B339D}" type="presOf" srcId="{648F41A3-6011-4641-A186-A9B94750782A}" destId="{2A9F2DB4-1AAC-423F-8AFC-59A475BACC42}" srcOrd="0" destOrd="0" presId="urn:microsoft.com/office/officeart/2005/8/layout/hList9"/>
    <dgm:cxn modelId="{F45BEF3E-CA17-42DA-9AE0-737FB22A6A6C}" srcId="{7F41006E-8F2B-4605-B491-FC8268334A37}" destId="{95118BD0-610C-4C23-9F66-C02BA75D2AF4}" srcOrd="1" destOrd="0" parTransId="{872931A0-235A-4568-B224-65D2C4F86B3F}" sibTransId="{AF10C7D2-D0E8-42AA-819A-A970BFDC346E}"/>
    <dgm:cxn modelId="{96631E3F-9FBC-4AA0-B30E-0DC4632318B6}" srcId="{BC5DE2F9-3BF8-47B0-9C1D-B816617F0298}" destId="{D3F69F1F-A19F-42AD-BEE0-AB623D2AFE2A}" srcOrd="0" destOrd="0" parTransId="{1867D15F-BA3E-43BD-BCBB-612BD7EDA42F}" sibTransId="{FE3729AC-6CF1-4299-8237-DD39AE022AF7}"/>
    <dgm:cxn modelId="{A8B25843-16CB-443B-B9E5-BE19910FADF2}" srcId="{4F812671-82FC-4224-9B3C-D656F9FE34FE}" destId="{BE438EF7-64E8-44EA-979C-FD386D3ED937}" srcOrd="5" destOrd="0" parTransId="{86F50316-55FD-400F-9F01-20B6A2B62C66}" sibTransId="{24CEBF18-35CD-4DB1-941F-021B95EBB214}"/>
    <dgm:cxn modelId="{3C708F43-4D10-4CF2-AB66-5DA502F9A889}" srcId="{7F41006E-8F2B-4605-B491-FC8268334A37}" destId="{F73E85B0-8F28-43F5-83F8-6A73EA43CAF5}" srcOrd="2" destOrd="0" parTransId="{1898DF5A-A66E-455E-8BE5-80E0ADFD5DAD}" sibTransId="{189B663B-151F-4343-96B5-E45D9CC7A96E}"/>
    <dgm:cxn modelId="{32DAAE44-5DCD-40A6-93A4-DF6013A417AE}" type="presOf" srcId="{2408BF2E-AF9C-45C8-813A-23E406472122}" destId="{924B00A8-17F9-45CD-9F3F-E37596B3BE4A}" srcOrd="0" destOrd="0" presId="urn:microsoft.com/office/officeart/2005/8/layout/hList9"/>
    <dgm:cxn modelId="{E216E144-EA51-4304-B2BB-9D2701F5E42B}" type="presOf" srcId="{55474998-E40E-4C7A-BCD5-74B635DD1EBC}" destId="{1701DAB5-66CD-4774-8866-F10595F8B800}" srcOrd="0" destOrd="0" presId="urn:microsoft.com/office/officeart/2005/8/layout/hList9"/>
    <dgm:cxn modelId="{30380946-152B-4E02-9E71-3536F19A5BE9}" type="presOf" srcId="{2408BF2E-AF9C-45C8-813A-23E406472122}" destId="{1FA3AE13-246B-45B3-82DB-ECB4723653C7}" srcOrd="1" destOrd="0" presId="urn:microsoft.com/office/officeart/2005/8/layout/hList9"/>
    <dgm:cxn modelId="{2034EA46-8D65-483B-94FE-582F8902E3A3}" srcId="{A0EB0CDD-A606-4961-B003-BA5C135A940A}" destId="{F2FA56BB-47FD-40AD-BD4E-03E1986C0F7F}" srcOrd="2" destOrd="0" parTransId="{91627CA9-0098-444D-9018-34F3225A0C44}" sibTransId="{83E8D74E-3106-4BF4-B52F-CCF264ECC764}"/>
    <dgm:cxn modelId="{2A221B49-1630-44BE-831F-6B733BEFF352}" srcId="{4F812671-82FC-4224-9B3C-D656F9FE34FE}" destId="{62CE63EB-4893-4A33-B46B-971766068925}" srcOrd="2" destOrd="0" parTransId="{B65A6BBF-1AD4-4BE3-A8F0-C4D511526894}" sibTransId="{0D8A524F-22D6-4241-8B89-F884028EF31C}"/>
    <dgm:cxn modelId="{69E23049-CB4A-4B0D-B5FC-D96AF6748AB6}" type="presOf" srcId="{F4B65046-432C-4398-B858-BECA01598B67}" destId="{5BBEA7F5-5FA6-4FA5-9C18-03EBF368CFC8}" srcOrd="0" destOrd="0" presId="urn:microsoft.com/office/officeart/2005/8/layout/hList9"/>
    <dgm:cxn modelId="{20957F49-64A7-466E-A6B4-EB181C7F8BB5}" type="presOf" srcId="{AFD3DFCA-AF25-4DF6-A484-1B2E1AAB9C3E}" destId="{5FE506D4-2ECD-4435-97FC-D700E3943AAB}" srcOrd="1" destOrd="0" presId="urn:microsoft.com/office/officeart/2005/8/layout/hList9"/>
    <dgm:cxn modelId="{97E3794B-5B72-4440-B9AD-F61C9D9F361A}" type="presOf" srcId="{62CE63EB-4893-4A33-B46B-971766068925}" destId="{95D9BED0-D0E6-4433-A3CA-BD6D95D9FF1D}" srcOrd="0" destOrd="0" presId="urn:microsoft.com/office/officeart/2005/8/layout/hList9"/>
    <dgm:cxn modelId="{E7777E50-3095-45B2-9114-D26021389454}" srcId="{A0EB0CDD-A606-4961-B003-BA5C135A940A}" destId="{932257F4-C7BE-4A38-999E-8EBF4E9CDF96}" srcOrd="4" destOrd="0" parTransId="{095EC560-C6FF-4B1B-B6CA-26D7DFD3B114}" sibTransId="{9882D8BB-0FAC-4E51-B358-25566BA46E2D}"/>
    <dgm:cxn modelId="{AE6C6457-9C8A-45AC-9958-79A81B55AEB2}" type="presOf" srcId="{D3F69F1F-A19F-42AD-BEE0-AB623D2AFE2A}" destId="{A5B10AE5-0A13-4218-9362-8302578384C3}" srcOrd="0" destOrd="0" presId="urn:microsoft.com/office/officeart/2005/8/layout/hList9"/>
    <dgm:cxn modelId="{A28DC15C-74D2-4A12-B90B-472B75B62FEA}" type="presOf" srcId="{C0A34B13-4724-424A-A80F-C0736513B478}" destId="{5189036B-0AF3-4643-A9DD-75E6BCC936F9}" srcOrd="1" destOrd="0" presId="urn:microsoft.com/office/officeart/2005/8/layout/hList9"/>
    <dgm:cxn modelId="{ACC65162-9B8D-4C0C-B510-8DC36F9E7FA3}" type="presOf" srcId="{62CE63EB-4893-4A33-B46B-971766068925}" destId="{B4E8B0D7-4827-4646-BE73-B5C59128C0E2}" srcOrd="1" destOrd="0" presId="urn:microsoft.com/office/officeart/2005/8/layout/hList9"/>
    <dgm:cxn modelId="{56FA6062-B50E-4B07-8FA1-0F3E938AB220}" type="presOf" srcId="{99ABBB90-8EF9-4A8E-BDCA-BE5F2A127D1E}" destId="{8245C68C-30F2-4898-A0CC-A66F0474D243}" srcOrd="0" destOrd="0" presId="urn:microsoft.com/office/officeart/2005/8/layout/hList9"/>
    <dgm:cxn modelId="{41F4A862-8DB5-425D-8279-081FD34EBB93}" srcId="{648F41A3-6011-4641-A186-A9B94750782A}" destId="{AFD3DFCA-AF25-4DF6-A484-1B2E1AAB9C3E}" srcOrd="2" destOrd="0" parTransId="{7D78ACED-1FB2-4CB1-B8A0-C362CB65EC0D}" sibTransId="{F102F804-A194-4EEE-931F-D9B85B621FBD}"/>
    <dgm:cxn modelId="{48EC8F6A-F099-4158-9656-0B084D12E6F9}" type="presOf" srcId="{55474998-E40E-4C7A-BCD5-74B635DD1EBC}" destId="{294D1837-F806-4325-8538-2A96156B6A91}" srcOrd="1" destOrd="0" presId="urn:microsoft.com/office/officeart/2005/8/layout/hList9"/>
    <dgm:cxn modelId="{7B75EA72-2651-472B-98BB-FF232CDBAC33}" type="presOf" srcId="{2B8B1773-68C9-4B12-97D6-098E9DFC6144}" destId="{A6771B64-AFB3-459C-8979-CFBEBAEA5120}" srcOrd="1" destOrd="0" presId="urn:microsoft.com/office/officeart/2005/8/layout/hList9"/>
    <dgm:cxn modelId="{A0343673-3108-4A4F-B9CF-A2B87D1DC3E1}" type="presOf" srcId="{932257F4-C7BE-4A38-999E-8EBF4E9CDF96}" destId="{5BEC50F9-9034-426F-AB9E-0DE6A6FC7BAC}" srcOrd="1" destOrd="0" presId="urn:microsoft.com/office/officeart/2005/8/layout/hList9"/>
    <dgm:cxn modelId="{F4A5C175-CE92-4413-A646-6B9F3CDA081E}" type="presOf" srcId="{36FE1615-191F-44B5-94B2-A62DA603A156}" destId="{F9B97ECF-F3E3-4D21-AE9A-E6864B25B855}" srcOrd="1" destOrd="0" presId="urn:microsoft.com/office/officeart/2005/8/layout/hList9"/>
    <dgm:cxn modelId="{F3633076-D460-4CA6-8F5B-E6B9310841C2}" type="presOf" srcId="{10FFA931-2084-4C66-8548-60A384C4265E}" destId="{7BAAE96E-6FA2-4FB7-89BC-2FF903AB02D1}" srcOrd="1" destOrd="0" presId="urn:microsoft.com/office/officeart/2005/8/layout/hList9"/>
    <dgm:cxn modelId="{DFE2087A-2D26-4DC2-8264-C576F21F4744}" srcId="{A2D4899A-4B95-4C61-B9D2-5F3FF7804410}" destId="{BC5DE2F9-3BF8-47B0-9C1D-B816617F0298}" srcOrd="4" destOrd="0" parTransId="{D273D3E5-4ECC-45FA-9CCC-C1568ADAE9B7}" sibTransId="{578A4DBD-1C78-46F4-80E3-5EDE5EE6DDCB}"/>
    <dgm:cxn modelId="{2B22F97B-0EE8-4DC2-99D9-9A82C0672941}" type="presOf" srcId="{11E8A3DF-D582-4661-A488-FAF4341476E8}" destId="{580ADDAA-19F8-4982-B973-AAE608A25F4A}" srcOrd="0" destOrd="0" presId="urn:microsoft.com/office/officeart/2005/8/layout/hList9"/>
    <dgm:cxn modelId="{FD7FCF83-5B35-4898-B74D-549B3B167833}" type="presOf" srcId="{43CF1CD5-5943-4FC7-9E79-068053E66EE1}" destId="{A75D1234-CC06-4318-A1F5-F565B507CBBC}" srcOrd="1" destOrd="0" presId="urn:microsoft.com/office/officeart/2005/8/layout/hList9"/>
    <dgm:cxn modelId="{6DE17C85-6537-4063-B97D-39CA0FB78BC8}" type="presOf" srcId="{932257F4-C7BE-4A38-999E-8EBF4E9CDF96}" destId="{63F2CF83-D6FF-4001-A804-C7A46AB2D31B}" srcOrd="0" destOrd="0" presId="urn:microsoft.com/office/officeart/2005/8/layout/hList9"/>
    <dgm:cxn modelId="{0C3B7888-D413-4DD5-A817-1C78740466BC}" srcId="{A2D4899A-4B95-4C61-B9D2-5F3FF7804410}" destId="{648F41A3-6011-4641-A186-A9B94750782A}" srcOrd="5" destOrd="0" parTransId="{43651970-673F-479D-A655-E2333CDBCFF1}" sibTransId="{FC3501E6-A7BB-455A-A7EA-EB81E839BABE}"/>
    <dgm:cxn modelId="{6A1BE889-8DA5-48E7-8368-177F1EE83738}" srcId="{4F812671-82FC-4224-9B3C-D656F9FE34FE}" destId="{6DACF423-92C3-4CD1-AC86-498DF4FDAC39}" srcOrd="4" destOrd="0" parTransId="{87C40E90-2F5D-420F-987F-77FD7F704505}" sibTransId="{86907146-4D41-4BE9-812D-92F3CECF4A4D}"/>
    <dgm:cxn modelId="{266BE58E-9FFC-4C11-98E8-2DA7E8923448}" type="presOf" srcId="{F2FA56BB-47FD-40AD-BD4E-03E1986C0F7F}" destId="{240B7343-885D-42A0-9FF7-D96C1BFED18A}" srcOrd="1" destOrd="0" presId="urn:microsoft.com/office/officeart/2005/8/layout/hList9"/>
    <dgm:cxn modelId="{D163AF8F-ACCC-4823-B4CE-31E615CDEDA8}" type="presOf" srcId="{36FE1615-191F-44B5-94B2-A62DA603A156}" destId="{78648C36-35EC-4EB9-AED7-B985AF66B88B}" srcOrd="0" destOrd="0" presId="urn:microsoft.com/office/officeart/2005/8/layout/hList9"/>
    <dgm:cxn modelId="{A5B5FC92-C066-45D6-A2A2-BBE08901ABF6}" type="presOf" srcId="{679924A4-C0AE-4660-9707-0B903B9E8047}" destId="{7C9403F9-C85B-42A7-AFD3-2621C2E7B842}" srcOrd="0" destOrd="0" presId="urn:microsoft.com/office/officeart/2005/8/layout/hList9"/>
    <dgm:cxn modelId="{5EE70996-FB97-46CA-8535-BB8C3DF2FD5A}" srcId="{99ABBB90-8EF9-4A8E-BDCA-BE5F2A127D1E}" destId="{10FFA931-2084-4C66-8548-60A384C4265E}" srcOrd="3" destOrd="0" parTransId="{172A7696-BE1C-463F-A1E5-B692118A918A}" sibTransId="{F5EE66F1-4230-4A52-912E-C47E5F06DFBC}"/>
    <dgm:cxn modelId="{A0329697-1574-4F56-A028-CAD7EFC2F650}" srcId="{648F41A3-6011-4641-A186-A9B94750782A}" destId="{3F62CF5B-37C8-4635-BF41-0AC319FA423A}" srcOrd="0" destOrd="0" parTransId="{43E046E9-BBC8-410C-AC2C-70CCE78E8718}" sibTransId="{0AB9A864-B554-4554-B3DA-A1D58AB5E965}"/>
    <dgm:cxn modelId="{6161809B-C61D-45B8-85F3-A90082A34952}" type="presOf" srcId="{8C3BC7B0-7401-4964-911E-B3B0B7869FC9}" destId="{5BEBBA8F-CEE3-4BA4-857A-779D499E0577}" srcOrd="0" destOrd="0" presId="urn:microsoft.com/office/officeart/2005/8/layout/hList9"/>
    <dgm:cxn modelId="{04230C9E-5C82-4C3E-A9AC-0BCDB730129E}" srcId="{BC5DE2F9-3BF8-47B0-9C1D-B816617F0298}" destId="{253C18B4-B38B-4CDC-8194-846E60F6B4CA}" srcOrd="1" destOrd="0" parTransId="{AA1CB45C-093D-4772-BB5C-9CA5AA80C76E}" sibTransId="{AE12B1DD-4902-47E1-9990-FA3E0D382C7E}"/>
    <dgm:cxn modelId="{2E2027A0-7F10-4E8F-9A9D-F28F0DDB15C5}" type="presOf" srcId="{4F812671-82FC-4224-9B3C-D656F9FE34FE}" destId="{A399A9C6-E427-4DA7-BB7F-B5341C356EC7}" srcOrd="0" destOrd="0" presId="urn:microsoft.com/office/officeart/2005/8/layout/hList9"/>
    <dgm:cxn modelId="{F76854A3-D58E-435D-9EB5-7E19E8255181}" type="presOf" srcId="{6271C120-91A3-4515-9BE7-11004B930DAA}" destId="{C1287CCC-6813-4227-85BC-E1FC4BE1B523}" srcOrd="0" destOrd="0" presId="urn:microsoft.com/office/officeart/2005/8/layout/hList9"/>
    <dgm:cxn modelId="{0D18C4A7-E1A4-4547-8C1B-06C0B458F9FF}" type="presOf" srcId="{7F41006E-8F2B-4605-B491-FC8268334A37}" destId="{27952CB4-2327-4489-BD7A-B472A159252D}" srcOrd="0" destOrd="0" presId="urn:microsoft.com/office/officeart/2005/8/layout/hList9"/>
    <dgm:cxn modelId="{D50751AF-BE3A-4369-8D5E-083F893EB5D1}" type="presOf" srcId="{F73E85B0-8F28-43F5-83F8-6A73EA43CAF5}" destId="{597FBFF2-8231-44BA-A29A-3BF965B1DFA8}" srcOrd="0" destOrd="0" presId="urn:microsoft.com/office/officeart/2005/8/layout/hList9"/>
    <dgm:cxn modelId="{CD2244B0-51E0-46E8-B4D5-816569324337}" type="presOf" srcId="{95118BD0-610C-4C23-9F66-C02BA75D2AF4}" destId="{D82DDD38-588A-46FE-9C57-F6839767AC83}" srcOrd="1" destOrd="0" presId="urn:microsoft.com/office/officeart/2005/8/layout/hList9"/>
    <dgm:cxn modelId="{1DA47EB0-743B-4BD0-823B-E2C5F5F3E69F}" srcId="{7F41006E-8F2B-4605-B491-FC8268334A37}" destId="{676094C5-A2A9-400B-ACEB-5CAD48766947}" srcOrd="0" destOrd="0" parTransId="{B44955D7-C6FA-4891-A972-CFD630F15FB5}" sibTransId="{D7B69BC6-3822-4529-81E2-F4AF98E376F5}"/>
    <dgm:cxn modelId="{5E8AA0B0-0EDE-449A-BDB9-9AF32A6BB60B}" srcId="{A0EB0CDD-A606-4961-B003-BA5C135A940A}" destId="{6271C120-91A3-4515-9BE7-11004B930DAA}" srcOrd="3" destOrd="0" parTransId="{E19E09EC-CCF1-4363-86A8-55288EC7D47F}" sibTransId="{89298FAF-F873-49BE-801D-E726FDB6A47C}"/>
    <dgm:cxn modelId="{AC3EAAB1-9BD1-4509-B651-3B711966ED2E}" type="presOf" srcId="{84EE8DAF-994C-4E80-BF19-A20D6C3FB07B}" destId="{E98719A2-1FED-4A5D-9F70-945307F585D3}" srcOrd="0" destOrd="0" presId="urn:microsoft.com/office/officeart/2005/8/layout/hList9"/>
    <dgm:cxn modelId="{837EEFB6-35F7-4FF5-90AF-A79B98511A2F}" type="presOf" srcId="{43CF1CD5-5943-4FC7-9E79-068053E66EE1}" destId="{5E17FB8D-E818-4408-A53C-47448BDB0EB4}" srcOrd="0" destOrd="0" presId="urn:microsoft.com/office/officeart/2005/8/layout/hList9"/>
    <dgm:cxn modelId="{83E960B8-192F-4353-BAFC-AAFEC6A02A50}" type="presOf" srcId="{D3F69F1F-A19F-42AD-BEE0-AB623D2AFE2A}" destId="{31E6D103-B721-4893-880F-D93095D0D7D0}" srcOrd="1" destOrd="0" presId="urn:microsoft.com/office/officeart/2005/8/layout/hList9"/>
    <dgm:cxn modelId="{9FD67ABA-8E1A-412C-B9CA-8ED3F3F7F188}" srcId="{A2D4899A-4B95-4C61-B9D2-5F3FF7804410}" destId="{7F41006E-8F2B-4605-B491-FC8268334A37}" srcOrd="3" destOrd="0" parTransId="{90BBE16E-7998-4AAC-AFA5-44CD67377110}" sibTransId="{E63A3D78-BFE8-4D67-99DB-CC49D757FC44}"/>
    <dgm:cxn modelId="{E47314BE-35F9-482C-8CE4-42E5029D7CDF}" type="presOf" srcId="{3F62CF5B-37C8-4635-BF41-0AC319FA423A}" destId="{590887EC-DB94-4C1B-B47B-846A28EA39D7}" srcOrd="0" destOrd="0" presId="urn:microsoft.com/office/officeart/2005/8/layout/hList9"/>
    <dgm:cxn modelId="{D3039EBF-9C4F-4754-A37D-DB9127A3DC00}" type="presOf" srcId="{676094C5-A2A9-400B-ACEB-5CAD48766947}" destId="{9EE6E8C0-22D3-4FF6-9ADA-89154F0CF27A}" srcOrd="0" destOrd="0" presId="urn:microsoft.com/office/officeart/2005/8/layout/hList9"/>
    <dgm:cxn modelId="{8F0708C2-8C9D-42F0-9901-CF657ED61997}" type="presOf" srcId="{95118BD0-610C-4C23-9F66-C02BA75D2AF4}" destId="{F51D33FD-F1C1-45FB-B68D-CE32EAA5D544}" srcOrd="0" destOrd="0" presId="urn:microsoft.com/office/officeart/2005/8/layout/hList9"/>
    <dgm:cxn modelId="{ACA252C3-FF34-4621-9DC0-6E3D61B3345A}" srcId="{A0EB0CDD-A606-4961-B003-BA5C135A940A}" destId="{43CF1CD5-5943-4FC7-9E79-068053E66EE1}" srcOrd="1" destOrd="0" parTransId="{0CE0BA62-6C32-4DFA-BC97-FD45BE2D503B}" sibTransId="{30CE6479-FCCE-4B67-828E-9A71215577A5}"/>
    <dgm:cxn modelId="{3E3A23C7-C917-4D54-B864-9D66A8EC288C}" srcId="{BC5DE2F9-3BF8-47B0-9C1D-B816617F0298}" destId="{11E8A3DF-D582-4661-A488-FAF4341476E8}" srcOrd="5" destOrd="0" parTransId="{088B1153-E7B5-4921-8821-D1B647BB52C6}" sibTransId="{BD746D80-ED52-4E52-B424-A8950C9A900F}"/>
    <dgm:cxn modelId="{1099B5C7-2881-4FD1-86D3-E7FC28180E58}" type="presOf" srcId="{10FFA931-2084-4C66-8548-60A384C4265E}" destId="{0C034088-B4BB-486A-8C6C-D7AD542367E5}" srcOrd="0" destOrd="0" presId="urn:microsoft.com/office/officeart/2005/8/layout/hList9"/>
    <dgm:cxn modelId="{8236BAC9-D06F-4C7E-B744-86795A6454E3}" type="presOf" srcId="{21504947-A12A-4AD9-A1B5-2499374F0512}" destId="{49D7A447-C243-4953-86EE-021AFB23AA09}" srcOrd="0" destOrd="0" presId="urn:microsoft.com/office/officeart/2005/8/layout/hList9"/>
    <dgm:cxn modelId="{D51099CD-804E-4EF3-B32A-AA700FF8A7DC}" srcId="{4F812671-82FC-4224-9B3C-D656F9FE34FE}" destId="{2408BF2E-AF9C-45C8-813A-23E406472122}" srcOrd="3" destOrd="0" parTransId="{0A1E3BF1-57D2-4799-99CA-7DACF2C07CD2}" sibTransId="{51EEB83A-BA73-4028-82D1-41BCE77192BD}"/>
    <dgm:cxn modelId="{C9E1B8D0-6766-41F8-B013-257E5F8E0A2A}" type="presOf" srcId="{676094C5-A2A9-400B-ACEB-5CAD48766947}" destId="{A7EAFCA5-2A9C-4DD1-9531-1212BA182C49}" srcOrd="1" destOrd="0" presId="urn:microsoft.com/office/officeart/2005/8/layout/hList9"/>
    <dgm:cxn modelId="{E27A81D3-29ED-4632-97B7-37AE139E185C}" srcId="{A0EB0CDD-A606-4961-B003-BA5C135A940A}" destId="{8C3BC7B0-7401-4964-911E-B3B0B7869FC9}" srcOrd="0" destOrd="0" parTransId="{02C0FF1E-673C-417C-A8B9-DE0AE1348E4C}" sibTransId="{B8D8AD91-63F6-407C-9613-AF5C35F3BAD5}"/>
    <dgm:cxn modelId="{B7E57AD7-1C95-4EB4-A505-BC784840043F}" type="presOf" srcId="{AFD3DFCA-AF25-4DF6-A484-1B2E1AAB9C3E}" destId="{B2DC52A2-E63A-4208-9E4C-E37EDAF584F5}" srcOrd="0" destOrd="0" presId="urn:microsoft.com/office/officeart/2005/8/layout/hList9"/>
    <dgm:cxn modelId="{50091AE0-7E94-4039-9717-A733F5B7FCD5}" type="presOf" srcId="{6271C120-91A3-4515-9BE7-11004B930DAA}" destId="{033200A8-90D7-4741-B93C-BAEA58FF4397}" srcOrd="1" destOrd="0" presId="urn:microsoft.com/office/officeart/2005/8/layout/hList9"/>
    <dgm:cxn modelId="{033AE7E1-8A85-47E2-930F-F31285F45CD0}" type="presOf" srcId="{F2FA56BB-47FD-40AD-BD4E-03E1986C0F7F}" destId="{100C3F55-879B-404A-88E0-7A55DA9D56F7}" srcOrd="0" destOrd="0" presId="urn:microsoft.com/office/officeart/2005/8/layout/hList9"/>
    <dgm:cxn modelId="{CEA3F8E4-7D2D-4976-AF4A-2EE442F7129C}" type="presOf" srcId="{2B8B1773-68C9-4B12-97D6-098E9DFC6144}" destId="{C985B654-20EA-43A4-A835-C76A68036409}" srcOrd="0" destOrd="0" presId="urn:microsoft.com/office/officeart/2005/8/layout/hList9"/>
    <dgm:cxn modelId="{870CB7E6-DB9C-4F8C-AA06-7B84BB2EF985}" type="presOf" srcId="{253C18B4-B38B-4CDC-8194-846E60F6B4CA}" destId="{B5AD87AE-CADB-45C5-953E-D0791E8E95B7}" srcOrd="1" destOrd="0" presId="urn:microsoft.com/office/officeart/2005/8/layout/hList9"/>
    <dgm:cxn modelId="{3C013EEB-B79B-4C78-9DB8-B381A4059393}" type="presOf" srcId="{253C18B4-B38B-4CDC-8194-846E60F6B4CA}" destId="{79AB8834-676C-4928-893A-0470BE3EF83C}" srcOrd="0" destOrd="0" presId="urn:microsoft.com/office/officeart/2005/8/layout/hList9"/>
    <dgm:cxn modelId="{9196F2EC-7AA2-4C40-8848-5D8024BC5EAC}" type="presOf" srcId="{F73E85B0-8F28-43F5-83F8-6A73EA43CAF5}" destId="{FD4DCBA6-6EB4-44CE-A327-01E4B0A5E4BF}" srcOrd="1" destOrd="0" presId="urn:microsoft.com/office/officeart/2005/8/layout/hList9"/>
    <dgm:cxn modelId="{D429D8EF-39E5-4453-B5FD-3B0E51E40942}" type="presOf" srcId="{679924A4-C0AE-4660-9707-0B903B9E8047}" destId="{5440E60D-E66D-4FB8-A422-0619B564A830}" srcOrd="1" destOrd="0" presId="urn:microsoft.com/office/officeart/2005/8/layout/hList9"/>
    <dgm:cxn modelId="{32E43DF1-F5E2-40E7-9EA1-079F71859ACB}" srcId="{99ABBB90-8EF9-4A8E-BDCA-BE5F2A127D1E}" destId="{36FE1615-191F-44B5-94B2-A62DA603A156}" srcOrd="0" destOrd="0" parTransId="{C1460F36-3A2A-4D44-94FC-DB49E1EADCFD}" sibTransId="{4B32063C-F71D-418D-A362-F432DBBCFB8A}"/>
    <dgm:cxn modelId="{AAFA4FF1-029F-4925-A7F3-589690F93117}" type="presOf" srcId="{3F62CF5B-37C8-4635-BF41-0AC319FA423A}" destId="{AE26F615-8BC0-445F-8FA2-79176E5E9D2D}" srcOrd="1" destOrd="0" presId="urn:microsoft.com/office/officeart/2005/8/layout/hList9"/>
    <dgm:cxn modelId="{827536F5-9371-4F2E-9549-4BB1A75888FE}" srcId="{BC5DE2F9-3BF8-47B0-9C1D-B816617F0298}" destId="{84EE8DAF-994C-4E80-BF19-A20D6C3FB07B}" srcOrd="2" destOrd="0" parTransId="{B65E5AA4-833A-4CDE-83D1-F44DD1D52816}" sibTransId="{1F047D4A-5624-4714-BA59-64F9464840D0}"/>
    <dgm:cxn modelId="{487062FC-1AFC-4E15-A1CE-E098B1550E10}" type="presOf" srcId="{84EE8DAF-994C-4E80-BF19-A20D6C3FB07B}" destId="{B09648AF-FB03-4283-A968-7BE05E97F1F8}" srcOrd="1" destOrd="0" presId="urn:microsoft.com/office/officeart/2005/8/layout/hList9"/>
    <dgm:cxn modelId="{6450EEFF-2A5D-4A1A-B9EF-AECEC46F8D06}" type="presOf" srcId="{BE438EF7-64E8-44EA-979C-FD386D3ED937}" destId="{231A271D-1E45-429B-ABD5-CFD598B1E308}" srcOrd="1" destOrd="0" presId="urn:microsoft.com/office/officeart/2005/8/layout/hList9"/>
    <dgm:cxn modelId="{CE943039-71D7-4D30-AFAE-4A76747990B7}" type="presParOf" srcId="{B1936990-B493-42A7-9F63-40AB52FBA231}" destId="{E7A2222C-60FA-469A-9482-057779A02DB0}" srcOrd="0" destOrd="0" presId="urn:microsoft.com/office/officeart/2005/8/layout/hList9"/>
    <dgm:cxn modelId="{B3AFEDF2-5554-4F5E-89C0-006A27EECBE8}" type="presParOf" srcId="{B1936990-B493-42A7-9F63-40AB52FBA231}" destId="{23EBEFFF-214C-4AAC-A605-C839A1ED31D2}" srcOrd="1" destOrd="0" presId="urn:microsoft.com/office/officeart/2005/8/layout/hList9"/>
    <dgm:cxn modelId="{2970A756-729D-4C23-8AA5-29CA6039B7D5}" type="presParOf" srcId="{23EBEFFF-214C-4AAC-A605-C839A1ED31D2}" destId="{15CB871F-094C-4EBC-BAB7-FBDD4E290F25}" srcOrd="0" destOrd="0" presId="urn:microsoft.com/office/officeart/2005/8/layout/hList9"/>
    <dgm:cxn modelId="{B7ECC697-6389-4F13-9255-1CDB8701EF59}" type="presParOf" srcId="{23EBEFFF-214C-4AAC-A605-C839A1ED31D2}" destId="{9837DB2B-65AC-4B2B-8E13-DEEE9A4A2546}" srcOrd="1" destOrd="0" presId="urn:microsoft.com/office/officeart/2005/8/layout/hList9"/>
    <dgm:cxn modelId="{E5B23FA1-7FB8-4D05-A9E1-2DAF6F052B6A}" type="presParOf" srcId="{9837DB2B-65AC-4B2B-8E13-DEEE9A4A2546}" destId="{5BEBBA8F-CEE3-4BA4-857A-779D499E0577}" srcOrd="0" destOrd="0" presId="urn:microsoft.com/office/officeart/2005/8/layout/hList9"/>
    <dgm:cxn modelId="{39860FC5-0F6F-4ECC-8A69-6A33ACFE3369}" type="presParOf" srcId="{9837DB2B-65AC-4B2B-8E13-DEEE9A4A2546}" destId="{85D8BDD2-4821-4543-8FAC-9A20A39C7D8B}" srcOrd="1" destOrd="0" presId="urn:microsoft.com/office/officeart/2005/8/layout/hList9"/>
    <dgm:cxn modelId="{4A34B355-4159-4CD8-BB0D-865F776220EB}" type="presParOf" srcId="{23EBEFFF-214C-4AAC-A605-C839A1ED31D2}" destId="{CD968852-567A-4B02-8539-9AB67C8DBC28}" srcOrd="2" destOrd="0" presId="urn:microsoft.com/office/officeart/2005/8/layout/hList9"/>
    <dgm:cxn modelId="{7CAEB86C-DB3E-4846-BBBE-98106B6A7504}" type="presParOf" srcId="{CD968852-567A-4B02-8539-9AB67C8DBC28}" destId="{5E17FB8D-E818-4408-A53C-47448BDB0EB4}" srcOrd="0" destOrd="0" presId="urn:microsoft.com/office/officeart/2005/8/layout/hList9"/>
    <dgm:cxn modelId="{69C52419-7A6B-4A2A-8F98-FC510C127147}" type="presParOf" srcId="{CD968852-567A-4B02-8539-9AB67C8DBC28}" destId="{A75D1234-CC06-4318-A1F5-F565B507CBBC}" srcOrd="1" destOrd="0" presId="urn:microsoft.com/office/officeart/2005/8/layout/hList9"/>
    <dgm:cxn modelId="{217BA83B-AC6E-4316-A78B-70083BDD7CDD}" type="presParOf" srcId="{23EBEFFF-214C-4AAC-A605-C839A1ED31D2}" destId="{18C37658-F662-4FE0-A41C-83518B7E8D98}" srcOrd="3" destOrd="0" presId="urn:microsoft.com/office/officeart/2005/8/layout/hList9"/>
    <dgm:cxn modelId="{ADFCAC4D-F6FA-48C1-868A-994A17107351}" type="presParOf" srcId="{18C37658-F662-4FE0-A41C-83518B7E8D98}" destId="{100C3F55-879B-404A-88E0-7A55DA9D56F7}" srcOrd="0" destOrd="0" presId="urn:microsoft.com/office/officeart/2005/8/layout/hList9"/>
    <dgm:cxn modelId="{88D4B9F8-5137-4A2D-82D0-5FF8D2E2114E}" type="presParOf" srcId="{18C37658-F662-4FE0-A41C-83518B7E8D98}" destId="{240B7343-885D-42A0-9FF7-D96C1BFED18A}" srcOrd="1" destOrd="0" presId="urn:microsoft.com/office/officeart/2005/8/layout/hList9"/>
    <dgm:cxn modelId="{B89F3931-83EA-4B07-B96D-F31812ABE418}" type="presParOf" srcId="{23EBEFFF-214C-4AAC-A605-C839A1ED31D2}" destId="{2BE5DDA3-3014-4E4F-BA8B-4D2A8689ED79}" srcOrd="4" destOrd="0" presId="urn:microsoft.com/office/officeart/2005/8/layout/hList9"/>
    <dgm:cxn modelId="{5C52DC79-6F71-45EE-885C-B1487254737F}" type="presParOf" srcId="{2BE5DDA3-3014-4E4F-BA8B-4D2A8689ED79}" destId="{C1287CCC-6813-4227-85BC-E1FC4BE1B523}" srcOrd="0" destOrd="0" presId="urn:microsoft.com/office/officeart/2005/8/layout/hList9"/>
    <dgm:cxn modelId="{3186A89A-9A9C-4C9F-8420-719493A772DF}" type="presParOf" srcId="{2BE5DDA3-3014-4E4F-BA8B-4D2A8689ED79}" destId="{033200A8-90D7-4741-B93C-BAEA58FF4397}" srcOrd="1" destOrd="0" presId="urn:microsoft.com/office/officeart/2005/8/layout/hList9"/>
    <dgm:cxn modelId="{C615C3BD-23FB-481C-9E86-EFEC3D36930B}" type="presParOf" srcId="{23EBEFFF-214C-4AAC-A605-C839A1ED31D2}" destId="{3C42B25D-CDF5-4C7C-8CFE-46001F6A8519}" srcOrd="5" destOrd="0" presId="urn:microsoft.com/office/officeart/2005/8/layout/hList9"/>
    <dgm:cxn modelId="{9C862233-D48B-4598-BD45-AA2532E3EDB0}" type="presParOf" srcId="{3C42B25D-CDF5-4C7C-8CFE-46001F6A8519}" destId="{63F2CF83-D6FF-4001-A804-C7A46AB2D31B}" srcOrd="0" destOrd="0" presId="urn:microsoft.com/office/officeart/2005/8/layout/hList9"/>
    <dgm:cxn modelId="{67651211-A9EC-421B-8D51-15A2A4126FFF}" type="presParOf" srcId="{3C42B25D-CDF5-4C7C-8CFE-46001F6A8519}" destId="{5BEC50F9-9034-426F-AB9E-0DE6A6FC7BAC}" srcOrd="1" destOrd="0" presId="urn:microsoft.com/office/officeart/2005/8/layout/hList9"/>
    <dgm:cxn modelId="{7E2AAAD4-11F3-4094-A36B-808CC0D981E0}" type="presParOf" srcId="{B1936990-B493-42A7-9F63-40AB52FBA231}" destId="{E3930752-8A68-4391-860E-46ABB9A8E525}" srcOrd="2" destOrd="0" presId="urn:microsoft.com/office/officeart/2005/8/layout/hList9"/>
    <dgm:cxn modelId="{A825A4DD-03F1-4931-AD6F-FFC5607741A1}" type="presParOf" srcId="{B1936990-B493-42A7-9F63-40AB52FBA231}" destId="{1F3AA8C0-8D3F-43D2-93F7-55FFB8AE10DF}" srcOrd="3" destOrd="0" presId="urn:microsoft.com/office/officeart/2005/8/layout/hList9"/>
    <dgm:cxn modelId="{0CB9A32D-403F-4263-BF98-4D330DBCBE88}" type="presParOf" srcId="{B1936990-B493-42A7-9F63-40AB52FBA231}" destId="{ED40F8FB-C9E2-4D6C-BF86-9BFA9D63A82D}" srcOrd="4" destOrd="0" presId="urn:microsoft.com/office/officeart/2005/8/layout/hList9"/>
    <dgm:cxn modelId="{D8DA291A-9D55-402C-8387-7D16BD2F650F}" type="presParOf" srcId="{B1936990-B493-42A7-9F63-40AB52FBA231}" destId="{9003ADF4-F01D-4BFC-A5EF-E62BFAC8A48D}" srcOrd="5" destOrd="0" presId="urn:microsoft.com/office/officeart/2005/8/layout/hList9"/>
    <dgm:cxn modelId="{F63AE25C-A435-4A22-8F14-38FEBBB0069C}" type="presParOf" srcId="{B1936990-B493-42A7-9F63-40AB52FBA231}" destId="{B0098FA3-337A-410A-9E2E-68344DE76FC2}" srcOrd="6" destOrd="0" presId="urn:microsoft.com/office/officeart/2005/8/layout/hList9"/>
    <dgm:cxn modelId="{11369DDA-821E-47E4-B3C5-D67B4C1803FD}" type="presParOf" srcId="{B0098FA3-337A-410A-9E2E-68344DE76FC2}" destId="{1852FD70-6EDB-45D7-91C2-09DBDDC0F251}" srcOrd="0" destOrd="0" presId="urn:microsoft.com/office/officeart/2005/8/layout/hList9"/>
    <dgm:cxn modelId="{42145D66-0B29-4989-BE88-0483F8470BB0}" type="presParOf" srcId="{B0098FA3-337A-410A-9E2E-68344DE76FC2}" destId="{2F9127F4-5E4E-4DE8-AC56-D705185147BF}" srcOrd="1" destOrd="0" presId="urn:microsoft.com/office/officeart/2005/8/layout/hList9"/>
    <dgm:cxn modelId="{5E278E7A-1A87-4FFA-84F8-8C82395A90D6}" type="presParOf" srcId="{2F9127F4-5E4E-4DE8-AC56-D705185147BF}" destId="{59525D50-93DD-410A-9BFD-39AFD3F65EDB}" srcOrd="0" destOrd="0" presId="urn:microsoft.com/office/officeart/2005/8/layout/hList9"/>
    <dgm:cxn modelId="{ABB71E3B-F16F-4703-850F-E4C85BFB966B}" type="presParOf" srcId="{2F9127F4-5E4E-4DE8-AC56-D705185147BF}" destId="{8C5D5C83-EF93-4BA8-8BBE-E717F458FB23}" srcOrd="1" destOrd="0" presId="urn:microsoft.com/office/officeart/2005/8/layout/hList9"/>
    <dgm:cxn modelId="{29E99B8E-6ADC-4E26-BE83-C8FF1E807FCD}" type="presParOf" srcId="{B0098FA3-337A-410A-9E2E-68344DE76FC2}" destId="{13F29FF4-BE28-4B69-B184-768EB46B912E}" srcOrd="2" destOrd="0" presId="urn:microsoft.com/office/officeart/2005/8/layout/hList9"/>
    <dgm:cxn modelId="{EC4B5FF4-3857-47C6-B5E1-17116D124A9B}" type="presParOf" srcId="{13F29FF4-BE28-4B69-B184-768EB46B912E}" destId="{C985B654-20EA-43A4-A835-C76A68036409}" srcOrd="0" destOrd="0" presId="urn:microsoft.com/office/officeart/2005/8/layout/hList9"/>
    <dgm:cxn modelId="{77234A17-15F6-489F-AEC0-0ABDB6300862}" type="presParOf" srcId="{13F29FF4-BE28-4B69-B184-768EB46B912E}" destId="{A6771B64-AFB3-459C-8979-CFBEBAEA5120}" srcOrd="1" destOrd="0" presId="urn:microsoft.com/office/officeart/2005/8/layout/hList9"/>
    <dgm:cxn modelId="{EA681667-568E-41E3-85BA-6DE6E6C232F4}" type="presParOf" srcId="{B0098FA3-337A-410A-9E2E-68344DE76FC2}" destId="{BF9581C2-039F-4F43-82CB-D1BEE574F73B}" srcOrd="3" destOrd="0" presId="urn:microsoft.com/office/officeart/2005/8/layout/hList9"/>
    <dgm:cxn modelId="{C88A046A-4C19-42FB-9B2C-990ABBD8455E}" type="presParOf" srcId="{BF9581C2-039F-4F43-82CB-D1BEE574F73B}" destId="{95D9BED0-D0E6-4433-A3CA-BD6D95D9FF1D}" srcOrd="0" destOrd="0" presId="urn:microsoft.com/office/officeart/2005/8/layout/hList9"/>
    <dgm:cxn modelId="{3A27ABBD-F913-4A1A-BF70-3B31B0A69816}" type="presParOf" srcId="{BF9581C2-039F-4F43-82CB-D1BEE574F73B}" destId="{B4E8B0D7-4827-4646-BE73-B5C59128C0E2}" srcOrd="1" destOrd="0" presId="urn:microsoft.com/office/officeart/2005/8/layout/hList9"/>
    <dgm:cxn modelId="{0CDC0CDF-2E38-4FC7-8F1D-C9E1C377E845}" type="presParOf" srcId="{B0098FA3-337A-410A-9E2E-68344DE76FC2}" destId="{522172C9-6995-4BB5-B604-F99FF67CD3F6}" srcOrd="4" destOrd="0" presId="urn:microsoft.com/office/officeart/2005/8/layout/hList9"/>
    <dgm:cxn modelId="{B9830D50-C64E-4234-A775-7E5810A4B312}" type="presParOf" srcId="{522172C9-6995-4BB5-B604-F99FF67CD3F6}" destId="{924B00A8-17F9-45CD-9F3F-E37596B3BE4A}" srcOrd="0" destOrd="0" presId="urn:microsoft.com/office/officeart/2005/8/layout/hList9"/>
    <dgm:cxn modelId="{6116191A-0158-456F-996F-BC9F814D7A3E}" type="presParOf" srcId="{522172C9-6995-4BB5-B604-F99FF67CD3F6}" destId="{1FA3AE13-246B-45B3-82DB-ECB4723653C7}" srcOrd="1" destOrd="0" presId="urn:microsoft.com/office/officeart/2005/8/layout/hList9"/>
    <dgm:cxn modelId="{2189E008-C996-401E-AAAB-DC3C561D532D}" type="presParOf" srcId="{B0098FA3-337A-410A-9E2E-68344DE76FC2}" destId="{A3FA22F8-7A17-486B-BFA3-E2B8C6EBAC41}" srcOrd="5" destOrd="0" presId="urn:microsoft.com/office/officeart/2005/8/layout/hList9"/>
    <dgm:cxn modelId="{2D70D49C-E477-4E77-8182-A76838B5FE57}" type="presParOf" srcId="{A3FA22F8-7A17-486B-BFA3-E2B8C6EBAC41}" destId="{2B08686B-650D-4842-8549-08522E2997CD}" srcOrd="0" destOrd="0" presId="urn:microsoft.com/office/officeart/2005/8/layout/hList9"/>
    <dgm:cxn modelId="{76549F16-7769-4760-A2DA-6EF41D18C868}" type="presParOf" srcId="{A3FA22F8-7A17-486B-BFA3-E2B8C6EBAC41}" destId="{EE27EE82-9707-40A8-B225-FD44EAB7025C}" srcOrd="1" destOrd="0" presId="urn:microsoft.com/office/officeart/2005/8/layout/hList9"/>
    <dgm:cxn modelId="{EF1CB7A0-F2E1-4A78-B5CF-F2C9EDCBB5A4}" type="presParOf" srcId="{B0098FA3-337A-410A-9E2E-68344DE76FC2}" destId="{C6217B0C-E0E2-4C9B-B954-7728E65BB4A9}" srcOrd="6" destOrd="0" presId="urn:microsoft.com/office/officeart/2005/8/layout/hList9"/>
    <dgm:cxn modelId="{C07E819C-A1A3-4F17-A3AC-F1DEDDD37E41}" type="presParOf" srcId="{C6217B0C-E0E2-4C9B-B954-7728E65BB4A9}" destId="{A5403BCC-4C53-44BD-8496-67BB07E9E3BE}" srcOrd="0" destOrd="0" presId="urn:microsoft.com/office/officeart/2005/8/layout/hList9"/>
    <dgm:cxn modelId="{EA9BC5A4-E5F4-4610-B6A7-59B8F45AE30E}" type="presParOf" srcId="{C6217B0C-E0E2-4C9B-B954-7728E65BB4A9}" destId="{231A271D-1E45-429B-ABD5-CFD598B1E308}" srcOrd="1" destOrd="0" presId="urn:microsoft.com/office/officeart/2005/8/layout/hList9"/>
    <dgm:cxn modelId="{D18714B0-300E-4792-A97C-A0B93B8124DE}" type="presParOf" srcId="{B1936990-B493-42A7-9F63-40AB52FBA231}" destId="{D79B1C6B-BDDF-4446-B4CA-6CCEFABEBA09}" srcOrd="7" destOrd="0" presId="urn:microsoft.com/office/officeart/2005/8/layout/hList9"/>
    <dgm:cxn modelId="{0BE6EC80-8FAD-4AB9-8173-BBE6608E8196}" type="presParOf" srcId="{B1936990-B493-42A7-9F63-40AB52FBA231}" destId="{A399A9C6-E427-4DA7-BB7F-B5341C356EC7}" srcOrd="8" destOrd="0" presId="urn:microsoft.com/office/officeart/2005/8/layout/hList9"/>
    <dgm:cxn modelId="{8EE8CE9D-45C7-488D-B9BB-24C6E65BF1E3}" type="presParOf" srcId="{B1936990-B493-42A7-9F63-40AB52FBA231}" destId="{76554392-7B08-4843-BB85-FA0CD5D25612}" srcOrd="9" destOrd="0" presId="urn:microsoft.com/office/officeart/2005/8/layout/hList9"/>
    <dgm:cxn modelId="{C503B1B7-8D1A-4DF3-A207-345E1ACDDD7F}" type="presParOf" srcId="{B1936990-B493-42A7-9F63-40AB52FBA231}" destId="{A5AF2CE4-BA15-4606-95B2-E97E8E419556}" srcOrd="10" destOrd="0" presId="urn:microsoft.com/office/officeart/2005/8/layout/hList9"/>
    <dgm:cxn modelId="{E3F96853-B35B-40AD-A032-1692367422DC}" type="presParOf" srcId="{B1936990-B493-42A7-9F63-40AB52FBA231}" destId="{A818DFF6-DD5B-41D9-90FC-AB37C5DABBB0}" srcOrd="11" destOrd="0" presId="urn:microsoft.com/office/officeart/2005/8/layout/hList9"/>
    <dgm:cxn modelId="{82A3342E-D6B3-4B07-B947-A3F3339F9A51}" type="presParOf" srcId="{A818DFF6-DD5B-41D9-90FC-AB37C5DABBB0}" destId="{DB684116-7D7E-4AB5-A9AA-F441015018A0}" srcOrd="0" destOrd="0" presId="urn:microsoft.com/office/officeart/2005/8/layout/hList9"/>
    <dgm:cxn modelId="{FA178C60-6A0D-4E26-AFFB-9C1D32857E3F}" type="presParOf" srcId="{A818DFF6-DD5B-41D9-90FC-AB37C5DABBB0}" destId="{BC8C3EC2-BE9D-43A0-BE02-7B7597A4A47A}" srcOrd="1" destOrd="0" presId="urn:microsoft.com/office/officeart/2005/8/layout/hList9"/>
    <dgm:cxn modelId="{44D3CF03-56A4-469E-BF0F-9101161A5CC7}" type="presParOf" srcId="{BC8C3EC2-BE9D-43A0-BE02-7B7597A4A47A}" destId="{78648C36-35EC-4EB9-AED7-B985AF66B88B}" srcOrd="0" destOrd="0" presId="urn:microsoft.com/office/officeart/2005/8/layout/hList9"/>
    <dgm:cxn modelId="{FAF38C1C-80A4-49DB-BF82-204454D14DF2}" type="presParOf" srcId="{BC8C3EC2-BE9D-43A0-BE02-7B7597A4A47A}" destId="{F9B97ECF-F3E3-4D21-AE9A-E6864B25B855}" srcOrd="1" destOrd="0" presId="urn:microsoft.com/office/officeart/2005/8/layout/hList9"/>
    <dgm:cxn modelId="{E9E72688-0300-4531-913F-C3CAA8D15C71}" type="presParOf" srcId="{A818DFF6-DD5B-41D9-90FC-AB37C5DABBB0}" destId="{CF790407-031C-47AF-AB8B-2E23822B040B}" srcOrd="2" destOrd="0" presId="urn:microsoft.com/office/officeart/2005/8/layout/hList9"/>
    <dgm:cxn modelId="{62471EC8-DF52-4448-BFF5-07CDF57561C6}" type="presParOf" srcId="{CF790407-031C-47AF-AB8B-2E23822B040B}" destId="{5BBEA7F5-5FA6-4FA5-9C18-03EBF368CFC8}" srcOrd="0" destOrd="0" presId="urn:microsoft.com/office/officeart/2005/8/layout/hList9"/>
    <dgm:cxn modelId="{EA89F2D1-EF88-4207-A327-52B6289A739C}" type="presParOf" srcId="{CF790407-031C-47AF-AB8B-2E23822B040B}" destId="{DAF850BD-6D43-491F-AE9B-527F5D1A1175}" srcOrd="1" destOrd="0" presId="urn:microsoft.com/office/officeart/2005/8/layout/hList9"/>
    <dgm:cxn modelId="{270FC090-DE52-4B7B-B353-CCF59C5EFB29}" type="presParOf" srcId="{A818DFF6-DD5B-41D9-90FC-AB37C5DABBB0}" destId="{6F0E11FE-6CF8-4658-AADE-419C1AC9D5A7}" srcOrd="3" destOrd="0" presId="urn:microsoft.com/office/officeart/2005/8/layout/hList9"/>
    <dgm:cxn modelId="{AAE72DF6-97B9-4F25-9A19-960CE29FFD38}" type="presParOf" srcId="{6F0E11FE-6CF8-4658-AADE-419C1AC9D5A7}" destId="{1701DAB5-66CD-4774-8866-F10595F8B800}" srcOrd="0" destOrd="0" presId="urn:microsoft.com/office/officeart/2005/8/layout/hList9"/>
    <dgm:cxn modelId="{85DAA4AB-10C9-4F94-AA89-77CCB28617B6}" type="presParOf" srcId="{6F0E11FE-6CF8-4658-AADE-419C1AC9D5A7}" destId="{294D1837-F806-4325-8538-2A96156B6A91}" srcOrd="1" destOrd="0" presId="urn:microsoft.com/office/officeart/2005/8/layout/hList9"/>
    <dgm:cxn modelId="{76B07109-161F-4700-BD53-A0495A65805E}" type="presParOf" srcId="{A818DFF6-DD5B-41D9-90FC-AB37C5DABBB0}" destId="{BCF88983-E1E3-4613-9619-2EA448CFBB75}" srcOrd="4" destOrd="0" presId="urn:microsoft.com/office/officeart/2005/8/layout/hList9"/>
    <dgm:cxn modelId="{6763CD03-D5ED-49DD-9325-48CB320E6BC4}" type="presParOf" srcId="{BCF88983-E1E3-4613-9619-2EA448CFBB75}" destId="{0C034088-B4BB-486A-8C6C-D7AD542367E5}" srcOrd="0" destOrd="0" presId="urn:microsoft.com/office/officeart/2005/8/layout/hList9"/>
    <dgm:cxn modelId="{9BE46FBD-0804-4E2D-8378-67D144D125B8}" type="presParOf" srcId="{BCF88983-E1E3-4613-9619-2EA448CFBB75}" destId="{7BAAE96E-6FA2-4FB7-89BC-2FF903AB02D1}" srcOrd="1" destOrd="0" presId="urn:microsoft.com/office/officeart/2005/8/layout/hList9"/>
    <dgm:cxn modelId="{5D29C027-A7A7-4074-B355-3A5ACC414F53}" type="presParOf" srcId="{B1936990-B493-42A7-9F63-40AB52FBA231}" destId="{D0842BEB-5A78-4261-8630-D2067F12D7F9}" srcOrd="12" destOrd="0" presId="urn:microsoft.com/office/officeart/2005/8/layout/hList9"/>
    <dgm:cxn modelId="{9970C933-4078-4986-B9C3-A0A7C4BDDDE2}" type="presParOf" srcId="{B1936990-B493-42A7-9F63-40AB52FBA231}" destId="{8245C68C-30F2-4898-A0CC-A66F0474D243}" srcOrd="13" destOrd="0" presId="urn:microsoft.com/office/officeart/2005/8/layout/hList9"/>
    <dgm:cxn modelId="{32D5D472-C4E5-4C67-B11C-027C9B5A3D87}" type="presParOf" srcId="{B1936990-B493-42A7-9F63-40AB52FBA231}" destId="{06E0A085-B3AC-4823-B12C-A1F9C0BE41CE}" srcOrd="14" destOrd="0" presId="urn:microsoft.com/office/officeart/2005/8/layout/hList9"/>
    <dgm:cxn modelId="{94FB18E4-8849-40FD-BD96-1CAF44566610}" type="presParOf" srcId="{B1936990-B493-42A7-9F63-40AB52FBA231}" destId="{A394C3C7-3F28-4E9E-AE95-13ED7D0A11DE}" srcOrd="15" destOrd="0" presId="urn:microsoft.com/office/officeart/2005/8/layout/hList9"/>
    <dgm:cxn modelId="{5F5E30A0-75D6-4AEE-89BA-B8B7DE321F5C}" type="presParOf" srcId="{B1936990-B493-42A7-9F63-40AB52FBA231}" destId="{C838DE52-45BB-4C72-901C-AF636B0757F7}" srcOrd="16" destOrd="0" presId="urn:microsoft.com/office/officeart/2005/8/layout/hList9"/>
    <dgm:cxn modelId="{5A9596C6-56C7-453D-8186-A017A4D531CE}" type="presParOf" srcId="{C838DE52-45BB-4C72-901C-AF636B0757F7}" destId="{244EC286-3754-4550-BB8A-5FCA0160ECB1}" srcOrd="0" destOrd="0" presId="urn:microsoft.com/office/officeart/2005/8/layout/hList9"/>
    <dgm:cxn modelId="{BB002813-5FFA-45FE-94DC-551341C11D48}" type="presParOf" srcId="{C838DE52-45BB-4C72-901C-AF636B0757F7}" destId="{250E2137-6C8D-4D8C-A01E-F87C8662C245}" srcOrd="1" destOrd="0" presId="urn:microsoft.com/office/officeart/2005/8/layout/hList9"/>
    <dgm:cxn modelId="{679C4DC4-5C80-4F0C-AF5D-9CBD6A165608}" type="presParOf" srcId="{250E2137-6C8D-4D8C-A01E-F87C8662C245}" destId="{9EE6E8C0-22D3-4FF6-9ADA-89154F0CF27A}" srcOrd="0" destOrd="0" presId="urn:microsoft.com/office/officeart/2005/8/layout/hList9"/>
    <dgm:cxn modelId="{A04ACEE8-6456-41DC-9A6E-7A833162B595}" type="presParOf" srcId="{250E2137-6C8D-4D8C-A01E-F87C8662C245}" destId="{A7EAFCA5-2A9C-4DD1-9531-1212BA182C49}" srcOrd="1" destOrd="0" presId="urn:microsoft.com/office/officeart/2005/8/layout/hList9"/>
    <dgm:cxn modelId="{081BFCD3-E33F-4F4E-BCB7-17F50FD41719}" type="presParOf" srcId="{C838DE52-45BB-4C72-901C-AF636B0757F7}" destId="{FBEEC200-D053-4F0E-A9E2-6EC175A89739}" srcOrd="2" destOrd="0" presId="urn:microsoft.com/office/officeart/2005/8/layout/hList9"/>
    <dgm:cxn modelId="{A6412F5D-C156-4D59-9773-9FC3805E6D11}" type="presParOf" srcId="{FBEEC200-D053-4F0E-A9E2-6EC175A89739}" destId="{F51D33FD-F1C1-45FB-B68D-CE32EAA5D544}" srcOrd="0" destOrd="0" presId="urn:microsoft.com/office/officeart/2005/8/layout/hList9"/>
    <dgm:cxn modelId="{C5CD2F4A-5BFC-4FE4-934E-CE2F88B24E20}" type="presParOf" srcId="{FBEEC200-D053-4F0E-A9E2-6EC175A89739}" destId="{D82DDD38-588A-46FE-9C57-F6839767AC83}" srcOrd="1" destOrd="0" presId="urn:microsoft.com/office/officeart/2005/8/layout/hList9"/>
    <dgm:cxn modelId="{B519BF5E-E4AC-463C-AE46-72F5B6ED5DEA}" type="presParOf" srcId="{C838DE52-45BB-4C72-901C-AF636B0757F7}" destId="{0D5B4433-BAA2-4359-BCB9-50DF28DD3840}" srcOrd="3" destOrd="0" presId="urn:microsoft.com/office/officeart/2005/8/layout/hList9"/>
    <dgm:cxn modelId="{189DA8FB-07DC-4292-B1B1-BE9EF1664BE8}" type="presParOf" srcId="{0D5B4433-BAA2-4359-BCB9-50DF28DD3840}" destId="{597FBFF2-8231-44BA-A29A-3BF965B1DFA8}" srcOrd="0" destOrd="0" presId="urn:microsoft.com/office/officeart/2005/8/layout/hList9"/>
    <dgm:cxn modelId="{738573F3-4A0E-4F91-AA19-2EFA1461C35F}" type="presParOf" srcId="{0D5B4433-BAA2-4359-BCB9-50DF28DD3840}" destId="{FD4DCBA6-6EB4-44CE-A327-01E4B0A5E4BF}" srcOrd="1" destOrd="0" presId="urn:microsoft.com/office/officeart/2005/8/layout/hList9"/>
    <dgm:cxn modelId="{0C892AD4-64F3-4AB6-A453-D1BF86CCEA9C}" type="presParOf" srcId="{B1936990-B493-42A7-9F63-40AB52FBA231}" destId="{0E0D2768-A164-486E-A84C-F4DE60AE6D1A}" srcOrd="17" destOrd="0" presId="urn:microsoft.com/office/officeart/2005/8/layout/hList9"/>
    <dgm:cxn modelId="{C8B5950E-11D7-46D0-A0C6-DE22F3457DAC}" type="presParOf" srcId="{B1936990-B493-42A7-9F63-40AB52FBA231}" destId="{27952CB4-2327-4489-BD7A-B472A159252D}" srcOrd="18" destOrd="0" presId="urn:microsoft.com/office/officeart/2005/8/layout/hList9"/>
    <dgm:cxn modelId="{9EFD9A0C-56D6-4101-8423-37C6B12FDDC5}" type="presParOf" srcId="{B1936990-B493-42A7-9F63-40AB52FBA231}" destId="{D16382E0-08C9-4CE3-9B5B-88FFCC43B11C}" srcOrd="19" destOrd="0" presId="urn:microsoft.com/office/officeart/2005/8/layout/hList9"/>
    <dgm:cxn modelId="{10021EA2-956D-4999-B083-03BCADC68580}" type="presParOf" srcId="{B1936990-B493-42A7-9F63-40AB52FBA231}" destId="{621A7610-A043-4F2E-BF24-0EA4A3E31F9C}" srcOrd="20" destOrd="0" presId="urn:microsoft.com/office/officeart/2005/8/layout/hList9"/>
    <dgm:cxn modelId="{0023A636-A555-4B4F-B2AB-DF01F481ED01}" type="presParOf" srcId="{B1936990-B493-42A7-9F63-40AB52FBA231}" destId="{83F4FE45-06B2-4CB1-8021-D46314363203}" srcOrd="21" destOrd="0" presId="urn:microsoft.com/office/officeart/2005/8/layout/hList9"/>
    <dgm:cxn modelId="{280F3F84-0E81-444F-A617-8FCDCBA130D2}" type="presParOf" srcId="{83F4FE45-06B2-4CB1-8021-D46314363203}" destId="{D4D431EF-B954-4463-B69A-84E5D279C1B2}" srcOrd="0" destOrd="0" presId="urn:microsoft.com/office/officeart/2005/8/layout/hList9"/>
    <dgm:cxn modelId="{5ABC8F9F-869C-4F4E-97E7-2A632E5BA28A}" type="presParOf" srcId="{83F4FE45-06B2-4CB1-8021-D46314363203}" destId="{375FD3C0-7655-4A7C-B25C-72D9E7329310}" srcOrd="1" destOrd="0" presId="urn:microsoft.com/office/officeart/2005/8/layout/hList9"/>
    <dgm:cxn modelId="{75DB9B7A-CC2A-4590-850F-72DE68548B17}" type="presParOf" srcId="{375FD3C0-7655-4A7C-B25C-72D9E7329310}" destId="{A5B10AE5-0A13-4218-9362-8302578384C3}" srcOrd="0" destOrd="0" presId="urn:microsoft.com/office/officeart/2005/8/layout/hList9"/>
    <dgm:cxn modelId="{7468202B-14D4-495E-8CEF-977286BA924D}" type="presParOf" srcId="{375FD3C0-7655-4A7C-B25C-72D9E7329310}" destId="{31E6D103-B721-4893-880F-D93095D0D7D0}" srcOrd="1" destOrd="0" presId="urn:microsoft.com/office/officeart/2005/8/layout/hList9"/>
    <dgm:cxn modelId="{BDAA5B76-9C98-4129-8683-3700376D134D}" type="presParOf" srcId="{83F4FE45-06B2-4CB1-8021-D46314363203}" destId="{EEF54BE4-C8E7-4AD0-9743-A487902C4440}" srcOrd="2" destOrd="0" presId="urn:microsoft.com/office/officeart/2005/8/layout/hList9"/>
    <dgm:cxn modelId="{ED368479-B320-40F6-B9A1-BD25BF016729}" type="presParOf" srcId="{EEF54BE4-C8E7-4AD0-9743-A487902C4440}" destId="{79AB8834-676C-4928-893A-0470BE3EF83C}" srcOrd="0" destOrd="0" presId="urn:microsoft.com/office/officeart/2005/8/layout/hList9"/>
    <dgm:cxn modelId="{449E644C-8137-497F-B309-C639BED433EE}" type="presParOf" srcId="{EEF54BE4-C8E7-4AD0-9743-A487902C4440}" destId="{B5AD87AE-CADB-45C5-953E-D0791E8E95B7}" srcOrd="1" destOrd="0" presId="urn:microsoft.com/office/officeart/2005/8/layout/hList9"/>
    <dgm:cxn modelId="{C3A5587D-7C8D-4202-A6DC-182172D839F8}" type="presParOf" srcId="{83F4FE45-06B2-4CB1-8021-D46314363203}" destId="{89E2AF9F-6648-4B26-B617-048968EB07D4}" srcOrd="3" destOrd="0" presId="urn:microsoft.com/office/officeart/2005/8/layout/hList9"/>
    <dgm:cxn modelId="{10999F54-CAD8-4CAD-8166-63E752CE1665}" type="presParOf" srcId="{89E2AF9F-6648-4B26-B617-048968EB07D4}" destId="{E98719A2-1FED-4A5D-9F70-945307F585D3}" srcOrd="0" destOrd="0" presId="urn:microsoft.com/office/officeart/2005/8/layout/hList9"/>
    <dgm:cxn modelId="{B3AAC37B-7724-4DC3-9A53-AC921A543E13}" type="presParOf" srcId="{89E2AF9F-6648-4B26-B617-048968EB07D4}" destId="{B09648AF-FB03-4283-A968-7BE05E97F1F8}" srcOrd="1" destOrd="0" presId="urn:microsoft.com/office/officeart/2005/8/layout/hList9"/>
    <dgm:cxn modelId="{1B8DCAAC-E355-48A8-A85A-30449C801DB4}" type="presParOf" srcId="{83F4FE45-06B2-4CB1-8021-D46314363203}" destId="{09FB624C-201C-47BF-BA1D-E99AC82B87D0}" srcOrd="4" destOrd="0" presId="urn:microsoft.com/office/officeart/2005/8/layout/hList9"/>
    <dgm:cxn modelId="{ABC4AB0A-9F26-4424-B683-FCC9392DEBC3}" type="presParOf" srcId="{09FB624C-201C-47BF-BA1D-E99AC82B87D0}" destId="{3B09BCE2-F626-476B-A30C-C76CCF4688E7}" srcOrd="0" destOrd="0" presId="urn:microsoft.com/office/officeart/2005/8/layout/hList9"/>
    <dgm:cxn modelId="{B7454F8D-BA62-4DFB-88AF-AD1876CEBEF2}" type="presParOf" srcId="{09FB624C-201C-47BF-BA1D-E99AC82B87D0}" destId="{5189036B-0AF3-4643-A9DD-75E6BCC936F9}" srcOrd="1" destOrd="0" presId="urn:microsoft.com/office/officeart/2005/8/layout/hList9"/>
    <dgm:cxn modelId="{3D71C432-7D13-40D5-B2D3-0BE2E48466BE}" type="presParOf" srcId="{83F4FE45-06B2-4CB1-8021-D46314363203}" destId="{1E368FF3-4508-49E5-90D3-A41F0E1A2354}" srcOrd="5" destOrd="0" presId="urn:microsoft.com/office/officeart/2005/8/layout/hList9"/>
    <dgm:cxn modelId="{688238B8-22AA-4D56-829F-66C88FF5247B}" type="presParOf" srcId="{1E368FF3-4508-49E5-90D3-A41F0E1A2354}" destId="{7C9403F9-C85B-42A7-AFD3-2621C2E7B842}" srcOrd="0" destOrd="0" presId="urn:microsoft.com/office/officeart/2005/8/layout/hList9"/>
    <dgm:cxn modelId="{8DC41143-14DB-4823-A1F1-2051909E4F72}" type="presParOf" srcId="{1E368FF3-4508-49E5-90D3-A41F0E1A2354}" destId="{5440E60D-E66D-4FB8-A422-0619B564A830}" srcOrd="1" destOrd="0" presId="urn:microsoft.com/office/officeart/2005/8/layout/hList9"/>
    <dgm:cxn modelId="{F8624B0D-87BE-40D1-A0CE-036F1F597FEA}" type="presParOf" srcId="{83F4FE45-06B2-4CB1-8021-D46314363203}" destId="{5EF9DD77-785E-4985-B027-F137712A41F1}" srcOrd="6" destOrd="0" presId="urn:microsoft.com/office/officeart/2005/8/layout/hList9"/>
    <dgm:cxn modelId="{095EE376-E85E-4DCA-AE9D-BBB2C8DB973E}" type="presParOf" srcId="{5EF9DD77-785E-4985-B027-F137712A41F1}" destId="{580ADDAA-19F8-4982-B973-AAE608A25F4A}" srcOrd="0" destOrd="0" presId="urn:microsoft.com/office/officeart/2005/8/layout/hList9"/>
    <dgm:cxn modelId="{43458815-5F35-417C-996B-F05029A51270}" type="presParOf" srcId="{5EF9DD77-785E-4985-B027-F137712A41F1}" destId="{872A1144-5B1A-447B-BB69-2C6B86617C5C}" srcOrd="1" destOrd="0" presId="urn:microsoft.com/office/officeart/2005/8/layout/hList9"/>
    <dgm:cxn modelId="{7A4D48FD-D2A3-41D3-A442-AF38D95DF523}" type="presParOf" srcId="{B1936990-B493-42A7-9F63-40AB52FBA231}" destId="{E382A492-2A46-4A00-BE9F-2E3D9C739C5D}" srcOrd="22" destOrd="0" presId="urn:microsoft.com/office/officeart/2005/8/layout/hList9"/>
    <dgm:cxn modelId="{B33F5653-F758-4EA9-9B87-D1655382303B}" type="presParOf" srcId="{B1936990-B493-42A7-9F63-40AB52FBA231}" destId="{22859A4B-C4A5-418F-A82F-CDE8E85B7621}" srcOrd="23" destOrd="0" presId="urn:microsoft.com/office/officeart/2005/8/layout/hList9"/>
    <dgm:cxn modelId="{75890BAB-A7B0-42BE-A632-3F291C0581A4}" type="presParOf" srcId="{B1936990-B493-42A7-9F63-40AB52FBA231}" destId="{820CE1FB-F552-4509-88AE-761A1DB1F7CD}" srcOrd="24" destOrd="0" presId="urn:microsoft.com/office/officeart/2005/8/layout/hList9"/>
    <dgm:cxn modelId="{455053BF-DF51-4D01-A968-83803FAEBE55}" type="presParOf" srcId="{B1936990-B493-42A7-9F63-40AB52FBA231}" destId="{9EB4BDC4-9CDC-4069-9281-A86F57E72CB1}" srcOrd="25" destOrd="0" presId="urn:microsoft.com/office/officeart/2005/8/layout/hList9"/>
    <dgm:cxn modelId="{2D8D39B1-3367-414A-AE30-14C169D8A91D}" type="presParOf" srcId="{B1936990-B493-42A7-9F63-40AB52FBA231}" destId="{76B264A6-60EA-41EF-8A8D-58B4007794D0}" srcOrd="26" destOrd="0" presId="urn:microsoft.com/office/officeart/2005/8/layout/hList9"/>
    <dgm:cxn modelId="{EB957A1B-2AA6-4D2E-8EEC-7ADC888A0861}" type="presParOf" srcId="{76B264A6-60EA-41EF-8A8D-58B4007794D0}" destId="{CFEC2CA1-5A00-4C80-8079-CC5B43930F35}" srcOrd="0" destOrd="0" presId="urn:microsoft.com/office/officeart/2005/8/layout/hList9"/>
    <dgm:cxn modelId="{083D20D5-8CF6-469C-8229-9A58CF4655E4}" type="presParOf" srcId="{76B264A6-60EA-41EF-8A8D-58B4007794D0}" destId="{1CF7643F-3847-43A9-B390-31E7D7BC2CBF}" srcOrd="1" destOrd="0" presId="urn:microsoft.com/office/officeart/2005/8/layout/hList9"/>
    <dgm:cxn modelId="{78C0306E-66C2-4537-BE22-91130F318AD4}" type="presParOf" srcId="{1CF7643F-3847-43A9-B390-31E7D7BC2CBF}" destId="{590887EC-DB94-4C1B-B47B-846A28EA39D7}" srcOrd="0" destOrd="0" presId="urn:microsoft.com/office/officeart/2005/8/layout/hList9"/>
    <dgm:cxn modelId="{B31805E3-700D-4AAB-BD23-58BECBC93D51}" type="presParOf" srcId="{1CF7643F-3847-43A9-B390-31E7D7BC2CBF}" destId="{AE26F615-8BC0-445F-8FA2-79176E5E9D2D}" srcOrd="1" destOrd="0" presId="urn:microsoft.com/office/officeart/2005/8/layout/hList9"/>
    <dgm:cxn modelId="{2B1EA7C4-FECD-49F8-A764-6487192675AE}" type="presParOf" srcId="{76B264A6-60EA-41EF-8A8D-58B4007794D0}" destId="{5BBCB996-B132-49D7-A726-5C791EB15E4D}" srcOrd="2" destOrd="0" presId="urn:microsoft.com/office/officeart/2005/8/layout/hList9"/>
    <dgm:cxn modelId="{631CB1DE-688D-498C-B2AF-45DEFF844BF9}" type="presParOf" srcId="{5BBCB996-B132-49D7-A726-5C791EB15E4D}" destId="{49D7A447-C243-4953-86EE-021AFB23AA09}" srcOrd="0" destOrd="0" presId="urn:microsoft.com/office/officeart/2005/8/layout/hList9"/>
    <dgm:cxn modelId="{A66A11A9-0FA0-43EB-AC93-881A22AE821A}" type="presParOf" srcId="{5BBCB996-B132-49D7-A726-5C791EB15E4D}" destId="{09058204-DB45-480C-B262-16B3575BB861}" srcOrd="1" destOrd="0" presId="urn:microsoft.com/office/officeart/2005/8/layout/hList9"/>
    <dgm:cxn modelId="{7717B6B0-B498-4FE9-BC16-0EE456C71758}" type="presParOf" srcId="{76B264A6-60EA-41EF-8A8D-58B4007794D0}" destId="{E659438D-06E0-4EE2-A9C6-7A71E6469A9A}" srcOrd="3" destOrd="0" presId="urn:microsoft.com/office/officeart/2005/8/layout/hList9"/>
    <dgm:cxn modelId="{AB8C6740-8505-402A-BC63-0FF68E4A3A26}" type="presParOf" srcId="{E659438D-06E0-4EE2-A9C6-7A71E6469A9A}" destId="{B2DC52A2-E63A-4208-9E4C-E37EDAF584F5}" srcOrd="0" destOrd="0" presId="urn:microsoft.com/office/officeart/2005/8/layout/hList9"/>
    <dgm:cxn modelId="{78C07804-3423-40FD-B58D-E46A1C1E0EAE}" type="presParOf" srcId="{E659438D-06E0-4EE2-A9C6-7A71E6469A9A}" destId="{5FE506D4-2ECD-4435-97FC-D700E3943AAB}" srcOrd="1" destOrd="0" presId="urn:microsoft.com/office/officeart/2005/8/layout/hList9"/>
    <dgm:cxn modelId="{F54C20EB-FE9E-4BEF-AEDC-C197D6C6E3E0}" type="presParOf" srcId="{B1936990-B493-42A7-9F63-40AB52FBA231}" destId="{73B24475-CC15-43B5-A14B-0643DEEEDA85}" srcOrd="27" destOrd="0" presId="urn:microsoft.com/office/officeart/2005/8/layout/hList9"/>
    <dgm:cxn modelId="{33134751-01D6-46F0-950E-4D5CB92FB9F7}" type="presParOf" srcId="{B1936990-B493-42A7-9F63-40AB52FBA231}" destId="{2A9F2DB4-1AAC-423F-8AFC-59A475BACC42}" srcOrd="2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458567-C784-3240-B498-C0705DDFB49F}" type="doc">
      <dgm:prSet loTypeId="urn:microsoft.com/office/officeart/2005/8/layout/vList5" loCatId="process" qsTypeId="urn:microsoft.com/office/officeart/2005/8/quickstyle/simple1" qsCatId="simple" csTypeId="urn:microsoft.com/office/officeart/2005/8/colors/colorful1" csCatId="colorful" phldr="1"/>
      <dgm:spPr/>
      <dgm:t>
        <a:bodyPr/>
        <a:lstStyle/>
        <a:p>
          <a:endParaRPr lang="en-US"/>
        </a:p>
      </dgm:t>
    </dgm:pt>
    <dgm:pt modelId="{C5119319-3F32-2E47-93AF-88BB0D357085}">
      <dgm:prSet/>
      <dgm:spPr/>
      <dgm:t>
        <a:bodyPr/>
        <a:lstStyle/>
        <a:p>
          <a:r>
            <a:rPr lang="en-US" b="1"/>
            <a:t>Local Enrollment Procedures</a:t>
          </a:r>
          <a:r>
            <a:rPr lang="en-US"/>
            <a:t> </a:t>
          </a:r>
        </a:p>
      </dgm:t>
    </dgm:pt>
    <dgm:pt modelId="{E6F56E8D-8F1A-C943-8D00-6B43FA2B9405}" type="parTrans" cxnId="{9C7F538F-8052-364F-91B3-44178C93FDFE}">
      <dgm:prSet/>
      <dgm:spPr/>
      <dgm:t>
        <a:bodyPr/>
        <a:lstStyle/>
        <a:p>
          <a:endParaRPr lang="en-US"/>
        </a:p>
      </dgm:t>
    </dgm:pt>
    <dgm:pt modelId="{7B58CFAE-73A9-E646-874A-E81F1C38751A}" type="sibTrans" cxnId="{9C7F538F-8052-364F-91B3-44178C93FDFE}">
      <dgm:prSet/>
      <dgm:spPr/>
      <dgm:t>
        <a:bodyPr/>
        <a:lstStyle/>
        <a:p>
          <a:endParaRPr lang="en-US"/>
        </a:p>
      </dgm:t>
    </dgm:pt>
    <dgm:pt modelId="{8C40BA7B-741B-8143-A155-28481DC79886}">
      <dgm:prSet/>
      <dgm:spPr/>
      <dgm:t>
        <a:bodyPr/>
        <a:lstStyle/>
        <a:p>
          <a:r>
            <a:rPr lang="en-US" b="1"/>
            <a:t>Local Reporting Needs</a:t>
          </a:r>
          <a:endParaRPr lang="en-US"/>
        </a:p>
      </dgm:t>
    </dgm:pt>
    <dgm:pt modelId="{FF8A14EF-FFC8-F446-A313-0FF3E246F500}" type="parTrans" cxnId="{1D656D0A-D2CD-DC45-B1E6-3A6A62636851}">
      <dgm:prSet/>
      <dgm:spPr/>
      <dgm:t>
        <a:bodyPr/>
        <a:lstStyle/>
        <a:p>
          <a:endParaRPr lang="en-US"/>
        </a:p>
      </dgm:t>
    </dgm:pt>
    <dgm:pt modelId="{F7685680-6699-7C41-ACCF-EE5BF4B83BAE}" type="sibTrans" cxnId="{1D656D0A-D2CD-DC45-B1E6-3A6A62636851}">
      <dgm:prSet/>
      <dgm:spPr/>
      <dgm:t>
        <a:bodyPr/>
        <a:lstStyle/>
        <a:p>
          <a:endParaRPr lang="en-US"/>
        </a:p>
      </dgm:t>
    </dgm:pt>
    <dgm:pt modelId="{04E67FA4-8FFF-2C44-9EC7-A459875B6340}">
      <dgm:prSet/>
      <dgm:spPr/>
      <dgm:t>
        <a:bodyPr/>
        <a:lstStyle/>
        <a:p>
          <a:r>
            <a:rPr lang="en-US" b="1"/>
            <a:t>Assessments</a:t>
          </a:r>
          <a:endParaRPr lang="en-US"/>
        </a:p>
      </dgm:t>
    </dgm:pt>
    <dgm:pt modelId="{73BB4E8C-6599-BA45-9152-8675A1CDBB4B}" type="parTrans" cxnId="{B644A2D0-277F-894D-A92B-51537A2EFDE7}">
      <dgm:prSet/>
      <dgm:spPr/>
      <dgm:t>
        <a:bodyPr/>
        <a:lstStyle/>
        <a:p>
          <a:endParaRPr lang="en-US"/>
        </a:p>
      </dgm:t>
    </dgm:pt>
    <dgm:pt modelId="{CDF6099E-F651-CF47-9EDF-4D1F6DD33CA4}" type="sibTrans" cxnId="{B644A2D0-277F-894D-A92B-51537A2EFDE7}">
      <dgm:prSet/>
      <dgm:spPr/>
      <dgm:t>
        <a:bodyPr/>
        <a:lstStyle/>
        <a:p>
          <a:endParaRPr lang="en-US"/>
        </a:p>
      </dgm:t>
    </dgm:pt>
    <dgm:pt modelId="{BD16AA13-13CF-40A2-BF91-62EC9B40C8BE}">
      <dgm:prSet phldrT="[Text]"/>
      <dgm:spPr/>
      <dgm:t>
        <a:bodyPr/>
        <a:lstStyle/>
        <a:p>
          <a:pPr>
            <a:buClrTx/>
            <a:buSzTx/>
            <a:buFont typeface="Arial" panose="020B0604020202020204" pitchFamily="34" charset="0"/>
            <a:buChar char="•"/>
          </a:pPr>
          <a:r>
            <a:rPr lang="en-US"/>
            <a:t>Management expectations, competing responsibilities</a:t>
          </a:r>
        </a:p>
      </dgm:t>
    </dgm:pt>
    <dgm:pt modelId="{755D272E-09A5-4448-9397-5CDAB44EAAB9}" type="parTrans" cxnId="{445F3302-EE60-4103-A5BD-3AFB05118AD8}">
      <dgm:prSet/>
      <dgm:spPr/>
      <dgm:t>
        <a:bodyPr/>
        <a:lstStyle/>
        <a:p>
          <a:endParaRPr lang="en-US"/>
        </a:p>
      </dgm:t>
    </dgm:pt>
    <dgm:pt modelId="{B4317FC9-B8D1-4FFA-B195-975E9EC596F7}" type="sibTrans" cxnId="{445F3302-EE60-4103-A5BD-3AFB05118AD8}">
      <dgm:prSet/>
      <dgm:spPr/>
      <dgm:t>
        <a:bodyPr/>
        <a:lstStyle/>
        <a:p>
          <a:endParaRPr lang="en-US"/>
        </a:p>
      </dgm:t>
    </dgm:pt>
    <dgm:pt modelId="{700770CD-9082-48ED-8977-75061A03F123}">
      <dgm:prSet phldrT="[Text]"/>
      <dgm:spPr/>
      <dgm:t>
        <a:bodyPr/>
        <a:lstStyle/>
        <a:p>
          <a:pPr>
            <a:buClrTx/>
            <a:buSzTx/>
            <a:buFont typeface="Arial" panose="020B0604020202020204" pitchFamily="34" charset="0"/>
            <a:buChar char="•"/>
          </a:pPr>
          <a:r>
            <a:rPr lang="en-US"/>
            <a:t>SSIDs for ELPAC, CAASP, Pre ID, Direct Certification &amp; Foster Youth matching, SPED services</a:t>
          </a:r>
        </a:p>
      </dgm:t>
    </dgm:pt>
    <dgm:pt modelId="{EFD4CD63-3D64-4F9E-B776-168BCAB9ADCC}" type="parTrans" cxnId="{BE6D055C-7785-4A19-8726-A389438C833F}">
      <dgm:prSet/>
      <dgm:spPr/>
      <dgm:t>
        <a:bodyPr/>
        <a:lstStyle/>
        <a:p>
          <a:endParaRPr lang="en-US"/>
        </a:p>
      </dgm:t>
    </dgm:pt>
    <dgm:pt modelId="{658F8A59-72CF-43F9-A530-68E7740E7821}" type="sibTrans" cxnId="{BE6D055C-7785-4A19-8726-A389438C833F}">
      <dgm:prSet/>
      <dgm:spPr/>
      <dgm:t>
        <a:bodyPr/>
        <a:lstStyle/>
        <a:p>
          <a:endParaRPr lang="en-US"/>
        </a:p>
      </dgm:t>
    </dgm:pt>
    <dgm:pt modelId="{8F31C467-3DD6-4683-8745-AD874A79CD0E}">
      <dgm:prSet phldrT="[Text]"/>
      <dgm:spPr/>
      <dgm:t>
        <a:bodyPr/>
        <a:lstStyle/>
        <a:p>
          <a:pPr>
            <a:buClrTx/>
            <a:buSzTx/>
            <a:buFont typeface="Arial" panose="020B0604020202020204" pitchFamily="34" charset="0"/>
            <a:buChar char="•"/>
          </a:pPr>
          <a:r>
            <a:rPr lang="en-US"/>
            <a:t>Submission timelines and reporting deadlines</a:t>
          </a:r>
        </a:p>
      </dgm:t>
    </dgm:pt>
    <dgm:pt modelId="{FA3CB1DF-1705-404B-AD48-45269B730FEA}" type="parTrans" cxnId="{C67AF0D2-4F06-4074-A2F9-29ED97CA7222}">
      <dgm:prSet/>
      <dgm:spPr/>
      <dgm:t>
        <a:bodyPr/>
        <a:lstStyle/>
        <a:p>
          <a:endParaRPr lang="en-US"/>
        </a:p>
      </dgm:t>
    </dgm:pt>
    <dgm:pt modelId="{6FA4B53D-FA71-4BAC-BDE8-CF1CAB0234B3}" type="sibTrans" cxnId="{C67AF0D2-4F06-4074-A2F9-29ED97CA7222}">
      <dgm:prSet/>
      <dgm:spPr/>
      <dgm:t>
        <a:bodyPr/>
        <a:lstStyle/>
        <a:p>
          <a:endParaRPr lang="en-US"/>
        </a:p>
      </dgm:t>
    </dgm:pt>
    <dgm:pt modelId="{A7D315FA-C2B5-8E49-BBF1-5BF516B1C39A}" type="pres">
      <dgm:prSet presAssocID="{5F458567-C784-3240-B498-C0705DDFB49F}" presName="Name0" presStyleCnt="0">
        <dgm:presLayoutVars>
          <dgm:dir/>
          <dgm:animLvl val="lvl"/>
          <dgm:resizeHandles val="exact"/>
        </dgm:presLayoutVars>
      </dgm:prSet>
      <dgm:spPr/>
    </dgm:pt>
    <dgm:pt modelId="{C046D1DA-AB0A-924B-AB68-BD172BCC02B7}" type="pres">
      <dgm:prSet presAssocID="{C5119319-3F32-2E47-93AF-88BB0D357085}" presName="linNode" presStyleCnt="0"/>
      <dgm:spPr/>
    </dgm:pt>
    <dgm:pt modelId="{25D535F3-D5AE-7343-977B-4C73C95FC79B}" type="pres">
      <dgm:prSet presAssocID="{C5119319-3F32-2E47-93AF-88BB0D357085}" presName="parentText" presStyleLbl="node1" presStyleIdx="0" presStyleCnt="3">
        <dgm:presLayoutVars>
          <dgm:chMax val="1"/>
          <dgm:bulletEnabled val="1"/>
        </dgm:presLayoutVars>
      </dgm:prSet>
      <dgm:spPr/>
    </dgm:pt>
    <dgm:pt modelId="{EA0EFC1B-967C-4C29-A54F-495BE4786928}" type="pres">
      <dgm:prSet presAssocID="{C5119319-3F32-2E47-93AF-88BB0D357085}" presName="descendantText" presStyleLbl="alignAccFollowNode1" presStyleIdx="0" presStyleCnt="3">
        <dgm:presLayoutVars>
          <dgm:bulletEnabled val="1"/>
        </dgm:presLayoutVars>
      </dgm:prSet>
      <dgm:spPr/>
    </dgm:pt>
    <dgm:pt modelId="{A3AA6B48-4F94-2244-8A3B-6329C37C1EB7}" type="pres">
      <dgm:prSet presAssocID="{7B58CFAE-73A9-E646-874A-E81F1C38751A}" presName="sp" presStyleCnt="0"/>
      <dgm:spPr/>
    </dgm:pt>
    <dgm:pt modelId="{483D9CA2-9E49-3849-85FC-4F26983348CB}" type="pres">
      <dgm:prSet presAssocID="{8C40BA7B-741B-8143-A155-28481DC79886}" presName="linNode" presStyleCnt="0"/>
      <dgm:spPr/>
    </dgm:pt>
    <dgm:pt modelId="{9EB47AA9-BBDF-6749-A7CE-080A90BDA1E8}" type="pres">
      <dgm:prSet presAssocID="{8C40BA7B-741B-8143-A155-28481DC79886}" presName="parentText" presStyleLbl="node1" presStyleIdx="1" presStyleCnt="3">
        <dgm:presLayoutVars>
          <dgm:chMax val="1"/>
          <dgm:bulletEnabled val="1"/>
        </dgm:presLayoutVars>
      </dgm:prSet>
      <dgm:spPr/>
    </dgm:pt>
    <dgm:pt modelId="{7AB39F26-2ECE-4C57-BCEC-5E4C1D151842}" type="pres">
      <dgm:prSet presAssocID="{8C40BA7B-741B-8143-A155-28481DC79886}" presName="descendantText" presStyleLbl="alignAccFollowNode1" presStyleIdx="1" presStyleCnt="3">
        <dgm:presLayoutVars>
          <dgm:bulletEnabled val="1"/>
        </dgm:presLayoutVars>
      </dgm:prSet>
      <dgm:spPr/>
    </dgm:pt>
    <dgm:pt modelId="{EB0F5107-6B88-8D40-9343-BAD6A3F33217}" type="pres">
      <dgm:prSet presAssocID="{F7685680-6699-7C41-ACCF-EE5BF4B83BAE}" presName="sp" presStyleCnt="0"/>
      <dgm:spPr/>
    </dgm:pt>
    <dgm:pt modelId="{FC0F95A1-EC5F-884F-A904-F56CF45FB823}" type="pres">
      <dgm:prSet presAssocID="{04E67FA4-8FFF-2C44-9EC7-A459875B6340}" presName="linNode" presStyleCnt="0"/>
      <dgm:spPr/>
    </dgm:pt>
    <dgm:pt modelId="{844EB909-C8B3-2843-AD7B-268F91F4B473}" type="pres">
      <dgm:prSet presAssocID="{04E67FA4-8FFF-2C44-9EC7-A459875B6340}" presName="parentText" presStyleLbl="node1" presStyleIdx="2" presStyleCnt="3">
        <dgm:presLayoutVars>
          <dgm:chMax val="1"/>
          <dgm:bulletEnabled val="1"/>
        </dgm:presLayoutVars>
      </dgm:prSet>
      <dgm:spPr/>
    </dgm:pt>
    <dgm:pt modelId="{AB540821-0739-49F6-9DC7-765C3B59168F}" type="pres">
      <dgm:prSet presAssocID="{04E67FA4-8FFF-2C44-9EC7-A459875B6340}" presName="descendantText" presStyleLbl="alignAccFollowNode1" presStyleIdx="2" presStyleCnt="3">
        <dgm:presLayoutVars>
          <dgm:bulletEnabled val="1"/>
        </dgm:presLayoutVars>
      </dgm:prSet>
      <dgm:spPr/>
    </dgm:pt>
  </dgm:ptLst>
  <dgm:cxnLst>
    <dgm:cxn modelId="{445F3302-EE60-4103-A5BD-3AFB05118AD8}" srcId="{C5119319-3F32-2E47-93AF-88BB0D357085}" destId="{BD16AA13-13CF-40A2-BF91-62EC9B40C8BE}" srcOrd="0" destOrd="0" parTransId="{755D272E-09A5-4448-9397-5CDAB44EAAB9}" sibTransId="{B4317FC9-B8D1-4FFA-B195-975E9EC596F7}"/>
    <dgm:cxn modelId="{1D656D0A-D2CD-DC45-B1E6-3A6A62636851}" srcId="{5F458567-C784-3240-B498-C0705DDFB49F}" destId="{8C40BA7B-741B-8143-A155-28481DC79886}" srcOrd="1" destOrd="0" parTransId="{FF8A14EF-FFC8-F446-A313-0FF3E246F500}" sibTransId="{F7685680-6699-7C41-ACCF-EE5BF4B83BAE}"/>
    <dgm:cxn modelId="{3C247F14-D1D0-654B-91BF-179FCF2B6796}" type="presOf" srcId="{C5119319-3F32-2E47-93AF-88BB0D357085}" destId="{25D535F3-D5AE-7343-977B-4C73C95FC79B}" srcOrd="0" destOrd="0" presId="urn:microsoft.com/office/officeart/2005/8/layout/vList5"/>
    <dgm:cxn modelId="{107DEA50-C5CD-2A41-8A3C-F460BA3C95BA}" type="presOf" srcId="{8C40BA7B-741B-8143-A155-28481DC79886}" destId="{9EB47AA9-BBDF-6749-A7CE-080A90BDA1E8}" srcOrd="0" destOrd="0" presId="urn:microsoft.com/office/officeart/2005/8/layout/vList5"/>
    <dgm:cxn modelId="{D9052157-B3C7-4140-90F2-F5C3475226F5}" type="presOf" srcId="{04E67FA4-8FFF-2C44-9EC7-A459875B6340}" destId="{844EB909-C8B3-2843-AD7B-268F91F4B473}" srcOrd="0" destOrd="0" presId="urn:microsoft.com/office/officeart/2005/8/layout/vList5"/>
    <dgm:cxn modelId="{BE6D055C-7785-4A19-8726-A389438C833F}" srcId="{8C40BA7B-741B-8143-A155-28481DC79886}" destId="{700770CD-9082-48ED-8977-75061A03F123}" srcOrd="0" destOrd="0" parTransId="{EFD4CD63-3D64-4F9E-B776-168BCAB9ADCC}" sibTransId="{658F8A59-72CF-43F9-A530-68E7740E7821}"/>
    <dgm:cxn modelId="{4E6B3D89-34A6-4E07-9052-07D50EDF6B86}" type="presOf" srcId="{8F31C467-3DD6-4683-8745-AD874A79CD0E}" destId="{AB540821-0739-49F6-9DC7-765C3B59168F}" srcOrd="0" destOrd="0" presId="urn:microsoft.com/office/officeart/2005/8/layout/vList5"/>
    <dgm:cxn modelId="{9C7F538F-8052-364F-91B3-44178C93FDFE}" srcId="{5F458567-C784-3240-B498-C0705DDFB49F}" destId="{C5119319-3F32-2E47-93AF-88BB0D357085}" srcOrd="0" destOrd="0" parTransId="{E6F56E8D-8F1A-C943-8D00-6B43FA2B9405}" sibTransId="{7B58CFAE-73A9-E646-874A-E81F1C38751A}"/>
    <dgm:cxn modelId="{C5843B99-845C-2F45-B21F-4FDF07545656}" type="presOf" srcId="{5F458567-C784-3240-B498-C0705DDFB49F}" destId="{A7D315FA-C2B5-8E49-BBF1-5BF516B1C39A}" srcOrd="0" destOrd="0" presId="urn:microsoft.com/office/officeart/2005/8/layout/vList5"/>
    <dgm:cxn modelId="{55AD18B5-F78C-4462-B6A2-94FEDCA9F514}" type="presOf" srcId="{BD16AA13-13CF-40A2-BF91-62EC9B40C8BE}" destId="{EA0EFC1B-967C-4C29-A54F-495BE4786928}" srcOrd="0" destOrd="0" presId="urn:microsoft.com/office/officeart/2005/8/layout/vList5"/>
    <dgm:cxn modelId="{B644A2D0-277F-894D-A92B-51537A2EFDE7}" srcId="{5F458567-C784-3240-B498-C0705DDFB49F}" destId="{04E67FA4-8FFF-2C44-9EC7-A459875B6340}" srcOrd="2" destOrd="0" parTransId="{73BB4E8C-6599-BA45-9152-8675A1CDBB4B}" sibTransId="{CDF6099E-F651-CF47-9EDF-4D1F6DD33CA4}"/>
    <dgm:cxn modelId="{C67AF0D2-4F06-4074-A2F9-29ED97CA7222}" srcId="{04E67FA4-8FFF-2C44-9EC7-A459875B6340}" destId="{8F31C467-3DD6-4683-8745-AD874A79CD0E}" srcOrd="0" destOrd="0" parTransId="{FA3CB1DF-1705-404B-AD48-45269B730FEA}" sibTransId="{6FA4B53D-FA71-4BAC-BDE8-CF1CAB0234B3}"/>
    <dgm:cxn modelId="{F790BAFB-359F-477B-A269-39D38563DFF1}" type="presOf" srcId="{700770CD-9082-48ED-8977-75061A03F123}" destId="{7AB39F26-2ECE-4C57-BCEC-5E4C1D151842}" srcOrd="0" destOrd="0" presId="urn:microsoft.com/office/officeart/2005/8/layout/vList5"/>
    <dgm:cxn modelId="{BBE763D5-1996-F541-88C6-FAF592631290}" type="presParOf" srcId="{A7D315FA-C2B5-8E49-BBF1-5BF516B1C39A}" destId="{C046D1DA-AB0A-924B-AB68-BD172BCC02B7}" srcOrd="0" destOrd="0" presId="urn:microsoft.com/office/officeart/2005/8/layout/vList5"/>
    <dgm:cxn modelId="{24BF7586-463F-9845-856D-1EAAA35ED2A0}" type="presParOf" srcId="{C046D1DA-AB0A-924B-AB68-BD172BCC02B7}" destId="{25D535F3-D5AE-7343-977B-4C73C95FC79B}" srcOrd="0" destOrd="0" presId="urn:microsoft.com/office/officeart/2005/8/layout/vList5"/>
    <dgm:cxn modelId="{7DE80B2C-69CD-4292-A9CB-CA0337BF5733}" type="presParOf" srcId="{C046D1DA-AB0A-924B-AB68-BD172BCC02B7}" destId="{EA0EFC1B-967C-4C29-A54F-495BE4786928}" srcOrd="1" destOrd="0" presId="urn:microsoft.com/office/officeart/2005/8/layout/vList5"/>
    <dgm:cxn modelId="{79EBF375-1ECB-6F4B-BAC8-E4BC0C2C5040}" type="presParOf" srcId="{A7D315FA-C2B5-8E49-BBF1-5BF516B1C39A}" destId="{A3AA6B48-4F94-2244-8A3B-6329C37C1EB7}" srcOrd="1" destOrd="0" presId="urn:microsoft.com/office/officeart/2005/8/layout/vList5"/>
    <dgm:cxn modelId="{D1E934B0-68A5-3E48-A43B-25E80BB5753C}" type="presParOf" srcId="{A7D315FA-C2B5-8E49-BBF1-5BF516B1C39A}" destId="{483D9CA2-9E49-3849-85FC-4F26983348CB}" srcOrd="2" destOrd="0" presId="urn:microsoft.com/office/officeart/2005/8/layout/vList5"/>
    <dgm:cxn modelId="{B9769094-BF16-E445-94D1-38611C1B88A0}" type="presParOf" srcId="{483D9CA2-9E49-3849-85FC-4F26983348CB}" destId="{9EB47AA9-BBDF-6749-A7CE-080A90BDA1E8}" srcOrd="0" destOrd="0" presId="urn:microsoft.com/office/officeart/2005/8/layout/vList5"/>
    <dgm:cxn modelId="{6384E703-A5A7-4E3D-95BD-196502AE18A7}" type="presParOf" srcId="{483D9CA2-9E49-3849-85FC-4F26983348CB}" destId="{7AB39F26-2ECE-4C57-BCEC-5E4C1D151842}" srcOrd="1" destOrd="0" presId="urn:microsoft.com/office/officeart/2005/8/layout/vList5"/>
    <dgm:cxn modelId="{10BC48E0-F199-FB48-8B8C-1938E9F61D36}" type="presParOf" srcId="{A7D315FA-C2B5-8E49-BBF1-5BF516B1C39A}" destId="{EB0F5107-6B88-8D40-9343-BAD6A3F33217}" srcOrd="3" destOrd="0" presId="urn:microsoft.com/office/officeart/2005/8/layout/vList5"/>
    <dgm:cxn modelId="{D7185C9F-464E-5646-9F90-FCF2DA7D3ABE}" type="presParOf" srcId="{A7D315FA-C2B5-8E49-BBF1-5BF516B1C39A}" destId="{FC0F95A1-EC5F-884F-A904-F56CF45FB823}" srcOrd="4" destOrd="0" presId="urn:microsoft.com/office/officeart/2005/8/layout/vList5"/>
    <dgm:cxn modelId="{824AB747-9158-6242-AD36-67BAEC78F130}" type="presParOf" srcId="{FC0F95A1-EC5F-884F-A904-F56CF45FB823}" destId="{844EB909-C8B3-2843-AD7B-268F91F4B473}" srcOrd="0" destOrd="0" presId="urn:microsoft.com/office/officeart/2005/8/layout/vList5"/>
    <dgm:cxn modelId="{7E11FD1A-BF96-4CC8-8022-7E228C9BB06D}" type="presParOf" srcId="{FC0F95A1-EC5F-884F-A904-F56CF45FB823}" destId="{AB540821-0739-49F6-9DC7-765C3B59168F}" srcOrd="1" destOrd="0" presId="urn:microsoft.com/office/officeart/2005/8/layout/vList5"/>
  </dgm:cxnLst>
  <dgm:bg>
    <a:no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9CB986-BDD9-4141-99EB-60FBB505D7D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EC56A3C2-CE7D-4E17-A750-8D36BFAF50C5}">
      <dgm:prSet phldrT="[Text]"/>
      <dgm:spPr>
        <a:solidFill>
          <a:schemeClr val="accent3"/>
        </a:solidFill>
      </dgm:spPr>
      <dgm:t>
        <a:bodyPr/>
        <a:lstStyle/>
        <a:p>
          <a:r>
            <a:rPr lang="en-US" dirty="0"/>
            <a:t>MEET</a:t>
          </a:r>
        </a:p>
      </dgm:t>
    </dgm:pt>
    <dgm:pt modelId="{C28A8661-4795-4655-9E14-C11413B9092D}" type="parTrans" cxnId="{E3B76CC8-7B42-46F4-A8A1-9CABBE43D1B6}">
      <dgm:prSet/>
      <dgm:spPr/>
      <dgm:t>
        <a:bodyPr/>
        <a:lstStyle/>
        <a:p>
          <a:endParaRPr lang="en-US"/>
        </a:p>
      </dgm:t>
    </dgm:pt>
    <dgm:pt modelId="{0CB77A30-F4CB-49F1-9EEB-42957E39B388}" type="sibTrans" cxnId="{E3B76CC8-7B42-46F4-A8A1-9CABBE43D1B6}">
      <dgm:prSet/>
      <dgm:spPr/>
      <dgm:t>
        <a:bodyPr/>
        <a:lstStyle/>
        <a:p>
          <a:endParaRPr lang="en-US"/>
        </a:p>
      </dgm:t>
    </dgm:pt>
    <dgm:pt modelId="{F4AEA571-ED1E-4C52-AEA2-67B85D98C93A}">
      <dgm:prSet phldrT="[Text]"/>
      <dgm:spPr>
        <a:solidFill>
          <a:schemeClr val="accent3"/>
        </a:solidFill>
      </dgm:spPr>
      <dgm:t>
        <a:bodyPr/>
        <a:lstStyle/>
        <a:p>
          <a:r>
            <a:rPr lang="en-US" dirty="0"/>
            <a:t>PLAN</a:t>
          </a:r>
        </a:p>
      </dgm:t>
    </dgm:pt>
    <dgm:pt modelId="{CD97D63F-90CD-48CB-AA4D-CD3CEB429186}" type="parTrans" cxnId="{76302F5E-35EF-4FCB-927F-81C1A5BA9F6C}">
      <dgm:prSet/>
      <dgm:spPr/>
      <dgm:t>
        <a:bodyPr/>
        <a:lstStyle/>
        <a:p>
          <a:endParaRPr lang="en-US"/>
        </a:p>
      </dgm:t>
    </dgm:pt>
    <dgm:pt modelId="{05D0EBF1-6585-414E-AB47-9CF8BACCD24E}" type="sibTrans" cxnId="{76302F5E-35EF-4FCB-927F-81C1A5BA9F6C}">
      <dgm:prSet/>
      <dgm:spPr/>
      <dgm:t>
        <a:bodyPr/>
        <a:lstStyle/>
        <a:p>
          <a:endParaRPr lang="en-US"/>
        </a:p>
      </dgm:t>
    </dgm:pt>
    <dgm:pt modelId="{20D17F5C-EE77-410E-B0B3-465E6A90D49A}">
      <dgm:prSet phldrT="[Text]"/>
      <dgm:spPr>
        <a:solidFill>
          <a:schemeClr val="accent3"/>
        </a:solidFill>
      </dgm:spPr>
      <dgm:t>
        <a:bodyPr/>
        <a:lstStyle/>
        <a:p>
          <a:r>
            <a:rPr lang="en-US" dirty="0"/>
            <a:t>SWDS</a:t>
          </a:r>
        </a:p>
      </dgm:t>
    </dgm:pt>
    <dgm:pt modelId="{E5BFA0FF-A4C3-49A9-B496-C0FCD93F32B9}" type="parTrans" cxnId="{54AB4EC4-5DA9-42CD-BC15-1B2A4D8137EC}">
      <dgm:prSet/>
      <dgm:spPr/>
      <dgm:t>
        <a:bodyPr/>
        <a:lstStyle/>
        <a:p>
          <a:endParaRPr lang="en-US"/>
        </a:p>
      </dgm:t>
    </dgm:pt>
    <dgm:pt modelId="{E9198611-9890-458D-86C8-8EFBE09A04B8}" type="sibTrans" cxnId="{54AB4EC4-5DA9-42CD-BC15-1B2A4D8137EC}">
      <dgm:prSet/>
      <dgm:spPr/>
      <dgm:t>
        <a:bodyPr/>
        <a:lstStyle/>
        <a:p>
          <a:endParaRPr lang="en-US"/>
        </a:p>
      </dgm:t>
    </dgm:pt>
    <dgm:pt modelId="{90C6C4BA-4145-4407-8363-CF9C76545BD6}" type="pres">
      <dgm:prSet presAssocID="{F79CB986-BDD9-4141-99EB-60FBB505D7D3}" presName="composite" presStyleCnt="0">
        <dgm:presLayoutVars>
          <dgm:chMax val="5"/>
          <dgm:dir/>
          <dgm:animLvl val="ctr"/>
          <dgm:resizeHandles val="exact"/>
        </dgm:presLayoutVars>
      </dgm:prSet>
      <dgm:spPr/>
    </dgm:pt>
    <dgm:pt modelId="{51EA21A9-20F7-4835-AE98-46CE12F81BD1}" type="pres">
      <dgm:prSet presAssocID="{F79CB986-BDD9-4141-99EB-60FBB505D7D3}" presName="cycle" presStyleCnt="0"/>
      <dgm:spPr/>
    </dgm:pt>
    <dgm:pt modelId="{50B6ACEF-6046-400A-B4B9-F4EA1B707229}" type="pres">
      <dgm:prSet presAssocID="{F79CB986-BDD9-4141-99EB-60FBB505D7D3}" presName="centerShape" presStyleCnt="0"/>
      <dgm:spPr/>
    </dgm:pt>
    <dgm:pt modelId="{E2CC4FE3-B678-48C3-819B-5490F07A9A2C}" type="pres">
      <dgm:prSet presAssocID="{F79CB986-BDD9-4141-99EB-60FBB505D7D3}" presName="connSite" presStyleLbl="node1" presStyleIdx="0" presStyleCnt="4"/>
      <dgm:spPr/>
    </dgm:pt>
    <dgm:pt modelId="{C11D0AA4-344B-40F6-A96A-2438E052EA57}" type="pres">
      <dgm:prSet presAssocID="{F79CB986-BDD9-4141-99EB-60FBB505D7D3}" presName="visible" presStyleLbl="node1" presStyleIdx="0" presStyleCnt="4"/>
      <dgm:spPr/>
    </dgm:pt>
    <dgm:pt modelId="{2749F55D-D525-4F64-8C21-B7015A8C25DC}" type="pres">
      <dgm:prSet presAssocID="{C28A8661-4795-4655-9E14-C11413B9092D}" presName="Name25" presStyleLbl="parChTrans1D1" presStyleIdx="0" presStyleCnt="3"/>
      <dgm:spPr/>
    </dgm:pt>
    <dgm:pt modelId="{4E34CC4A-B5D8-4FD9-A352-8D440AC93E41}" type="pres">
      <dgm:prSet presAssocID="{EC56A3C2-CE7D-4E17-A750-8D36BFAF50C5}" presName="node" presStyleCnt="0"/>
      <dgm:spPr/>
    </dgm:pt>
    <dgm:pt modelId="{216F9E84-B29C-40E3-8098-B8AF52E965A9}" type="pres">
      <dgm:prSet presAssocID="{EC56A3C2-CE7D-4E17-A750-8D36BFAF50C5}" presName="parentNode" presStyleLbl="node1" presStyleIdx="1" presStyleCnt="4">
        <dgm:presLayoutVars>
          <dgm:chMax val="1"/>
          <dgm:bulletEnabled val="1"/>
        </dgm:presLayoutVars>
      </dgm:prSet>
      <dgm:spPr/>
    </dgm:pt>
    <dgm:pt modelId="{72D79AB1-F4BC-44E1-885E-B2CC01F32C91}" type="pres">
      <dgm:prSet presAssocID="{EC56A3C2-CE7D-4E17-A750-8D36BFAF50C5}" presName="childNode" presStyleLbl="revTx" presStyleIdx="0" presStyleCnt="0">
        <dgm:presLayoutVars>
          <dgm:bulletEnabled val="1"/>
        </dgm:presLayoutVars>
      </dgm:prSet>
      <dgm:spPr/>
    </dgm:pt>
    <dgm:pt modelId="{DCEB8219-B93A-43CE-9BAE-BF4FBE9D4D87}" type="pres">
      <dgm:prSet presAssocID="{CD97D63F-90CD-48CB-AA4D-CD3CEB429186}" presName="Name25" presStyleLbl="parChTrans1D1" presStyleIdx="1" presStyleCnt="3"/>
      <dgm:spPr/>
    </dgm:pt>
    <dgm:pt modelId="{E0183A22-0134-4FFB-BC6F-0474C568B2EA}" type="pres">
      <dgm:prSet presAssocID="{F4AEA571-ED1E-4C52-AEA2-67B85D98C93A}" presName="node" presStyleCnt="0"/>
      <dgm:spPr/>
    </dgm:pt>
    <dgm:pt modelId="{1B18CB32-3D93-4366-8B13-8F59B17C9869}" type="pres">
      <dgm:prSet presAssocID="{F4AEA571-ED1E-4C52-AEA2-67B85D98C93A}" presName="parentNode" presStyleLbl="node1" presStyleIdx="2" presStyleCnt="4">
        <dgm:presLayoutVars>
          <dgm:chMax val="1"/>
          <dgm:bulletEnabled val="1"/>
        </dgm:presLayoutVars>
      </dgm:prSet>
      <dgm:spPr/>
    </dgm:pt>
    <dgm:pt modelId="{285E55E5-6069-4F02-B1E5-EF644649838D}" type="pres">
      <dgm:prSet presAssocID="{F4AEA571-ED1E-4C52-AEA2-67B85D98C93A}" presName="childNode" presStyleLbl="revTx" presStyleIdx="0" presStyleCnt="0">
        <dgm:presLayoutVars>
          <dgm:bulletEnabled val="1"/>
        </dgm:presLayoutVars>
      </dgm:prSet>
      <dgm:spPr/>
    </dgm:pt>
    <dgm:pt modelId="{2F2DD990-8E8B-4376-A5EE-3D5821F1D8A7}" type="pres">
      <dgm:prSet presAssocID="{E5BFA0FF-A4C3-49A9-B496-C0FCD93F32B9}" presName="Name25" presStyleLbl="parChTrans1D1" presStyleIdx="2" presStyleCnt="3"/>
      <dgm:spPr/>
    </dgm:pt>
    <dgm:pt modelId="{DC75953A-B4C4-47CE-B3C3-FD2D68BE2878}" type="pres">
      <dgm:prSet presAssocID="{20D17F5C-EE77-410E-B0B3-465E6A90D49A}" presName="node" presStyleCnt="0"/>
      <dgm:spPr/>
    </dgm:pt>
    <dgm:pt modelId="{A95E5193-F03D-4569-BCE1-5614DFBE35B2}" type="pres">
      <dgm:prSet presAssocID="{20D17F5C-EE77-410E-B0B3-465E6A90D49A}" presName="parentNode" presStyleLbl="node1" presStyleIdx="3" presStyleCnt="4">
        <dgm:presLayoutVars>
          <dgm:chMax val="1"/>
          <dgm:bulletEnabled val="1"/>
        </dgm:presLayoutVars>
      </dgm:prSet>
      <dgm:spPr/>
    </dgm:pt>
    <dgm:pt modelId="{CFA6EBBF-FDA2-4F00-95BA-CA2903882822}" type="pres">
      <dgm:prSet presAssocID="{20D17F5C-EE77-410E-B0B3-465E6A90D49A}" presName="childNode" presStyleLbl="revTx" presStyleIdx="0" presStyleCnt="0">
        <dgm:presLayoutVars>
          <dgm:bulletEnabled val="1"/>
        </dgm:presLayoutVars>
      </dgm:prSet>
      <dgm:spPr/>
    </dgm:pt>
  </dgm:ptLst>
  <dgm:cxnLst>
    <dgm:cxn modelId="{A34E1526-6F97-49A0-9872-586BEFDA1982}" type="presOf" srcId="{20D17F5C-EE77-410E-B0B3-465E6A90D49A}" destId="{A95E5193-F03D-4569-BCE1-5614DFBE35B2}" srcOrd="0" destOrd="0" presId="urn:microsoft.com/office/officeart/2005/8/layout/radial2"/>
    <dgm:cxn modelId="{EE1A2258-8DE7-4172-8A78-140BA527B160}" type="presOf" srcId="{C28A8661-4795-4655-9E14-C11413B9092D}" destId="{2749F55D-D525-4F64-8C21-B7015A8C25DC}" srcOrd="0" destOrd="0" presId="urn:microsoft.com/office/officeart/2005/8/layout/radial2"/>
    <dgm:cxn modelId="{76302F5E-35EF-4FCB-927F-81C1A5BA9F6C}" srcId="{F79CB986-BDD9-4141-99EB-60FBB505D7D3}" destId="{F4AEA571-ED1E-4C52-AEA2-67B85D98C93A}" srcOrd="1" destOrd="0" parTransId="{CD97D63F-90CD-48CB-AA4D-CD3CEB429186}" sibTransId="{05D0EBF1-6585-414E-AB47-9CF8BACCD24E}"/>
    <dgm:cxn modelId="{DA870D64-391D-4EE6-8033-7A6550A9E747}" type="presOf" srcId="{CD97D63F-90CD-48CB-AA4D-CD3CEB429186}" destId="{DCEB8219-B93A-43CE-9BAE-BF4FBE9D4D87}" srcOrd="0" destOrd="0" presId="urn:microsoft.com/office/officeart/2005/8/layout/radial2"/>
    <dgm:cxn modelId="{FA69FF85-6D18-44BD-971B-C930C6592D88}" type="presOf" srcId="{E5BFA0FF-A4C3-49A9-B496-C0FCD93F32B9}" destId="{2F2DD990-8E8B-4376-A5EE-3D5821F1D8A7}" srcOrd="0" destOrd="0" presId="urn:microsoft.com/office/officeart/2005/8/layout/radial2"/>
    <dgm:cxn modelId="{54AB4EC4-5DA9-42CD-BC15-1B2A4D8137EC}" srcId="{F79CB986-BDD9-4141-99EB-60FBB505D7D3}" destId="{20D17F5C-EE77-410E-B0B3-465E6A90D49A}" srcOrd="2" destOrd="0" parTransId="{E5BFA0FF-A4C3-49A9-B496-C0FCD93F32B9}" sibTransId="{E9198611-9890-458D-86C8-8EFBE09A04B8}"/>
    <dgm:cxn modelId="{E3B76CC8-7B42-46F4-A8A1-9CABBE43D1B6}" srcId="{F79CB986-BDD9-4141-99EB-60FBB505D7D3}" destId="{EC56A3C2-CE7D-4E17-A750-8D36BFAF50C5}" srcOrd="0" destOrd="0" parTransId="{C28A8661-4795-4655-9E14-C11413B9092D}" sibTransId="{0CB77A30-F4CB-49F1-9EEB-42957E39B388}"/>
    <dgm:cxn modelId="{07E61DCC-473C-4EB3-AC19-FDDD8DA02521}" type="presOf" srcId="{EC56A3C2-CE7D-4E17-A750-8D36BFAF50C5}" destId="{216F9E84-B29C-40E3-8098-B8AF52E965A9}" srcOrd="0" destOrd="0" presId="urn:microsoft.com/office/officeart/2005/8/layout/radial2"/>
    <dgm:cxn modelId="{820C5CE0-7303-4C5A-9318-05BEDFBBB130}" type="presOf" srcId="{F4AEA571-ED1E-4C52-AEA2-67B85D98C93A}" destId="{1B18CB32-3D93-4366-8B13-8F59B17C9869}" srcOrd="0" destOrd="0" presId="urn:microsoft.com/office/officeart/2005/8/layout/radial2"/>
    <dgm:cxn modelId="{DEB561F3-1707-49AA-8481-439A8E500DD6}" type="presOf" srcId="{F79CB986-BDD9-4141-99EB-60FBB505D7D3}" destId="{90C6C4BA-4145-4407-8363-CF9C76545BD6}" srcOrd="0" destOrd="0" presId="urn:microsoft.com/office/officeart/2005/8/layout/radial2"/>
    <dgm:cxn modelId="{7DE44BE1-15E6-4F02-BCB1-4482DAD15831}" type="presParOf" srcId="{90C6C4BA-4145-4407-8363-CF9C76545BD6}" destId="{51EA21A9-20F7-4835-AE98-46CE12F81BD1}" srcOrd="0" destOrd="0" presId="urn:microsoft.com/office/officeart/2005/8/layout/radial2"/>
    <dgm:cxn modelId="{32220618-DEC6-4A87-B205-87DE8B9D784D}" type="presParOf" srcId="{51EA21A9-20F7-4835-AE98-46CE12F81BD1}" destId="{50B6ACEF-6046-400A-B4B9-F4EA1B707229}" srcOrd="0" destOrd="0" presId="urn:microsoft.com/office/officeart/2005/8/layout/radial2"/>
    <dgm:cxn modelId="{DAC4BD85-FE41-4EC6-B9EB-9552307E3942}" type="presParOf" srcId="{50B6ACEF-6046-400A-B4B9-F4EA1B707229}" destId="{E2CC4FE3-B678-48C3-819B-5490F07A9A2C}" srcOrd="0" destOrd="0" presId="urn:microsoft.com/office/officeart/2005/8/layout/radial2"/>
    <dgm:cxn modelId="{398A504B-3CAA-4D62-8925-09071EE6EB8F}" type="presParOf" srcId="{50B6ACEF-6046-400A-B4B9-F4EA1B707229}" destId="{C11D0AA4-344B-40F6-A96A-2438E052EA57}" srcOrd="1" destOrd="0" presId="urn:microsoft.com/office/officeart/2005/8/layout/radial2"/>
    <dgm:cxn modelId="{545CF4DD-3043-4055-8D09-A38A660D9063}" type="presParOf" srcId="{51EA21A9-20F7-4835-AE98-46CE12F81BD1}" destId="{2749F55D-D525-4F64-8C21-B7015A8C25DC}" srcOrd="1" destOrd="0" presId="urn:microsoft.com/office/officeart/2005/8/layout/radial2"/>
    <dgm:cxn modelId="{7EF0C12C-C6EB-4BD0-A2EF-FC4B1906B0C1}" type="presParOf" srcId="{51EA21A9-20F7-4835-AE98-46CE12F81BD1}" destId="{4E34CC4A-B5D8-4FD9-A352-8D440AC93E41}" srcOrd="2" destOrd="0" presId="urn:microsoft.com/office/officeart/2005/8/layout/radial2"/>
    <dgm:cxn modelId="{4D030849-4796-41FB-8C71-E63AB99886B9}" type="presParOf" srcId="{4E34CC4A-B5D8-4FD9-A352-8D440AC93E41}" destId="{216F9E84-B29C-40E3-8098-B8AF52E965A9}" srcOrd="0" destOrd="0" presId="urn:microsoft.com/office/officeart/2005/8/layout/radial2"/>
    <dgm:cxn modelId="{F21DBE9C-EBDE-48EA-A6F5-AD6435CA9E95}" type="presParOf" srcId="{4E34CC4A-B5D8-4FD9-A352-8D440AC93E41}" destId="{72D79AB1-F4BC-44E1-885E-B2CC01F32C91}" srcOrd="1" destOrd="0" presId="urn:microsoft.com/office/officeart/2005/8/layout/radial2"/>
    <dgm:cxn modelId="{E04537CF-B91B-463A-AEEF-DD2A7533F3AD}" type="presParOf" srcId="{51EA21A9-20F7-4835-AE98-46CE12F81BD1}" destId="{DCEB8219-B93A-43CE-9BAE-BF4FBE9D4D87}" srcOrd="3" destOrd="0" presId="urn:microsoft.com/office/officeart/2005/8/layout/radial2"/>
    <dgm:cxn modelId="{1A968BBC-A574-41B0-BBB6-E6F9F8778F98}" type="presParOf" srcId="{51EA21A9-20F7-4835-AE98-46CE12F81BD1}" destId="{E0183A22-0134-4FFB-BC6F-0474C568B2EA}" srcOrd="4" destOrd="0" presId="urn:microsoft.com/office/officeart/2005/8/layout/radial2"/>
    <dgm:cxn modelId="{705D7AE0-0E99-402A-9046-FCA852A88D69}" type="presParOf" srcId="{E0183A22-0134-4FFB-BC6F-0474C568B2EA}" destId="{1B18CB32-3D93-4366-8B13-8F59B17C9869}" srcOrd="0" destOrd="0" presId="urn:microsoft.com/office/officeart/2005/8/layout/radial2"/>
    <dgm:cxn modelId="{45C940A7-BCC5-494F-9CE9-B65A7CB2C2DC}" type="presParOf" srcId="{E0183A22-0134-4FFB-BC6F-0474C568B2EA}" destId="{285E55E5-6069-4F02-B1E5-EF644649838D}" srcOrd="1" destOrd="0" presId="urn:microsoft.com/office/officeart/2005/8/layout/radial2"/>
    <dgm:cxn modelId="{A9785987-C442-4E81-90DC-5C64603B500D}" type="presParOf" srcId="{51EA21A9-20F7-4835-AE98-46CE12F81BD1}" destId="{2F2DD990-8E8B-4376-A5EE-3D5821F1D8A7}" srcOrd="5" destOrd="0" presId="urn:microsoft.com/office/officeart/2005/8/layout/radial2"/>
    <dgm:cxn modelId="{1395E848-8EDC-4121-AB6B-A58AE85191D6}" type="presParOf" srcId="{51EA21A9-20F7-4835-AE98-46CE12F81BD1}" destId="{DC75953A-B4C4-47CE-B3C3-FD2D68BE2878}" srcOrd="6" destOrd="0" presId="urn:microsoft.com/office/officeart/2005/8/layout/radial2"/>
    <dgm:cxn modelId="{E8672004-F38F-4E72-8147-FB25E6D850CE}" type="presParOf" srcId="{DC75953A-B4C4-47CE-B3C3-FD2D68BE2878}" destId="{A95E5193-F03D-4569-BCE1-5614DFBE35B2}" srcOrd="0" destOrd="0" presId="urn:microsoft.com/office/officeart/2005/8/layout/radial2"/>
    <dgm:cxn modelId="{CDFCCE35-F49A-4E00-AFD8-612A30C09F21}" type="presParOf" srcId="{DC75953A-B4C4-47CE-B3C3-FD2D68BE2878}" destId="{CFA6EBBF-FDA2-4F00-95BA-CA2903882822}"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9BB25B-6B84-433D-BD02-195EC1D30A0D}"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US"/>
        </a:p>
      </dgm:t>
    </dgm:pt>
    <dgm:pt modelId="{7418DC8C-9498-4040-BB12-B7A37639D94A}">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a:t>Meetings File</a:t>
          </a:r>
        </a:p>
        <a:p>
          <a:r>
            <a:rPr lang="en-US" dirty="0"/>
            <a:t>(MEET)</a:t>
          </a:r>
        </a:p>
        <a:p>
          <a:r>
            <a:rPr lang="en-US" dirty="0"/>
            <a:t>New for 23-24</a:t>
          </a:r>
        </a:p>
      </dgm:t>
    </dgm:pt>
    <dgm:pt modelId="{BDE9CC03-C845-4982-9AEF-9BA392A73800}" type="parTrans" cxnId="{1BF4442B-A533-4585-A811-FBF371B4296A}">
      <dgm:prSet/>
      <dgm:spPr/>
      <dgm:t>
        <a:bodyPr/>
        <a:lstStyle/>
        <a:p>
          <a:endParaRPr lang="en-US"/>
        </a:p>
      </dgm:t>
    </dgm:pt>
    <dgm:pt modelId="{9699611E-5482-4965-BF3B-F2C648BF01B5}" type="sibTrans" cxnId="{1BF4442B-A533-4585-A811-FBF371B4296A}">
      <dgm:prSet/>
      <dgm:spPr/>
      <dgm:t>
        <a:bodyPr/>
        <a:lstStyle/>
        <a:p>
          <a:endParaRPr lang="en-US"/>
        </a:p>
      </dgm:t>
    </dgm:pt>
    <dgm:pt modelId="{83CB553A-69D2-442C-93D7-156B39AD18CD}">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1400" dirty="0"/>
            <a:t>Captures the dates specific types of meetings were held and is used to monitor timeliness of:</a:t>
          </a:r>
        </a:p>
      </dgm:t>
    </dgm:pt>
    <dgm:pt modelId="{BD45560A-B62B-485F-B80D-CA5F29A1BBCC}" type="parTrans" cxnId="{52533505-DE65-4B9C-B5E3-775D2DDF0948}">
      <dgm:prSet/>
      <dgm:spPr/>
      <dgm:t>
        <a:bodyPr/>
        <a:lstStyle/>
        <a:p>
          <a:endParaRPr lang="en-US"/>
        </a:p>
      </dgm:t>
    </dgm:pt>
    <dgm:pt modelId="{1F044271-D140-4550-A538-D185A1076841}" type="sibTrans" cxnId="{52533505-DE65-4B9C-B5E3-775D2DDF0948}">
      <dgm:prSet/>
      <dgm:spPr/>
      <dgm:t>
        <a:bodyPr/>
        <a:lstStyle/>
        <a:p>
          <a:endParaRPr lang="en-US"/>
        </a:p>
      </dgm:t>
    </dgm:pt>
    <dgm:pt modelId="{40EB8057-0F43-4B5B-9CB7-8AF872440DBF}">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1400" dirty="0"/>
            <a:t>Annual Plan Reviews</a:t>
          </a:r>
        </a:p>
      </dgm:t>
    </dgm:pt>
    <dgm:pt modelId="{9B98B323-4B7E-4C01-83B4-4C6D32D11125}" type="parTrans" cxnId="{69F90760-388D-4A58-84C1-9D55978520EA}">
      <dgm:prSet/>
      <dgm:spPr/>
      <dgm:t>
        <a:bodyPr/>
        <a:lstStyle/>
        <a:p>
          <a:endParaRPr lang="en-US"/>
        </a:p>
      </dgm:t>
    </dgm:pt>
    <dgm:pt modelId="{4BFA34B8-6650-40A6-835A-74ADE5E6D2B5}" type="sibTrans" cxnId="{69F90760-388D-4A58-84C1-9D55978520EA}">
      <dgm:prSet/>
      <dgm:spPr/>
      <dgm:t>
        <a:bodyPr/>
        <a:lstStyle/>
        <a:p>
          <a:endParaRPr lang="en-US"/>
        </a:p>
      </dgm:t>
    </dgm:pt>
    <dgm:pt modelId="{02DC60C6-961A-48A5-81CD-5364B4C0DABE}">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a:t>Status File</a:t>
          </a:r>
        </a:p>
        <a:p>
          <a:r>
            <a:rPr lang="en-US" dirty="0"/>
            <a:t>(SWDS)</a:t>
          </a:r>
        </a:p>
        <a:p>
          <a:r>
            <a:rPr lang="en-US" dirty="0"/>
            <a:t>New for 23-24</a:t>
          </a:r>
        </a:p>
      </dgm:t>
    </dgm:pt>
    <dgm:pt modelId="{33677C04-1D82-48D1-8FEA-28B2DDE4D56D}" type="parTrans" cxnId="{41DB4724-A82F-4CF8-96DD-BFA7CDAA3439}">
      <dgm:prSet/>
      <dgm:spPr/>
      <dgm:t>
        <a:bodyPr/>
        <a:lstStyle/>
        <a:p>
          <a:endParaRPr lang="en-US"/>
        </a:p>
      </dgm:t>
    </dgm:pt>
    <dgm:pt modelId="{AF529AA2-2907-4AF2-B173-A3D0F9FA8D47}" type="sibTrans" cxnId="{41DB4724-A82F-4CF8-96DD-BFA7CDAA3439}">
      <dgm:prSet/>
      <dgm:spPr/>
      <dgm:t>
        <a:bodyPr/>
        <a:lstStyle/>
        <a:p>
          <a:endParaRPr lang="en-US"/>
        </a:p>
      </dgm:t>
    </dgm:pt>
    <dgm:pt modelId="{E939E583-BB24-473A-9167-F0EDE171918F}">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400" dirty="0"/>
            <a:t>Used to determine a student’s eligibility status for special education at any given time for:</a:t>
          </a:r>
        </a:p>
      </dgm:t>
    </dgm:pt>
    <dgm:pt modelId="{74BB9153-C199-4289-8082-26C0A35A0288}" type="parTrans" cxnId="{B44DBBEE-D754-4461-A87D-93A640F62EC6}">
      <dgm:prSet/>
      <dgm:spPr/>
      <dgm:t>
        <a:bodyPr/>
        <a:lstStyle/>
        <a:p>
          <a:endParaRPr lang="en-US"/>
        </a:p>
      </dgm:t>
    </dgm:pt>
    <dgm:pt modelId="{3A029E82-0555-4F6A-8F66-00D07D3E4DA6}" type="sibTrans" cxnId="{B44DBBEE-D754-4461-A87D-93A640F62EC6}">
      <dgm:prSet/>
      <dgm:spPr/>
      <dgm:t>
        <a:bodyPr/>
        <a:lstStyle/>
        <a:p>
          <a:endParaRPr lang="en-US"/>
        </a:p>
      </dgm:t>
    </dgm:pt>
    <dgm:pt modelId="{4BEDC5C2-58AE-47D8-991A-C91132AECECE}">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a:t>Plan File</a:t>
          </a:r>
        </a:p>
        <a:p>
          <a:r>
            <a:rPr lang="en-US" dirty="0"/>
            <a:t>(PLAN)</a:t>
          </a:r>
        </a:p>
        <a:p>
          <a:r>
            <a:rPr lang="en-US" dirty="0"/>
            <a:t>New for 23-24</a:t>
          </a:r>
        </a:p>
      </dgm:t>
    </dgm:pt>
    <dgm:pt modelId="{9C87C1F8-16CD-4C46-8189-68204341EB21}" type="parTrans" cxnId="{6AA6EF82-C49F-4359-955F-81EA42D983B0}">
      <dgm:prSet/>
      <dgm:spPr/>
      <dgm:t>
        <a:bodyPr/>
        <a:lstStyle/>
        <a:p>
          <a:endParaRPr lang="en-US"/>
        </a:p>
      </dgm:t>
    </dgm:pt>
    <dgm:pt modelId="{4E7C34B5-90B9-4FC4-8D34-B13E404D1831}" type="sibTrans" cxnId="{6AA6EF82-C49F-4359-955F-81EA42D983B0}">
      <dgm:prSet/>
      <dgm:spPr/>
      <dgm:t>
        <a:bodyPr/>
        <a:lstStyle/>
        <a:p>
          <a:endParaRPr lang="en-US"/>
        </a:p>
      </dgm:t>
    </dgm:pt>
    <dgm:pt modelId="{AF65A356-5CA3-473A-85A9-1EA2ADFAE910}">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1400" dirty="0"/>
            <a:t>Used to identify the specific plan and settings a student is on at any given time for:</a:t>
          </a:r>
        </a:p>
      </dgm:t>
    </dgm:pt>
    <dgm:pt modelId="{ABAD339D-B0F1-4071-B427-42274485EC8E}" type="parTrans" cxnId="{3B763F53-0D5B-4D8E-B9ED-A1D715BF1F28}">
      <dgm:prSet/>
      <dgm:spPr/>
      <dgm:t>
        <a:bodyPr/>
        <a:lstStyle/>
        <a:p>
          <a:endParaRPr lang="en-US"/>
        </a:p>
      </dgm:t>
    </dgm:pt>
    <dgm:pt modelId="{3A1E211B-FEBD-4196-891F-EA8254D998D0}" type="sibTrans" cxnId="{3B763F53-0D5B-4D8E-B9ED-A1D715BF1F28}">
      <dgm:prSet/>
      <dgm:spPr/>
      <dgm:t>
        <a:bodyPr/>
        <a:lstStyle/>
        <a:p>
          <a:endParaRPr lang="en-US"/>
        </a:p>
      </dgm:t>
    </dgm:pt>
    <dgm:pt modelId="{DE4AD0C5-291C-422C-93D6-E4BF5E00F6BF}">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1400" dirty="0"/>
            <a:t>Eligibility Re-evaluations (triennials)</a:t>
          </a:r>
        </a:p>
      </dgm:t>
    </dgm:pt>
    <dgm:pt modelId="{4E2ADD88-3CA0-4A31-9A07-3AF37B50ED5A}" type="parTrans" cxnId="{CA7CC3E6-1F87-4BD5-9E2F-DABCD666D443}">
      <dgm:prSet/>
      <dgm:spPr/>
      <dgm:t>
        <a:bodyPr/>
        <a:lstStyle/>
        <a:p>
          <a:endParaRPr lang="en-US"/>
        </a:p>
      </dgm:t>
    </dgm:pt>
    <dgm:pt modelId="{E9661727-D93B-4A59-B271-03A478360B75}" type="sibTrans" cxnId="{CA7CC3E6-1F87-4BD5-9E2F-DABCD666D443}">
      <dgm:prSet/>
      <dgm:spPr/>
      <dgm:t>
        <a:bodyPr/>
        <a:lstStyle/>
        <a:p>
          <a:endParaRPr lang="en-US"/>
        </a:p>
      </dgm:t>
    </dgm:pt>
    <dgm:pt modelId="{B8F0D48B-87D0-4C29-BB7D-FAA7909E212D}">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1400" dirty="0"/>
            <a:t>Initial Evaluations</a:t>
          </a:r>
        </a:p>
      </dgm:t>
    </dgm:pt>
    <dgm:pt modelId="{35404153-F6E7-4E2B-A3C0-B3932CD1B980}" type="parTrans" cxnId="{754FBE2C-77DC-4E2A-AC5F-5EAAEB0F9BBD}">
      <dgm:prSet/>
      <dgm:spPr/>
      <dgm:t>
        <a:bodyPr/>
        <a:lstStyle/>
        <a:p>
          <a:endParaRPr lang="en-US"/>
        </a:p>
      </dgm:t>
    </dgm:pt>
    <dgm:pt modelId="{AD64701F-156D-4361-BCBA-5AECA3D36665}" type="sibTrans" cxnId="{754FBE2C-77DC-4E2A-AC5F-5EAAEB0F9BBD}">
      <dgm:prSet/>
      <dgm:spPr/>
      <dgm:t>
        <a:bodyPr/>
        <a:lstStyle/>
        <a:p>
          <a:endParaRPr lang="en-US"/>
        </a:p>
      </dgm:t>
    </dgm:pt>
    <dgm:pt modelId="{861F15F4-AE5A-46F1-8364-EEB688737A43}">
      <dgm:prSet custT="1">
        <dgm:style>
          <a:lnRef idx="1">
            <a:schemeClr val="accent2"/>
          </a:lnRef>
          <a:fillRef idx="2">
            <a:schemeClr val="accent2"/>
          </a:fillRef>
          <a:effectRef idx="1">
            <a:schemeClr val="accent2"/>
          </a:effectRef>
          <a:fontRef idx="minor">
            <a:schemeClr val="dk1"/>
          </a:fontRef>
        </dgm:style>
      </dgm:prSet>
      <dgm:spPr/>
      <dgm:t>
        <a:bodyPr/>
        <a:lstStyle/>
        <a:p>
          <a:r>
            <a:rPr lang="en-US" sz="1400" dirty="0"/>
            <a:t>Individuals with Disabilities Education Act (IDEA) reporting – child count</a:t>
          </a:r>
        </a:p>
      </dgm:t>
    </dgm:pt>
    <dgm:pt modelId="{858C90E2-7BA6-48AE-BEA5-3C040AD25548}" type="parTrans" cxnId="{BD3F2159-FC4F-44D9-8533-D1F64568BAF3}">
      <dgm:prSet/>
      <dgm:spPr/>
      <dgm:t>
        <a:bodyPr/>
        <a:lstStyle/>
        <a:p>
          <a:endParaRPr lang="en-US"/>
        </a:p>
      </dgm:t>
    </dgm:pt>
    <dgm:pt modelId="{A0E2FF2D-0AA5-4C11-8C3C-C25F898E0020}" type="sibTrans" cxnId="{BD3F2159-FC4F-44D9-8533-D1F64568BAF3}">
      <dgm:prSet/>
      <dgm:spPr/>
      <dgm:t>
        <a:bodyPr/>
        <a:lstStyle/>
        <a:p>
          <a:endParaRPr lang="en-US"/>
        </a:p>
      </dgm:t>
    </dgm:pt>
    <dgm:pt modelId="{74C3D1CC-5725-4205-AB73-3D2515640AA1}">
      <dgm:prSet custT="1">
        <dgm:style>
          <a:lnRef idx="1">
            <a:schemeClr val="accent2"/>
          </a:lnRef>
          <a:fillRef idx="2">
            <a:schemeClr val="accent2"/>
          </a:fillRef>
          <a:effectRef idx="1">
            <a:schemeClr val="accent2"/>
          </a:effectRef>
          <a:fontRef idx="minor">
            <a:schemeClr val="dk1"/>
          </a:fontRef>
        </dgm:style>
      </dgm:prSet>
      <dgm:spPr/>
      <dgm:t>
        <a:bodyPr/>
        <a:lstStyle/>
        <a:p>
          <a:r>
            <a:rPr lang="en-US" sz="1400" dirty="0"/>
            <a:t>Subgroup reporting for Dataquest and CA School Dashboard</a:t>
          </a:r>
        </a:p>
      </dgm:t>
    </dgm:pt>
    <dgm:pt modelId="{88698ED7-3513-4B04-8294-629A147C0064}" type="parTrans" cxnId="{BCC76924-39A4-4996-BBCC-531F4C6A7BCF}">
      <dgm:prSet/>
      <dgm:spPr/>
      <dgm:t>
        <a:bodyPr/>
        <a:lstStyle/>
        <a:p>
          <a:endParaRPr lang="en-US"/>
        </a:p>
      </dgm:t>
    </dgm:pt>
    <dgm:pt modelId="{96B7AD50-A42F-40AC-88AC-AA9BA8027F45}" type="sibTrans" cxnId="{BCC76924-39A4-4996-BBCC-531F4C6A7BCF}">
      <dgm:prSet/>
      <dgm:spPr/>
      <dgm:t>
        <a:bodyPr/>
        <a:lstStyle/>
        <a:p>
          <a:endParaRPr lang="en-US"/>
        </a:p>
      </dgm:t>
    </dgm:pt>
    <dgm:pt modelId="{94F14209-B47E-4268-B440-05C3BE7ECA1C}">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1400" dirty="0"/>
            <a:t>IDEA Reporting for LRE</a:t>
          </a:r>
        </a:p>
      </dgm:t>
    </dgm:pt>
    <dgm:pt modelId="{D65C194D-0484-45B9-B3B9-559E2C15B3D0}" type="parTrans" cxnId="{161D6F66-97BC-49F5-B24F-BDDF9CA8AE87}">
      <dgm:prSet/>
      <dgm:spPr/>
      <dgm:t>
        <a:bodyPr/>
        <a:lstStyle/>
        <a:p>
          <a:endParaRPr lang="en-US"/>
        </a:p>
      </dgm:t>
    </dgm:pt>
    <dgm:pt modelId="{C28B98F3-B881-4C5A-AC35-1E2F323F080B}" type="sibTrans" cxnId="{161D6F66-97BC-49F5-B24F-BDDF9CA8AE87}">
      <dgm:prSet/>
      <dgm:spPr/>
      <dgm:t>
        <a:bodyPr/>
        <a:lstStyle/>
        <a:p>
          <a:endParaRPr lang="en-US"/>
        </a:p>
      </dgm:t>
    </dgm:pt>
    <dgm:pt modelId="{F19779CD-5B3E-42C4-8E07-72E27B006FD4}">
      <dgm:prSet phldrT="[Text]" custT="1">
        <dgm:style>
          <a:lnRef idx="1">
            <a:schemeClr val="accent4"/>
          </a:lnRef>
          <a:fillRef idx="2">
            <a:schemeClr val="accent4"/>
          </a:fillRef>
          <a:effectRef idx="1">
            <a:schemeClr val="accent4"/>
          </a:effectRef>
          <a:fontRef idx="minor">
            <a:schemeClr val="dk1"/>
          </a:fontRef>
        </dgm:style>
      </dgm:prSet>
      <dgm:spPr/>
      <dgm:t>
        <a:bodyPr/>
        <a:lstStyle/>
        <a:p>
          <a:pPr algn="l"/>
          <a:r>
            <a:rPr lang="en-US" sz="1400"/>
            <a:t>Allows LEAs to submit any plan changes with specific start and end dates independent of meetings</a:t>
          </a:r>
        </a:p>
        <a:p>
          <a:pPr algn="ctr"/>
          <a:r>
            <a:rPr lang="en-US" sz="1400"/>
            <a:t>	</a:t>
          </a:r>
          <a:endParaRPr lang="en-US" sz="1400" dirty="0"/>
        </a:p>
      </dgm:t>
    </dgm:pt>
    <dgm:pt modelId="{B5DE183D-A2FE-4208-BC9F-A00A10B8DABC}" type="parTrans" cxnId="{6F11A807-698A-49F9-932A-E70E5EADF160}">
      <dgm:prSet/>
      <dgm:spPr/>
      <dgm:t>
        <a:bodyPr/>
        <a:lstStyle/>
        <a:p>
          <a:endParaRPr lang="en-US"/>
        </a:p>
      </dgm:t>
    </dgm:pt>
    <dgm:pt modelId="{4D868C15-823B-4C38-951A-8E1A9504E7FF}" type="sibTrans" cxnId="{6F11A807-698A-49F9-932A-E70E5EADF160}">
      <dgm:prSet/>
      <dgm:spPr/>
      <dgm:t>
        <a:bodyPr/>
        <a:lstStyle/>
        <a:p>
          <a:endParaRPr lang="en-US"/>
        </a:p>
      </dgm:t>
    </dgm:pt>
    <dgm:pt modelId="{F748BC87-36E4-4C01-BF18-D32E04FE26E7}">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1400" dirty="0"/>
            <a:t>Pending meetings</a:t>
          </a:r>
        </a:p>
      </dgm:t>
    </dgm:pt>
    <dgm:pt modelId="{39AA83E1-D2DB-42E7-B877-8455F165972D}" type="parTrans" cxnId="{A52F1FB7-916A-43AE-ADD6-504AEB7548F0}">
      <dgm:prSet/>
      <dgm:spPr/>
      <dgm:t>
        <a:bodyPr/>
        <a:lstStyle/>
        <a:p>
          <a:endParaRPr lang="en-US"/>
        </a:p>
      </dgm:t>
    </dgm:pt>
    <dgm:pt modelId="{07464401-DAA0-4FB8-AF4D-81A8C5B3B320}" type="sibTrans" cxnId="{A52F1FB7-916A-43AE-ADD6-504AEB7548F0}">
      <dgm:prSet/>
      <dgm:spPr/>
      <dgm:t>
        <a:bodyPr/>
        <a:lstStyle/>
        <a:p>
          <a:endParaRPr lang="en-US"/>
        </a:p>
      </dgm:t>
    </dgm:pt>
    <dgm:pt modelId="{3FA41655-2E8B-489B-BEE2-7C70C5097F3F}">
      <dgm:prSet/>
      <dgm:spPr>
        <a:solidFill>
          <a:srgbClr val="555FAD"/>
        </a:solidFill>
      </dgm:spPr>
      <dgm:t>
        <a:bodyPr/>
        <a:lstStyle/>
        <a:p>
          <a:r>
            <a:rPr lang="en-US" dirty="0"/>
            <a:t>Services File</a:t>
          </a:r>
        </a:p>
        <a:p>
          <a:r>
            <a:rPr lang="en-US" dirty="0"/>
            <a:t>(SERV)</a:t>
          </a:r>
        </a:p>
        <a:p>
          <a:r>
            <a:rPr lang="en-US" dirty="0"/>
            <a:t> Previously SSRV</a:t>
          </a:r>
        </a:p>
      </dgm:t>
    </dgm:pt>
    <dgm:pt modelId="{CB5F0295-E53E-48AA-8F89-FD8B9AA80566}" type="parTrans" cxnId="{0BFE3477-F598-4408-8929-755022BC94BF}">
      <dgm:prSet/>
      <dgm:spPr/>
      <dgm:t>
        <a:bodyPr/>
        <a:lstStyle/>
        <a:p>
          <a:endParaRPr lang="en-US"/>
        </a:p>
      </dgm:t>
    </dgm:pt>
    <dgm:pt modelId="{5BFA1192-86A4-48E3-A040-A0398DEAA7D0}" type="sibTrans" cxnId="{0BFE3477-F598-4408-8929-755022BC94BF}">
      <dgm:prSet/>
      <dgm:spPr/>
      <dgm:t>
        <a:bodyPr/>
        <a:lstStyle/>
        <a:p>
          <a:endParaRPr lang="en-US"/>
        </a:p>
      </dgm:t>
    </dgm:pt>
    <dgm:pt modelId="{2C88C1DC-D730-4B00-BF6D-AA0571EA9767}">
      <dgm:prSet custT="1"/>
      <dgm:spPr>
        <a:solidFill>
          <a:schemeClr val="accent3">
            <a:lumMod val="60000"/>
            <a:lumOff val="40000"/>
          </a:schemeClr>
        </a:solidFill>
        <a:ln>
          <a:solidFill>
            <a:schemeClr val="accent3">
              <a:lumMod val="60000"/>
              <a:lumOff val="40000"/>
            </a:schemeClr>
          </a:solidFill>
        </a:ln>
      </dgm:spPr>
      <dgm:t>
        <a:bodyPr/>
        <a:lstStyle/>
        <a:p>
          <a:pPr algn="l" rtl="0">
            <a:buNone/>
          </a:pPr>
          <a:r>
            <a:rPr lang="en-US" sz="1000" b="0" dirty="0">
              <a:solidFill>
                <a:schemeClr val="tx1"/>
              </a:solidFill>
              <a:latin typeface="+mn-lt"/>
            </a:rPr>
            <a:t>Report services for children and students ages 0-22, who on Census day: </a:t>
          </a:r>
        </a:p>
      </dgm:t>
    </dgm:pt>
    <dgm:pt modelId="{3885C6FF-FE58-4BC9-B827-41EEFD9712F3}" type="parTrans" cxnId="{21F45A93-265F-4F0B-A7B1-CABBEDBA4169}">
      <dgm:prSet/>
      <dgm:spPr/>
      <dgm:t>
        <a:bodyPr/>
        <a:lstStyle/>
        <a:p>
          <a:endParaRPr lang="en-US"/>
        </a:p>
      </dgm:t>
    </dgm:pt>
    <dgm:pt modelId="{33850FC4-A137-4814-AE34-D0D017AA8A0C}" type="sibTrans" cxnId="{21F45A93-265F-4F0B-A7B1-CABBEDBA4169}">
      <dgm:prSet/>
      <dgm:spPr/>
      <dgm:t>
        <a:bodyPr/>
        <a:lstStyle/>
        <a:p>
          <a:endParaRPr lang="en-US"/>
        </a:p>
      </dgm:t>
    </dgm:pt>
    <dgm:pt modelId="{EADA538F-A505-4149-967A-ADC424864428}">
      <dgm:prSet phldr="0" custT="1"/>
      <dgm:spPr>
        <a:solidFill>
          <a:schemeClr val="accent3">
            <a:lumMod val="60000"/>
            <a:lumOff val="40000"/>
          </a:schemeClr>
        </a:solidFill>
        <a:ln>
          <a:solidFill>
            <a:schemeClr val="accent3">
              <a:lumMod val="60000"/>
              <a:lumOff val="40000"/>
            </a:schemeClr>
          </a:solidFill>
        </a:ln>
      </dgm:spPr>
      <dgm:t>
        <a:bodyPr/>
        <a:lstStyle/>
        <a:p>
          <a:pPr rtl="0"/>
          <a:r>
            <a:rPr lang="en-US" sz="1000" b="0" dirty="0">
              <a:solidFill>
                <a:schemeClr val="tx1"/>
              </a:solidFill>
              <a:latin typeface="+mn-lt"/>
            </a:rPr>
            <a:t>Are Eligible and Participating in the SPED program and have Plans effective on Census Day. </a:t>
          </a:r>
        </a:p>
      </dgm:t>
    </dgm:pt>
    <dgm:pt modelId="{FD7B1573-3928-451D-835B-1C2D66808FD7}" type="parTrans" cxnId="{D27AC38A-82F9-4253-B49A-3D1365CEA818}">
      <dgm:prSet/>
      <dgm:spPr/>
      <dgm:t>
        <a:bodyPr/>
        <a:lstStyle/>
        <a:p>
          <a:endParaRPr lang="en-US"/>
        </a:p>
      </dgm:t>
    </dgm:pt>
    <dgm:pt modelId="{E939C3A4-0B08-4F8C-A3D5-A99E834B0709}" type="sibTrans" cxnId="{D27AC38A-82F9-4253-B49A-3D1365CEA818}">
      <dgm:prSet/>
      <dgm:spPr/>
      <dgm:t>
        <a:bodyPr/>
        <a:lstStyle/>
        <a:p>
          <a:endParaRPr lang="en-US"/>
        </a:p>
      </dgm:t>
    </dgm:pt>
    <dgm:pt modelId="{E4CC5C9B-C340-47A0-9A14-0F2835588A2C}">
      <dgm:prSet phldr="0" custT="1"/>
      <dgm:spPr>
        <a:solidFill>
          <a:schemeClr val="accent3">
            <a:lumMod val="60000"/>
            <a:lumOff val="40000"/>
          </a:schemeClr>
        </a:solidFill>
        <a:ln>
          <a:solidFill>
            <a:schemeClr val="accent3">
              <a:lumMod val="60000"/>
              <a:lumOff val="40000"/>
            </a:schemeClr>
          </a:solidFill>
        </a:ln>
      </dgm:spPr>
      <dgm:t>
        <a:bodyPr/>
        <a:lstStyle/>
        <a:p>
          <a:pPr algn="l" rtl="0">
            <a:buFont typeface="Arial" panose="020B0604020202020204" pitchFamily="34" charset="0"/>
            <a:buChar char="•"/>
          </a:pPr>
          <a:r>
            <a:rPr lang="en-US" sz="1000" b="0">
              <a:solidFill>
                <a:schemeClr val="tx1"/>
              </a:solidFill>
              <a:latin typeface="+mn-lt"/>
            </a:rPr>
            <a:t>End of Year 4 Certification: Submit the Services  File (SERV) for children and students ages 0-22 who, from July 1 – June 30 of the reporting year:</a:t>
          </a:r>
          <a:endParaRPr lang="en-US" sz="1000" b="0" dirty="0">
            <a:solidFill>
              <a:schemeClr val="tx1"/>
            </a:solidFill>
            <a:latin typeface="+mn-lt"/>
          </a:endParaRPr>
        </a:p>
      </dgm:t>
    </dgm:pt>
    <dgm:pt modelId="{736391CE-0239-4E21-837D-68F2F5085EC9}" type="parTrans" cxnId="{7937FD79-DC82-4829-9FF9-D636EB0C50A7}">
      <dgm:prSet/>
      <dgm:spPr/>
      <dgm:t>
        <a:bodyPr/>
        <a:lstStyle/>
        <a:p>
          <a:endParaRPr lang="en-US"/>
        </a:p>
      </dgm:t>
    </dgm:pt>
    <dgm:pt modelId="{5F1BF802-F998-4F70-BD08-DC268A4E9C28}" type="sibTrans" cxnId="{7937FD79-DC82-4829-9FF9-D636EB0C50A7}">
      <dgm:prSet/>
      <dgm:spPr/>
      <dgm:t>
        <a:bodyPr/>
        <a:lstStyle/>
        <a:p>
          <a:endParaRPr lang="en-US"/>
        </a:p>
      </dgm:t>
    </dgm:pt>
    <dgm:pt modelId="{8681BCF9-A921-4B03-8640-1FB2F5D390CC}">
      <dgm:prSet phldr="0" custT="1"/>
      <dgm:spPr>
        <a:solidFill>
          <a:schemeClr val="accent3">
            <a:lumMod val="60000"/>
            <a:lumOff val="40000"/>
          </a:schemeClr>
        </a:solidFill>
        <a:ln>
          <a:solidFill>
            <a:schemeClr val="accent3">
              <a:lumMod val="60000"/>
              <a:lumOff val="40000"/>
            </a:schemeClr>
          </a:solidFill>
        </a:ln>
      </dgm:spPr>
      <dgm:t>
        <a:bodyPr/>
        <a:lstStyle/>
        <a:p>
          <a:r>
            <a:rPr lang="en-US" sz="1000" b="0" dirty="0">
              <a:solidFill>
                <a:schemeClr val="tx1"/>
              </a:solidFill>
              <a:latin typeface="+mn-lt"/>
            </a:rPr>
            <a:t>Are Eligible and Participating in the SPED program and have Plans effective on during the reporting year. </a:t>
          </a:r>
        </a:p>
      </dgm:t>
    </dgm:pt>
    <dgm:pt modelId="{DEBB03C3-E3AD-4986-88D3-7D8175DD2568}" type="parTrans" cxnId="{2ECAEFAA-8D95-404C-B8C1-7495A4495E73}">
      <dgm:prSet/>
      <dgm:spPr/>
      <dgm:t>
        <a:bodyPr/>
        <a:lstStyle/>
        <a:p>
          <a:endParaRPr lang="en-US"/>
        </a:p>
      </dgm:t>
    </dgm:pt>
    <dgm:pt modelId="{D5C792FE-CBBD-4B8D-8265-A056C779F847}" type="sibTrans" cxnId="{2ECAEFAA-8D95-404C-B8C1-7495A4495E73}">
      <dgm:prSet/>
      <dgm:spPr/>
      <dgm:t>
        <a:bodyPr/>
        <a:lstStyle/>
        <a:p>
          <a:endParaRPr lang="en-US"/>
        </a:p>
      </dgm:t>
    </dgm:pt>
    <dgm:pt modelId="{DB489604-2657-4B42-9708-C12B4AE7129E}" type="pres">
      <dgm:prSet presAssocID="{A59BB25B-6B84-433D-BD02-195EC1D30A0D}" presName="theList" presStyleCnt="0">
        <dgm:presLayoutVars>
          <dgm:dir/>
          <dgm:animLvl val="lvl"/>
          <dgm:resizeHandles val="exact"/>
        </dgm:presLayoutVars>
      </dgm:prSet>
      <dgm:spPr/>
    </dgm:pt>
    <dgm:pt modelId="{3F8E1383-6FFB-443E-B09D-07DC3348AC81}" type="pres">
      <dgm:prSet presAssocID="{7418DC8C-9498-4040-BB12-B7A37639D94A}" presName="compNode" presStyleCnt="0"/>
      <dgm:spPr/>
    </dgm:pt>
    <dgm:pt modelId="{9222119E-31F9-44B2-A720-426A1D3F5B0A}" type="pres">
      <dgm:prSet presAssocID="{7418DC8C-9498-4040-BB12-B7A37639D94A}" presName="aNode" presStyleLbl="bgShp" presStyleIdx="0" presStyleCnt="4"/>
      <dgm:spPr/>
    </dgm:pt>
    <dgm:pt modelId="{349B5AC8-7C1E-4DDA-9D2A-6A3B9D8A8027}" type="pres">
      <dgm:prSet presAssocID="{7418DC8C-9498-4040-BB12-B7A37639D94A}" presName="textNode" presStyleLbl="bgShp" presStyleIdx="0" presStyleCnt="4"/>
      <dgm:spPr/>
    </dgm:pt>
    <dgm:pt modelId="{E246F243-1427-4B7A-9725-D78249D92685}" type="pres">
      <dgm:prSet presAssocID="{7418DC8C-9498-4040-BB12-B7A37639D94A}" presName="compChildNode" presStyleCnt="0"/>
      <dgm:spPr/>
    </dgm:pt>
    <dgm:pt modelId="{052A985E-8426-4410-9641-9052D60C0C67}" type="pres">
      <dgm:prSet presAssocID="{7418DC8C-9498-4040-BB12-B7A37639D94A}" presName="theInnerList" presStyleCnt="0"/>
      <dgm:spPr/>
    </dgm:pt>
    <dgm:pt modelId="{ECCF80D4-F7B0-4FBA-8A9A-DB245A17C706}" type="pres">
      <dgm:prSet presAssocID="{83CB553A-69D2-442C-93D7-156B39AD18CD}" presName="childNode" presStyleLbl="node1" presStyleIdx="0" presStyleCnt="8">
        <dgm:presLayoutVars>
          <dgm:bulletEnabled val="1"/>
        </dgm:presLayoutVars>
      </dgm:prSet>
      <dgm:spPr/>
    </dgm:pt>
    <dgm:pt modelId="{06B04691-E823-4616-A917-2B95995D09E6}" type="pres">
      <dgm:prSet presAssocID="{7418DC8C-9498-4040-BB12-B7A37639D94A}" presName="aSpace" presStyleCnt="0"/>
      <dgm:spPr/>
    </dgm:pt>
    <dgm:pt modelId="{B988F170-2B43-4D13-8496-ED2E52B5454A}" type="pres">
      <dgm:prSet presAssocID="{02DC60C6-961A-48A5-81CD-5364B4C0DABE}" presName="compNode" presStyleCnt="0"/>
      <dgm:spPr/>
    </dgm:pt>
    <dgm:pt modelId="{D005F88C-6075-491A-9BD8-6457AD4E26A6}" type="pres">
      <dgm:prSet presAssocID="{02DC60C6-961A-48A5-81CD-5364B4C0DABE}" presName="aNode" presStyleLbl="bgShp" presStyleIdx="1" presStyleCnt="4"/>
      <dgm:spPr/>
    </dgm:pt>
    <dgm:pt modelId="{9EB60197-4B21-46F9-993B-86BA28F47390}" type="pres">
      <dgm:prSet presAssocID="{02DC60C6-961A-48A5-81CD-5364B4C0DABE}" presName="textNode" presStyleLbl="bgShp" presStyleIdx="1" presStyleCnt="4"/>
      <dgm:spPr/>
    </dgm:pt>
    <dgm:pt modelId="{8708ED07-114D-4E18-8ECC-8547ABF46F2D}" type="pres">
      <dgm:prSet presAssocID="{02DC60C6-961A-48A5-81CD-5364B4C0DABE}" presName="compChildNode" presStyleCnt="0"/>
      <dgm:spPr/>
    </dgm:pt>
    <dgm:pt modelId="{0DFD3D6A-4E45-4395-81AF-BB26F772DA18}" type="pres">
      <dgm:prSet presAssocID="{02DC60C6-961A-48A5-81CD-5364B4C0DABE}" presName="theInnerList" presStyleCnt="0"/>
      <dgm:spPr/>
    </dgm:pt>
    <dgm:pt modelId="{B3608D22-4D6F-4EEB-BE6A-D1B77FEFF385}" type="pres">
      <dgm:prSet presAssocID="{E939E583-BB24-473A-9167-F0EDE171918F}" presName="childNode" presStyleLbl="node1" presStyleIdx="1" presStyleCnt="8" custLinFactNeighborX="0">
        <dgm:presLayoutVars>
          <dgm:bulletEnabled val="1"/>
        </dgm:presLayoutVars>
      </dgm:prSet>
      <dgm:spPr/>
    </dgm:pt>
    <dgm:pt modelId="{D6DB4D49-B878-4438-B693-A43BDC365DD6}" type="pres">
      <dgm:prSet presAssocID="{02DC60C6-961A-48A5-81CD-5364B4C0DABE}" presName="aSpace" presStyleCnt="0"/>
      <dgm:spPr/>
    </dgm:pt>
    <dgm:pt modelId="{45C78181-9AA0-4EF2-8F3B-4381C02FA78D}" type="pres">
      <dgm:prSet presAssocID="{4BEDC5C2-58AE-47D8-991A-C91132AECECE}" presName="compNode" presStyleCnt="0"/>
      <dgm:spPr/>
    </dgm:pt>
    <dgm:pt modelId="{DA0C5F54-942A-4F7D-BFED-0E169B4B28F6}" type="pres">
      <dgm:prSet presAssocID="{4BEDC5C2-58AE-47D8-991A-C91132AECECE}" presName="aNode" presStyleLbl="bgShp" presStyleIdx="2" presStyleCnt="4"/>
      <dgm:spPr/>
    </dgm:pt>
    <dgm:pt modelId="{18A1F66E-5BBE-487C-B8E0-4B45B164114C}" type="pres">
      <dgm:prSet presAssocID="{4BEDC5C2-58AE-47D8-991A-C91132AECECE}" presName="textNode" presStyleLbl="bgShp" presStyleIdx="2" presStyleCnt="4"/>
      <dgm:spPr/>
    </dgm:pt>
    <dgm:pt modelId="{69AF8A75-FFDA-45D4-9BC2-E1010A8389F0}" type="pres">
      <dgm:prSet presAssocID="{4BEDC5C2-58AE-47D8-991A-C91132AECECE}" presName="compChildNode" presStyleCnt="0"/>
      <dgm:spPr/>
    </dgm:pt>
    <dgm:pt modelId="{C459C377-BE86-4852-AB80-AF4E7111D8A9}" type="pres">
      <dgm:prSet presAssocID="{4BEDC5C2-58AE-47D8-991A-C91132AECECE}" presName="theInnerList" presStyleCnt="0"/>
      <dgm:spPr/>
    </dgm:pt>
    <dgm:pt modelId="{435CF968-8861-4258-8A83-C9C41B83A8CC}" type="pres">
      <dgm:prSet presAssocID="{AF65A356-5CA3-473A-85A9-1EA2ADFAE910}" presName="childNode" presStyleLbl="node1" presStyleIdx="2" presStyleCnt="8">
        <dgm:presLayoutVars>
          <dgm:bulletEnabled val="1"/>
        </dgm:presLayoutVars>
      </dgm:prSet>
      <dgm:spPr/>
    </dgm:pt>
    <dgm:pt modelId="{A465C606-FE19-4E24-A62C-365DEED0E7F2}" type="pres">
      <dgm:prSet presAssocID="{AF65A356-5CA3-473A-85A9-1EA2ADFAE910}" presName="aSpace2" presStyleCnt="0"/>
      <dgm:spPr/>
    </dgm:pt>
    <dgm:pt modelId="{0FD25DED-CBF9-483C-B6BD-6772381125A8}" type="pres">
      <dgm:prSet presAssocID="{F19779CD-5B3E-42C4-8E07-72E27B006FD4}" presName="childNode" presStyleLbl="node1" presStyleIdx="3" presStyleCnt="8">
        <dgm:presLayoutVars>
          <dgm:bulletEnabled val="1"/>
        </dgm:presLayoutVars>
      </dgm:prSet>
      <dgm:spPr/>
    </dgm:pt>
    <dgm:pt modelId="{67BE4F8E-1AC7-44EB-A76B-F350024D4F05}" type="pres">
      <dgm:prSet presAssocID="{4BEDC5C2-58AE-47D8-991A-C91132AECECE}" presName="aSpace" presStyleCnt="0"/>
      <dgm:spPr/>
    </dgm:pt>
    <dgm:pt modelId="{D126E103-6DC9-48DF-9596-5DDBE56BB535}" type="pres">
      <dgm:prSet presAssocID="{3FA41655-2E8B-489B-BEE2-7C70C5097F3F}" presName="compNode" presStyleCnt="0"/>
      <dgm:spPr/>
    </dgm:pt>
    <dgm:pt modelId="{7C66BC55-3DCC-40C1-B7A8-4A44D0739913}" type="pres">
      <dgm:prSet presAssocID="{3FA41655-2E8B-489B-BEE2-7C70C5097F3F}" presName="aNode" presStyleLbl="bgShp" presStyleIdx="3" presStyleCnt="4"/>
      <dgm:spPr/>
    </dgm:pt>
    <dgm:pt modelId="{A0252234-4F7B-47D7-9E2F-FA9127ABBBF5}" type="pres">
      <dgm:prSet presAssocID="{3FA41655-2E8B-489B-BEE2-7C70C5097F3F}" presName="textNode" presStyleLbl="bgShp" presStyleIdx="3" presStyleCnt="4"/>
      <dgm:spPr/>
    </dgm:pt>
    <dgm:pt modelId="{B3D364CF-C593-4A75-92C6-6FA854EF82EC}" type="pres">
      <dgm:prSet presAssocID="{3FA41655-2E8B-489B-BEE2-7C70C5097F3F}" presName="compChildNode" presStyleCnt="0"/>
      <dgm:spPr/>
    </dgm:pt>
    <dgm:pt modelId="{BF1F0706-8784-4778-A83A-C8537661C794}" type="pres">
      <dgm:prSet presAssocID="{3FA41655-2E8B-489B-BEE2-7C70C5097F3F}" presName="theInnerList" presStyleCnt="0"/>
      <dgm:spPr/>
    </dgm:pt>
    <dgm:pt modelId="{AB7DDF78-D1C6-4E03-8CDC-ABCBEB5B08DE}" type="pres">
      <dgm:prSet presAssocID="{2C88C1DC-D730-4B00-BF6D-AA0571EA9767}" presName="childNode" presStyleLbl="node1" presStyleIdx="4" presStyleCnt="8">
        <dgm:presLayoutVars>
          <dgm:bulletEnabled val="1"/>
        </dgm:presLayoutVars>
      </dgm:prSet>
      <dgm:spPr/>
    </dgm:pt>
    <dgm:pt modelId="{07946525-3272-4D2C-87D3-1BFC09741DCB}" type="pres">
      <dgm:prSet presAssocID="{2C88C1DC-D730-4B00-BF6D-AA0571EA9767}" presName="aSpace2" presStyleCnt="0"/>
      <dgm:spPr/>
    </dgm:pt>
    <dgm:pt modelId="{06AD7BD4-84CC-474D-A1A6-78717E1FBF39}" type="pres">
      <dgm:prSet presAssocID="{EADA538F-A505-4149-967A-ADC424864428}" presName="childNode" presStyleLbl="node1" presStyleIdx="5" presStyleCnt="8">
        <dgm:presLayoutVars>
          <dgm:bulletEnabled val="1"/>
        </dgm:presLayoutVars>
      </dgm:prSet>
      <dgm:spPr/>
    </dgm:pt>
    <dgm:pt modelId="{F3DA5B58-27D0-4F4E-9DB0-2DBBD2E36D19}" type="pres">
      <dgm:prSet presAssocID="{EADA538F-A505-4149-967A-ADC424864428}" presName="aSpace2" presStyleCnt="0"/>
      <dgm:spPr/>
    </dgm:pt>
    <dgm:pt modelId="{1AC1E59B-AB71-4904-A640-77E3AE896540}" type="pres">
      <dgm:prSet presAssocID="{E4CC5C9B-C340-47A0-9A14-0F2835588A2C}" presName="childNode" presStyleLbl="node1" presStyleIdx="6" presStyleCnt="8">
        <dgm:presLayoutVars>
          <dgm:bulletEnabled val="1"/>
        </dgm:presLayoutVars>
      </dgm:prSet>
      <dgm:spPr/>
    </dgm:pt>
    <dgm:pt modelId="{EA5D6D9F-75E0-49C0-B64B-7CB86C9FFE50}" type="pres">
      <dgm:prSet presAssocID="{E4CC5C9B-C340-47A0-9A14-0F2835588A2C}" presName="aSpace2" presStyleCnt="0"/>
      <dgm:spPr/>
    </dgm:pt>
    <dgm:pt modelId="{3CBB11BA-3B64-4C6C-B8FF-75CFB5BDA63E}" type="pres">
      <dgm:prSet presAssocID="{8681BCF9-A921-4B03-8640-1FB2F5D390CC}" presName="childNode" presStyleLbl="node1" presStyleIdx="7" presStyleCnt="8">
        <dgm:presLayoutVars>
          <dgm:bulletEnabled val="1"/>
        </dgm:presLayoutVars>
      </dgm:prSet>
      <dgm:spPr/>
    </dgm:pt>
  </dgm:ptLst>
  <dgm:cxnLst>
    <dgm:cxn modelId="{AF50FA04-837B-4F59-BB5F-8349EC7D16EA}" type="presOf" srcId="{74C3D1CC-5725-4205-AB73-3D2515640AA1}" destId="{B3608D22-4D6F-4EEB-BE6A-D1B77FEFF385}" srcOrd="0" destOrd="2" presId="urn:microsoft.com/office/officeart/2005/8/layout/lProcess2"/>
    <dgm:cxn modelId="{52533505-DE65-4B9C-B5E3-775D2DDF0948}" srcId="{7418DC8C-9498-4040-BB12-B7A37639D94A}" destId="{83CB553A-69D2-442C-93D7-156B39AD18CD}" srcOrd="0" destOrd="0" parTransId="{BD45560A-B62B-485F-B80D-CA5F29A1BBCC}" sibTransId="{1F044271-D140-4550-A538-D185A1076841}"/>
    <dgm:cxn modelId="{6F11A807-698A-49F9-932A-E70E5EADF160}" srcId="{4BEDC5C2-58AE-47D8-991A-C91132AECECE}" destId="{F19779CD-5B3E-42C4-8E07-72E27B006FD4}" srcOrd="1" destOrd="0" parTransId="{B5DE183D-A2FE-4208-BC9F-A00A10B8DABC}" sibTransId="{4D868C15-823B-4C38-951A-8E1A9504E7FF}"/>
    <dgm:cxn modelId="{7AE4B723-4EF7-4A5A-8E42-0DCC5FD2A46F}" type="presOf" srcId="{E4CC5C9B-C340-47A0-9A14-0F2835588A2C}" destId="{1AC1E59B-AB71-4904-A640-77E3AE896540}" srcOrd="0" destOrd="0" presId="urn:microsoft.com/office/officeart/2005/8/layout/lProcess2"/>
    <dgm:cxn modelId="{41DB4724-A82F-4CF8-96DD-BFA7CDAA3439}" srcId="{A59BB25B-6B84-433D-BD02-195EC1D30A0D}" destId="{02DC60C6-961A-48A5-81CD-5364B4C0DABE}" srcOrd="1" destOrd="0" parTransId="{33677C04-1D82-48D1-8FEA-28B2DDE4D56D}" sibTransId="{AF529AA2-2907-4AF2-B173-A3D0F9FA8D47}"/>
    <dgm:cxn modelId="{2D455C24-454D-4FDB-8E80-54F30D794EB2}" type="presOf" srcId="{A59BB25B-6B84-433D-BD02-195EC1D30A0D}" destId="{DB489604-2657-4B42-9708-C12B4AE7129E}" srcOrd="0" destOrd="0" presId="urn:microsoft.com/office/officeart/2005/8/layout/lProcess2"/>
    <dgm:cxn modelId="{BCC76924-39A4-4996-BBCC-531F4C6A7BCF}" srcId="{E939E583-BB24-473A-9167-F0EDE171918F}" destId="{74C3D1CC-5725-4205-AB73-3D2515640AA1}" srcOrd="1" destOrd="0" parTransId="{88698ED7-3513-4B04-8294-629A147C0064}" sibTransId="{96B7AD50-A42F-40AC-88AC-AA9BA8027F45}"/>
    <dgm:cxn modelId="{CAA6EE28-BD9F-41A6-9666-14CAEB3C3012}" type="presOf" srcId="{B8F0D48B-87D0-4C29-BB7D-FAA7909E212D}" destId="{ECCF80D4-F7B0-4FBA-8A9A-DB245A17C706}" srcOrd="0" destOrd="1" presId="urn:microsoft.com/office/officeart/2005/8/layout/lProcess2"/>
    <dgm:cxn modelId="{8EB2332A-E027-40B2-9574-892040D2C167}" type="presOf" srcId="{DE4AD0C5-291C-422C-93D6-E4BF5E00F6BF}" destId="{ECCF80D4-F7B0-4FBA-8A9A-DB245A17C706}" srcOrd="0" destOrd="3" presId="urn:microsoft.com/office/officeart/2005/8/layout/lProcess2"/>
    <dgm:cxn modelId="{1BF4442B-A533-4585-A811-FBF371B4296A}" srcId="{A59BB25B-6B84-433D-BD02-195EC1D30A0D}" destId="{7418DC8C-9498-4040-BB12-B7A37639D94A}" srcOrd="0" destOrd="0" parTransId="{BDE9CC03-C845-4982-9AEF-9BA392A73800}" sibTransId="{9699611E-5482-4965-BF3B-F2C648BF01B5}"/>
    <dgm:cxn modelId="{754FBE2C-77DC-4E2A-AC5F-5EAAEB0F9BBD}" srcId="{83CB553A-69D2-442C-93D7-156B39AD18CD}" destId="{B8F0D48B-87D0-4C29-BB7D-FAA7909E212D}" srcOrd="0" destOrd="0" parTransId="{35404153-F6E7-4E2B-A3C0-B3932CD1B980}" sibTransId="{AD64701F-156D-4361-BCBA-5AECA3D36665}"/>
    <dgm:cxn modelId="{DD781A33-352A-4539-BC85-D9ABA125C380}" type="presOf" srcId="{EADA538F-A505-4149-967A-ADC424864428}" destId="{06AD7BD4-84CC-474D-A1A6-78717E1FBF39}" srcOrd="0" destOrd="0" presId="urn:microsoft.com/office/officeart/2005/8/layout/lProcess2"/>
    <dgm:cxn modelId="{65B5C03B-9E23-4AB1-B860-09722C1EF612}" type="presOf" srcId="{3FA41655-2E8B-489B-BEE2-7C70C5097F3F}" destId="{7C66BC55-3DCC-40C1-B7A8-4A44D0739913}" srcOrd="0" destOrd="0" presId="urn:microsoft.com/office/officeart/2005/8/layout/lProcess2"/>
    <dgm:cxn modelId="{0804EB3B-1391-4768-9FE3-6928FEC9840E}" type="presOf" srcId="{F748BC87-36E4-4C01-BF18-D32E04FE26E7}" destId="{ECCF80D4-F7B0-4FBA-8A9A-DB245A17C706}" srcOrd="0" destOrd="4" presId="urn:microsoft.com/office/officeart/2005/8/layout/lProcess2"/>
    <dgm:cxn modelId="{3B763F53-0D5B-4D8E-B9ED-A1D715BF1F28}" srcId="{4BEDC5C2-58AE-47D8-991A-C91132AECECE}" destId="{AF65A356-5CA3-473A-85A9-1EA2ADFAE910}" srcOrd="0" destOrd="0" parTransId="{ABAD339D-B0F1-4071-B427-42274485EC8E}" sibTransId="{3A1E211B-FEBD-4196-891F-EA8254D998D0}"/>
    <dgm:cxn modelId="{AD9DD354-358D-40E1-93C7-B0F31929C09A}" type="presOf" srcId="{02DC60C6-961A-48A5-81CD-5364B4C0DABE}" destId="{9EB60197-4B21-46F9-993B-86BA28F47390}" srcOrd="1" destOrd="0" presId="urn:microsoft.com/office/officeart/2005/8/layout/lProcess2"/>
    <dgm:cxn modelId="{BD3F2159-FC4F-44D9-8533-D1F64568BAF3}" srcId="{E939E583-BB24-473A-9167-F0EDE171918F}" destId="{861F15F4-AE5A-46F1-8364-EEB688737A43}" srcOrd="0" destOrd="0" parTransId="{858C90E2-7BA6-48AE-BEA5-3C040AD25548}" sibTransId="{A0E2FF2D-0AA5-4C11-8C3C-C25F898E0020}"/>
    <dgm:cxn modelId="{69F90760-388D-4A58-84C1-9D55978520EA}" srcId="{83CB553A-69D2-442C-93D7-156B39AD18CD}" destId="{40EB8057-0F43-4B5B-9CB7-8AF872440DBF}" srcOrd="1" destOrd="0" parTransId="{9B98B323-4B7E-4C01-83B4-4C6D32D11125}" sibTransId="{4BFA34B8-6650-40A6-835A-74ADE5E6D2B5}"/>
    <dgm:cxn modelId="{161D6F66-97BC-49F5-B24F-BDDF9CA8AE87}" srcId="{AF65A356-5CA3-473A-85A9-1EA2ADFAE910}" destId="{94F14209-B47E-4268-B440-05C3BE7ECA1C}" srcOrd="0" destOrd="0" parTransId="{D65C194D-0484-45B9-B3B9-559E2C15B3D0}" sibTransId="{C28B98F3-B881-4C5A-AC35-1E2F323F080B}"/>
    <dgm:cxn modelId="{10C6626C-D2D6-4DDF-8CE7-91AD8DA22D81}" type="presOf" srcId="{3FA41655-2E8B-489B-BEE2-7C70C5097F3F}" destId="{A0252234-4F7B-47D7-9E2F-FA9127ABBBF5}" srcOrd="1" destOrd="0" presId="urn:microsoft.com/office/officeart/2005/8/layout/lProcess2"/>
    <dgm:cxn modelId="{6BE8DD6D-5D86-4228-A3F1-A02B7CB78B52}" type="presOf" srcId="{7418DC8C-9498-4040-BB12-B7A37639D94A}" destId="{349B5AC8-7C1E-4DDA-9D2A-6A3B9D8A8027}" srcOrd="1" destOrd="0" presId="urn:microsoft.com/office/officeart/2005/8/layout/lProcess2"/>
    <dgm:cxn modelId="{0BFE3477-F598-4408-8929-755022BC94BF}" srcId="{A59BB25B-6B84-433D-BD02-195EC1D30A0D}" destId="{3FA41655-2E8B-489B-BEE2-7C70C5097F3F}" srcOrd="3" destOrd="0" parTransId="{CB5F0295-E53E-48AA-8F89-FD8B9AA80566}" sibTransId="{5BFA1192-86A4-48E3-A040-A0398DEAA7D0}"/>
    <dgm:cxn modelId="{7937FD79-DC82-4829-9FF9-D636EB0C50A7}" srcId="{3FA41655-2E8B-489B-BEE2-7C70C5097F3F}" destId="{E4CC5C9B-C340-47A0-9A14-0F2835588A2C}" srcOrd="2" destOrd="0" parTransId="{736391CE-0239-4E21-837D-68F2F5085EC9}" sibTransId="{5F1BF802-F998-4F70-BD08-DC268A4E9C28}"/>
    <dgm:cxn modelId="{7212CB7A-193E-43D4-944C-F206D7979822}" type="presOf" srcId="{7418DC8C-9498-4040-BB12-B7A37639D94A}" destId="{9222119E-31F9-44B2-A720-426A1D3F5B0A}" srcOrd="0" destOrd="0" presId="urn:microsoft.com/office/officeart/2005/8/layout/lProcess2"/>
    <dgm:cxn modelId="{6AA6EF82-C49F-4359-955F-81EA42D983B0}" srcId="{A59BB25B-6B84-433D-BD02-195EC1D30A0D}" destId="{4BEDC5C2-58AE-47D8-991A-C91132AECECE}" srcOrd="2" destOrd="0" parTransId="{9C87C1F8-16CD-4C46-8189-68204341EB21}" sibTransId="{4E7C34B5-90B9-4FC4-8D34-B13E404D1831}"/>
    <dgm:cxn modelId="{D27AC38A-82F9-4253-B49A-3D1365CEA818}" srcId="{3FA41655-2E8B-489B-BEE2-7C70C5097F3F}" destId="{EADA538F-A505-4149-967A-ADC424864428}" srcOrd="1" destOrd="0" parTransId="{FD7B1573-3928-451D-835B-1C2D66808FD7}" sibTransId="{E939C3A4-0B08-4F8C-A3D5-A99E834B0709}"/>
    <dgm:cxn modelId="{C3CD148D-192F-4F5D-9F93-26048F8426BA}" type="presOf" srcId="{F19779CD-5B3E-42C4-8E07-72E27B006FD4}" destId="{0FD25DED-CBF9-483C-B6BD-6772381125A8}" srcOrd="0" destOrd="0" presId="urn:microsoft.com/office/officeart/2005/8/layout/lProcess2"/>
    <dgm:cxn modelId="{21F45A93-265F-4F0B-A7B1-CABBEDBA4169}" srcId="{3FA41655-2E8B-489B-BEE2-7C70C5097F3F}" destId="{2C88C1DC-D730-4B00-BF6D-AA0571EA9767}" srcOrd="0" destOrd="0" parTransId="{3885C6FF-FE58-4BC9-B827-41EEFD9712F3}" sibTransId="{33850FC4-A137-4814-AE34-D0D017AA8A0C}"/>
    <dgm:cxn modelId="{F0BA3199-4F52-4633-BEB9-AF11BA078826}" type="presOf" srcId="{E939E583-BB24-473A-9167-F0EDE171918F}" destId="{B3608D22-4D6F-4EEB-BE6A-D1B77FEFF385}" srcOrd="0" destOrd="0" presId="urn:microsoft.com/office/officeart/2005/8/layout/lProcess2"/>
    <dgm:cxn modelId="{F8EAE29A-66AC-48E8-8335-5B9EEC1AF794}" type="presOf" srcId="{40EB8057-0F43-4B5B-9CB7-8AF872440DBF}" destId="{ECCF80D4-F7B0-4FBA-8A9A-DB245A17C706}" srcOrd="0" destOrd="2" presId="urn:microsoft.com/office/officeart/2005/8/layout/lProcess2"/>
    <dgm:cxn modelId="{327B96A2-7534-4B71-9A97-A93B6164C746}" type="presOf" srcId="{4BEDC5C2-58AE-47D8-991A-C91132AECECE}" destId="{18A1F66E-5BBE-487C-B8E0-4B45B164114C}" srcOrd="1" destOrd="0" presId="urn:microsoft.com/office/officeart/2005/8/layout/lProcess2"/>
    <dgm:cxn modelId="{2ECAEFAA-8D95-404C-B8C1-7495A4495E73}" srcId="{3FA41655-2E8B-489B-BEE2-7C70C5097F3F}" destId="{8681BCF9-A921-4B03-8640-1FB2F5D390CC}" srcOrd="3" destOrd="0" parTransId="{DEBB03C3-E3AD-4986-88D3-7D8175DD2568}" sibTransId="{D5C792FE-CBBD-4B8D-8265-A056C779F847}"/>
    <dgm:cxn modelId="{BA72D8AE-F5B8-4343-84C4-086AF093E364}" type="presOf" srcId="{8681BCF9-A921-4B03-8640-1FB2F5D390CC}" destId="{3CBB11BA-3B64-4C6C-B8FF-75CFB5BDA63E}" srcOrd="0" destOrd="0" presId="urn:microsoft.com/office/officeart/2005/8/layout/lProcess2"/>
    <dgm:cxn modelId="{52BF4AB2-2271-44E8-BEB0-40954E01E8A5}" type="presOf" srcId="{861F15F4-AE5A-46F1-8364-EEB688737A43}" destId="{B3608D22-4D6F-4EEB-BE6A-D1B77FEFF385}" srcOrd="0" destOrd="1" presId="urn:microsoft.com/office/officeart/2005/8/layout/lProcess2"/>
    <dgm:cxn modelId="{A52F1FB7-916A-43AE-ADD6-504AEB7548F0}" srcId="{83CB553A-69D2-442C-93D7-156B39AD18CD}" destId="{F748BC87-36E4-4C01-BF18-D32E04FE26E7}" srcOrd="3" destOrd="0" parTransId="{39AA83E1-D2DB-42E7-B877-8455F165972D}" sibTransId="{07464401-DAA0-4FB8-AF4D-81A8C5B3B320}"/>
    <dgm:cxn modelId="{DEFDBBCD-9072-49D9-9753-DCBF7211D40E}" type="presOf" srcId="{4BEDC5C2-58AE-47D8-991A-C91132AECECE}" destId="{DA0C5F54-942A-4F7D-BFED-0E169B4B28F6}" srcOrd="0" destOrd="0" presId="urn:microsoft.com/office/officeart/2005/8/layout/lProcess2"/>
    <dgm:cxn modelId="{3BEEC5D9-57AD-4722-857B-750F5DA6A7E0}" type="presOf" srcId="{83CB553A-69D2-442C-93D7-156B39AD18CD}" destId="{ECCF80D4-F7B0-4FBA-8A9A-DB245A17C706}" srcOrd="0" destOrd="0" presId="urn:microsoft.com/office/officeart/2005/8/layout/lProcess2"/>
    <dgm:cxn modelId="{2EAD29DB-2B84-4BB5-AC60-D8B5982780BC}" type="presOf" srcId="{94F14209-B47E-4268-B440-05C3BE7ECA1C}" destId="{435CF968-8861-4258-8A83-C9C41B83A8CC}" srcOrd="0" destOrd="1" presId="urn:microsoft.com/office/officeart/2005/8/layout/lProcess2"/>
    <dgm:cxn modelId="{89B7B5DB-48E2-4335-9DE7-8001656596CF}" type="presOf" srcId="{02DC60C6-961A-48A5-81CD-5364B4C0DABE}" destId="{D005F88C-6075-491A-9BD8-6457AD4E26A6}" srcOrd="0" destOrd="0" presId="urn:microsoft.com/office/officeart/2005/8/layout/lProcess2"/>
    <dgm:cxn modelId="{CA7CC3E6-1F87-4BD5-9E2F-DABCD666D443}" srcId="{83CB553A-69D2-442C-93D7-156B39AD18CD}" destId="{DE4AD0C5-291C-422C-93D6-E4BF5E00F6BF}" srcOrd="2" destOrd="0" parTransId="{4E2ADD88-3CA0-4A31-9A07-3AF37B50ED5A}" sibTransId="{E9661727-D93B-4A59-B271-03A478360B75}"/>
    <dgm:cxn modelId="{D2F3EFE9-4225-42B6-B098-774FA5113D22}" type="presOf" srcId="{2C88C1DC-D730-4B00-BF6D-AA0571EA9767}" destId="{AB7DDF78-D1C6-4E03-8CDC-ABCBEB5B08DE}" srcOrd="0" destOrd="0" presId="urn:microsoft.com/office/officeart/2005/8/layout/lProcess2"/>
    <dgm:cxn modelId="{B44DBBEE-D754-4461-A87D-93A640F62EC6}" srcId="{02DC60C6-961A-48A5-81CD-5364B4C0DABE}" destId="{E939E583-BB24-473A-9167-F0EDE171918F}" srcOrd="0" destOrd="0" parTransId="{74BB9153-C199-4289-8082-26C0A35A0288}" sibTransId="{3A029E82-0555-4F6A-8F66-00D07D3E4DA6}"/>
    <dgm:cxn modelId="{339E26F1-FAA8-4461-9A3F-F6ACE4BABB8D}" type="presOf" srcId="{AF65A356-5CA3-473A-85A9-1EA2ADFAE910}" destId="{435CF968-8861-4258-8A83-C9C41B83A8CC}" srcOrd="0" destOrd="0" presId="urn:microsoft.com/office/officeart/2005/8/layout/lProcess2"/>
    <dgm:cxn modelId="{4527A639-7C6A-4541-BA67-278E0BB0AB95}" type="presParOf" srcId="{DB489604-2657-4B42-9708-C12B4AE7129E}" destId="{3F8E1383-6FFB-443E-B09D-07DC3348AC81}" srcOrd="0" destOrd="0" presId="urn:microsoft.com/office/officeart/2005/8/layout/lProcess2"/>
    <dgm:cxn modelId="{E6DE7F0A-FE4C-4C62-85B8-C756573E39CD}" type="presParOf" srcId="{3F8E1383-6FFB-443E-B09D-07DC3348AC81}" destId="{9222119E-31F9-44B2-A720-426A1D3F5B0A}" srcOrd="0" destOrd="0" presId="urn:microsoft.com/office/officeart/2005/8/layout/lProcess2"/>
    <dgm:cxn modelId="{EEBA7ADE-487F-490A-BFB1-95064F62DDFC}" type="presParOf" srcId="{3F8E1383-6FFB-443E-B09D-07DC3348AC81}" destId="{349B5AC8-7C1E-4DDA-9D2A-6A3B9D8A8027}" srcOrd="1" destOrd="0" presId="urn:microsoft.com/office/officeart/2005/8/layout/lProcess2"/>
    <dgm:cxn modelId="{319DB2A8-AACB-46D3-94DD-BF19C5F34AF8}" type="presParOf" srcId="{3F8E1383-6FFB-443E-B09D-07DC3348AC81}" destId="{E246F243-1427-4B7A-9725-D78249D92685}" srcOrd="2" destOrd="0" presId="urn:microsoft.com/office/officeart/2005/8/layout/lProcess2"/>
    <dgm:cxn modelId="{A527DE97-64BE-454C-B17C-BFDAB5B49788}" type="presParOf" srcId="{E246F243-1427-4B7A-9725-D78249D92685}" destId="{052A985E-8426-4410-9641-9052D60C0C67}" srcOrd="0" destOrd="0" presId="urn:microsoft.com/office/officeart/2005/8/layout/lProcess2"/>
    <dgm:cxn modelId="{0B936762-DF24-41F7-AB16-2D4B9CDB1AF1}" type="presParOf" srcId="{052A985E-8426-4410-9641-9052D60C0C67}" destId="{ECCF80D4-F7B0-4FBA-8A9A-DB245A17C706}" srcOrd="0" destOrd="0" presId="urn:microsoft.com/office/officeart/2005/8/layout/lProcess2"/>
    <dgm:cxn modelId="{32FD6829-77B7-49BC-9EC6-1D7221859AA6}" type="presParOf" srcId="{DB489604-2657-4B42-9708-C12B4AE7129E}" destId="{06B04691-E823-4616-A917-2B95995D09E6}" srcOrd="1" destOrd="0" presId="urn:microsoft.com/office/officeart/2005/8/layout/lProcess2"/>
    <dgm:cxn modelId="{099F30C4-BC55-40CC-9354-543A70240D40}" type="presParOf" srcId="{DB489604-2657-4B42-9708-C12B4AE7129E}" destId="{B988F170-2B43-4D13-8496-ED2E52B5454A}" srcOrd="2" destOrd="0" presId="urn:microsoft.com/office/officeart/2005/8/layout/lProcess2"/>
    <dgm:cxn modelId="{DD71E6D8-4D5D-4395-A8DA-4919EFEEDD18}" type="presParOf" srcId="{B988F170-2B43-4D13-8496-ED2E52B5454A}" destId="{D005F88C-6075-491A-9BD8-6457AD4E26A6}" srcOrd="0" destOrd="0" presId="urn:microsoft.com/office/officeart/2005/8/layout/lProcess2"/>
    <dgm:cxn modelId="{431D74B7-B3CC-46F4-B664-ED14449CBA4C}" type="presParOf" srcId="{B988F170-2B43-4D13-8496-ED2E52B5454A}" destId="{9EB60197-4B21-46F9-993B-86BA28F47390}" srcOrd="1" destOrd="0" presId="urn:microsoft.com/office/officeart/2005/8/layout/lProcess2"/>
    <dgm:cxn modelId="{4FA39B4A-AFDB-490F-B5F8-51DE6BC40C21}" type="presParOf" srcId="{B988F170-2B43-4D13-8496-ED2E52B5454A}" destId="{8708ED07-114D-4E18-8ECC-8547ABF46F2D}" srcOrd="2" destOrd="0" presId="urn:microsoft.com/office/officeart/2005/8/layout/lProcess2"/>
    <dgm:cxn modelId="{1F98AF99-E80A-406A-8023-7247F6DACE6C}" type="presParOf" srcId="{8708ED07-114D-4E18-8ECC-8547ABF46F2D}" destId="{0DFD3D6A-4E45-4395-81AF-BB26F772DA18}" srcOrd="0" destOrd="0" presId="urn:microsoft.com/office/officeart/2005/8/layout/lProcess2"/>
    <dgm:cxn modelId="{0CA95673-9CEA-4C28-A0D0-BAAE4E4CF1E7}" type="presParOf" srcId="{0DFD3D6A-4E45-4395-81AF-BB26F772DA18}" destId="{B3608D22-4D6F-4EEB-BE6A-D1B77FEFF385}" srcOrd="0" destOrd="0" presId="urn:microsoft.com/office/officeart/2005/8/layout/lProcess2"/>
    <dgm:cxn modelId="{753AA2A1-BAF5-4A82-A706-B136C733A4F2}" type="presParOf" srcId="{DB489604-2657-4B42-9708-C12B4AE7129E}" destId="{D6DB4D49-B878-4438-B693-A43BDC365DD6}" srcOrd="3" destOrd="0" presId="urn:microsoft.com/office/officeart/2005/8/layout/lProcess2"/>
    <dgm:cxn modelId="{0325A7B7-0AED-45BE-915A-D7A77FAEF9D1}" type="presParOf" srcId="{DB489604-2657-4B42-9708-C12B4AE7129E}" destId="{45C78181-9AA0-4EF2-8F3B-4381C02FA78D}" srcOrd="4" destOrd="0" presId="urn:microsoft.com/office/officeart/2005/8/layout/lProcess2"/>
    <dgm:cxn modelId="{EC512DA9-98A4-4176-8074-7C00ECCE68D7}" type="presParOf" srcId="{45C78181-9AA0-4EF2-8F3B-4381C02FA78D}" destId="{DA0C5F54-942A-4F7D-BFED-0E169B4B28F6}" srcOrd="0" destOrd="0" presId="urn:microsoft.com/office/officeart/2005/8/layout/lProcess2"/>
    <dgm:cxn modelId="{35D7BFCC-D354-4B6E-9D54-8F10A3E02AE4}" type="presParOf" srcId="{45C78181-9AA0-4EF2-8F3B-4381C02FA78D}" destId="{18A1F66E-5BBE-487C-B8E0-4B45B164114C}" srcOrd="1" destOrd="0" presId="urn:microsoft.com/office/officeart/2005/8/layout/lProcess2"/>
    <dgm:cxn modelId="{06FFAFC3-3DF9-4570-AB62-E1B62FEB8F1F}" type="presParOf" srcId="{45C78181-9AA0-4EF2-8F3B-4381C02FA78D}" destId="{69AF8A75-FFDA-45D4-9BC2-E1010A8389F0}" srcOrd="2" destOrd="0" presId="urn:microsoft.com/office/officeart/2005/8/layout/lProcess2"/>
    <dgm:cxn modelId="{C4E64AC7-81AA-4327-AAF7-2728D30344AA}" type="presParOf" srcId="{69AF8A75-FFDA-45D4-9BC2-E1010A8389F0}" destId="{C459C377-BE86-4852-AB80-AF4E7111D8A9}" srcOrd="0" destOrd="0" presId="urn:microsoft.com/office/officeart/2005/8/layout/lProcess2"/>
    <dgm:cxn modelId="{813EF4AB-BE95-40F2-9A8B-3CE87A68DB03}" type="presParOf" srcId="{C459C377-BE86-4852-AB80-AF4E7111D8A9}" destId="{435CF968-8861-4258-8A83-C9C41B83A8CC}" srcOrd="0" destOrd="0" presId="urn:microsoft.com/office/officeart/2005/8/layout/lProcess2"/>
    <dgm:cxn modelId="{D4B78F11-F6FF-4B17-B253-51BBF319357C}" type="presParOf" srcId="{C459C377-BE86-4852-AB80-AF4E7111D8A9}" destId="{A465C606-FE19-4E24-A62C-365DEED0E7F2}" srcOrd="1" destOrd="0" presId="urn:microsoft.com/office/officeart/2005/8/layout/lProcess2"/>
    <dgm:cxn modelId="{34DB3B5B-BD7C-4349-8E81-692D0C00B1BD}" type="presParOf" srcId="{C459C377-BE86-4852-AB80-AF4E7111D8A9}" destId="{0FD25DED-CBF9-483C-B6BD-6772381125A8}" srcOrd="2" destOrd="0" presId="urn:microsoft.com/office/officeart/2005/8/layout/lProcess2"/>
    <dgm:cxn modelId="{A2162ADC-E4D0-4C55-A784-D07EC9CF918A}" type="presParOf" srcId="{DB489604-2657-4B42-9708-C12B4AE7129E}" destId="{67BE4F8E-1AC7-44EB-A76B-F350024D4F05}" srcOrd="5" destOrd="0" presId="urn:microsoft.com/office/officeart/2005/8/layout/lProcess2"/>
    <dgm:cxn modelId="{6925F424-D093-4309-87BB-990C1B11D870}" type="presParOf" srcId="{DB489604-2657-4B42-9708-C12B4AE7129E}" destId="{D126E103-6DC9-48DF-9596-5DDBE56BB535}" srcOrd="6" destOrd="0" presId="urn:microsoft.com/office/officeart/2005/8/layout/lProcess2"/>
    <dgm:cxn modelId="{3A80F483-B197-4BFC-A538-2F50B8171023}" type="presParOf" srcId="{D126E103-6DC9-48DF-9596-5DDBE56BB535}" destId="{7C66BC55-3DCC-40C1-B7A8-4A44D0739913}" srcOrd="0" destOrd="0" presId="urn:microsoft.com/office/officeart/2005/8/layout/lProcess2"/>
    <dgm:cxn modelId="{7AC5E979-1E4A-43F7-99E7-B69584E2EFEA}" type="presParOf" srcId="{D126E103-6DC9-48DF-9596-5DDBE56BB535}" destId="{A0252234-4F7B-47D7-9E2F-FA9127ABBBF5}" srcOrd="1" destOrd="0" presId="urn:microsoft.com/office/officeart/2005/8/layout/lProcess2"/>
    <dgm:cxn modelId="{86EC37E2-B732-4DFE-BA8C-042E205ECF20}" type="presParOf" srcId="{D126E103-6DC9-48DF-9596-5DDBE56BB535}" destId="{B3D364CF-C593-4A75-92C6-6FA854EF82EC}" srcOrd="2" destOrd="0" presId="urn:microsoft.com/office/officeart/2005/8/layout/lProcess2"/>
    <dgm:cxn modelId="{5EA362AE-AFD2-4464-B7AF-C68B1A995445}" type="presParOf" srcId="{B3D364CF-C593-4A75-92C6-6FA854EF82EC}" destId="{BF1F0706-8784-4778-A83A-C8537661C794}" srcOrd="0" destOrd="0" presId="urn:microsoft.com/office/officeart/2005/8/layout/lProcess2"/>
    <dgm:cxn modelId="{8C429ECF-630A-4E63-86AB-AF19ED1E7756}" type="presParOf" srcId="{BF1F0706-8784-4778-A83A-C8537661C794}" destId="{AB7DDF78-D1C6-4E03-8CDC-ABCBEB5B08DE}" srcOrd="0" destOrd="0" presId="urn:microsoft.com/office/officeart/2005/8/layout/lProcess2"/>
    <dgm:cxn modelId="{5891DEEC-F13E-49DA-89D3-84AAD2FEF9F0}" type="presParOf" srcId="{BF1F0706-8784-4778-A83A-C8537661C794}" destId="{07946525-3272-4D2C-87D3-1BFC09741DCB}" srcOrd="1" destOrd="0" presId="urn:microsoft.com/office/officeart/2005/8/layout/lProcess2"/>
    <dgm:cxn modelId="{6B25D9EB-0D65-42C0-B4F0-57EA8EB150BA}" type="presParOf" srcId="{BF1F0706-8784-4778-A83A-C8537661C794}" destId="{06AD7BD4-84CC-474D-A1A6-78717E1FBF39}" srcOrd="2" destOrd="0" presId="urn:microsoft.com/office/officeart/2005/8/layout/lProcess2"/>
    <dgm:cxn modelId="{F355BFDF-B4A7-4FC0-956D-E270893DB45E}" type="presParOf" srcId="{BF1F0706-8784-4778-A83A-C8537661C794}" destId="{F3DA5B58-27D0-4F4E-9DB0-2DBBD2E36D19}" srcOrd="3" destOrd="0" presId="urn:microsoft.com/office/officeart/2005/8/layout/lProcess2"/>
    <dgm:cxn modelId="{EB7D193E-A6E6-4971-A899-32E299F91D69}" type="presParOf" srcId="{BF1F0706-8784-4778-A83A-C8537661C794}" destId="{1AC1E59B-AB71-4904-A640-77E3AE896540}" srcOrd="4" destOrd="0" presId="urn:microsoft.com/office/officeart/2005/8/layout/lProcess2"/>
    <dgm:cxn modelId="{B0658B9E-B26B-4BD7-8510-1E764E8B9988}" type="presParOf" srcId="{BF1F0706-8784-4778-A83A-C8537661C794}" destId="{EA5D6D9F-75E0-49C0-B64B-7CB86C9FFE50}" srcOrd="5" destOrd="0" presId="urn:microsoft.com/office/officeart/2005/8/layout/lProcess2"/>
    <dgm:cxn modelId="{502F6BD1-7E8F-4E42-9872-8AC9F19137B5}" type="presParOf" srcId="{BF1F0706-8784-4778-A83A-C8537661C794}" destId="{3CBB11BA-3B64-4C6C-B8FF-75CFB5BDA63E}"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608655" y="2817"/>
          <a:ext cx="1899980" cy="530275"/>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Arial Black"/>
            </a:rPr>
            <a:t>Orientation</a:t>
          </a:r>
          <a:endParaRPr lang="en-US" sz="1600" kern="1200" dirty="0">
            <a:solidFill>
              <a:schemeClr val="bg1"/>
            </a:solidFill>
          </a:endParaRPr>
        </a:p>
      </dsp:txBody>
      <dsp:txXfrm>
        <a:off x="624186" y="18348"/>
        <a:ext cx="1868918" cy="499213"/>
      </dsp:txXfrm>
    </dsp:sp>
    <dsp:sp modelId="{590E7029-C9B2-481B-BA5A-2C3C0C1970E7}">
      <dsp:nvSpPr>
        <dsp:cNvPr id="0" name=""/>
        <dsp:cNvSpPr/>
      </dsp:nvSpPr>
      <dsp:spPr>
        <a:xfrm>
          <a:off x="798653" y="533093"/>
          <a:ext cx="209662" cy="439082"/>
        </a:xfrm>
        <a:custGeom>
          <a:avLst/>
          <a:gdLst/>
          <a:ahLst/>
          <a:cxnLst/>
          <a:rect l="0" t="0" r="0" b="0"/>
          <a:pathLst>
            <a:path>
              <a:moveTo>
                <a:pt x="0" y="0"/>
              </a:moveTo>
              <a:lnTo>
                <a:pt x="0" y="439082"/>
              </a:lnTo>
              <a:lnTo>
                <a:pt x="209662" y="4390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1008316" y="708913"/>
          <a:ext cx="1391252" cy="526524"/>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altLang="en-US" sz="1100" b="0" kern="1200" dirty="0">
              <a:solidFill>
                <a:schemeClr val="tx1"/>
              </a:solidFill>
            </a:rPr>
            <a:t>Data Coordinator Orientation</a:t>
          </a:r>
          <a:endParaRPr lang="en-US" sz="1100" b="0" kern="1200" dirty="0">
            <a:solidFill>
              <a:schemeClr val="tx1"/>
            </a:solidFill>
          </a:endParaRPr>
        </a:p>
      </dsp:txBody>
      <dsp:txXfrm>
        <a:off x="1023737" y="724334"/>
        <a:ext cx="1360410" cy="495682"/>
      </dsp:txXfrm>
    </dsp:sp>
    <dsp:sp modelId="{71131542-811F-4B34-B30B-97386FCA3A31}">
      <dsp:nvSpPr>
        <dsp:cNvPr id="0" name=""/>
        <dsp:cNvSpPr/>
      </dsp:nvSpPr>
      <dsp:spPr>
        <a:xfrm>
          <a:off x="798653" y="533093"/>
          <a:ext cx="210554" cy="1066148"/>
        </a:xfrm>
        <a:custGeom>
          <a:avLst/>
          <a:gdLst/>
          <a:ahLst/>
          <a:cxnLst/>
          <a:rect l="0" t="0" r="0" b="0"/>
          <a:pathLst>
            <a:path>
              <a:moveTo>
                <a:pt x="0" y="0"/>
              </a:moveTo>
              <a:lnTo>
                <a:pt x="0" y="1066148"/>
              </a:lnTo>
              <a:lnTo>
                <a:pt x="210554" y="10661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1009208" y="1328615"/>
          <a:ext cx="1408260" cy="541252"/>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latin typeface="+mn-lt"/>
            </a:rPr>
            <a:t>LEA Admin </a:t>
          </a:r>
          <a:r>
            <a:rPr lang="en-US" sz="1100" b="0" kern="1200" dirty="0">
              <a:solidFill>
                <a:schemeClr val="tx1"/>
              </a:solidFill>
            </a:rPr>
            <a:t>Data Privacy</a:t>
          </a:r>
        </a:p>
      </dsp:txBody>
      <dsp:txXfrm>
        <a:off x="1025061" y="1344468"/>
        <a:ext cx="1376554" cy="509546"/>
      </dsp:txXfrm>
    </dsp:sp>
    <dsp:sp modelId="{A5D6B654-8290-439F-A62E-FAE6B33448F6}">
      <dsp:nvSpPr>
        <dsp:cNvPr id="0" name=""/>
        <dsp:cNvSpPr/>
      </dsp:nvSpPr>
      <dsp:spPr>
        <a:xfrm>
          <a:off x="798653" y="533093"/>
          <a:ext cx="210554" cy="1742713"/>
        </a:xfrm>
        <a:custGeom>
          <a:avLst/>
          <a:gdLst/>
          <a:ahLst/>
          <a:cxnLst/>
          <a:rect l="0" t="0" r="0" b="0"/>
          <a:pathLst>
            <a:path>
              <a:moveTo>
                <a:pt x="0" y="0"/>
              </a:moveTo>
              <a:lnTo>
                <a:pt x="0" y="1742713"/>
              </a:lnTo>
              <a:lnTo>
                <a:pt x="210554" y="17427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A51BB8-723C-440F-A6CF-4E7D26DB98DC}">
      <dsp:nvSpPr>
        <dsp:cNvPr id="0" name=""/>
        <dsp:cNvSpPr/>
      </dsp:nvSpPr>
      <dsp:spPr>
        <a:xfrm>
          <a:off x="1009208" y="2005180"/>
          <a:ext cx="1378964" cy="541252"/>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prstClr val="black">
                  <a:hueOff val="0"/>
                  <a:satOff val="0"/>
                  <a:lumOff val="0"/>
                  <a:alphaOff val="0"/>
                </a:prstClr>
              </a:solidFill>
              <a:latin typeface="Tahoma"/>
              <a:ea typeface="+mn-ea"/>
              <a:cs typeface="+mn-cs"/>
            </a:rPr>
            <a:t>SELPA Data Privacy</a:t>
          </a:r>
          <a:endParaRPr lang="en-US" sz="1100" b="0" kern="1200" dirty="0">
            <a:solidFill>
              <a:schemeClr val="tx1"/>
            </a:solidFill>
          </a:endParaRPr>
        </a:p>
      </dsp:txBody>
      <dsp:txXfrm>
        <a:off x="1025061" y="2021033"/>
        <a:ext cx="1347258" cy="509546"/>
      </dsp:txXfrm>
    </dsp:sp>
    <dsp:sp modelId="{2A107175-FE0D-48E9-B1E6-F78A8861E760}">
      <dsp:nvSpPr>
        <dsp:cNvPr id="0" name=""/>
        <dsp:cNvSpPr/>
      </dsp:nvSpPr>
      <dsp:spPr>
        <a:xfrm>
          <a:off x="2799818" y="1188"/>
          <a:ext cx="1717567" cy="541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Black"/>
            </a:rPr>
            <a:t>Basics</a:t>
          </a:r>
          <a:endParaRPr lang="en-US" sz="1600" kern="1200" dirty="0"/>
        </a:p>
      </dsp:txBody>
      <dsp:txXfrm>
        <a:off x="2815671" y="17041"/>
        <a:ext cx="1685861" cy="509546"/>
      </dsp:txXfrm>
    </dsp:sp>
    <dsp:sp modelId="{F5C8E4DE-47F2-D641-A048-18660726E6C2}">
      <dsp:nvSpPr>
        <dsp:cNvPr id="0" name=""/>
        <dsp:cNvSpPr/>
      </dsp:nvSpPr>
      <dsp:spPr>
        <a:xfrm>
          <a:off x="2971575" y="542440"/>
          <a:ext cx="171756" cy="405939"/>
        </a:xfrm>
        <a:custGeom>
          <a:avLst/>
          <a:gdLst/>
          <a:ahLst/>
          <a:cxnLst/>
          <a:rect l="0" t="0" r="0" b="0"/>
          <a:pathLst>
            <a:path>
              <a:moveTo>
                <a:pt x="0" y="0"/>
              </a:moveTo>
              <a:lnTo>
                <a:pt x="0" y="405939"/>
              </a:lnTo>
              <a:lnTo>
                <a:pt x="171756" y="405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3143331" y="677753"/>
          <a:ext cx="1290813"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Features &amp; Navigation</a:t>
          </a:r>
        </a:p>
      </dsp:txBody>
      <dsp:txXfrm>
        <a:off x="3159184" y="693606"/>
        <a:ext cx="1259107" cy="509546"/>
      </dsp:txXfrm>
    </dsp:sp>
    <dsp:sp modelId="{F255AB7E-78A0-436F-B7B0-712511170140}">
      <dsp:nvSpPr>
        <dsp:cNvPr id="0" name=""/>
        <dsp:cNvSpPr/>
      </dsp:nvSpPr>
      <dsp:spPr>
        <a:xfrm>
          <a:off x="2971575" y="542440"/>
          <a:ext cx="171756" cy="1082504"/>
        </a:xfrm>
        <a:custGeom>
          <a:avLst/>
          <a:gdLst/>
          <a:ahLst/>
          <a:cxnLst/>
          <a:rect l="0" t="0" r="0" b="0"/>
          <a:pathLst>
            <a:path>
              <a:moveTo>
                <a:pt x="0" y="0"/>
              </a:moveTo>
              <a:lnTo>
                <a:pt x="0" y="1082504"/>
              </a:lnTo>
              <a:lnTo>
                <a:pt x="171756" y="10825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467BD8-43EC-4E09-B997-100BF64E0513}">
      <dsp:nvSpPr>
        <dsp:cNvPr id="0" name=""/>
        <dsp:cNvSpPr/>
      </dsp:nvSpPr>
      <dsp:spPr>
        <a:xfrm>
          <a:off x="3143331" y="1354319"/>
          <a:ext cx="1274108"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User Management</a:t>
          </a:r>
        </a:p>
      </dsp:txBody>
      <dsp:txXfrm>
        <a:off x="3159184" y="1370172"/>
        <a:ext cx="1242402" cy="509546"/>
      </dsp:txXfrm>
    </dsp:sp>
    <dsp:sp modelId="{E45BB41D-6EAC-4A94-94D1-556C5054D5D8}">
      <dsp:nvSpPr>
        <dsp:cNvPr id="0" name=""/>
        <dsp:cNvSpPr/>
      </dsp:nvSpPr>
      <dsp:spPr>
        <a:xfrm>
          <a:off x="2971575" y="542440"/>
          <a:ext cx="171756" cy="1759070"/>
        </a:xfrm>
        <a:custGeom>
          <a:avLst/>
          <a:gdLst/>
          <a:ahLst/>
          <a:cxnLst/>
          <a:rect l="0" t="0" r="0" b="0"/>
          <a:pathLst>
            <a:path>
              <a:moveTo>
                <a:pt x="0" y="0"/>
              </a:moveTo>
              <a:lnTo>
                <a:pt x="0" y="1759070"/>
              </a:lnTo>
              <a:lnTo>
                <a:pt x="171756" y="17590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CAEDEF-0AA1-4431-B6E2-AB9287572AA4}">
      <dsp:nvSpPr>
        <dsp:cNvPr id="0" name=""/>
        <dsp:cNvSpPr/>
      </dsp:nvSpPr>
      <dsp:spPr>
        <a:xfrm>
          <a:off x="3143331" y="2030885"/>
          <a:ext cx="1260243"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File Submission</a:t>
          </a:r>
        </a:p>
      </dsp:txBody>
      <dsp:txXfrm>
        <a:off x="3159184" y="2046738"/>
        <a:ext cx="1228537" cy="509546"/>
      </dsp:txXfrm>
    </dsp:sp>
    <dsp:sp modelId="{D57B157C-EE6A-4694-978C-F50572B9C443}">
      <dsp:nvSpPr>
        <dsp:cNvPr id="0" name=""/>
        <dsp:cNvSpPr/>
      </dsp:nvSpPr>
      <dsp:spPr>
        <a:xfrm>
          <a:off x="2971575" y="542440"/>
          <a:ext cx="171756" cy="2435635"/>
        </a:xfrm>
        <a:custGeom>
          <a:avLst/>
          <a:gdLst/>
          <a:ahLst/>
          <a:cxnLst/>
          <a:rect l="0" t="0" r="0" b="0"/>
          <a:pathLst>
            <a:path>
              <a:moveTo>
                <a:pt x="0" y="0"/>
              </a:moveTo>
              <a:lnTo>
                <a:pt x="0" y="2435635"/>
              </a:lnTo>
              <a:lnTo>
                <a:pt x="171756" y="24356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12F931-C1AE-447B-BFF5-56CAD748E35B}">
      <dsp:nvSpPr>
        <dsp:cNvPr id="0" name=""/>
        <dsp:cNvSpPr/>
      </dsp:nvSpPr>
      <dsp:spPr>
        <a:xfrm>
          <a:off x="3143331" y="2707450"/>
          <a:ext cx="1246387"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Extracts</a:t>
          </a:r>
        </a:p>
      </dsp:txBody>
      <dsp:txXfrm>
        <a:off x="3159184" y="2723303"/>
        <a:ext cx="1214681" cy="509546"/>
      </dsp:txXfrm>
    </dsp:sp>
    <dsp:sp modelId="{7CEB8D61-6EDE-47E9-959F-879F35590075}">
      <dsp:nvSpPr>
        <dsp:cNvPr id="0" name=""/>
        <dsp:cNvSpPr/>
      </dsp:nvSpPr>
      <dsp:spPr>
        <a:xfrm>
          <a:off x="2971575" y="542440"/>
          <a:ext cx="171756" cy="3112201"/>
        </a:xfrm>
        <a:custGeom>
          <a:avLst/>
          <a:gdLst/>
          <a:ahLst/>
          <a:cxnLst/>
          <a:rect l="0" t="0" r="0" b="0"/>
          <a:pathLst>
            <a:path>
              <a:moveTo>
                <a:pt x="0" y="0"/>
              </a:moveTo>
              <a:lnTo>
                <a:pt x="0" y="3112201"/>
              </a:lnTo>
              <a:lnTo>
                <a:pt x="171756" y="3112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86AC68-B0BB-4FB5-9BDC-1B8DBBF4C279}">
      <dsp:nvSpPr>
        <dsp:cNvPr id="0" name=""/>
        <dsp:cNvSpPr/>
      </dsp:nvSpPr>
      <dsp:spPr>
        <a:xfrm>
          <a:off x="3143331" y="3384016"/>
          <a:ext cx="122646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Reports</a:t>
          </a:r>
        </a:p>
      </dsp:txBody>
      <dsp:txXfrm>
        <a:off x="3159184" y="3399869"/>
        <a:ext cx="1194754" cy="509546"/>
      </dsp:txXfrm>
    </dsp:sp>
    <dsp:sp modelId="{249A4AFA-1781-4B61-B764-420DF75A3B70}">
      <dsp:nvSpPr>
        <dsp:cNvPr id="0" name=""/>
        <dsp:cNvSpPr/>
      </dsp:nvSpPr>
      <dsp:spPr>
        <a:xfrm>
          <a:off x="2971575" y="542440"/>
          <a:ext cx="171756" cy="3788767"/>
        </a:xfrm>
        <a:custGeom>
          <a:avLst/>
          <a:gdLst/>
          <a:ahLst/>
          <a:cxnLst/>
          <a:rect l="0" t="0" r="0" b="0"/>
          <a:pathLst>
            <a:path>
              <a:moveTo>
                <a:pt x="0" y="0"/>
              </a:moveTo>
              <a:lnTo>
                <a:pt x="0" y="3788767"/>
              </a:lnTo>
              <a:lnTo>
                <a:pt x="171756" y="37887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A45348-D6AC-4E79-A997-93D873C3501D}">
      <dsp:nvSpPr>
        <dsp:cNvPr id="0" name=""/>
        <dsp:cNvSpPr/>
      </dsp:nvSpPr>
      <dsp:spPr>
        <a:xfrm>
          <a:off x="3143331" y="4060581"/>
          <a:ext cx="1246378"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Certifications</a:t>
          </a:r>
        </a:p>
      </dsp:txBody>
      <dsp:txXfrm>
        <a:off x="3159184" y="4076434"/>
        <a:ext cx="1214672" cy="509546"/>
      </dsp:txXfrm>
    </dsp:sp>
    <dsp:sp modelId="{00EF80C0-B43F-4162-835A-9F0300B27E65}">
      <dsp:nvSpPr>
        <dsp:cNvPr id="0" name=""/>
        <dsp:cNvSpPr/>
      </dsp:nvSpPr>
      <dsp:spPr>
        <a:xfrm>
          <a:off x="2971575" y="542440"/>
          <a:ext cx="171756" cy="4465332"/>
        </a:xfrm>
        <a:custGeom>
          <a:avLst/>
          <a:gdLst/>
          <a:ahLst/>
          <a:cxnLst/>
          <a:rect l="0" t="0" r="0" b="0"/>
          <a:pathLst>
            <a:path>
              <a:moveTo>
                <a:pt x="0" y="0"/>
              </a:moveTo>
              <a:lnTo>
                <a:pt x="0" y="4465332"/>
              </a:lnTo>
              <a:lnTo>
                <a:pt x="171756" y="44653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B0FC72-5873-47A0-8C9D-1D6C2B16D069}">
      <dsp:nvSpPr>
        <dsp:cNvPr id="0" name=""/>
        <dsp:cNvSpPr/>
      </dsp:nvSpPr>
      <dsp:spPr>
        <a:xfrm>
          <a:off x="3143331" y="4737147"/>
          <a:ext cx="125419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Anomalies Management</a:t>
          </a:r>
        </a:p>
      </dsp:txBody>
      <dsp:txXfrm>
        <a:off x="3159184" y="4753000"/>
        <a:ext cx="1222484" cy="509546"/>
      </dsp:txXfrm>
    </dsp:sp>
    <dsp:sp modelId="{9FE2BB90-3871-4567-AEC8-D740C8B1162E}">
      <dsp:nvSpPr>
        <dsp:cNvPr id="0" name=""/>
        <dsp:cNvSpPr/>
      </dsp:nvSpPr>
      <dsp:spPr>
        <a:xfrm>
          <a:off x="4788011" y="1188"/>
          <a:ext cx="1716105" cy="541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Data Population</a:t>
          </a:r>
        </a:p>
      </dsp:txBody>
      <dsp:txXfrm>
        <a:off x="4803864" y="17041"/>
        <a:ext cx="1684399" cy="509546"/>
      </dsp:txXfrm>
    </dsp:sp>
    <dsp:sp modelId="{76FC1566-7BD6-408D-B551-8DE3303DCB94}">
      <dsp:nvSpPr>
        <dsp:cNvPr id="0" name=""/>
        <dsp:cNvSpPr/>
      </dsp:nvSpPr>
      <dsp:spPr>
        <a:xfrm>
          <a:off x="4959622" y="542440"/>
          <a:ext cx="171610" cy="430574"/>
        </a:xfrm>
        <a:custGeom>
          <a:avLst/>
          <a:gdLst/>
          <a:ahLst/>
          <a:cxnLst/>
          <a:rect l="0" t="0" r="0" b="0"/>
          <a:pathLst>
            <a:path>
              <a:moveTo>
                <a:pt x="0" y="0"/>
              </a:moveTo>
              <a:lnTo>
                <a:pt x="0" y="430574"/>
              </a:lnTo>
              <a:lnTo>
                <a:pt x="171610" y="4305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131232" y="608143"/>
          <a:ext cx="1391252" cy="729743"/>
        </a:xfrm>
        <a:prstGeom prst="roundRect">
          <a:avLst>
            <a:gd name="adj" fmla="val 10000"/>
          </a:avLst>
        </a:prstGeom>
        <a:solidFill>
          <a:srgbClr val="42C1BD">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Fall-1 Data Population (Student Profile)</a:t>
          </a:r>
        </a:p>
      </dsp:txBody>
      <dsp:txXfrm>
        <a:off x="5152605" y="629516"/>
        <a:ext cx="1348506" cy="686997"/>
      </dsp:txXfrm>
    </dsp:sp>
    <dsp:sp modelId="{5F4FE63E-D045-4FE0-BED7-AC233FA05BC5}">
      <dsp:nvSpPr>
        <dsp:cNvPr id="0" name=""/>
        <dsp:cNvSpPr/>
      </dsp:nvSpPr>
      <dsp:spPr>
        <a:xfrm>
          <a:off x="4959622" y="542440"/>
          <a:ext cx="171610" cy="1295631"/>
        </a:xfrm>
        <a:custGeom>
          <a:avLst/>
          <a:gdLst/>
          <a:ahLst/>
          <a:cxnLst/>
          <a:rect l="0" t="0" r="0" b="0"/>
          <a:pathLst>
            <a:path>
              <a:moveTo>
                <a:pt x="0" y="0"/>
              </a:moveTo>
              <a:lnTo>
                <a:pt x="0" y="1295631"/>
              </a:lnTo>
              <a:lnTo>
                <a:pt x="171610" y="12956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131232" y="1473200"/>
          <a:ext cx="1391252" cy="7297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Fall-2 Data Population</a:t>
          </a:r>
        </a:p>
      </dsp:txBody>
      <dsp:txXfrm>
        <a:off x="5152605" y="1494573"/>
        <a:ext cx="1348506" cy="686997"/>
      </dsp:txXfrm>
    </dsp:sp>
    <dsp:sp modelId="{9E6FFCEF-14C4-4F2A-8F10-F03942A96040}">
      <dsp:nvSpPr>
        <dsp:cNvPr id="0" name=""/>
        <dsp:cNvSpPr/>
      </dsp:nvSpPr>
      <dsp:spPr>
        <a:xfrm>
          <a:off x="4959622" y="542440"/>
          <a:ext cx="171610" cy="2182202"/>
        </a:xfrm>
        <a:custGeom>
          <a:avLst/>
          <a:gdLst/>
          <a:ahLst/>
          <a:cxnLst/>
          <a:rect l="0" t="0" r="0" b="0"/>
          <a:pathLst>
            <a:path>
              <a:moveTo>
                <a:pt x="0" y="0"/>
              </a:moveTo>
              <a:lnTo>
                <a:pt x="0" y="2182202"/>
              </a:lnTo>
              <a:lnTo>
                <a:pt x="171610" y="21822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5131232" y="2407867"/>
          <a:ext cx="1421718" cy="6335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EOY 1-4 Data Population</a:t>
          </a:r>
        </a:p>
      </dsp:txBody>
      <dsp:txXfrm>
        <a:off x="5149788" y="2426423"/>
        <a:ext cx="1384606" cy="596440"/>
      </dsp:txXfrm>
    </dsp:sp>
    <dsp:sp modelId="{5FE69C41-8302-4ED9-B1A7-D79F37FF95A6}">
      <dsp:nvSpPr>
        <dsp:cNvPr id="0" name=""/>
        <dsp:cNvSpPr/>
      </dsp:nvSpPr>
      <dsp:spPr>
        <a:xfrm>
          <a:off x="6774743" y="1188"/>
          <a:ext cx="1925841" cy="541252"/>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Data Collections</a:t>
          </a:r>
        </a:p>
      </dsp:txBody>
      <dsp:txXfrm>
        <a:off x="6790596" y="17041"/>
        <a:ext cx="1894135" cy="509546"/>
      </dsp:txXfrm>
    </dsp:sp>
    <dsp:sp modelId="{28202B14-6AC1-4BB3-9DAE-4338390CA4B2}">
      <dsp:nvSpPr>
        <dsp:cNvPr id="0" name=""/>
        <dsp:cNvSpPr/>
      </dsp:nvSpPr>
      <dsp:spPr>
        <a:xfrm>
          <a:off x="6967327" y="542440"/>
          <a:ext cx="192584" cy="600227"/>
        </a:xfrm>
        <a:custGeom>
          <a:avLst/>
          <a:gdLst/>
          <a:ahLst/>
          <a:cxnLst/>
          <a:rect l="0" t="0" r="0" b="0"/>
          <a:pathLst>
            <a:path>
              <a:moveTo>
                <a:pt x="0" y="0"/>
              </a:moveTo>
              <a:lnTo>
                <a:pt x="0" y="600227"/>
              </a:lnTo>
              <a:lnTo>
                <a:pt x="192584" y="600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159912" y="677753"/>
          <a:ext cx="1382462" cy="929828"/>
        </a:xfrm>
        <a:prstGeom prst="roundRect">
          <a:avLst>
            <a:gd name="adj" fmla="val 10000"/>
          </a:avLst>
        </a:prstGeom>
        <a:noFill/>
        <a:ln w="12700" cap="flat" cmpd="sng" algn="ctr">
          <a:solidFill>
            <a:srgbClr val="55C7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 1</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t>Advanced</a:t>
          </a:r>
        </a:p>
      </dsp:txBody>
      <dsp:txXfrm>
        <a:off x="7187146" y="704987"/>
        <a:ext cx="1327994" cy="875360"/>
      </dsp:txXfrm>
    </dsp:sp>
    <dsp:sp modelId="{A7778865-4877-4310-A7B6-119D0E6097AB}">
      <dsp:nvSpPr>
        <dsp:cNvPr id="0" name=""/>
        <dsp:cNvSpPr/>
      </dsp:nvSpPr>
      <dsp:spPr>
        <a:xfrm>
          <a:off x="6967327" y="542440"/>
          <a:ext cx="192584" cy="1695646"/>
        </a:xfrm>
        <a:custGeom>
          <a:avLst/>
          <a:gdLst/>
          <a:ahLst/>
          <a:cxnLst/>
          <a:rect l="0" t="0" r="0" b="0"/>
          <a:pathLst>
            <a:path>
              <a:moveTo>
                <a:pt x="0" y="0"/>
              </a:moveTo>
              <a:lnTo>
                <a:pt x="0" y="1695646"/>
              </a:lnTo>
              <a:lnTo>
                <a:pt x="192584" y="16956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159912" y="1742895"/>
          <a:ext cx="1382462" cy="9903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 2</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t>Advanced</a:t>
          </a:r>
        </a:p>
      </dsp:txBody>
      <dsp:txXfrm>
        <a:off x="7188919" y="1771902"/>
        <a:ext cx="1324448" cy="932369"/>
      </dsp:txXfrm>
    </dsp:sp>
    <dsp:sp modelId="{DF13BE71-12D8-4C6D-98B0-E887EFA96535}">
      <dsp:nvSpPr>
        <dsp:cNvPr id="0" name=""/>
        <dsp:cNvSpPr/>
      </dsp:nvSpPr>
      <dsp:spPr>
        <a:xfrm>
          <a:off x="6967327" y="542440"/>
          <a:ext cx="192584" cy="3122350"/>
        </a:xfrm>
        <a:custGeom>
          <a:avLst/>
          <a:gdLst/>
          <a:ahLst/>
          <a:cxnLst/>
          <a:rect l="0" t="0" r="0" b="0"/>
          <a:pathLst>
            <a:path>
              <a:moveTo>
                <a:pt x="0" y="0"/>
              </a:moveTo>
              <a:lnTo>
                <a:pt x="0" y="3122350"/>
              </a:lnTo>
              <a:lnTo>
                <a:pt x="192584" y="31223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159912" y="2868592"/>
          <a:ext cx="1382462" cy="15923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EOY</a:t>
          </a:r>
        </a:p>
        <a:p>
          <a:pPr marL="114300" lvl="1" indent="-114300" algn="ctr" defTabSz="577850">
            <a:lnSpc>
              <a:spcPct val="90000"/>
            </a:lnSpc>
            <a:spcBef>
              <a:spcPct val="0"/>
            </a:spcBef>
            <a:spcAft>
              <a:spcPct val="15000"/>
            </a:spcAft>
            <a:buChar char="•"/>
          </a:pPr>
          <a:r>
            <a:rPr lang="en-US" sz="1300" kern="1200" dirty="0"/>
            <a:t>EOY 2 &amp; 3 Reporting and Certification</a:t>
          </a:r>
        </a:p>
        <a:p>
          <a:pPr marL="114300" lvl="1" indent="-114300" algn="ctr" defTabSz="577850">
            <a:lnSpc>
              <a:spcPct val="90000"/>
            </a:lnSpc>
            <a:spcBef>
              <a:spcPct val="0"/>
            </a:spcBef>
            <a:spcAft>
              <a:spcPct val="15000"/>
            </a:spcAft>
            <a:buChar char="•"/>
          </a:pPr>
          <a:r>
            <a:rPr lang="en-US" sz="1300" kern="1200"/>
            <a:t>EOY 1 Reporting and Certification</a:t>
          </a:r>
        </a:p>
        <a:p>
          <a:pPr marL="114300" lvl="1" indent="-114300" algn="ctr" defTabSz="577850">
            <a:lnSpc>
              <a:spcPct val="90000"/>
            </a:lnSpc>
            <a:spcBef>
              <a:spcPct val="0"/>
            </a:spcBef>
            <a:spcAft>
              <a:spcPct val="15000"/>
            </a:spcAft>
            <a:buChar char="•"/>
          </a:pPr>
          <a:r>
            <a:rPr lang="en-US" sz="1300" kern="1200" dirty="0"/>
            <a:t>EOY Advanced</a:t>
          </a:r>
        </a:p>
      </dsp:txBody>
      <dsp:txXfrm>
        <a:off x="7200403" y="2909083"/>
        <a:ext cx="1301480" cy="1511415"/>
      </dsp:txXfrm>
    </dsp:sp>
    <dsp:sp modelId="{BA2FC38C-5A59-41BB-B2FE-C9C8C019FE92}">
      <dsp:nvSpPr>
        <dsp:cNvPr id="0" name=""/>
        <dsp:cNvSpPr/>
      </dsp:nvSpPr>
      <dsp:spPr>
        <a:xfrm>
          <a:off x="8971211" y="1188"/>
          <a:ext cx="1657531" cy="541252"/>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Skill Building</a:t>
          </a:r>
        </a:p>
      </dsp:txBody>
      <dsp:txXfrm>
        <a:off x="8987064" y="17041"/>
        <a:ext cx="1625825" cy="509546"/>
      </dsp:txXfrm>
    </dsp:sp>
    <dsp:sp modelId="{BA3C272B-145C-4833-A8A5-4153CCFEF045}">
      <dsp:nvSpPr>
        <dsp:cNvPr id="0" name=""/>
        <dsp:cNvSpPr/>
      </dsp:nvSpPr>
      <dsp:spPr>
        <a:xfrm>
          <a:off x="9136964" y="542440"/>
          <a:ext cx="165753" cy="405939"/>
        </a:xfrm>
        <a:custGeom>
          <a:avLst/>
          <a:gdLst/>
          <a:ahLst/>
          <a:cxnLst/>
          <a:rect l="0" t="0" r="0" b="0"/>
          <a:pathLst>
            <a:path>
              <a:moveTo>
                <a:pt x="0" y="0"/>
              </a:moveTo>
              <a:lnTo>
                <a:pt x="0" y="405939"/>
              </a:lnTo>
              <a:lnTo>
                <a:pt x="165753" y="405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302717" y="677753"/>
          <a:ext cx="140807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Guide to CALPADS Documentation</a:t>
          </a:r>
        </a:p>
      </dsp:txBody>
      <dsp:txXfrm>
        <a:off x="9318570" y="693606"/>
        <a:ext cx="1376364" cy="509546"/>
      </dsp:txXfrm>
    </dsp:sp>
    <dsp:sp modelId="{F8CBB1BE-349E-4466-BC3E-29C3A0C28C59}">
      <dsp:nvSpPr>
        <dsp:cNvPr id="0" name=""/>
        <dsp:cNvSpPr/>
      </dsp:nvSpPr>
      <dsp:spPr>
        <a:xfrm>
          <a:off x="9136964" y="542440"/>
          <a:ext cx="165753" cy="1082504"/>
        </a:xfrm>
        <a:custGeom>
          <a:avLst/>
          <a:gdLst/>
          <a:ahLst/>
          <a:cxnLst/>
          <a:rect l="0" t="0" r="0" b="0"/>
          <a:pathLst>
            <a:path>
              <a:moveTo>
                <a:pt x="0" y="0"/>
              </a:moveTo>
              <a:lnTo>
                <a:pt x="0" y="1082504"/>
              </a:lnTo>
              <a:lnTo>
                <a:pt x="165753" y="10825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302717" y="1354319"/>
          <a:ext cx="140807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Guide to Troubleshooting CALPADS Errors</a:t>
          </a:r>
        </a:p>
      </dsp:txBody>
      <dsp:txXfrm>
        <a:off x="9318570" y="1370172"/>
        <a:ext cx="1376364" cy="509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0A0E0-82DD-4352-B177-B0721FEDA179}">
      <dsp:nvSpPr>
        <dsp:cNvPr id="0" name=""/>
        <dsp:cNvSpPr/>
      </dsp:nvSpPr>
      <dsp:spPr>
        <a:xfrm>
          <a:off x="2115796" y="210421"/>
          <a:ext cx="780416" cy="52053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SENR</a:t>
          </a:r>
        </a:p>
      </dsp:txBody>
      <dsp:txXfrm>
        <a:off x="2240663" y="210421"/>
        <a:ext cx="655550" cy="520537"/>
      </dsp:txXfrm>
    </dsp:sp>
    <dsp:sp modelId="{19FDE518-1275-4B96-81B2-940854DCFB48}">
      <dsp:nvSpPr>
        <dsp:cNvPr id="0" name=""/>
        <dsp:cNvSpPr/>
      </dsp:nvSpPr>
      <dsp:spPr>
        <a:xfrm>
          <a:off x="2115796" y="730959"/>
          <a:ext cx="780416" cy="520537"/>
        </a:xfrm>
        <a:prstGeom prst="rect">
          <a:avLst/>
        </a:prstGeom>
        <a:solidFill>
          <a:schemeClr val="accent3">
            <a:tint val="40000"/>
            <a:alpha val="90000"/>
            <a:hueOff val="-115659"/>
            <a:satOff val="-110"/>
            <a:lumOff val="-75"/>
            <a:alphaOff val="0"/>
          </a:schemeClr>
        </a:solidFill>
        <a:ln w="12700" cap="flat" cmpd="sng" algn="ctr">
          <a:solidFill>
            <a:schemeClr val="accent3">
              <a:tint val="40000"/>
              <a:alpha val="90000"/>
              <a:hueOff val="-115659"/>
              <a:satOff val="-110"/>
              <a:lumOff val="-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SINF</a:t>
          </a:r>
        </a:p>
      </dsp:txBody>
      <dsp:txXfrm>
        <a:off x="2240663" y="730959"/>
        <a:ext cx="655550" cy="520537"/>
      </dsp:txXfrm>
    </dsp:sp>
    <dsp:sp modelId="{B3ADCFDB-3EBE-4B38-91B3-B01CB5A05E8D}">
      <dsp:nvSpPr>
        <dsp:cNvPr id="0" name=""/>
        <dsp:cNvSpPr/>
      </dsp:nvSpPr>
      <dsp:spPr>
        <a:xfrm>
          <a:off x="2115796" y="1251497"/>
          <a:ext cx="780416" cy="520537"/>
        </a:xfrm>
        <a:prstGeom prst="rect">
          <a:avLst/>
        </a:prstGeom>
        <a:solidFill>
          <a:schemeClr val="accent3">
            <a:tint val="40000"/>
            <a:alpha val="90000"/>
            <a:hueOff val="-231318"/>
            <a:satOff val="-220"/>
            <a:lumOff val="-150"/>
            <a:alphaOff val="0"/>
          </a:schemeClr>
        </a:solidFill>
        <a:ln w="12700" cap="flat" cmpd="sng" algn="ctr">
          <a:solidFill>
            <a:schemeClr val="accent3">
              <a:tint val="40000"/>
              <a:alpha val="90000"/>
              <a:hueOff val="-231318"/>
              <a:satOff val="-220"/>
              <a:lumOff val="-1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SELA</a:t>
          </a:r>
        </a:p>
      </dsp:txBody>
      <dsp:txXfrm>
        <a:off x="2240663" y="1251497"/>
        <a:ext cx="655550" cy="520537"/>
      </dsp:txXfrm>
    </dsp:sp>
    <dsp:sp modelId="{4DAFDFA5-FE32-410E-8D1A-C4A0FC6A1FFD}">
      <dsp:nvSpPr>
        <dsp:cNvPr id="0" name=""/>
        <dsp:cNvSpPr/>
      </dsp:nvSpPr>
      <dsp:spPr>
        <a:xfrm>
          <a:off x="2115796" y="1772035"/>
          <a:ext cx="780416" cy="520537"/>
        </a:xfrm>
        <a:prstGeom prst="rect">
          <a:avLst/>
        </a:prstGeom>
        <a:solidFill>
          <a:schemeClr val="accent3">
            <a:tint val="40000"/>
            <a:alpha val="90000"/>
            <a:hueOff val="-346977"/>
            <a:satOff val="-330"/>
            <a:lumOff val="-226"/>
            <a:alphaOff val="0"/>
          </a:schemeClr>
        </a:solidFill>
        <a:ln w="12700" cap="flat" cmpd="sng" algn="ctr">
          <a:solidFill>
            <a:schemeClr val="accent3">
              <a:tint val="40000"/>
              <a:alpha val="90000"/>
              <a:hueOff val="-346977"/>
              <a:satOff val="-330"/>
              <a:lumOff val="-2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SPRG</a:t>
          </a:r>
        </a:p>
      </dsp:txBody>
      <dsp:txXfrm>
        <a:off x="2240663" y="1772035"/>
        <a:ext cx="655550" cy="520537"/>
      </dsp:txXfrm>
    </dsp:sp>
    <dsp:sp modelId="{43FA8FA5-192E-4DFA-9DC0-45BE9CE4E1A5}">
      <dsp:nvSpPr>
        <dsp:cNvPr id="0" name=""/>
        <dsp:cNvSpPr/>
      </dsp:nvSpPr>
      <dsp:spPr>
        <a:xfrm>
          <a:off x="2115796" y="2292573"/>
          <a:ext cx="780416" cy="520537"/>
        </a:xfrm>
        <a:prstGeom prst="rect">
          <a:avLst/>
        </a:prstGeom>
        <a:solidFill>
          <a:schemeClr val="accent3">
            <a:tint val="40000"/>
            <a:alpha val="90000"/>
            <a:hueOff val="-462636"/>
            <a:satOff val="-440"/>
            <a:lumOff val="-301"/>
            <a:alphaOff val="0"/>
          </a:schemeClr>
        </a:solidFill>
        <a:ln w="12700" cap="flat" cmpd="sng" algn="ctr">
          <a:solidFill>
            <a:schemeClr val="accent3">
              <a:tint val="40000"/>
              <a:alpha val="90000"/>
              <a:hueOff val="-462636"/>
              <a:satOff val="-440"/>
              <a:lumOff val="-3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MEET</a:t>
          </a:r>
        </a:p>
      </dsp:txBody>
      <dsp:txXfrm>
        <a:off x="2240663" y="2292573"/>
        <a:ext cx="655550" cy="520537"/>
      </dsp:txXfrm>
    </dsp:sp>
    <dsp:sp modelId="{0A89DE1B-964D-452E-B777-F537DBCFDDBD}">
      <dsp:nvSpPr>
        <dsp:cNvPr id="0" name=""/>
        <dsp:cNvSpPr/>
      </dsp:nvSpPr>
      <dsp:spPr>
        <a:xfrm>
          <a:off x="2115796" y="2813111"/>
          <a:ext cx="780416" cy="520537"/>
        </a:xfrm>
        <a:prstGeom prst="rect">
          <a:avLst/>
        </a:prstGeom>
        <a:solidFill>
          <a:schemeClr val="accent3">
            <a:tint val="40000"/>
            <a:alpha val="90000"/>
            <a:hueOff val="-578295"/>
            <a:satOff val="-550"/>
            <a:lumOff val="-376"/>
            <a:alphaOff val="0"/>
          </a:schemeClr>
        </a:solidFill>
        <a:ln w="12700" cap="flat" cmpd="sng" algn="ctr">
          <a:solidFill>
            <a:schemeClr val="accent3">
              <a:tint val="40000"/>
              <a:alpha val="90000"/>
              <a:hueOff val="-578295"/>
              <a:satOff val="-550"/>
              <a:lumOff val="-3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SWDS</a:t>
          </a:r>
        </a:p>
      </dsp:txBody>
      <dsp:txXfrm>
        <a:off x="2240663" y="2813111"/>
        <a:ext cx="655550" cy="520537"/>
      </dsp:txXfrm>
    </dsp:sp>
    <dsp:sp modelId="{967B8715-C7A3-487D-A809-E9748E9A26E1}">
      <dsp:nvSpPr>
        <dsp:cNvPr id="0" name=""/>
        <dsp:cNvSpPr/>
      </dsp:nvSpPr>
      <dsp:spPr>
        <a:xfrm>
          <a:off x="2115796" y="3333648"/>
          <a:ext cx="780416" cy="520537"/>
        </a:xfrm>
        <a:prstGeom prst="rect">
          <a:avLst/>
        </a:prstGeom>
        <a:solidFill>
          <a:schemeClr val="accent3">
            <a:tint val="40000"/>
            <a:alpha val="90000"/>
            <a:hueOff val="-693954"/>
            <a:satOff val="-660"/>
            <a:lumOff val="-451"/>
            <a:alphaOff val="0"/>
          </a:schemeClr>
        </a:solidFill>
        <a:ln w="12700" cap="flat" cmpd="sng" algn="ctr">
          <a:solidFill>
            <a:schemeClr val="accent3">
              <a:tint val="40000"/>
              <a:alpha val="90000"/>
              <a:hueOff val="-693954"/>
              <a:satOff val="-660"/>
              <a:lumOff val="-4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PLAN</a:t>
          </a:r>
        </a:p>
      </dsp:txBody>
      <dsp:txXfrm>
        <a:off x="2240663" y="3333648"/>
        <a:ext cx="655550" cy="520537"/>
      </dsp:txXfrm>
    </dsp:sp>
    <dsp:sp modelId="{733CB076-55A5-419B-B3B4-0B9A1EAA3E69}">
      <dsp:nvSpPr>
        <dsp:cNvPr id="0" name=""/>
        <dsp:cNvSpPr/>
      </dsp:nvSpPr>
      <dsp:spPr>
        <a:xfrm>
          <a:off x="2115796" y="3854186"/>
          <a:ext cx="780416" cy="520537"/>
        </a:xfrm>
        <a:prstGeom prst="rect">
          <a:avLst/>
        </a:prstGeom>
        <a:solidFill>
          <a:schemeClr val="accent3">
            <a:tint val="40000"/>
            <a:alpha val="90000"/>
            <a:hueOff val="-809613"/>
            <a:satOff val="-769"/>
            <a:lumOff val="-527"/>
            <a:alphaOff val="0"/>
          </a:schemeClr>
        </a:solidFill>
        <a:ln w="12700" cap="flat" cmpd="sng" algn="ctr">
          <a:solidFill>
            <a:schemeClr val="accent3">
              <a:tint val="40000"/>
              <a:alpha val="90000"/>
              <a:hueOff val="-809613"/>
              <a:satOff val="-769"/>
              <a:lumOff val="-5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SERV</a:t>
          </a:r>
        </a:p>
      </dsp:txBody>
      <dsp:txXfrm>
        <a:off x="2240663" y="3854186"/>
        <a:ext cx="655550" cy="520537"/>
      </dsp:txXfrm>
    </dsp:sp>
    <dsp:sp modelId="{C348CEFA-6D3B-43EF-B3B5-B49B89956799}">
      <dsp:nvSpPr>
        <dsp:cNvPr id="0" name=""/>
        <dsp:cNvSpPr/>
      </dsp:nvSpPr>
      <dsp:spPr>
        <a:xfrm>
          <a:off x="1699574" y="2310"/>
          <a:ext cx="520277" cy="52027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Fall 1 </a:t>
          </a:r>
        </a:p>
      </dsp:txBody>
      <dsp:txXfrm>
        <a:off x="1775767" y="78503"/>
        <a:ext cx="367891" cy="367891"/>
      </dsp:txXfrm>
    </dsp:sp>
    <dsp:sp modelId="{0B160103-7254-4C43-BF1F-2A10A106A7B1}">
      <dsp:nvSpPr>
        <dsp:cNvPr id="0" name=""/>
        <dsp:cNvSpPr/>
      </dsp:nvSpPr>
      <dsp:spPr>
        <a:xfrm>
          <a:off x="3416490" y="210421"/>
          <a:ext cx="780416" cy="520537"/>
        </a:xfrm>
        <a:prstGeom prst="rect">
          <a:avLst/>
        </a:prstGeom>
        <a:solidFill>
          <a:schemeClr val="accent3">
            <a:tint val="40000"/>
            <a:alpha val="90000"/>
            <a:hueOff val="-925272"/>
            <a:satOff val="-879"/>
            <a:lumOff val="-602"/>
            <a:alphaOff val="0"/>
          </a:schemeClr>
        </a:solidFill>
        <a:ln w="12700" cap="flat" cmpd="sng" algn="ctr">
          <a:solidFill>
            <a:schemeClr val="accent3">
              <a:tint val="40000"/>
              <a:alpha val="90000"/>
              <a:hueOff val="-925272"/>
              <a:satOff val="-879"/>
              <a:lumOff val="-6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SCSE</a:t>
          </a:r>
        </a:p>
      </dsp:txBody>
      <dsp:txXfrm>
        <a:off x="3541357" y="210421"/>
        <a:ext cx="655550" cy="520537"/>
      </dsp:txXfrm>
    </dsp:sp>
    <dsp:sp modelId="{57ECB83A-618F-42DC-BC26-CD71AA53CBCF}">
      <dsp:nvSpPr>
        <dsp:cNvPr id="0" name=""/>
        <dsp:cNvSpPr/>
      </dsp:nvSpPr>
      <dsp:spPr>
        <a:xfrm>
          <a:off x="3416490" y="730959"/>
          <a:ext cx="780416" cy="520537"/>
        </a:xfrm>
        <a:prstGeom prst="rect">
          <a:avLst/>
        </a:prstGeom>
        <a:solidFill>
          <a:schemeClr val="accent3">
            <a:tint val="40000"/>
            <a:alpha val="90000"/>
            <a:hueOff val="-1040931"/>
            <a:satOff val="-989"/>
            <a:lumOff val="-677"/>
            <a:alphaOff val="0"/>
          </a:schemeClr>
        </a:solidFill>
        <a:ln w="12700" cap="flat" cmpd="sng" algn="ctr">
          <a:solidFill>
            <a:schemeClr val="accent3">
              <a:tint val="40000"/>
              <a:alpha val="90000"/>
              <a:hueOff val="-1040931"/>
              <a:satOff val="-989"/>
              <a:lumOff val="-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PSTS</a:t>
          </a:r>
        </a:p>
      </dsp:txBody>
      <dsp:txXfrm>
        <a:off x="3541357" y="730959"/>
        <a:ext cx="655550" cy="520537"/>
      </dsp:txXfrm>
    </dsp:sp>
    <dsp:sp modelId="{CD4664AB-DF67-4362-AA96-08F96D2E8CD1}">
      <dsp:nvSpPr>
        <dsp:cNvPr id="0" name=""/>
        <dsp:cNvSpPr/>
      </dsp:nvSpPr>
      <dsp:spPr>
        <a:xfrm>
          <a:off x="3000268" y="2310"/>
          <a:ext cx="520277" cy="520277"/>
        </a:xfrm>
        <a:prstGeom prst="ellipse">
          <a:avLst/>
        </a:prstGeom>
        <a:solidFill>
          <a:schemeClr val="accent3">
            <a:hueOff val="-588313"/>
            <a:satOff val="7461"/>
            <a:lumOff val="-3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Fall 2 </a:t>
          </a:r>
        </a:p>
      </dsp:txBody>
      <dsp:txXfrm>
        <a:off x="3076461" y="78503"/>
        <a:ext cx="367891" cy="367891"/>
      </dsp:txXfrm>
    </dsp:sp>
    <dsp:sp modelId="{CD4C7BF2-DAA9-4A1C-981B-8BA62E99CC21}">
      <dsp:nvSpPr>
        <dsp:cNvPr id="0" name=""/>
        <dsp:cNvSpPr/>
      </dsp:nvSpPr>
      <dsp:spPr>
        <a:xfrm>
          <a:off x="4717185" y="210421"/>
          <a:ext cx="780416" cy="520537"/>
        </a:xfrm>
        <a:prstGeom prst="rect">
          <a:avLst/>
        </a:prstGeom>
        <a:solidFill>
          <a:schemeClr val="accent3">
            <a:tint val="40000"/>
            <a:alpha val="90000"/>
            <a:hueOff val="-1156590"/>
            <a:satOff val="-1099"/>
            <a:lumOff val="-752"/>
            <a:alphaOff val="0"/>
          </a:schemeClr>
        </a:solidFill>
        <a:ln w="12700" cap="flat" cmpd="sng" algn="ctr">
          <a:solidFill>
            <a:schemeClr val="accent3">
              <a:tint val="40000"/>
              <a:alpha val="90000"/>
              <a:hueOff val="-1156590"/>
              <a:satOff val="-1099"/>
              <a:lumOff val="-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SCSC</a:t>
          </a:r>
        </a:p>
      </dsp:txBody>
      <dsp:txXfrm>
        <a:off x="4842052" y="210421"/>
        <a:ext cx="655550" cy="520537"/>
      </dsp:txXfrm>
    </dsp:sp>
    <dsp:sp modelId="{BF325A05-D9A3-4963-B979-37670B516EA3}">
      <dsp:nvSpPr>
        <dsp:cNvPr id="0" name=""/>
        <dsp:cNvSpPr/>
      </dsp:nvSpPr>
      <dsp:spPr>
        <a:xfrm>
          <a:off x="4717185" y="730959"/>
          <a:ext cx="780416" cy="520537"/>
        </a:xfrm>
        <a:prstGeom prst="rect">
          <a:avLst/>
        </a:prstGeom>
        <a:solidFill>
          <a:schemeClr val="accent3">
            <a:tint val="40000"/>
            <a:alpha val="90000"/>
            <a:hueOff val="-1272249"/>
            <a:satOff val="-1209"/>
            <a:lumOff val="-828"/>
            <a:alphaOff val="0"/>
          </a:schemeClr>
        </a:solidFill>
        <a:ln w="12700" cap="flat" cmpd="sng" algn="ctr">
          <a:solidFill>
            <a:schemeClr val="accent3">
              <a:tint val="40000"/>
              <a:alpha val="90000"/>
              <a:hueOff val="-1272249"/>
              <a:satOff val="-1209"/>
              <a:lumOff val="-8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SCTE</a:t>
          </a:r>
        </a:p>
      </dsp:txBody>
      <dsp:txXfrm>
        <a:off x="4842052" y="730959"/>
        <a:ext cx="655550" cy="520537"/>
      </dsp:txXfrm>
    </dsp:sp>
    <dsp:sp modelId="{31989B2A-4280-47E3-9E71-7B10FACB0635}">
      <dsp:nvSpPr>
        <dsp:cNvPr id="0" name=""/>
        <dsp:cNvSpPr/>
      </dsp:nvSpPr>
      <dsp:spPr>
        <a:xfrm>
          <a:off x="4717185" y="1251497"/>
          <a:ext cx="780416" cy="520537"/>
        </a:xfrm>
        <a:prstGeom prst="rect">
          <a:avLst/>
        </a:prstGeom>
        <a:solidFill>
          <a:schemeClr val="accent3">
            <a:tint val="40000"/>
            <a:alpha val="90000"/>
            <a:hueOff val="-1387908"/>
            <a:satOff val="-1319"/>
            <a:lumOff val="-903"/>
            <a:alphaOff val="0"/>
          </a:schemeClr>
        </a:solidFill>
        <a:ln w="12700" cap="flat" cmpd="sng" algn="ctr">
          <a:solidFill>
            <a:schemeClr val="accent3">
              <a:tint val="40000"/>
              <a:alpha val="90000"/>
              <a:hueOff val="-1387908"/>
              <a:satOff val="-1319"/>
              <a:lumOff val="-9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WBLR</a:t>
          </a:r>
        </a:p>
      </dsp:txBody>
      <dsp:txXfrm>
        <a:off x="4842052" y="1251497"/>
        <a:ext cx="655550" cy="520537"/>
      </dsp:txXfrm>
    </dsp:sp>
    <dsp:sp modelId="{1D7A7890-2165-400E-955B-85CAFF844FA5}">
      <dsp:nvSpPr>
        <dsp:cNvPr id="0" name=""/>
        <dsp:cNvSpPr/>
      </dsp:nvSpPr>
      <dsp:spPr>
        <a:xfrm>
          <a:off x="4300963" y="2310"/>
          <a:ext cx="520277" cy="520277"/>
        </a:xfrm>
        <a:prstGeom prst="ellipse">
          <a:avLst/>
        </a:prstGeom>
        <a:solidFill>
          <a:schemeClr val="accent3">
            <a:hueOff val="-1176627"/>
            <a:satOff val="14921"/>
            <a:lumOff val="-6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EOY 1</a:t>
          </a:r>
        </a:p>
      </dsp:txBody>
      <dsp:txXfrm>
        <a:off x="4377156" y="78503"/>
        <a:ext cx="367891" cy="367891"/>
      </dsp:txXfrm>
    </dsp:sp>
    <dsp:sp modelId="{03B2E862-5125-4973-BCBE-AAA47D809B65}">
      <dsp:nvSpPr>
        <dsp:cNvPr id="0" name=""/>
        <dsp:cNvSpPr/>
      </dsp:nvSpPr>
      <dsp:spPr>
        <a:xfrm>
          <a:off x="6017880" y="210421"/>
          <a:ext cx="780416" cy="520537"/>
        </a:xfrm>
        <a:prstGeom prst="rect">
          <a:avLst/>
        </a:prstGeom>
        <a:solidFill>
          <a:schemeClr val="accent3">
            <a:tint val="40000"/>
            <a:alpha val="90000"/>
            <a:hueOff val="-1503567"/>
            <a:satOff val="-1429"/>
            <a:lumOff val="-978"/>
            <a:alphaOff val="0"/>
          </a:schemeClr>
        </a:solidFill>
        <a:ln w="12700" cap="flat" cmpd="sng" algn="ctr">
          <a:solidFill>
            <a:schemeClr val="accent3">
              <a:tint val="40000"/>
              <a:alpha val="90000"/>
              <a:hueOff val="-1503567"/>
              <a:satOff val="-1429"/>
              <a:lumOff val="-9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SPRG</a:t>
          </a:r>
        </a:p>
      </dsp:txBody>
      <dsp:txXfrm>
        <a:off x="6142746" y="210421"/>
        <a:ext cx="655550" cy="520537"/>
      </dsp:txXfrm>
    </dsp:sp>
    <dsp:sp modelId="{64C4D641-30CD-4D1F-8090-C61604335648}">
      <dsp:nvSpPr>
        <dsp:cNvPr id="0" name=""/>
        <dsp:cNvSpPr/>
      </dsp:nvSpPr>
      <dsp:spPr>
        <a:xfrm>
          <a:off x="5601657" y="2310"/>
          <a:ext cx="520277" cy="520277"/>
        </a:xfrm>
        <a:prstGeom prst="ellipse">
          <a:avLst/>
        </a:prstGeom>
        <a:solidFill>
          <a:schemeClr val="accent3">
            <a:hueOff val="-1764940"/>
            <a:satOff val="22382"/>
            <a:lumOff val="-9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EOY 2</a:t>
          </a:r>
        </a:p>
      </dsp:txBody>
      <dsp:txXfrm>
        <a:off x="5677850" y="78503"/>
        <a:ext cx="367891" cy="367891"/>
      </dsp:txXfrm>
    </dsp:sp>
    <dsp:sp modelId="{96D02DEF-7444-4DDE-BF55-8EA5A34005BC}">
      <dsp:nvSpPr>
        <dsp:cNvPr id="0" name=""/>
        <dsp:cNvSpPr/>
      </dsp:nvSpPr>
      <dsp:spPr>
        <a:xfrm>
          <a:off x="7318574" y="210421"/>
          <a:ext cx="780416" cy="520537"/>
        </a:xfrm>
        <a:prstGeom prst="rect">
          <a:avLst/>
        </a:prstGeom>
        <a:solidFill>
          <a:schemeClr val="accent3">
            <a:tint val="40000"/>
            <a:alpha val="90000"/>
            <a:hueOff val="-1619226"/>
            <a:satOff val="-1539"/>
            <a:lumOff val="-1053"/>
            <a:alphaOff val="0"/>
          </a:schemeClr>
        </a:solidFill>
        <a:ln w="12700" cap="flat" cmpd="sng" algn="ctr">
          <a:solidFill>
            <a:schemeClr val="accent3">
              <a:tint val="40000"/>
              <a:alpha val="90000"/>
              <a:hueOff val="-1619226"/>
              <a:satOff val="-1539"/>
              <a:lumOff val="-10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STAS</a:t>
          </a:r>
        </a:p>
      </dsp:txBody>
      <dsp:txXfrm>
        <a:off x="7443441" y="210421"/>
        <a:ext cx="655550" cy="520537"/>
      </dsp:txXfrm>
    </dsp:sp>
    <dsp:sp modelId="{3F185C72-4385-42D5-B180-591C17EBEBA5}">
      <dsp:nvSpPr>
        <dsp:cNvPr id="0" name=""/>
        <dsp:cNvSpPr/>
      </dsp:nvSpPr>
      <dsp:spPr>
        <a:xfrm>
          <a:off x="7318574" y="730959"/>
          <a:ext cx="780416" cy="520537"/>
        </a:xfrm>
        <a:prstGeom prst="rect">
          <a:avLst/>
        </a:prstGeom>
        <a:solidFill>
          <a:schemeClr val="accent3">
            <a:tint val="40000"/>
            <a:alpha val="90000"/>
            <a:hueOff val="-1734885"/>
            <a:satOff val="-1649"/>
            <a:lumOff val="-1129"/>
            <a:alphaOff val="0"/>
          </a:schemeClr>
        </a:solidFill>
        <a:ln w="12700" cap="flat" cmpd="sng" algn="ctr">
          <a:solidFill>
            <a:schemeClr val="accent3">
              <a:tint val="40000"/>
              <a:alpha val="90000"/>
              <a:hueOff val="-1734885"/>
              <a:satOff val="-1649"/>
              <a:lumOff val="-11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SINC</a:t>
          </a:r>
        </a:p>
      </dsp:txBody>
      <dsp:txXfrm>
        <a:off x="7443441" y="730959"/>
        <a:ext cx="655550" cy="520537"/>
      </dsp:txXfrm>
    </dsp:sp>
    <dsp:sp modelId="{AF714ACC-8F81-4C75-B4E4-0A1B8EBF6E86}">
      <dsp:nvSpPr>
        <dsp:cNvPr id="0" name=""/>
        <dsp:cNvSpPr/>
      </dsp:nvSpPr>
      <dsp:spPr>
        <a:xfrm>
          <a:off x="7318574" y="1251497"/>
          <a:ext cx="780416" cy="520537"/>
        </a:xfrm>
        <a:prstGeom prst="rect">
          <a:avLst/>
        </a:prstGeom>
        <a:solidFill>
          <a:schemeClr val="accent3">
            <a:tint val="40000"/>
            <a:alpha val="90000"/>
            <a:hueOff val="-1850544"/>
            <a:satOff val="-1759"/>
            <a:lumOff val="-1204"/>
            <a:alphaOff val="0"/>
          </a:schemeClr>
        </a:solidFill>
        <a:ln w="12700" cap="flat" cmpd="sng" algn="ctr">
          <a:solidFill>
            <a:schemeClr val="accent3">
              <a:tint val="40000"/>
              <a:alpha val="90000"/>
              <a:hueOff val="-1850544"/>
              <a:satOff val="-1759"/>
              <a:lumOff val="-12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SIRS</a:t>
          </a:r>
        </a:p>
      </dsp:txBody>
      <dsp:txXfrm>
        <a:off x="7443441" y="1251497"/>
        <a:ext cx="655550" cy="520537"/>
      </dsp:txXfrm>
    </dsp:sp>
    <dsp:sp modelId="{8E1B74BB-80BD-4E9E-B3B8-4F265F8C1370}">
      <dsp:nvSpPr>
        <dsp:cNvPr id="0" name=""/>
        <dsp:cNvSpPr/>
      </dsp:nvSpPr>
      <dsp:spPr>
        <a:xfrm>
          <a:off x="7318574" y="1772035"/>
          <a:ext cx="780416" cy="520537"/>
        </a:xfrm>
        <a:prstGeom prst="rect">
          <a:avLst/>
        </a:prstGeom>
        <a:solidFill>
          <a:schemeClr val="accent3">
            <a:tint val="40000"/>
            <a:alpha val="90000"/>
            <a:hueOff val="-1966203"/>
            <a:satOff val="-1869"/>
            <a:lumOff val="-1279"/>
            <a:alphaOff val="0"/>
          </a:schemeClr>
        </a:solidFill>
        <a:ln w="12700" cap="flat" cmpd="sng" algn="ctr">
          <a:solidFill>
            <a:schemeClr val="accent3">
              <a:tint val="40000"/>
              <a:alpha val="90000"/>
              <a:hueOff val="-1966203"/>
              <a:satOff val="-1869"/>
              <a:lumOff val="-12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SOFF</a:t>
          </a:r>
        </a:p>
      </dsp:txBody>
      <dsp:txXfrm>
        <a:off x="7443441" y="1772035"/>
        <a:ext cx="655550" cy="520537"/>
      </dsp:txXfrm>
    </dsp:sp>
    <dsp:sp modelId="{832ED320-9C91-4185-A24D-FCB311547F10}">
      <dsp:nvSpPr>
        <dsp:cNvPr id="0" name=""/>
        <dsp:cNvSpPr/>
      </dsp:nvSpPr>
      <dsp:spPr>
        <a:xfrm>
          <a:off x="7318574" y="2292573"/>
          <a:ext cx="780416" cy="520537"/>
        </a:xfrm>
        <a:prstGeom prst="rect">
          <a:avLst/>
        </a:prstGeom>
        <a:solidFill>
          <a:schemeClr val="accent3">
            <a:tint val="40000"/>
            <a:alpha val="90000"/>
            <a:hueOff val="-2081862"/>
            <a:satOff val="-1979"/>
            <a:lumOff val="-1354"/>
            <a:alphaOff val="0"/>
          </a:schemeClr>
        </a:solidFill>
        <a:ln w="12700" cap="flat" cmpd="sng" algn="ctr">
          <a:solidFill>
            <a:schemeClr val="accent3">
              <a:tint val="40000"/>
              <a:alpha val="90000"/>
              <a:hueOff val="-2081862"/>
              <a:satOff val="-1979"/>
              <a:lumOff val="-13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SPRG</a:t>
          </a:r>
        </a:p>
      </dsp:txBody>
      <dsp:txXfrm>
        <a:off x="7443441" y="2292573"/>
        <a:ext cx="655550" cy="520537"/>
      </dsp:txXfrm>
    </dsp:sp>
    <dsp:sp modelId="{6D63B4AA-FE9E-4783-9CC4-FF7D9499DABA}">
      <dsp:nvSpPr>
        <dsp:cNvPr id="0" name=""/>
        <dsp:cNvSpPr/>
      </dsp:nvSpPr>
      <dsp:spPr>
        <a:xfrm>
          <a:off x="7318574" y="2813111"/>
          <a:ext cx="780416" cy="520537"/>
        </a:xfrm>
        <a:prstGeom prst="rect">
          <a:avLst/>
        </a:prstGeom>
        <a:solidFill>
          <a:schemeClr val="accent3">
            <a:tint val="40000"/>
            <a:alpha val="90000"/>
            <a:hueOff val="-2197520"/>
            <a:satOff val="-2088"/>
            <a:lumOff val="-1430"/>
            <a:alphaOff val="0"/>
          </a:schemeClr>
        </a:solidFill>
        <a:ln w="12700" cap="flat" cmpd="sng" algn="ctr">
          <a:solidFill>
            <a:schemeClr val="accent3">
              <a:tint val="40000"/>
              <a:alpha val="90000"/>
              <a:hueOff val="-2197520"/>
              <a:satOff val="-2088"/>
              <a:lumOff val="-1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SELA</a:t>
          </a:r>
        </a:p>
      </dsp:txBody>
      <dsp:txXfrm>
        <a:off x="7443441" y="2813111"/>
        <a:ext cx="655550" cy="520537"/>
      </dsp:txXfrm>
    </dsp:sp>
    <dsp:sp modelId="{ECB79136-9BB6-4B2C-A920-190FE0858920}">
      <dsp:nvSpPr>
        <dsp:cNvPr id="0" name=""/>
        <dsp:cNvSpPr/>
      </dsp:nvSpPr>
      <dsp:spPr>
        <a:xfrm>
          <a:off x="7318574" y="3333648"/>
          <a:ext cx="780416" cy="520537"/>
        </a:xfrm>
        <a:prstGeom prst="rect">
          <a:avLst/>
        </a:prstGeom>
        <a:solidFill>
          <a:schemeClr val="accent3">
            <a:tint val="40000"/>
            <a:alpha val="90000"/>
            <a:hueOff val="-2313179"/>
            <a:satOff val="-2198"/>
            <a:lumOff val="-1505"/>
            <a:alphaOff val="0"/>
          </a:schemeClr>
        </a:solidFill>
        <a:ln w="12700" cap="flat" cmpd="sng" algn="ctr">
          <a:solidFill>
            <a:schemeClr val="accent3">
              <a:tint val="40000"/>
              <a:alpha val="90000"/>
              <a:hueOff val="-2313179"/>
              <a:satOff val="-2198"/>
              <a:lumOff val="-15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SENR</a:t>
          </a:r>
        </a:p>
      </dsp:txBody>
      <dsp:txXfrm>
        <a:off x="7443441" y="3333648"/>
        <a:ext cx="655550" cy="520537"/>
      </dsp:txXfrm>
    </dsp:sp>
    <dsp:sp modelId="{14A618F0-0580-44B4-B4F8-21F5E8EA84B3}">
      <dsp:nvSpPr>
        <dsp:cNvPr id="0" name=""/>
        <dsp:cNvSpPr/>
      </dsp:nvSpPr>
      <dsp:spPr>
        <a:xfrm>
          <a:off x="6902352" y="2310"/>
          <a:ext cx="520277" cy="520277"/>
        </a:xfrm>
        <a:prstGeom prst="ellipse">
          <a:avLst/>
        </a:prstGeom>
        <a:solidFill>
          <a:schemeClr val="accent3">
            <a:hueOff val="-2353253"/>
            <a:satOff val="29842"/>
            <a:lumOff val="-12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EOY 3</a:t>
          </a:r>
        </a:p>
      </dsp:txBody>
      <dsp:txXfrm>
        <a:off x="6978545" y="78503"/>
        <a:ext cx="367891" cy="367891"/>
      </dsp:txXfrm>
    </dsp:sp>
    <dsp:sp modelId="{90601412-AF11-4E6C-830D-26C038066A30}">
      <dsp:nvSpPr>
        <dsp:cNvPr id="0" name=""/>
        <dsp:cNvSpPr/>
      </dsp:nvSpPr>
      <dsp:spPr>
        <a:xfrm>
          <a:off x="8619269" y="210421"/>
          <a:ext cx="780416" cy="520537"/>
        </a:xfrm>
        <a:prstGeom prst="rect">
          <a:avLst/>
        </a:prstGeom>
        <a:solidFill>
          <a:schemeClr val="accent3">
            <a:tint val="40000"/>
            <a:alpha val="90000"/>
            <a:hueOff val="-2428838"/>
            <a:satOff val="-2308"/>
            <a:lumOff val="-1580"/>
            <a:alphaOff val="0"/>
          </a:schemeClr>
        </a:solidFill>
        <a:ln w="12700" cap="flat" cmpd="sng" algn="ctr">
          <a:solidFill>
            <a:schemeClr val="accent3">
              <a:tint val="40000"/>
              <a:alpha val="90000"/>
              <a:hueOff val="-2428838"/>
              <a:satOff val="-2308"/>
              <a:lumOff val="-15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MEET </a:t>
          </a:r>
        </a:p>
      </dsp:txBody>
      <dsp:txXfrm>
        <a:off x="8744135" y="210421"/>
        <a:ext cx="655550" cy="520537"/>
      </dsp:txXfrm>
    </dsp:sp>
    <dsp:sp modelId="{6A958670-B17A-4423-81E7-C11C95B0ED63}">
      <dsp:nvSpPr>
        <dsp:cNvPr id="0" name=""/>
        <dsp:cNvSpPr/>
      </dsp:nvSpPr>
      <dsp:spPr>
        <a:xfrm>
          <a:off x="8619269" y="730959"/>
          <a:ext cx="780416" cy="520537"/>
        </a:xfrm>
        <a:prstGeom prst="rect">
          <a:avLst/>
        </a:prstGeom>
        <a:solidFill>
          <a:schemeClr val="accent3">
            <a:tint val="40000"/>
            <a:alpha val="90000"/>
            <a:hueOff val="-2544497"/>
            <a:satOff val="-2418"/>
            <a:lumOff val="-1655"/>
            <a:alphaOff val="0"/>
          </a:schemeClr>
        </a:solidFill>
        <a:ln w="12700" cap="flat" cmpd="sng" algn="ctr">
          <a:solidFill>
            <a:schemeClr val="accent3">
              <a:tint val="40000"/>
              <a:alpha val="90000"/>
              <a:hueOff val="-2544497"/>
              <a:satOff val="-2418"/>
              <a:lumOff val="-16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SWDS</a:t>
          </a:r>
        </a:p>
      </dsp:txBody>
      <dsp:txXfrm>
        <a:off x="8744135" y="730959"/>
        <a:ext cx="655550" cy="520537"/>
      </dsp:txXfrm>
    </dsp:sp>
    <dsp:sp modelId="{4B5CE437-A8BA-4074-89CD-52058C2B55DF}">
      <dsp:nvSpPr>
        <dsp:cNvPr id="0" name=""/>
        <dsp:cNvSpPr/>
      </dsp:nvSpPr>
      <dsp:spPr>
        <a:xfrm>
          <a:off x="8619269" y="1251497"/>
          <a:ext cx="780416" cy="520537"/>
        </a:xfrm>
        <a:prstGeom prst="rect">
          <a:avLst/>
        </a:prstGeom>
        <a:solidFill>
          <a:schemeClr val="accent3">
            <a:tint val="40000"/>
            <a:alpha val="90000"/>
            <a:hueOff val="-2660156"/>
            <a:satOff val="-2528"/>
            <a:lumOff val="-1731"/>
            <a:alphaOff val="0"/>
          </a:schemeClr>
        </a:solidFill>
        <a:ln w="12700" cap="flat" cmpd="sng" algn="ctr">
          <a:solidFill>
            <a:schemeClr val="accent3">
              <a:tint val="40000"/>
              <a:alpha val="90000"/>
              <a:hueOff val="-2660156"/>
              <a:satOff val="-2528"/>
              <a:lumOff val="-17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PLAN</a:t>
          </a:r>
        </a:p>
      </dsp:txBody>
      <dsp:txXfrm>
        <a:off x="8744135" y="1251497"/>
        <a:ext cx="655550" cy="520537"/>
      </dsp:txXfrm>
    </dsp:sp>
    <dsp:sp modelId="{0ED6D342-C3F6-4C88-A4F4-FA4D674857CF}">
      <dsp:nvSpPr>
        <dsp:cNvPr id="0" name=""/>
        <dsp:cNvSpPr/>
      </dsp:nvSpPr>
      <dsp:spPr>
        <a:xfrm>
          <a:off x="8619269" y="1772035"/>
          <a:ext cx="780416" cy="520537"/>
        </a:xfrm>
        <a:prstGeom prst="rect">
          <a:avLst/>
        </a:prstGeom>
        <a:solidFill>
          <a:schemeClr val="accent3">
            <a:tint val="40000"/>
            <a:alpha val="90000"/>
            <a:hueOff val="-2775815"/>
            <a:satOff val="-2638"/>
            <a:lumOff val="-1806"/>
            <a:alphaOff val="0"/>
          </a:schemeClr>
        </a:solidFill>
        <a:ln w="12700" cap="flat" cmpd="sng" algn="ctr">
          <a:solidFill>
            <a:schemeClr val="accent3">
              <a:tint val="40000"/>
              <a:alpha val="90000"/>
              <a:hueOff val="-2775815"/>
              <a:satOff val="-2638"/>
              <a:lumOff val="-18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SERV</a:t>
          </a:r>
        </a:p>
      </dsp:txBody>
      <dsp:txXfrm>
        <a:off x="8744135" y="1772035"/>
        <a:ext cx="655550" cy="520537"/>
      </dsp:txXfrm>
    </dsp:sp>
    <dsp:sp modelId="{D8663307-D583-46D3-B053-DD53F307F59B}">
      <dsp:nvSpPr>
        <dsp:cNvPr id="0" name=""/>
        <dsp:cNvSpPr/>
      </dsp:nvSpPr>
      <dsp:spPr>
        <a:xfrm>
          <a:off x="8619269" y="2292573"/>
          <a:ext cx="780416" cy="520537"/>
        </a:xfrm>
        <a:prstGeom prst="rect">
          <a:avLst/>
        </a:prstGeom>
        <a:solidFill>
          <a:schemeClr val="accent3">
            <a:tint val="40000"/>
            <a:alpha val="90000"/>
            <a:hueOff val="-2891474"/>
            <a:satOff val="-2748"/>
            <a:lumOff val="-1881"/>
            <a:alphaOff val="0"/>
          </a:schemeClr>
        </a:solidFill>
        <a:ln w="12700" cap="flat" cmpd="sng" algn="ctr">
          <a:solidFill>
            <a:schemeClr val="accent3">
              <a:tint val="40000"/>
              <a:alpha val="90000"/>
              <a:hueOff val="-2891474"/>
              <a:satOff val="-2748"/>
              <a:lumOff val="-18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PSTS</a:t>
          </a:r>
        </a:p>
      </dsp:txBody>
      <dsp:txXfrm>
        <a:off x="8744135" y="2292573"/>
        <a:ext cx="655550" cy="520537"/>
      </dsp:txXfrm>
    </dsp:sp>
    <dsp:sp modelId="{4A2AE2E0-D12D-47C9-8304-7D8838848B82}">
      <dsp:nvSpPr>
        <dsp:cNvPr id="0" name=""/>
        <dsp:cNvSpPr/>
      </dsp:nvSpPr>
      <dsp:spPr>
        <a:xfrm>
          <a:off x="8203046" y="2310"/>
          <a:ext cx="520277" cy="520277"/>
        </a:xfrm>
        <a:prstGeom prst="ellipse">
          <a:avLst/>
        </a:prstGeom>
        <a:solidFill>
          <a:schemeClr val="accent3">
            <a:hueOff val="-2941566"/>
            <a:satOff val="37303"/>
            <a:lumOff val="-1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EOY 4</a:t>
          </a:r>
        </a:p>
      </dsp:txBody>
      <dsp:txXfrm>
        <a:off x="8279239" y="78503"/>
        <a:ext cx="367891" cy="3678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E4DFF-35FF-40C2-B6FD-0A5EB23CC4AF}">
      <dsp:nvSpPr>
        <dsp:cNvPr id="0" name=""/>
        <dsp:cNvSpPr/>
      </dsp:nvSpPr>
      <dsp:spPr>
        <a:xfrm>
          <a:off x="2348973" y="1127235"/>
          <a:ext cx="2696236" cy="2696236"/>
        </a:xfrm>
        <a:prstGeom prst="ellipse">
          <a:avLst/>
        </a:prstGeom>
        <a:solidFill>
          <a:srgbClr val="555FAD"/>
        </a:solidFill>
        <a:ln>
          <a:noFill/>
        </a:ln>
        <a:effectLst>
          <a:outerShdw blurRad="63500" sx="103000" sy="103000" algn="ctr"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r>
            <a:rPr lang="en-US" sz="5700" kern="1200" dirty="0"/>
            <a:t>SENR</a:t>
          </a:r>
        </a:p>
      </dsp:txBody>
      <dsp:txXfrm>
        <a:off x="2743828" y="1522090"/>
        <a:ext cx="1906526" cy="1906526"/>
      </dsp:txXfrm>
    </dsp:sp>
    <dsp:sp modelId="{2321A8EB-B7A1-471A-855C-775C78FC65B4}">
      <dsp:nvSpPr>
        <dsp:cNvPr id="0" name=""/>
        <dsp:cNvSpPr/>
      </dsp:nvSpPr>
      <dsp:spPr>
        <a:xfrm>
          <a:off x="3023032" y="44433"/>
          <a:ext cx="1348118" cy="1348118"/>
        </a:xfrm>
        <a:prstGeom prst="ellipse">
          <a:avLst/>
        </a:prstGeom>
        <a:solidFill>
          <a:schemeClr val="accent1">
            <a:lumMod val="40000"/>
            <a:lumOff val="6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t>SINF</a:t>
          </a:r>
        </a:p>
      </dsp:txBody>
      <dsp:txXfrm>
        <a:off x="3220459" y="241860"/>
        <a:ext cx="953264" cy="953264"/>
      </dsp:txXfrm>
    </dsp:sp>
    <dsp:sp modelId="{F50846EE-1ADA-4123-B5F5-414985B355A1}">
      <dsp:nvSpPr>
        <dsp:cNvPr id="0" name=""/>
        <dsp:cNvSpPr/>
      </dsp:nvSpPr>
      <dsp:spPr>
        <a:xfrm>
          <a:off x="4396601" y="705909"/>
          <a:ext cx="1348118" cy="1348118"/>
        </a:xfrm>
        <a:prstGeom prst="ellipse">
          <a:avLst/>
        </a:prstGeom>
        <a:solidFill>
          <a:srgbClr val="B1E6E5"/>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SELA</a:t>
          </a:r>
        </a:p>
      </dsp:txBody>
      <dsp:txXfrm>
        <a:off x="4594028" y="903336"/>
        <a:ext cx="953264" cy="953264"/>
      </dsp:txXfrm>
    </dsp:sp>
    <dsp:sp modelId="{595C341F-90A6-49F7-82CB-8055AF8A1F69}">
      <dsp:nvSpPr>
        <dsp:cNvPr id="0" name=""/>
        <dsp:cNvSpPr/>
      </dsp:nvSpPr>
      <dsp:spPr>
        <a:xfrm>
          <a:off x="4735844" y="2192232"/>
          <a:ext cx="1348118" cy="1348118"/>
        </a:xfrm>
        <a:prstGeom prst="ellipse">
          <a:avLst/>
        </a:prstGeom>
        <a:solidFill>
          <a:srgbClr val="B1E6E5"/>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SPRG</a:t>
          </a:r>
        </a:p>
      </dsp:txBody>
      <dsp:txXfrm>
        <a:off x="4933271" y="2389659"/>
        <a:ext cx="953264" cy="953264"/>
      </dsp:txXfrm>
    </dsp:sp>
    <dsp:sp modelId="{CF1D6A93-E072-4319-8358-14F3246ABF09}">
      <dsp:nvSpPr>
        <dsp:cNvPr id="0" name=""/>
        <dsp:cNvSpPr/>
      </dsp:nvSpPr>
      <dsp:spPr>
        <a:xfrm>
          <a:off x="3785305" y="3384171"/>
          <a:ext cx="1348118" cy="1348118"/>
        </a:xfrm>
        <a:prstGeom prst="ellipse">
          <a:avLst/>
        </a:prstGeom>
        <a:solidFill>
          <a:srgbClr val="FFAA9D"/>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SWDS</a:t>
          </a:r>
        </a:p>
      </dsp:txBody>
      <dsp:txXfrm>
        <a:off x="3982732" y="3581598"/>
        <a:ext cx="953264" cy="953264"/>
      </dsp:txXfrm>
    </dsp:sp>
    <dsp:sp modelId="{5FD9E3E6-F128-49EE-B317-EB031111BEA1}">
      <dsp:nvSpPr>
        <dsp:cNvPr id="0" name=""/>
        <dsp:cNvSpPr/>
      </dsp:nvSpPr>
      <dsp:spPr>
        <a:xfrm>
          <a:off x="2260759" y="3384171"/>
          <a:ext cx="1348118" cy="1348118"/>
        </a:xfrm>
        <a:prstGeom prst="ellipse">
          <a:avLst/>
        </a:prstGeom>
        <a:solidFill>
          <a:schemeClr val="accent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PLAN</a:t>
          </a:r>
        </a:p>
      </dsp:txBody>
      <dsp:txXfrm>
        <a:off x="2458186" y="3581598"/>
        <a:ext cx="953264" cy="953264"/>
      </dsp:txXfrm>
    </dsp:sp>
    <dsp:sp modelId="{CD8B3B81-A6DD-4A86-8EB4-3AC24E76F827}">
      <dsp:nvSpPr>
        <dsp:cNvPr id="0" name=""/>
        <dsp:cNvSpPr/>
      </dsp:nvSpPr>
      <dsp:spPr>
        <a:xfrm>
          <a:off x="1310219" y="2192232"/>
          <a:ext cx="1348118" cy="1348118"/>
        </a:xfrm>
        <a:prstGeom prst="ellipse">
          <a:avLst/>
        </a:prstGeom>
        <a:solidFill>
          <a:schemeClr val="accent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MEET</a:t>
          </a:r>
        </a:p>
      </dsp:txBody>
      <dsp:txXfrm>
        <a:off x="1507646" y="2389659"/>
        <a:ext cx="953264" cy="953264"/>
      </dsp:txXfrm>
    </dsp:sp>
    <dsp:sp modelId="{288E74D0-C0D2-4605-9185-B36D76925270}">
      <dsp:nvSpPr>
        <dsp:cNvPr id="0" name=""/>
        <dsp:cNvSpPr/>
      </dsp:nvSpPr>
      <dsp:spPr>
        <a:xfrm>
          <a:off x="1649463" y="705909"/>
          <a:ext cx="1348118" cy="1348118"/>
        </a:xfrm>
        <a:prstGeom prst="ellipse">
          <a:avLst/>
        </a:prstGeom>
        <a:solidFill>
          <a:schemeClr val="accent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SERV</a:t>
          </a:r>
        </a:p>
      </dsp:txBody>
      <dsp:txXfrm>
        <a:off x="1846890" y="903336"/>
        <a:ext cx="953264" cy="9532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0FE39-3BC3-453B-80A0-305D3F6E1604}">
      <dsp:nvSpPr>
        <dsp:cNvPr id="0" name=""/>
        <dsp:cNvSpPr/>
      </dsp:nvSpPr>
      <dsp:spPr>
        <a:xfrm>
          <a:off x="3052546" y="1637622"/>
          <a:ext cx="3796144" cy="3796144"/>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Fall 1</a:t>
          </a:r>
        </a:p>
        <a:p>
          <a:pPr marL="0" lvl="0" indent="0" algn="ctr" defTabSz="1866900">
            <a:lnSpc>
              <a:spcPct val="90000"/>
            </a:lnSpc>
            <a:spcBef>
              <a:spcPct val="0"/>
            </a:spcBef>
            <a:spcAft>
              <a:spcPct val="35000"/>
            </a:spcAft>
            <a:buNone/>
          </a:pPr>
          <a:r>
            <a:rPr lang="en-US" sz="4200" kern="1200"/>
            <a:t>Student Profile Data  </a:t>
          </a:r>
        </a:p>
      </dsp:txBody>
      <dsp:txXfrm>
        <a:off x="3608478" y="2193554"/>
        <a:ext cx="2684280" cy="2684280"/>
      </dsp:txXfrm>
    </dsp:sp>
    <dsp:sp modelId="{A16168C3-C717-44AF-BE2B-CB1923E135CC}">
      <dsp:nvSpPr>
        <dsp:cNvPr id="0" name=""/>
        <dsp:cNvSpPr/>
      </dsp:nvSpPr>
      <dsp:spPr>
        <a:xfrm>
          <a:off x="4001582" y="117120"/>
          <a:ext cx="1898072" cy="1898072"/>
        </a:xfrm>
        <a:prstGeom prst="ellipse">
          <a:avLst/>
        </a:prstGeom>
        <a:solidFill>
          <a:srgbClr val="42C1B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Fall 2 </a:t>
          </a:r>
        </a:p>
        <a:p>
          <a:pPr marL="0" lvl="0" indent="0" algn="ctr" defTabSz="622300">
            <a:lnSpc>
              <a:spcPct val="90000"/>
            </a:lnSpc>
            <a:spcBef>
              <a:spcPct val="0"/>
            </a:spcBef>
            <a:spcAft>
              <a:spcPct val="35000"/>
            </a:spcAft>
            <a:buNone/>
          </a:pPr>
          <a:r>
            <a:rPr lang="en-US" sz="1400" kern="1200"/>
            <a:t>Course Enrollment, EL services. Postsecondary</a:t>
          </a:r>
        </a:p>
      </dsp:txBody>
      <dsp:txXfrm>
        <a:off x="4279548" y="395086"/>
        <a:ext cx="1342140" cy="1342140"/>
      </dsp:txXfrm>
    </dsp:sp>
    <dsp:sp modelId="{F4A4DDE1-A1C1-415D-9056-716146CAFB2B}">
      <dsp:nvSpPr>
        <dsp:cNvPr id="0" name=""/>
        <dsp:cNvSpPr/>
      </dsp:nvSpPr>
      <dsp:spPr>
        <a:xfrm>
          <a:off x="6350253" y="1823528"/>
          <a:ext cx="1898072" cy="1898072"/>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EOY 1 </a:t>
          </a:r>
        </a:p>
        <a:p>
          <a:pPr marL="0" lvl="0" indent="0" algn="ctr" defTabSz="622300">
            <a:lnSpc>
              <a:spcPct val="90000"/>
            </a:lnSpc>
            <a:spcBef>
              <a:spcPct val="0"/>
            </a:spcBef>
            <a:spcAft>
              <a:spcPct val="35000"/>
            </a:spcAft>
            <a:buNone/>
          </a:pPr>
          <a:r>
            <a:rPr lang="en-US" sz="1400" kern="1200"/>
            <a:t>Course Completion CTE Participation, Concentrators &amp; Completers</a:t>
          </a:r>
        </a:p>
      </dsp:txBody>
      <dsp:txXfrm>
        <a:off x="6628219" y="2101494"/>
        <a:ext cx="1342140" cy="1342140"/>
      </dsp:txXfrm>
    </dsp:sp>
    <dsp:sp modelId="{0A4E0E88-C348-47FA-9CF9-044AB9DEDA7C}">
      <dsp:nvSpPr>
        <dsp:cNvPr id="0" name=""/>
        <dsp:cNvSpPr/>
      </dsp:nvSpPr>
      <dsp:spPr>
        <a:xfrm>
          <a:off x="5453140" y="4584556"/>
          <a:ext cx="1898072" cy="1898072"/>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EOY 2 </a:t>
          </a:r>
        </a:p>
        <a:p>
          <a:pPr marL="0" lvl="0" indent="0" algn="ctr" defTabSz="622300">
            <a:lnSpc>
              <a:spcPct val="90000"/>
            </a:lnSpc>
            <a:spcBef>
              <a:spcPct val="0"/>
            </a:spcBef>
            <a:spcAft>
              <a:spcPct val="35000"/>
            </a:spcAft>
            <a:buNone/>
          </a:pPr>
          <a:r>
            <a:rPr lang="en-US" sz="1400" kern="1200"/>
            <a:t>Program participation</a:t>
          </a:r>
        </a:p>
      </dsp:txBody>
      <dsp:txXfrm>
        <a:off x="5731106" y="4862522"/>
        <a:ext cx="1342140" cy="1342140"/>
      </dsp:txXfrm>
    </dsp:sp>
    <dsp:sp modelId="{4B81E5A6-E0E6-4639-9642-5440A22F652F}">
      <dsp:nvSpPr>
        <dsp:cNvPr id="0" name=""/>
        <dsp:cNvSpPr/>
      </dsp:nvSpPr>
      <dsp:spPr>
        <a:xfrm>
          <a:off x="2550024" y="4584556"/>
          <a:ext cx="1898072" cy="1898072"/>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EOY 3 Discipline Absence Summary, Cumulative Enrollment</a:t>
          </a:r>
        </a:p>
      </dsp:txBody>
      <dsp:txXfrm>
        <a:off x="2827990" y="4862522"/>
        <a:ext cx="1342140" cy="1342140"/>
      </dsp:txXfrm>
    </dsp:sp>
    <dsp:sp modelId="{D7AB0DD8-876E-4F6C-95D2-F2CCD3388C66}">
      <dsp:nvSpPr>
        <dsp:cNvPr id="0" name=""/>
        <dsp:cNvSpPr/>
      </dsp:nvSpPr>
      <dsp:spPr>
        <a:xfrm>
          <a:off x="1652912" y="1823528"/>
          <a:ext cx="1898072" cy="189807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EOY 4 </a:t>
          </a:r>
        </a:p>
        <a:p>
          <a:pPr marL="0" lvl="0" indent="0" algn="ctr" defTabSz="622300">
            <a:lnSpc>
              <a:spcPct val="90000"/>
            </a:lnSpc>
            <a:spcBef>
              <a:spcPct val="0"/>
            </a:spcBef>
            <a:spcAft>
              <a:spcPct val="35000"/>
            </a:spcAft>
            <a:buNone/>
          </a:pPr>
          <a:r>
            <a:rPr lang="en-US" sz="1400" kern="1200"/>
            <a:t>SWD</a:t>
          </a:r>
        </a:p>
      </dsp:txBody>
      <dsp:txXfrm>
        <a:off x="1930878" y="2101494"/>
        <a:ext cx="1342140" cy="13421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BBA8F-CEE3-4BA4-857A-779D499E0577}">
      <dsp:nvSpPr>
        <dsp:cNvPr id="0" name=""/>
        <dsp:cNvSpPr/>
      </dsp:nvSpPr>
      <dsp:spPr>
        <a:xfrm>
          <a:off x="569665" y="695536"/>
          <a:ext cx="1307573" cy="92910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100000"/>
            </a:lnSpc>
            <a:spcBef>
              <a:spcPct val="0"/>
            </a:spcBef>
            <a:spcAft>
              <a:spcPts val="0"/>
            </a:spcAft>
            <a:buNone/>
          </a:pPr>
          <a:r>
            <a:rPr lang="en-US" sz="1400" kern="1200" dirty="0"/>
            <a:t>Registrars,</a:t>
          </a:r>
        </a:p>
        <a:p>
          <a:pPr marL="0" lvl="0" indent="0" algn="l" defTabSz="622300">
            <a:lnSpc>
              <a:spcPct val="100000"/>
            </a:lnSpc>
            <a:spcBef>
              <a:spcPct val="0"/>
            </a:spcBef>
            <a:spcAft>
              <a:spcPts val="0"/>
            </a:spcAft>
            <a:buNone/>
          </a:pPr>
          <a:r>
            <a:rPr lang="en-US" sz="1400" kern="1200" dirty="0"/>
            <a:t>Counselors, and Principals</a:t>
          </a:r>
        </a:p>
      </dsp:txBody>
      <dsp:txXfrm>
        <a:off x="778877" y="695536"/>
        <a:ext cx="1098361" cy="929106"/>
      </dsp:txXfrm>
    </dsp:sp>
    <dsp:sp modelId="{5E17FB8D-E818-4408-A53C-47448BDB0EB4}">
      <dsp:nvSpPr>
        <dsp:cNvPr id="0" name=""/>
        <dsp:cNvSpPr/>
      </dsp:nvSpPr>
      <dsp:spPr>
        <a:xfrm>
          <a:off x="570047" y="1624642"/>
          <a:ext cx="1306808" cy="728367"/>
        </a:xfrm>
        <a:prstGeom prst="rect">
          <a:avLst/>
        </a:prstGeom>
        <a:solidFill>
          <a:schemeClr val="accent3">
            <a:tint val="40000"/>
            <a:alpha val="90000"/>
            <a:hueOff val="-111211"/>
            <a:satOff val="-106"/>
            <a:lumOff val="-72"/>
            <a:alphaOff val="0"/>
          </a:schemeClr>
        </a:solidFill>
        <a:ln w="12700" cap="flat" cmpd="sng" algn="ctr">
          <a:solidFill>
            <a:schemeClr val="accent3">
              <a:tint val="40000"/>
              <a:alpha val="90000"/>
              <a:hueOff val="-111211"/>
              <a:satOff val="-106"/>
              <a:lumOff val="-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EL Services Staff</a:t>
          </a:r>
        </a:p>
      </dsp:txBody>
      <dsp:txXfrm>
        <a:off x="779137" y="1624642"/>
        <a:ext cx="1097719" cy="728367"/>
      </dsp:txXfrm>
    </dsp:sp>
    <dsp:sp modelId="{100C3F55-879B-404A-88E0-7A55DA9D56F7}">
      <dsp:nvSpPr>
        <dsp:cNvPr id="0" name=""/>
        <dsp:cNvSpPr/>
      </dsp:nvSpPr>
      <dsp:spPr>
        <a:xfrm>
          <a:off x="570244" y="2353010"/>
          <a:ext cx="1305888" cy="538475"/>
        </a:xfrm>
        <a:prstGeom prst="rect">
          <a:avLst/>
        </a:prstGeom>
        <a:solidFill>
          <a:schemeClr val="accent3">
            <a:tint val="40000"/>
            <a:alpha val="90000"/>
            <a:hueOff val="-222421"/>
            <a:satOff val="-211"/>
            <a:lumOff val="-145"/>
            <a:alphaOff val="0"/>
          </a:schemeClr>
        </a:solidFill>
        <a:ln w="12700" cap="flat" cmpd="sng" algn="ctr">
          <a:solidFill>
            <a:schemeClr val="accent3">
              <a:tint val="40000"/>
              <a:alpha val="90000"/>
              <a:hueOff val="-222421"/>
              <a:satOff val="-211"/>
              <a:lumOff val="-1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NSLP Program Staff</a:t>
          </a:r>
        </a:p>
      </dsp:txBody>
      <dsp:txXfrm>
        <a:off x="779186" y="2353010"/>
        <a:ext cx="1096946" cy="538475"/>
      </dsp:txXfrm>
    </dsp:sp>
    <dsp:sp modelId="{C1287CCC-6813-4227-85BC-E1FC4BE1B523}">
      <dsp:nvSpPr>
        <dsp:cNvPr id="0" name=""/>
        <dsp:cNvSpPr/>
      </dsp:nvSpPr>
      <dsp:spPr>
        <a:xfrm>
          <a:off x="571547" y="2891486"/>
          <a:ext cx="1303809" cy="728367"/>
        </a:xfrm>
        <a:prstGeom prst="rect">
          <a:avLst/>
        </a:prstGeom>
        <a:solidFill>
          <a:schemeClr val="accent3">
            <a:tint val="40000"/>
            <a:alpha val="90000"/>
            <a:hueOff val="-333632"/>
            <a:satOff val="-317"/>
            <a:lumOff val="-217"/>
            <a:alphaOff val="0"/>
          </a:schemeClr>
        </a:solidFill>
        <a:ln w="12700" cap="flat" cmpd="sng" algn="ctr">
          <a:solidFill>
            <a:schemeClr val="accent3">
              <a:tint val="40000"/>
              <a:alpha val="90000"/>
              <a:hueOff val="-333632"/>
              <a:satOff val="-317"/>
              <a:lumOff val="-2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Special Education Staff</a:t>
          </a:r>
        </a:p>
      </dsp:txBody>
      <dsp:txXfrm>
        <a:off x="780156" y="2891486"/>
        <a:ext cx="1095199" cy="728367"/>
      </dsp:txXfrm>
    </dsp:sp>
    <dsp:sp modelId="{63F2CF83-D6FF-4001-A804-C7A46AB2D31B}">
      <dsp:nvSpPr>
        <dsp:cNvPr id="0" name=""/>
        <dsp:cNvSpPr/>
      </dsp:nvSpPr>
      <dsp:spPr>
        <a:xfrm>
          <a:off x="571547" y="3619854"/>
          <a:ext cx="1303809" cy="728367"/>
        </a:xfrm>
        <a:prstGeom prst="rect">
          <a:avLst/>
        </a:prstGeom>
        <a:solidFill>
          <a:schemeClr val="accent3">
            <a:tint val="40000"/>
            <a:alpha val="90000"/>
            <a:hueOff val="-444842"/>
            <a:satOff val="-423"/>
            <a:lumOff val="-289"/>
            <a:alphaOff val="0"/>
          </a:schemeClr>
        </a:solidFill>
        <a:ln w="12700" cap="flat" cmpd="sng" algn="ctr">
          <a:solidFill>
            <a:schemeClr val="accent3">
              <a:tint val="40000"/>
              <a:alpha val="90000"/>
              <a:hueOff val="-444842"/>
              <a:satOff val="-423"/>
              <a:lumOff val="-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SELPA Directors</a:t>
          </a:r>
        </a:p>
      </dsp:txBody>
      <dsp:txXfrm>
        <a:off x="780156" y="3619854"/>
        <a:ext cx="1095199" cy="728367"/>
      </dsp:txXfrm>
    </dsp:sp>
    <dsp:sp modelId="{1F3AA8C0-8D3F-43D2-93F7-55FFB8AE10DF}">
      <dsp:nvSpPr>
        <dsp:cNvPr id="0" name=""/>
        <dsp:cNvSpPr/>
      </dsp:nvSpPr>
      <dsp:spPr>
        <a:xfrm>
          <a:off x="43735" y="381602"/>
          <a:ext cx="728003" cy="7280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Fall 1 </a:t>
          </a:r>
        </a:p>
      </dsp:txBody>
      <dsp:txXfrm>
        <a:off x="150349" y="488216"/>
        <a:ext cx="514775" cy="514775"/>
      </dsp:txXfrm>
    </dsp:sp>
    <dsp:sp modelId="{59525D50-93DD-410A-9BFD-39AFD3F65EDB}">
      <dsp:nvSpPr>
        <dsp:cNvPr id="0" name=""/>
        <dsp:cNvSpPr/>
      </dsp:nvSpPr>
      <dsp:spPr>
        <a:xfrm>
          <a:off x="2480264" y="672804"/>
          <a:ext cx="1149506" cy="728367"/>
        </a:xfrm>
        <a:prstGeom prst="rect">
          <a:avLst/>
        </a:prstGeom>
        <a:solidFill>
          <a:schemeClr val="accent3">
            <a:tint val="40000"/>
            <a:alpha val="90000"/>
            <a:hueOff val="-556053"/>
            <a:satOff val="-528"/>
            <a:lumOff val="-362"/>
            <a:alphaOff val="0"/>
          </a:schemeClr>
        </a:solidFill>
        <a:ln w="12700" cap="flat" cmpd="sng" algn="ctr">
          <a:solidFill>
            <a:schemeClr val="accent3">
              <a:tint val="40000"/>
              <a:alpha val="90000"/>
              <a:hueOff val="-556053"/>
              <a:satOff val="-528"/>
              <a:lumOff val="-3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Curriculum Instruction Directors</a:t>
          </a:r>
        </a:p>
      </dsp:txBody>
      <dsp:txXfrm>
        <a:off x="2664185" y="672804"/>
        <a:ext cx="965585" cy="728367"/>
      </dsp:txXfrm>
    </dsp:sp>
    <dsp:sp modelId="{C985B654-20EA-43A4-A835-C76A68036409}">
      <dsp:nvSpPr>
        <dsp:cNvPr id="0" name=""/>
        <dsp:cNvSpPr/>
      </dsp:nvSpPr>
      <dsp:spPr>
        <a:xfrm>
          <a:off x="2480264" y="1401172"/>
          <a:ext cx="1149506" cy="728367"/>
        </a:xfrm>
        <a:prstGeom prst="rect">
          <a:avLst/>
        </a:prstGeom>
        <a:solidFill>
          <a:schemeClr val="accent3">
            <a:tint val="40000"/>
            <a:alpha val="90000"/>
            <a:hueOff val="-667263"/>
            <a:satOff val="-634"/>
            <a:lumOff val="-434"/>
            <a:alphaOff val="0"/>
          </a:schemeClr>
        </a:solidFill>
        <a:ln w="12700" cap="flat" cmpd="sng" algn="ctr">
          <a:solidFill>
            <a:schemeClr val="accent3">
              <a:tint val="40000"/>
              <a:alpha val="90000"/>
              <a:hueOff val="-667263"/>
              <a:satOff val="-634"/>
              <a:lumOff val="-4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Human Resources</a:t>
          </a:r>
        </a:p>
        <a:p>
          <a:pPr marL="0" lvl="0" indent="0" algn="l" defTabSz="622300">
            <a:lnSpc>
              <a:spcPct val="90000"/>
            </a:lnSpc>
            <a:spcBef>
              <a:spcPct val="0"/>
            </a:spcBef>
            <a:spcAft>
              <a:spcPct val="35000"/>
            </a:spcAft>
            <a:buNone/>
          </a:pPr>
          <a:r>
            <a:rPr lang="en-US" sz="1400" kern="1200" dirty="0"/>
            <a:t>Staff</a:t>
          </a:r>
        </a:p>
      </dsp:txBody>
      <dsp:txXfrm>
        <a:off x="2664185" y="1401172"/>
        <a:ext cx="965585" cy="728367"/>
      </dsp:txXfrm>
    </dsp:sp>
    <dsp:sp modelId="{95D9BED0-D0E6-4433-A3CA-BD6D95D9FF1D}">
      <dsp:nvSpPr>
        <dsp:cNvPr id="0" name=""/>
        <dsp:cNvSpPr/>
      </dsp:nvSpPr>
      <dsp:spPr>
        <a:xfrm>
          <a:off x="2480264" y="2129540"/>
          <a:ext cx="1149506" cy="728367"/>
        </a:xfrm>
        <a:prstGeom prst="rect">
          <a:avLst/>
        </a:prstGeom>
        <a:solidFill>
          <a:schemeClr val="accent3">
            <a:tint val="40000"/>
            <a:alpha val="90000"/>
            <a:hueOff val="-778474"/>
            <a:satOff val="-740"/>
            <a:lumOff val="-506"/>
            <a:alphaOff val="0"/>
          </a:schemeClr>
        </a:solidFill>
        <a:ln w="12700" cap="flat" cmpd="sng" algn="ctr">
          <a:solidFill>
            <a:schemeClr val="accent3">
              <a:tint val="40000"/>
              <a:alpha val="90000"/>
              <a:hueOff val="-778474"/>
              <a:satOff val="-740"/>
              <a:lumOff val="-5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Credential Analysts</a:t>
          </a:r>
        </a:p>
      </dsp:txBody>
      <dsp:txXfrm>
        <a:off x="2664185" y="2129540"/>
        <a:ext cx="965585" cy="728367"/>
      </dsp:txXfrm>
    </dsp:sp>
    <dsp:sp modelId="{924B00A8-17F9-45CD-9F3F-E37596B3BE4A}">
      <dsp:nvSpPr>
        <dsp:cNvPr id="0" name=""/>
        <dsp:cNvSpPr/>
      </dsp:nvSpPr>
      <dsp:spPr>
        <a:xfrm>
          <a:off x="2480264" y="2857908"/>
          <a:ext cx="1149506" cy="728367"/>
        </a:xfrm>
        <a:prstGeom prst="rect">
          <a:avLst/>
        </a:prstGeom>
        <a:solidFill>
          <a:schemeClr val="accent3">
            <a:tint val="40000"/>
            <a:alpha val="90000"/>
            <a:hueOff val="-889684"/>
            <a:satOff val="-846"/>
            <a:lumOff val="-579"/>
            <a:alphaOff val="0"/>
          </a:schemeClr>
        </a:solidFill>
        <a:ln w="12700" cap="flat" cmpd="sng" algn="ctr">
          <a:solidFill>
            <a:schemeClr val="accent3">
              <a:tint val="40000"/>
              <a:alpha val="90000"/>
              <a:hueOff val="-889684"/>
              <a:satOff val="-846"/>
              <a:lumOff val="-5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EL Services Staff</a:t>
          </a:r>
        </a:p>
      </dsp:txBody>
      <dsp:txXfrm>
        <a:off x="2664185" y="2857908"/>
        <a:ext cx="965585" cy="728367"/>
      </dsp:txXfrm>
    </dsp:sp>
    <dsp:sp modelId="{2B08686B-650D-4842-8549-08522E2997CD}">
      <dsp:nvSpPr>
        <dsp:cNvPr id="0" name=""/>
        <dsp:cNvSpPr/>
      </dsp:nvSpPr>
      <dsp:spPr>
        <a:xfrm>
          <a:off x="2480264" y="3586276"/>
          <a:ext cx="1149506" cy="728367"/>
        </a:xfrm>
        <a:prstGeom prst="rect">
          <a:avLst/>
        </a:prstGeom>
        <a:solidFill>
          <a:schemeClr val="accent3">
            <a:tint val="40000"/>
            <a:alpha val="90000"/>
            <a:hueOff val="-1000895"/>
            <a:satOff val="-951"/>
            <a:lumOff val="-651"/>
            <a:alphaOff val="0"/>
          </a:schemeClr>
        </a:solidFill>
        <a:ln w="12700" cap="flat" cmpd="sng" algn="ctr">
          <a:solidFill>
            <a:schemeClr val="accent3">
              <a:tint val="40000"/>
              <a:alpha val="90000"/>
              <a:hueOff val="-1000895"/>
              <a:satOff val="-951"/>
              <a:lumOff val="-6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Program Staff</a:t>
          </a:r>
        </a:p>
      </dsp:txBody>
      <dsp:txXfrm>
        <a:off x="2664185" y="3586276"/>
        <a:ext cx="965585" cy="728367"/>
      </dsp:txXfrm>
    </dsp:sp>
    <dsp:sp modelId="{A5403BCC-4C53-44BD-8496-67BB07E9E3BE}">
      <dsp:nvSpPr>
        <dsp:cNvPr id="0" name=""/>
        <dsp:cNvSpPr/>
      </dsp:nvSpPr>
      <dsp:spPr>
        <a:xfrm>
          <a:off x="2480264" y="4314644"/>
          <a:ext cx="1149506" cy="728367"/>
        </a:xfrm>
        <a:prstGeom prst="rect">
          <a:avLst/>
        </a:prstGeom>
        <a:solidFill>
          <a:schemeClr val="accent3">
            <a:tint val="40000"/>
            <a:alpha val="90000"/>
            <a:hueOff val="-1112105"/>
            <a:satOff val="-1057"/>
            <a:lumOff val="-723"/>
            <a:alphaOff val="0"/>
          </a:schemeClr>
        </a:solidFill>
        <a:ln w="12700" cap="flat" cmpd="sng" algn="ctr">
          <a:solidFill>
            <a:schemeClr val="accent3">
              <a:tint val="40000"/>
              <a:alpha val="90000"/>
              <a:hueOff val="-1112105"/>
              <a:satOff val="-1057"/>
              <a:lumOff val="-7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Admins</a:t>
          </a:r>
        </a:p>
      </dsp:txBody>
      <dsp:txXfrm>
        <a:off x="2664185" y="4314644"/>
        <a:ext cx="965585" cy="728367"/>
      </dsp:txXfrm>
    </dsp:sp>
    <dsp:sp modelId="{A399A9C6-E427-4DA7-BB7F-B5341C356EC7}">
      <dsp:nvSpPr>
        <dsp:cNvPr id="0" name=""/>
        <dsp:cNvSpPr/>
      </dsp:nvSpPr>
      <dsp:spPr>
        <a:xfrm>
          <a:off x="1921245" y="381602"/>
          <a:ext cx="728003" cy="728003"/>
        </a:xfrm>
        <a:prstGeom prst="ellipse">
          <a:avLst/>
        </a:prstGeom>
        <a:solidFill>
          <a:schemeClr val="accent3">
            <a:hueOff val="-588313"/>
            <a:satOff val="7461"/>
            <a:lumOff val="-3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Fall 2</a:t>
          </a:r>
        </a:p>
      </dsp:txBody>
      <dsp:txXfrm>
        <a:off x="2027859" y="488216"/>
        <a:ext cx="514775" cy="514775"/>
      </dsp:txXfrm>
    </dsp:sp>
    <dsp:sp modelId="{78648C36-35EC-4EB9-AED7-B985AF66B88B}">
      <dsp:nvSpPr>
        <dsp:cNvPr id="0" name=""/>
        <dsp:cNvSpPr/>
      </dsp:nvSpPr>
      <dsp:spPr>
        <a:xfrm>
          <a:off x="4439499" y="672804"/>
          <a:ext cx="1225261" cy="548635"/>
        </a:xfrm>
        <a:prstGeom prst="rect">
          <a:avLst/>
        </a:prstGeom>
        <a:solidFill>
          <a:schemeClr val="accent3">
            <a:tint val="40000"/>
            <a:alpha val="90000"/>
            <a:hueOff val="-1223316"/>
            <a:satOff val="-1163"/>
            <a:lumOff val="-796"/>
            <a:alphaOff val="0"/>
          </a:schemeClr>
        </a:solidFill>
        <a:ln w="12700" cap="flat" cmpd="sng" algn="ctr">
          <a:solidFill>
            <a:schemeClr val="accent3">
              <a:tint val="40000"/>
              <a:alpha val="90000"/>
              <a:hueOff val="-1223316"/>
              <a:satOff val="-1163"/>
              <a:lumOff val="-7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Staff</a:t>
          </a:r>
        </a:p>
      </dsp:txBody>
      <dsp:txXfrm>
        <a:off x="4635541" y="672804"/>
        <a:ext cx="1029219" cy="548635"/>
      </dsp:txXfrm>
    </dsp:sp>
    <dsp:sp modelId="{5BBEA7F5-5FA6-4FA5-9C18-03EBF368CFC8}">
      <dsp:nvSpPr>
        <dsp:cNvPr id="0" name=""/>
        <dsp:cNvSpPr/>
      </dsp:nvSpPr>
      <dsp:spPr>
        <a:xfrm>
          <a:off x="4439499" y="1221440"/>
          <a:ext cx="1225261" cy="501350"/>
        </a:xfrm>
        <a:prstGeom prst="rect">
          <a:avLst/>
        </a:prstGeom>
        <a:solidFill>
          <a:schemeClr val="accent3">
            <a:tint val="40000"/>
            <a:alpha val="90000"/>
            <a:hueOff val="-1334527"/>
            <a:satOff val="-1268"/>
            <a:lumOff val="-868"/>
            <a:alphaOff val="0"/>
          </a:schemeClr>
        </a:solidFill>
        <a:ln w="12700" cap="flat" cmpd="sng" algn="ctr">
          <a:solidFill>
            <a:schemeClr val="accent3">
              <a:tint val="40000"/>
              <a:alpha val="90000"/>
              <a:hueOff val="-1334527"/>
              <a:satOff val="-1268"/>
              <a:lumOff val="-8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CTE Staff</a:t>
          </a:r>
        </a:p>
      </dsp:txBody>
      <dsp:txXfrm>
        <a:off x="4635541" y="1221440"/>
        <a:ext cx="1029219" cy="501350"/>
      </dsp:txXfrm>
    </dsp:sp>
    <dsp:sp modelId="{1701DAB5-66CD-4774-8866-F10595F8B800}">
      <dsp:nvSpPr>
        <dsp:cNvPr id="0" name=""/>
        <dsp:cNvSpPr/>
      </dsp:nvSpPr>
      <dsp:spPr>
        <a:xfrm>
          <a:off x="4439499" y="1722790"/>
          <a:ext cx="1225261" cy="613183"/>
        </a:xfrm>
        <a:prstGeom prst="rect">
          <a:avLst/>
        </a:prstGeom>
        <a:solidFill>
          <a:schemeClr val="accent3">
            <a:tint val="40000"/>
            <a:alpha val="90000"/>
            <a:hueOff val="-1445737"/>
            <a:satOff val="-1374"/>
            <a:lumOff val="-941"/>
            <a:alphaOff val="0"/>
          </a:schemeClr>
        </a:solidFill>
        <a:ln w="12700" cap="flat" cmpd="sng" algn="ctr">
          <a:solidFill>
            <a:schemeClr val="accent3">
              <a:tint val="40000"/>
              <a:alpha val="90000"/>
              <a:hueOff val="-1445737"/>
              <a:satOff val="-1374"/>
              <a:lumOff val="-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Admins</a:t>
          </a:r>
        </a:p>
      </dsp:txBody>
      <dsp:txXfrm>
        <a:off x="4635541" y="1722790"/>
        <a:ext cx="1029219" cy="613183"/>
      </dsp:txXfrm>
    </dsp:sp>
    <dsp:sp modelId="{0C034088-B4BB-486A-8C6C-D7AD542367E5}">
      <dsp:nvSpPr>
        <dsp:cNvPr id="0" name=""/>
        <dsp:cNvSpPr/>
      </dsp:nvSpPr>
      <dsp:spPr>
        <a:xfrm>
          <a:off x="4437332" y="2335974"/>
          <a:ext cx="1229595" cy="651641"/>
        </a:xfrm>
        <a:prstGeom prst="rect">
          <a:avLst/>
        </a:prstGeom>
        <a:solidFill>
          <a:schemeClr val="accent3">
            <a:tint val="40000"/>
            <a:alpha val="90000"/>
            <a:hueOff val="-1556948"/>
            <a:satOff val="-1480"/>
            <a:lumOff val="-1013"/>
            <a:alphaOff val="0"/>
          </a:schemeClr>
        </a:solidFill>
        <a:ln w="12700" cap="flat" cmpd="sng" algn="ctr">
          <a:solidFill>
            <a:schemeClr val="accent3">
              <a:tint val="40000"/>
              <a:alpha val="90000"/>
              <a:hueOff val="-1556948"/>
              <a:satOff val="-1480"/>
              <a:lumOff val="-10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Counselors</a:t>
          </a:r>
        </a:p>
      </dsp:txBody>
      <dsp:txXfrm>
        <a:off x="4634068" y="2335974"/>
        <a:ext cx="1032860" cy="651641"/>
      </dsp:txXfrm>
    </dsp:sp>
    <dsp:sp modelId="{8245C68C-30F2-4898-A0CC-A66F0474D243}">
      <dsp:nvSpPr>
        <dsp:cNvPr id="0" name=""/>
        <dsp:cNvSpPr/>
      </dsp:nvSpPr>
      <dsp:spPr>
        <a:xfrm>
          <a:off x="3878844" y="381602"/>
          <a:ext cx="728003" cy="728003"/>
        </a:xfrm>
        <a:prstGeom prst="ellipse">
          <a:avLst/>
        </a:prstGeom>
        <a:solidFill>
          <a:schemeClr val="accent3">
            <a:hueOff val="-1176627"/>
            <a:satOff val="14921"/>
            <a:lumOff val="-6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EOY 1</a:t>
          </a:r>
        </a:p>
      </dsp:txBody>
      <dsp:txXfrm>
        <a:off x="3985458" y="488216"/>
        <a:ext cx="514775" cy="514775"/>
      </dsp:txXfrm>
    </dsp:sp>
    <dsp:sp modelId="{9EE6E8C0-22D3-4FF6-9ADA-89154F0CF27A}">
      <dsp:nvSpPr>
        <dsp:cNvPr id="0" name=""/>
        <dsp:cNvSpPr/>
      </dsp:nvSpPr>
      <dsp:spPr>
        <a:xfrm>
          <a:off x="6281257" y="672804"/>
          <a:ext cx="1092005" cy="728367"/>
        </a:xfrm>
        <a:prstGeom prst="rect">
          <a:avLst/>
        </a:prstGeom>
        <a:solidFill>
          <a:schemeClr val="accent3">
            <a:tint val="40000"/>
            <a:alpha val="90000"/>
            <a:hueOff val="-1668158"/>
            <a:satOff val="-1585"/>
            <a:lumOff val="-1085"/>
            <a:alphaOff val="0"/>
          </a:schemeClr>
        </a:solidFill>
        <a:ln w="12700" cap="flat" cmpd="sng" algn="ctr">
          <a:solidFill>
            <a:schemeClr val="accent3">
              <a:tint val="40000"/>
              <a:alpha val="90000"/>
              <a:hueOff val="-1668158"/>
              <a:satOff val="-1585"/>
              <a:lumOff val="-10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Staff</a:t>
          </a:r>
        </a:p>
      </dsp:txBody>
      <dsp:txXfrm>
        <a:off x="6455978" y="672804"/>
        <a:ext cx="917285" cy="728367"/>
      </dsp:txXfrm>
    </dsp:sp>
    <dsp:sp modelId="{F51D33FD-F1C1-45FB-B68D-CE32EAA5D544}">
      <dsp:nvSpPr>
        <dsp:cNvPr id="0" name=""/>
        <dsp:cNvSpPr/>
      </dsp:nvSpPr>
      <dsp:spPr>
        <a:xfrm>
          <a:off x="6281257" y="1401172"/>
          <a:ext cx="1092005" cy="728367"/>
        </a:xfrm>
        <a:prstGeom prst="rect">
          <a:avLst/>
        </a:prstGeom>
        <a:solidFill>
          <a:schemeClr val="accent3">
            <a:tint val="40000"/>
            <a:alpha val="90000"/>
            <a:hueOff val="-1779369"/>
            <a:satOff val="-1691"/>
            <a:lumOff val="-1158"/>
            <a:alphaOff val="0"/>
          </a:schemeClr>
        </a:solidFill>
        <a:ln w="12700" cap="flat" cmpd="sng" algn="ctr">
          <a:solidFill>
            <a:schemeClr val="accent3">
              <a:tint val="40000"/>
              <a:alpha val="90000"/>
              <a:hueOff val="-1779369"/>
              <a:satOff val="-1691"/>
              <a:lumOff val="-11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Program Staff</a:t>
          </a:r>
        </a:p>
      </dsp:txBody>
      <dsp:txXfrm>
        <a:off x="6455978" y="1401172"/>
        <a:ext cx="917285" cy="728367"/>
      </dsp:txXfrm>
    </dsp:sp>
    <dsp:sp modelId="{597FBFF2-8231-44BA-A29A-3BF965B1DFA8}">
      <dsp:nvSpPr>
        <dsp:cNvPr id="0" name=""/>
        <dsp:cNvSpPr/>
      </dsp:nvSpPr>
      <dsp:spPr>
        <a:xfrm>
          <a:off x="6281257" y="2129540"/>
          <a:ext cx="1092005" cy="728367"/>
        </a:xfrm>
        <a:prstGeom prst="rect">
          <a:avLst/>
        </a:prstGeom>
        <a:solidFill>
          <a:schemeClr val="accent3">
            <a:tint val="40000"/>
            <a:alpha val="90000"/>
            <a:hueOff val="-1890579"/>
            <a:satOff val="-1797"/>
            <a:lumOff val="-1230"/>
            <a:alphaOff val="0"/>
          </a:schemeClr>
        </a:solidFill>
        <a:ln w="12700" cap="flat" cmpd="sng" algn="ctr">
          <a:solidFill>
            <a:schemeClr val="accent3">
              <a:tint val="40000"/>
              <a:alpha val="90000"/>
              <a:hueOff val="-1890579"/>
              <a:satOff val="-1797"/>
              <a:lumOff val="-12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Admins</a:t>
          </a:r>
        </a:p>
      </dsp:txBody>
      <dsp:txXfrm>
        <a:off x="6455978" y="2129540"/>
        <a:ext cx="917285" cy="728367"/>
      </dsp:txXfrm>
    </dsp:sp>
    <dsp:sp modelId="{27952CB4-2327-4489-BD7A-B472A159252D}">
      <dsp:nvSpPr>
        <dsp:cNvPr id="0" name=""/>
        <dsp:cNvSpPr/>
      </dsp:nvSpPr>
      <dsp:spPr>
        <a:xfrm>
          <a:off x="5698854" y="381602"/>
          <a:ext cx="728003" cy="728003"/>
        </a:xfrm>
        <a:prstGeom prst="ellipse">
          <a:avLst/>
        </a:prstGeom>
        <a:solidFill>
          <a:schemeClr val="accent3">
            <a:hueOff val="-1764940"/>
            <a:satOff val="22382"/>
            <a:lumOff val="-9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EOY 2</a:t>
          </a:r>
        </a:p>
      </dsp:txBody>
      <dsp:txXfrm>
        <a:off x="5805468" y="488216"/>
        <a:ext cx="514775" cy="514775"/>
      </dsp:txXfrm>
    </dsp:sp>
    <dsp:sp modelId="{A5B10AE5-0A13-4218-9362-8302578384C3}">
      <dsp:nvSpPr>
        <dsp:cNvPr id="0" name=""/>
        <dsp:cNvSpPr/>
      </dsp:nvSpPr>
      <dsp:spPr>
        <a:xfrm>
          <a:off x="8215545" y="672804"/>
          <a:ext cx="1356343" cy="728367"/>
        </a:xfrm>
        <a:prstGeom prst="rect">
          <a:avLst/>
        </a:prstGeom>
        <a:solidFill>
          <a:schemeClr val="accent3">
            <a:tint val="40000"/>
            <a:alpha val="90000"/>
            <a:hueOff val="-2001790"/>
            <a:satOff val="-1902"/>
            <a:lumOff val="-1302"/>
            <a:alphaOff val="0"/>
          </a:schemeClr>
        </a:solidFill>
        <a:ln w="12700" cap="flat" cmpd="sng" algn="ctr">
          <a:solidFill>
            <a:schemeClr val="accent3">
              <a:tint val="40000"/>
              <a:alpha val="90000"/>
              <a:hueOff val="-2001790"/>
              <a:satOff val="-1902"/>
              <a:lumOff val="-13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Staff</a:t>
          </a:r>
        </a:p>
      </dsp:txBody>
      <dsp:txXfrm>
        <a:off x="8432560" y="672804"/>
        <a:ext cx="1139328" cy="728367"/>
      </dsp:txXfrm>
    </dsp:sp>
    <dsp:sp modelId="{79AB8834-676C-4928-893A-0470BE3EF83C}">
      <dsp:nvSpPr>
        <dsp:cNvPr id="0" name=""/>
        <dsp:cNvSpPr/>
      </dsp:nvSpPr>
      <dsp:spPr>
        <a:xfrm>
          <a:off x="8215545" y="1401172"/>
          <a:ext cx="1356343" cy="728367"/>
        </a:xfrm>
        <a:prstGeom prst="rect">
          <a:avLst/>
        </a:prstGeom>
        <a:solidFill>
          <a:schemeClr val="accent3">
            <a:tint val="40000"/>
            <a:alpha val="90000"/>
            <a:hueOff val="-2113000"/>
            <a:satOff val="-2008"/>
            <a:lumOff val="-1375"/>
            <a:alphaOff val="0"/>
          </a:schemeClr>
        </a:solidFill>
        <a:ln w="12700" cap="flat" cmpd="sng" algn="ctr">
          <a:solidFill>
            <a:schemeClr val="accent3">
              <a:tint val="40000"/>
              <a:alpha val="90000"/>
              <a:hueOff val="-2113000"/>
              <a:satOff val="-2008"/>
              <a:lumOff val="-13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Attendance Supervisors</a:t>
          </a:r>
        </a:p>
      </dsp:txBody>
      <dsp:txXfrm>
        <a:off x="8432560" y="1401172"/>
        <a:ext cx="1139328" cy="728367"/>
      </dsp:txXfrm>
    </dsp:sp>
    <dsp:sp modelId="{E98719A2-1FED-4A5D-9F70-945307F585D3}">
      <dsp:nvSpPr>
        <dsp:cNvPr id="0" name=""/>
        <dsp:cNvSpPr/>
      </dsp:nvSpPr>
      <dsp:spPr>
        <a:xfrm>
          <a:off x="8215545" y="2129540"/>
          <a:ext cx="1356343" cy="728367"/>
        </a:xfrm>
        <a:prstGeom prst="rect">
          <a:avLst/>
        </a:prstGeom>
        <a:solidFill>
          <a:schemeClr val="accent3">
            <a:tint val="40000"/>
            <a:alpha val="90000"/>
            <a:hueOff val="-2224211"/>
            <a:satOff val="-2114"/>
            <a:lumOff val="-1447"/>
            <a:alphaOff val="0"/>
          </a:schemeClr>
        </a:solidFill>
        <a:ln w="12700" cap="flat" cmpd="sng" algn="ctr">
          <a:solidFill>
            <a:schemeClr val="accent3">
              <a:tint val="40000"/>
              <a:alpha val="90000"/>
              <a:hueOff val="-2224211"/>
              <a:satOff val="-2114"/>
              <a:lumOff val="-14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EL Services Staff</a:t>
          </a:r>
        </a:p>
      </dsp:txBody>
      <dsp:txXfrm>
        <a:off x="8432560" y="2129540"/>
        <a:ext cx="1139328" cy="728367"/>
      </dsp:txXfrm>
    </dsp:sp>
    <dsp:sp modelId="{3B09BCE2-F626-476B-A30C-C76CCF4688E7}">
      <dsp:nvSpPr>
        <dsp:cNvPr id="0" name=""/>
        <dsp:cNvSpPr/>
      </dsp:nvSpPr>
      <dsp:spPr>
        <a:xfrm>
          <a:off x="8215545" y="2857908"/>
          <a:ext cx="1356343" cy="728367"/>
        </a:xfrm>
        <a:prstGeom prst="rect">
          <a:avLst/>
        </a:prstGeom>
        <a:solidFill>
          <a:schemeClr val="accent3">
            <a:tint val="40000"/>
            <a:alpha val="90000"/>
            <a:hueOff val="-2335421"/>
            <a:satOff val="-2220"/>
            <a:lumOff val="-1519"/>
            <a:alphaOff val="0"/>
          </a:schemeClr>
        </a:solidFill>
        <a:ln w="12700" cap="flat" cmpd="sng" algn="ctr">
          <a:solidFill>
            <a:schemeClr val="accent3">
              <a:tint val="40000"/>
              <a:alpha val="90000"/>
              <a:hueOff val="-2335421"/>
              <a:satOff val="-2220"/>
              <a:lumOff val="-15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District Admins</a:t>
          </a:r>
        </a:p>
      </dsp:txBody>
      <dsp:txXfrm>
        <a:off x="8432560" y="2857908"/>
        <a:ext cx="1139328" cy="728367"/>
      </dsp:txXfrm>
    </dsp:sp>
    <dsp:sp modelId="{7C9403F9-C85B-42A7-AFD3-2621C2E7B842}">
      <dsp:nvSpPr>
        <dsp:cNvPr id="0" name=""/>
        <dsp:cNvSpPr/>
      </dsp:nvSpPr>
      <dsp:spPr>
        <a:xfrm>
          <a:off x="8215545" y="3586276"/>
          <a:ext cx="1356343" cy="728367"/>
        </a:xfrm>
        <a:prstGeom prst="rect">
          <a:avLst/>
        </a:prstGeom>
        <a:solidFill>
          <a:schemeClr val="accent3">
            <a:tint val="40000"/>
            <a:alpha val="90000"/>
            <a:hueOff val="-2446632"/>
            <a:satOff val="-2325"/>
            <a:lumOff val="-1592"/>
            <a:alphaOff val="0"/>
          </a:schemeClr>
        </a:solidFill>
        <a:ln w="12700" cap="flat" cmpd="sng" algn="ctr">
          <a:solidFill>
            <a:schemeClr val="accent3">
              <a:tint val="40000"/>
              <a:alpha val="90000"/>
              <a:hueOff val="-2446632"/>
              <a:satOff val="-2325"/>
              <a:lumOff val="-15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Special Education Staff</a:t>
          </a:r>
        </a:p>
      </dsp:txBody>
      <dsp:txXfrm>
        <a:off x="8432560" y="3586276"/>
        <a:ext cx="1139328" cy="728367"/>
      </dsp:txXfrm>
    </dsp:sp>
    <dsp:sp modelId="{580ADDAA-19F8-4982-B973-AAE608A25F4A}">
      <dsp:nvSpPr>
        <dsp:cNvPr id="0" name=""/>
        <dsp:cNvSpPr/>
      </dsp:nvSpPr>
      <dsp:spPr>
        <a:xfrm>
          <a:off x="8215545" y="4314644"/>
          <a:ext cx="1356343" cy="728367"/>
        </a:xfrm>
        <a:prstGeom prst="rect">
          <a:avLst/>
        </a:prstGeom>
        <a:solidFill>
          <a:schemeClr val="accent3">
            <a:tint val="40000"/>
            <a:alpha val="90000"/>
            <a:hueOff val="-2557843"/>
            <a:satOff val="-2431"/>
            <a:lumOff val="-1664"/>
            <a:alphaOff val="0"/>
          </a:schemeClr>
        </a:solidFill>
        <a:ln w="12700" cap="flat" cmpd="sng" algn="ctr">
          <a:solidFill>
            <a:schemeClr val="accent3">
              <a:tint val="40000"/>
              <a:alpha val="90000"/>
              <a:hueOff val="-2557843"/>
              <a:satOff val="-2431"/>
              <a:lumOff val="-16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NPS School Staff</a:t>
          </a:r>
        </a:p>
      </dsp:txBody>
      <dsp:txXfrm>
        <a:off x="8432560" y="4314644"/>
        <a:ext cx="1139328" cy="728367"/>
      </dsp:txXfrm>
    </dsp:sp>
    <dsp:sp modelId="{22859A4B-C4A5-418F-A82F-CDE8E85B7621}">
      <dsp:nvSpPr>
        <dsp:cNvPr id="0" name=""/>
        <dsp:cNvSpPr/>
      </dsp:nvSpPr>
      <dsp:spPr>
        <a:xfrm>
          <a:off x="7783201" y="381602"/>
          <a:ext cx="728003" cy="728003"/>
        </a:xfrm>
        <a:prstGeom prst="ellipse">
          <a:avLst/>
        </a:prstGeom>
        <a:solidFill>
          <a:schemeClr val="accent3">
            <a:hueOff val="-2353253"/>
            <a:satOff val="29842"/>
            <a:lumOff val="-12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EOY 3</a:t>
          </a:r>
        </a:p>
      </dsp:txBody>
      <dsp:txXfrm>
        <a:off x="7889815" y="488216"/>
        <a:ext cx="514775" cy="514775"/>
      </dsp:txXfrm>
    </dsp:sp>
    <dsp:sp modelId="{590887EC-DB94-4C1B-B47B-846A28EA39D7}">
      <dsp:nvSpPr>
        <dsp:cNvPr id="0" name=""/>
        <dsp:cNvSpPr/>
      </dsp:nvSpPr>
      <dsp:spPr>
        <a:xfrm>
          <a:off x="10185615" y="672804"/>
          <a:ext cx="1092005" cy="728367"/>
        </a:xfrm>
        <a:prstGeom prst="rect">
          <a:avLst/>
        </a:prstGeom>
        <a:solidFill>
          <a:schemeClr val="accent3">
            <a:tint val="40000"/>
            <a:alpha val="90000"/>
            <a:hueOff val="-2669053"/>
            <a:satOff val="-2537"/>
            <a:lumOff val="-1736"/>
            <a:alphaOff val="0"/>
          </a:schemeClr>
        </a:solidFill>
        <a:ln w="12700" cap="flat" cmpd="sng" algn="ctr">
          <a:solidFill>
            <a:schemeClr val="accent3">
              <a:tint val="40000"/>
              <a:alpha val="90000"/>
              <a:hueOff val="-2669053"/>
              <a:satOff val="-2537"/>
              <a:lumOff val="-17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Staff</a:t>
          </a:r>
        </a:p>
      </dsp:txBody>
      <dsp:txXfrm>
        <a:off x="10360335" y="672804"/>
        <a:ext cx="917285" cy="728367"/>
      </dsp:txXfrm>
    </dsp:sp>
    <dsp:sp modelId="{49D7A447-C243-4953-86EE-021AFB23AA09}">
      <dsp:nvSpPr>
        <dsp:cNvPr id="0" name=""/>
        <dsp:cNvSpPr/>
      </dsp:nvSpPr>
      <dsp:spPr>
        <a:xfrm>
          <a:off x="10185615" y="1401172"/>
          <a:ext cx="1092005" cy="728367"/>
        </a:xfrm>
        <a:prstGeom prst="rect">
          <a:avLst/>
        </a:prstGeom>
        <a:solidFill>
          <a:schemeClr val="accent3">
            <a:tint val="40000"/>
            <a:alpha val="90000"/>
            <a:hueOff val="-2780264"/>
            <a:satOff val="-2642"/>
            <a:lumOff val="-1809"/>
            <a:alphaOff val="0"/>
          </a:schemeClr>
        </a:solidFill>
        <a:ln w="12700" cap="flat" cmpd="sng" algn="ctr">
          <a:solidFill>
            <a:schemeClr val="accent3">
              <a:tint val="40000"/>
              <a:alpha val="90000"/>
              <a:hueOff val="-2780264"/>
              <a:satOff val="-2642"/>
              <a:lumOff val="-18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Special Education Staff</a:t>
          </a:r>
        </a:p>
      </dsp:txBody>
      <dsp:txXfrm>
        <a:off x="10360335" y="1401172"/>
        <a:ext cx="917285" cy="728367"/>
      </dsp:txXfrm>
    </dsp:sp>
    <dsp:sp modelId="{B2DC52A2-E63A-4208-9E4C-E37EDAF584F5}">
      <dsp:nvSpPr>
        <dsp:cNvPr id="0" name=""/>
        <dsp:cNvSpPr/>
      </dsp:nvSpPr>
      <dsp:spPr>
        <a:xfrm>
          <a:off x="10185615" y="2129540"/>
          <a:ext cx="1092005" cy="728367"/>
        </a:xfrm>
        <a:prstGeom prst="rect">
          <a:avLst/>
        </a:prstGeom>
        <a:solidFill>
          <a:schemeClr val="accent3">
            <a:tint val="40000"/>
            <a:alpha val="90000"/>
            <a:hueOff val="-2891474"/>
            <a:satOff val="-2748"/>
            <a:lumOff val="-1881"/>
            <a:alphaOff val="0"/>
          </a:schemeClr>
        </a:solidFill>
        <a:ln w="12700" cap="flat" cmpd="sng" algn="ctr">
          <a:solidFill>
            <a:schemeClr val="accent3">
              <a:tint val="40000"/>
              <a:alpha val="90000"/>
              <a:hueOff val="-2891474"/>
              <a:satOff val="-2748"/>
              <a:lumOff val="-18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SELPA Directors</a:t>
          </a:r>
        </a:p>
      </dsp:txBody>
      <dsp:txXfrm>
        <a:off x="10360335" y="2129540"/>
        <a:ext cx="917285" cy="728367"/>
      </dsp:txXfrm>
    </dsp:sp>
    <dsp:sp modelId="{2A9F2DB4-1AAC-423F-8AFC-59A475BACC42}">
      <dsp:nvSpPr>
        <dsp:cNvPr id="0" name=""/>
        <dsp:cNvSpPr/>
      </dsp:nvSpPr>
      <dsp:spPr>
        <a:xfrm>
          <a:off x="9603211" y="381602"/>
          <a:ext cx="728003" cy="728003"/>
        </a:xfrm>
        <a:prstGeom prst="ellipse">
          <a:avLst/>
        </a:prstGeom>
        <a:solidFill>
          <a:schemeClr val="accent3">
            <a:hueOff val="-2941566"/>
            <a:satOff val="37303"/>
            <a:lumOff val="-1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EOY 4</a:t>
          </a:r>
        </a:p>
      </dsp:txBody>
      <dsp:txXfrm>
        <a:off x="9709825" y="488216"/>
        <a:ext cx="514775" cy="5147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EFC1B-967C-4C29-A54F-495BE4786928}">
      <dsp:nvSpPr>
        <dsp:cNvPr id="0" name=""/>
        <dsp:cNvSpPr/>
      </dsp:nvSpPr>
      <dsp:spPr>
        <a:xfrm rot="5400000">
          <a:off x="4822948" y="-1908324"/>
          <a:ext cx="922621" cy="497342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lrTx/>
            <a:buSzTx/>
            <a:buFont typeface="Arial" panose="020B0604020202020204" pitchFamily="34" charset="0"/>
            <a:buChar char="•"/>
          </a:pPr>
          <a:r>
            <a:rPr lang="en-US" sz="1800" kern="1200"/>
            <a:t>Management expectations, competing responsibilities</a:t>
          </a:r>
        </a:p>
      </dsp:txBody>
      <dsp:txXfrm rot="-5400000">
        <a:off x="2797549" y="162114"/>
        <a:ext cx="4928381" cy="832543"/>
      </dsp:txXfrm>
    </dsp:sp>
    <dsp:sp modelId="{25D535F3-D5AE-7343-977B-4C73C95FC79B}">
      <dsp:nvSpPr>
        <dsp:cNvPr id="0" name=""/>
        <dsp:cNvSpPr/>
      </dsp:nvSpPr>
      <dsp:spPr>
        <a:xfrm>
          <a:off x="0" y="1747"/>
          <a:ext cx="2797548" cy="115327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Local Enrollment Procedures</a:t>
          </a:r>
          <a:r>
            <a:rPr lang="en-US" sz="2300" kern="1200"/>
            <a:t> </a:t>
          </a:r>
        </a:p>
      </dsp:txBody>
      <dsp:txXfrm>
        <a:off x="56298" y="58045"/>
        <a:ext cx="2684952" cy="1040680"/>
      </dsp:txXfrm>
    </dsp:sp>
    <dsp:sp modelId="{7AB39F26-2ECE-4C57-BCEC-5E4C1D151842}">
      <dsp:nvSpPr>
        <dsp:cNvPr id="0" name=""/>
        <dsp:cNvSpPr/>
      </dsp:nvSpPr>
      <dsp:spPr>
        <a:xfrm rot="5400000">
          <a:off x="4822948" y="-697384"/>
          <a:ext cx="922621" cy="497342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lrTx/>
            <a:buSzTx/>
            <a:buFont typeface="Arial" panose="020B0604020202020204" pitchFamily="34" charset="0"/>
            <a:buChar char="•"/>
          </a:pPr>
          <a:r>
            <a:rPr lang="en-US" sz="1800" kern="1200"/>
            <a:t>SSIDs for ELPAC, CAASP, Pre ID, Direct Certification &amp; Foster Youth matching, SPED services</a:t>
          </a:r>
        </a:p>
      </dsp:txBody>
      <dsp:txXfrm rot="-5400000">
        <a:off x="2797549" y="1373054"/>
        <a:ext cx="4928381" cy="832543"/>
      </dsp:txXfrm>
    </dsp:sp>
    <dsp:sp modelId="{9EB47AA9-BBDF-6749-A7CE-080A90BDA1E8}">
      <dsp:nvSpPr>
        <dsp:cNvPr id="0" name=""/>
        <dsp:cNvSpPr/>
      </dsp:nvSpPr>
      <dsp:spPr>
        <a:xfrm>
          <a:off x="0" y="1212687"/>
          <a:ext cx="2797548" cy="1153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Local Reporting Needs</a:t>
          </a:r>
          <a:endParaRPr lang="en-US" sz="2300" kern="1200"/>
        </a:p>
      </dsp:txBody>
      <dsp:txXfrm>
        <a:off x="56298" y="1268985"/>
        <a:ext cx="2684952" cy="1040680"/>
      </dsp:txXfrm>
    </dsp:sp>
    <dsp:sp modelId="{AB540821-0739-49F6-9DC7-765C3B59168F}">
      <dsp:nvSpPr>
        <dsp:cNvPr id="0" name=""/>
        <dsp:cNvSpPr/>
      </dsp:nvSpPr>
      <dsp:spPr>
        <a:xfrm rot="5400000">
          <a:off x="4822948" y="513556"/>
          <a:ext cx="922621" cy="4973420"/>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lrTx/>
            <a:buSzTx/>
            <a:buFont typeface="Arial" panose="020B0604020202020204" pitchFamily="34" charset="0"/>
            <a:buChar char="•"/>
          </a:pPr>
          <a:r>
            <a:rPr lang="en-US" sz="1800" kern="1200"/>
            <a:t>Submission timelines and reporting deadlines</a:t>
          </a:r>
        </a:p>
      </dsp:txBody>
      <dsp:txXfrm rot="-5400000">
        <a:off x="2797549" y="2583995"/>
        <a:ext cx="4928381" cy="832543"/>
      </dsp:txXfrm>
    </dsp:sp>
    <dsp:sp modelId="{844EB909-C8B3-2843-AD7B-268F91F4B473}">
      <dsp:nvSpPr>
        <dsp:cNvPr id="0" name=""/>
        <dsp:cNvSpPr/>
      </dsp:nvSpPr>
      <dsp:spPr>
        <a:xfrm>
          <a:off x="0" y="2423628"/>
          <a:ext cx="2797548" cy="115327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Assessments</a:t>
          </a:r>
          <a:endParaRPr lang="en-US" sz="2300" kern="1200"/>
        </a:p>
      </dsp:txBody>
      <dsp:txXfrm>
        <a:off x="56298" y="2479926"/>
        <a:ext cx="2684952" cy="10406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DD990-8E8B-4376-A5EE-3D5821F1D8A7}">
      <dsp:nvSpPr>
        <dsp:cNvPr id="0" name=""/>
        <dsp:cNvSpPr/>
      </dsp:nvSpPr>
      <dsp:spPr>
        <a:xfrm rot="2562300">
          <a:off x="1324164" y="2400159"/>
          <a:ext cx="515690" cy="66445"/>
        </a:xfrm>
        <a:custGeom>
          <a:avLst/>
          <a:gdLst/>
          <a:ahLst/>
          <a:cxnLst/>
          <a:rect l="0" t="0" r="0" b="0"/>
          <a:pathLst>
            <a:path>
              <a:moveTo>
                <a:pt x="0" y="33222"/>
              </a:moveTo>
              <a:lnTo>
                <a:pt x="515690" y="332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EB8219-B93A-43CE-9BAE-BF4FBE9D4D87}">
      <dsp:nvSpPr>
        <dsp:cNvPr id="0" name=""/>
        <dsp:cNvSpPr/>
      </dsp:nvSpPr>
      <dsp:spPr>
        <a:xfrm>
          <a:off x="1392530" y="1696394"/>
          <a:ext cx="658965" cy="66445"/>
        </a:xfrm>
        <a:custGeom>
          <a:avLst/>
          <a:gdLst/>
          <a:ahLst/>
          <a:cxnLst/>
          <a:rect l="0" t="0" r="0" b="0"/>
          <a:pathLst>
            <a:path>
              <a:moveTo>
                <a:pt x="0" y="33222"/>
              </a:moveTo>
              <a:lnTo>
                <a:pt x="658965" y="332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49F55D-D525-4F64-8C21-B7015A8C25DC}">
      <dsp:nvSpPr>
        <dsp:cNvPr id="0" name=""/>
        <dsp:cNvSpPr/>
      </dsp:nvSpPr>
      <dsp:spPr>
        <a:xfrm rot="19104936">
          <a:off x="1316759" y="988342"/>
          <a:ext cx="601311" cy="66445"/>
        </a:xfrm>
        <a:custGeom>
          <a:avLst/>
          <a:gdLst/>
          <a:ahLst/>
          <a:cxnLst/>
          <a:rect l="0" t="0" r="0" b="0"/>
          <a:pathLst>
            <a:path>
              <a:moveTo>
                <a:pt x="0" y="33222"/>
              </a:moveTo>
              <a:lnTo>
                <a:pt x="601311" y="332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1D0AA4-344B-40F6-A96A-2438E052EA57}">
      <dsp:nvSpPr>
        <dsp:cNvPr id="0" name=""/>
        <dsp:cNvSpPr/>
      </dsp:nvSpPr>
      <dsp:spPr>
        <a:xfrm>
          <a:off x="836" y="910972"/>
          <a:ext cx="1637287" cy="16372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6F9E84-B29C-40E3-8098-B8AF52E965A9}">
      <dsp:nvSpPr>
        <dsp:cNvPr id="0" name=""/>
        <dsp:cNvSpPr/>
      </dsp:nvSpPr>
      <dsp:spPr>
        <a:xfrm>
          <a:off x="1726801" y="59557"/>
          <a:ext cx="916566" cy="916566"/>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MEET</a:t>
          </a:r>
        </a:p>
      </dsp:txBody>
      <dsp:txXfrm>
        <a:off x="1861029" y="193785"/>
        <a:ext cx="648110" cy="648110"/>
      </dsp:txXfrm>
    </dsp:sp>
    <dsp:sp modelId="{1B18CB32-3D93-4366-8B13-8F59B17C9869}">
      <dsp:nvSpPr>
        <dsp:cNvPr id="0" name=""/>
        <dsp:cNvSpPr/>
      </dsp:nvSpPr>
      <dsp:spPr>
        <a:xfrm>
          <a:off x="2051496" y="1271333"/>
          <a:ext cx="916566" cy="916566"/>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PLAN</a:t>
          </a:r>
        </a:p>
      </dsp:txBody>
      <dsp:txXfrm>
        <a:off x="2185724" y="1405561"/>
        <a:ext cx="648110" cy="648110"/>
      </dsp:txXfrm>
    </dsp:sp>
    <dsp:sp modelId="{A95E5193-F03D-4569-BCE1-5614DFBE35B2}">
      <dsp:nvSpPr>
        <dsp:cNvPr id="0" name=""/>
        <dsp:cNvSpPr/>
      </dsp:nvSpPr>
      <dsp:spPr>
        <a:xfrm>
          <a:off x="1641253" y="2450206"/>
          <a:ext cx="982372" cy="982372"/>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SWDS</a:t>
          </a:r>
        </a:p>
      </dsp:txBody>
      <dsp:txXfrm>
        <a:off x="1785118" y="2594071"/>
        <a:ext cx="694642" cy="6946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2119E-31F9-44B2-A720-426A1D3F5B0A}">
      <dsp:nvSpPr>
        <dsp:cNvPr id="0" name=""/>
        <dsp:cNvSpPr/>
      </dsp:nvSpPr>
      <dsp:spPr>
        <a:xfrm>
          <a:off x="2535" y="0"/>
          <a:ext cx="2487699" cy="4765674"/>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Meetings File</a:t>
          </a:r>
        </a:p>
        <a:p>
          <a:pPr marL="0" lvl="0" indent="0" algn="ctr" defTabSz="1022350">
            <a:lnSpc>
              <a:spcPct val="90000"/>
            </a:lnSpc>
            <a:spcBef>
              <a:spcPct val="0"/>
            </a:spcBef>
            <a:spcAft>
              <a:spcPct val="35000"/>
            </a:spcAft>
            <a:buNone/>
          </a:pPr>
          <a:r>
            <a:rPr lang="en-US" sz="2300" kern="1200" dirty="0"/>
            <a:t>(MEET)</a:t>
          </a:r>
        </a:p>
        <a:p>
          <a:pPr marL="0" lvl="0" indent="0" algn="ctr" defTabSz="1022350">
            <a:lnSpc>
              <a:spcPct val="90000"/>
            </a:lnSpc>
            <a:spcBef>
              <a:spcPct val="0"/>
            </a:spcBef>
            <a:spcAft>
              <a:spcPct val="35000"/>
            </a:spcAft>
            <a:buNone/>
          </a:pPr>
          <a:r>
            <a:rPr lang="en-US" sz="2300" kern="1200" dirty="0"/>
            <a:t>New for 23-24</a:t>
          </a:r>
        </a:p>
      </dsp:txBody>
      <dsp:txXfrm>
        <a:off x="2535" y="0"/>
        <a:ext cx="2487699" cy="1429702"/>
      </dsp:txXfrm>
    </dsp:sp>
    <dsp:sp modelId="{ECCF80D4-F7B0-4FBA-8A9A-DB245A17C706}">
      <dsp:nvSpPr>
        <dsp:cNvPr id="0" name=""/>
        <dsp:cNvSpPr/>
      </dsp:nvSpPr>
      <dsp:spPr>
        <a:xfrm>
          <a:off x="251305" y="1429702"/>
          <a:ext cx="1990159" cy="3097688"/>
        </a:xfrm>
        <a:prstGeom prst="roundRect">
          <a:avLst>
            <a:gd name="adj" fmla="val 1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35560" tIns="26670" rIns="35560" bIns="26670" numCol="1" spcCol="1270" anchor="t" anchorCtr="0">
          <a:noAutofit/>
        </a:bodyPr>
        <a:lstStyle/>
        <a:p>
          <a:pPr marL="0" lvl="0" indent="0" algn="l" defTabSz="622300">
            <a:lnSpc>
              <a:spcPct val="90000"/>
            </a:lnSpc>
            <a:spcBef>
              <a:spcPct val="0"/>
            </a:spcBef>
            <a:spcAft>
              <a:spcPct val="35000"/>
            </a:spcAft>
            <a:buNone/>
          </a:pPr>
          <a:r>
            <a:rPr lang="en-US" sz="1400" kern="1200" dirty="0"/>
            <a:t>Captures the dates specific types of meetings were held and is used to monitor timeliness of:</a:t>
          </a:r>
        </a:p>
        <a:p>
          <a:pPr marL="114300" lvl="1" indent="-114300" algn="l" defTabSz="622300">
            <a:lnSpc>
              <a:spcPct val="90000"/>
            </a:lnSpc>
            <a:spcBef>
              <a:spcPct val="0"/>
            </a:spcBef>
            <a:spcAft>
              <a:spcPct val="15000"/>
            </a:spcAft>
            <a:buChar char="•"/>
          </a:pPr>
          <a:r>
            <a:rPr lang="en-US" sz="1400" kern="1200" dirty="0"/>
            <a:t>Initial Evaluations</a:t>
          </a:r>
        </a:p>
        <a:p>
          <a:pPr marL="114300" lvl="1" indent="-114300" algn="l" defTabSz="622300">
            <a:lnSpc>
              <a:spcPct val="90000"/>
            </a:lnSpc>
            <a:spcBef>
              <a:spcPct val="0"/>
            </a:spcBef>
            <a:spcAft>
              <a:spcPct val="15000"/>
            </a:spcAft>
            <a:buChar char="•"/>
          </a:pPr>
          <a:r>
            <a:rPr lang="en-US" sz="1400" kern="1200" dirty="0"/>
            <a:t>Annual Plan Reviews</a:t>
          </a:r>
        </a:p>
        <a:p>
          <a:pPr marL="114300" lvl="1" indent="-114300" algn="l" defTabSz="622300">
            <a:lnSpc>
              <a:spcPct val="90000"/>
            </a:lnSpc>
            <a:spcBef>
              <a:spcPct val="0"/>
            </a:spcBef>
            <a:spcAft>
              <a:spcPct val="15000"/>
            </a:spcAft>
            <a:buChar char="•"/>
          </a:pPr>
          <a:r>
            <a:rPr lang="en-US" sz="1400" kern="1200" dirty="0"/>
            <a:t>Eligibility Re-evaluations (triennials)</a:t>
          </a:r>
        </a:p>
        <a:p>
          <a:pPr marL="114300" lvl="1" indent="-114300" algn="l" defTabSz="622300">
            <a:lnSpc>
              <a:spcPct val="90000"/>
            </a:lnSpc>
            <a:spcBef>
              <a:spcPct val="0"/>
            </a:spcBef>
            <a:spcAft>
              <a:spcPct val="15000"/>
            </a:spcAft>
            <a:buChar char="•"/>
          </a:pPr>
          <a:r>
            <a:rPr lang="en-US" sz="1400" kern="1200" dirty="0"/>
            <a:t>Pending meetings</a:t>
          </a:r>
        </a:p>
      </dsp:txBody>
      <dsp:txXfrm>
        <a:off x="309595" y="1487992"/>
        <a:ext cx="1873579" cy="2981108"/>
      </dsp:txXfrm>
    </dsp:sp>
    <dsp:sp modelId="{D005F88C-6075-491A-9BD8-6457AD4E26A6}">
      <dsp:nvSpPr>
        <dsp:cNvPr id="0" name=""/>
        <dsp:cNvSpPr/>
      </dsp:nvSpPr>
      <dsp:spPr>
        <a:xfrm>
          <a:off x="2676811" y="0"/>
          <a:ext cx="2487699" cy="4765674"/>
        </a:xfrm>
        <a:prstGeom prst="roundRect">
          <a:avLst>
            <a:gd name="adj" fmla="val 1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Status File</a:t>
          </a:r>
        </a:p>
        <a:p>
          <a:pPr marL="0" lvl="0" indent="0" algn="ctr" defTabSz="1022350">
            <a:lnSpc>
              <a:spcPct val="90000"/>
            </a:lnSpc>
            <a:spcBef>
              <a:spcPct val="0"/>
            </a:spcBef>
            <a:spcAft>
              <a:spcPct val="35000"/>
            </a:spcAft>
            <a:buNone/>
          </a:pPr>
          <a:r>
            <a:rPr lang="en-US" sz="2300" kern="1200" dirty="0"/>
            <a:t>(SWDS)</a:t>
          </a:r>
        </a:p>
        <a:p>
          <a:pPr marL="0" lvl="0" indent="0" algn="ctr" defTabSz="1022350">
            <a:lnSpc>
              <a:spcPct val="90000"/>
            </a:lnSpc>
            <a:spcBef>
              <a:spcPct val="0"/>
            </a:spcBef>
            <a:spcAft>
              <a:spcPct val="35000"/>
            </a:spcAft>
            <a:buNone/>
          </a:pPr>
          <a:r>
            <a:rPr lang="en-US" sz="2300" kern="1200" dirty="0"/>
            <a:t>New for 23-24</a:t>
          </a:r>
        </a:p>
      </dsp:txBody>
      <dsp:txXfrm>
        <a:off x="2676811" y="0"/>
        <a:ext cx="2487699" cy="1429702"/>
      </dsp:txXfrm>
    </dsp:sp>
    <dsp:sp modelId="{B3608D22-4D6F-4EEB-BE6A-D1B77FEFF385}">
      <dsp:nvSpPr>
        <dsp:cNvPr id="0" name=""/>
        <dsp:cNvSpPr/>
      </dsp:nvSpPr>
      <dsp:spPr>
        <a:xfrm>
          <a:off x="2925581" y="1429702"/>
          <a:ext cx="1990159" cy="3097688"/>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5560" tIns="26670" rIns="35560" bIns="26670" numCol="1" spcCol="1270" anchor="t" anchorCtr="0">
          <a:noAutofit/>
        </a:bodyPr>
        <a:lstStyle/>
        <a:p>
          <a:pPr marL="0" lvl="0" indent="0" algn="l" defTabSz="622300">
            <a:lnSpc>
              <a:spcPct val="90000"/>
            </a:lnSpc>
            <a:spcBef>
              <a:spcPct val="0"/>
            </a:spcBef>
            <a:spcAft>
              <a:spcPct val="35000"/>
            </a:spcAft>
            <a:buNone/>
          </a:pPr>
          <a:r>
            <a:rPr lang="en-US" sz="1400" kern="1200" dirty="0"/>
            <a:t>Used to determine a student’s eligibility status for special education at any given time for:</a:t>
          </a:r>
        </a:p>
        <a:p>
          <a:pPr marL="114300" lvl="1" indent="-114300" algn="l" defTabSz="622300">
            <a:lnSpc>
              <a:spcPct val="90000"/>
            </a:lnSpc>
            <a:spcBef>
              <a:spcPct val="0"/>
            </a:spcBef>
            <a:spcAft>
              <a:spcPct val="15000"/>
            </a:spcAft>
            <a:buChar char="•"/>
          </a:pPr>
          <a:r>
            <a:rPr lang="en-US" sz="1400" kern="1200" dirty="0"/>
            <a:t>Individuals with Disabilities Education Act (IDEA) reporting – child count</a:t>
          </a:r>
        </a:p>
        <a:p>
          <a:pPr marL="114300" lvl="1" indent="-114300" algn="l" defTabSz="622300">
            <a:lnSpc>
              <a:spcPct val="90000"/>
            </a:lnSpc>
            <a:spcBef>
              <a:spcPct val="0"/>
            </a:spcBef>
            <a:spcAft>
              <a:spcPct val="15000"/>
            </a:spcAft>
            <a:buChar char="•"/>
          </a:pPr>
          <a:r>
            <a:rPr lang="en-US" sz="1400" kern="1200" dirty="0"/>
            <a:t>Subgroup reporting for Dataquest and CA School Dashboard</a:t>
          </a:r>
        </a:p>
      </dsp:txBody>
      <dsp:txXfrm>
        <a:off x="2983871" y="1487992"/>
        <a:ext cx="1873579" cy="2981108"/>
      </dsp:txXfrm>
    </dsp:sp>
    <dsp:sp modelId="{DA0C5F54-942A-4F7D-BFED-0E169B4B28F6}">
      <dsp:nvSpPr>
        <dsp:cNvPr id="0" name=""/>
        <dsp:cNvSpPr/>
      </dsp:nvSpPr>
      <dsp:spPr>
        <a:xfrm>
          <a:off x="5351088" y="0"/>
          <a:ext cx="2487699" cy="4765674"/>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Plan File</a:t>
          </a:r>
        </a:p>
        <a:p>
          <a:pPr marL="0" lvl="0" indent="0" algn="ctr" defTabSz="1022350">
            <a:lnSpc>
              <a:spcPct val="90000"/>
            </a:lnSpc>
            <a:spcBef>
              <a:spcPct val="0"/>
            </a:spcBef>
            <a:spcAft>
              <a:spcPct val="35000"/>
            </a:spcAft>
            <a:buNone/>
          </a:pPr>
          <a:r>
            <a:rPr lang="en-US" sz="2300" kern="1200" dirty="0"/>
            <a:t>(PLAN)</a:t>
          </a:r>
        </a:p>
        <a:p>
          <a:pPr marL="0" lvl="0" indent="0" algn="ctr" defTabSz="1022350">
            <a:lnSpc>
              <a:spcPct val="90000"/>
            </a:lnSpc>
            <a:spcBef>
              <a:spcPct val="0"/>
            </a:spcBef>
            <a:spcAft>
              <a:spcPct val="35000"/>
            </a:spcAft>
            <a:buNone/>
          </a:pPr>
          <a:r>
            <a:rPr lang="en-US" sz="2300" kern="1200" dirty="0"/>
            <a:t>New for 23-24</a:t>
          </a:r>
        </a:p>
      </dsp:txBody>
      <dsp:txXfrm>
        <a:off x="5351088" y="0"/>
        <a:ext cx="2487699" cy="1429702"/>
      </dsp:txXfrm>
    </dsp:sp>
    <dsp:sp modelId="{435CF968-8861-4258-8A83-C9C41B83A8CC}">
      <dsp:nvSpPr>
        <dsp:cNvPr id="0" name=""/>
        <dsp:cNvSpPr/>
      </dsp:nvSpPr>
      <dsp:spPr>
        <a:xfrm>
          <a:off x="5599858" y="1431098"/>
          <a:ext cx="1990159" cy="1436916"/>
        </a:xfrm>
        <a:prstGeom prst="roundRect">
          <a:avLst>
            <a:gd name="adj" fmla="val 100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35560" tIns="26670" rIns="35560" bIns="26670" numCol="1" spcCol="1270" anchor="t" anchorCtr="0">
          <a:noAutofit/>
        </a:bodyPr>
        <a:lstStyle/>
        <a:p>
          <a:pPr marL="0" lvl="0" indent="0" algn="l" defTabSz="622300">
            <a:lnSpc>
              <a:spcPct val="90000"/>
            </a:lnSpc>
            <a:spcBef>
              <a:spcPct val="0"/>
            </a:spcBef>
            <a:spcAft>
              <a:spcPct val="35000"/>
            </a:spcAft>
            <a:buNone/>
          </a:pPr>
          <a:r>
            <a:rPr lang="en-US" sz="1400" kern="1200" dirty="0"/>
            <a:t>Used to identify the specific plan and settings a student is on at any given time for:</a:t>
          </a:r>
        </a:p>
        <a:p>
          <a:pPr marL="114300" lvl="1" indent="-114300" algn="l" defTabSz="622300">
            <a:lnSpc>
              <a:spcPct val="90000"/>
            </a:lnSpc>
            <a:spcBef>
              <a:spcPct val="0"/>
            </a:spcBef>
            <a:spcAft>
              <a:spcPct val="15000"/>
            </a:spcAft>
            <a:buChar char="•"/>
          </a:pPr>
          <a:r>
            <a:rPr lang="en-US" sz="1400" kern="1200" dirty="0"/>
            <a:t>IDEA Reporting for LRE</a:t>
          </a:r>
        </a:p>
      </dsp:txBody>
      <dsp:txXfrm>
        <a:off x="5641944" y="1473184"/>
        <a:ext cx="1905987" cy="1352744"/>
      </dsp:txXfrm>
    </dsp:sp>
    <dsp:sp modelId="{0FD25DED-CBF9-483C-B6BD-6772381125A8}">
      <dsp:nvSpPr>
        <dsp:cNvPr id="0" name=""/>
        <dsp:cNvSpPr/>
      </dsp:nvSpPr>
      <dsp:spPr>
        <a:xfrm>
          <a:off x="5599858" y="3089078"/>
          <a:ext cx="1990159" cy="1436916"/>
        </a:xfrm>
        <a:prstGeom prst="roundRect">
          <a:avLst>
            <a:gd name="adj" fmla="val 100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a:t>Allows LEAs to submit any plan changes with specific start and end dates independent of meetings</a:t>
          </a:r>
        </a:p>
        <a:p>
          <a:pPr marL="0" lvl="0" indent="0" algn="ctr" defTabSz="622300">
            <a:lnSpc>
              <a:spcPct val="90000"/>
            </a:lnSpc>
            <a:spcBef>
              <a:spcPct val="0"/>
            </a:spcBef>
            <a:spcAft>
              <a:spcPct val="35000"/>
            </a:spcAft>
            <a:buNone/>
          </a:pPr>
          <a:r>
            <a:rPr lang="en-US" sz="1400" kern="1200"/>
            <a:t>	</a:t>
          </a:r>
          <a:endParaRPr lang="en-US" sz="1400" kern="1200" dirty="0"/>
        </a:p>
      </dsp:txBody>
      <dsp:txXfrm>
        <a:off x="5641944" y="3131164"/>
        <a:ext cx="1905987" cy="1352744"/>
      </dsp:txXfrm>
    </dsp:sp>
    <dsp:sp modelId="{7C66BC55-3DCC-40C1-B7A8-4A44D0739913}">
      <dsp:nvSpPr>
        <dsp:cNvPr id="0" name=""/>
        <dsp:cNvSpPr/>
      </dsp:nvSpPr>
      <dsp:spPr>
        <a:xfrm>
          <a:off x="8025365" y="0"/>
          <a:ext cx="2487699" cy="4765674"/>
        </a:xfrm>
        <a:prstGeom prst="roundRect">
          <a:avLst>
            <a:gd name="adj" fmla="val 10000"/>
          </a:avLst>
        </a:prstGeom>
        <a:solidFill>
          <a:srgbClr val="555FAD"/>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Services File</a:t>
          </a:r>
        </a:p>
        <a:p>
          <a:pPr marL="0" lvl="0" indent="0" algn="ctr" defTabSz="1022350">
            <a:lnSpc>
              <a:spcPct val="90000"/>
            </a:lnSpc>
            <a:spcBef>
              <a:spcPct val="0"/>
            </a:spcBef>
            <a:spcAft>
              <a:spcPct val="35000"/>
            </a:spcAft>
            <a:buNone/>
          </a:pPr>
          <a:r>
            <a:rPr lang="en-US" sz="2300" kern="1200" dirty="0"/>
            <a:t>(SERV)</a:t>
          </a:r>
        </a:p>
        <a:p>
          <a:pPr marL="0" lvl="0" indent="0" algn="ctr" defTabSz="1022350">
            <a:lnSpc>
              <a:spcPct val="90000"/>
            </a:lnSpc>
            <a:spcBef>
              <a:spcPct val="0"/>
            </a:spcBef>
            <a:spcAft>
              <a:spcPct val="35000"/>
            </a:spcAft>
            <a:buNone/>
          </a:pPr>
          <a:r>
            <a:rPr lang="en-US" sz="2300" kern="1200" dirty="0"/>
            <a:t> Previously SSRV</a:t>
          </a:r>
        </a:p>
      </dsp:txBody>
      <dsp:txXfrm>
        <a:off x="8025365" y="0"/>
        <a:ext cx="2487699" cy="1429702"/>
      </dsp:txXfrm>
    </dsp:sp>
    <dsp:sp modelId="{AB7DDF78-D1C6-4E03-8CDC-ABCBEB5B08DE}">
      <dsp:nvSpPr>
        <dsp:cNvPr id="0" name=""/>
        <dsp:cNvSpPr/>
      </dsp:nvSpPr>
      <dsp:spPr>
        <a:xfrm>
          <a:off x="8274135" y="1429818"/>
          <a:ext cx="1990159" cy="694257"/>
        </a:xfrm>
        <a:prstGeom prst="roundRect">
          <a:avLst>
            <a:gd name="adj" fmla="val 10000"/>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l" defTabSz="444500" rtl="0">
            <a:lnSpc>
              <a:spcPct val="90000"/>
            </a:lnSpc>
            <a:spcBef>
              <a:spcPct val="0"/>
            </a:spcBef>
            <a:spcAft>
              <a:spcPct val="35000"/>
            </a:spcAft>
            <a:buNone/>
          </a:pPr>
          <a:r>
            <a:rPr lang="en-US" sz="1000" b="0" kern="1200" dirty="0">
              <a:solidFill>
                <a:schemeClr val="tx1"/>
              </a:solidFill>
              <a:latin typeface="+mn-lt"/>
            </a:rPr>
            <a:t>Report services for children and students ages 0-22, who on Census day: </a:t>
          </a:r>
        </a:p>
      </dsp:txBody>
      <dsp:txXfrm>
        <a:off x="8294469" y="1450152"/>
        <a:ext cx="1949491" cy="653589"/>
      </dsp:txXfrm>
    </dsp:sp>
    <dsp:sp modelId="{06AD7BD4-84CC-474D-A1A6-78717E1FBF39}">
      <dsp:nvSpPr>
        <dsp:cNvPr id="0" name=""/>
        <dsp:cNvSpPr/>
      </dsp:nvSpPr>
      <dsp:spPr>
        <a:xfrm>
          <a:off x="8274135" y="2230885"/>
          <a:ext cx="1990159" cy="694257"/>
        </a:xfrm>
        <a:prstGeom prst="roundRect">
          <a:avLst>
            <a:gd name="adj" fmla="val 10000"/>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b="0" kern="1200" dirty="0">
              <a:solidFill>
                <a:schemeClr val="tx1"/>
              </a:solidFill>
              <a:latin typeface="+mn-lt"/>
            </a:rPr>
            <a:t>Are Eligible and Participating in the SPED program and have Plans effective on Census Day. </a:t>
          </a:r>
        </a:p>
      </dsp:txBody>
      <dsp:txXfrm>
        <a:off x="8294469" y="2251219"/>
        <a:ext cx="1949491" cy="653589"/>
      </dsp:txXfrm>
    </dsp:sp>
    <dsp:sp modelId="{1AC1E59B-AB71-4904-A640-77E3AE896540}">
      <dsp:nvSpPr>
        <dsp:cNvPr id="0" name=""/>
        <dsp:cNvSpPr/>
      </dsp:nvSpPr>
      <dsp:spPr>
        <a:xfrm>
          <a:off x="8274135" y="3031951"/>
          <a:ext cx="1990159" cy="694257"/>
        </a:xfrm>
        <a:prstGeom prst="roundRect">
          <a:avLst>
            <a:gd name="adj" fmla="val 10000"/>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l" defTabSz="444500" rtl="0">
            <a:lnSpc>
              <a:spcPct val="90000"/>
            </a:lnSpc>
            <a:spcBef>
              <a:spcPct val="0"/>
            </a:spcBef>
            <a:spcAft>
              <a:spcPct val="35000"/>
            </a:spcAft>
            <a:buFont typeface="Arial" panose="020B0604020202020204" pitchFamily="34" charset="0"/>
            <a:buNone/>
          </a:pPr>
          <a:r>
            <a:rPr lang="en-US" sz="1000" b="0" kern="1200">
              <a:solidFill>
                <a:schemeClr val="tx1"/>
              </a:solidFill>
              <a:latin typeface="+mn-lt"/>
            </a:rPr>
            <a:t>End of Year 4 Certification: Submit the Services  File (SERV) for children and students ages 0-22 who, from July 1 – June 30 of the reporting year:</a:t>
          </a:r>
          <a:endParaRPr lang="en-US" sz="1000" b="0" kern="1200" dirty="0">
            <a:solidFill>
              <a:schemeClr val="tx1"/>
            </a:solidFill>
            <a:latin typeface="+mn-lt"/>
          </a:endParaRPr>
        </a:p>
      </dsp:txBody>
      <dsp:txXfrm>
        <a:off x="8294469" y="3052285"/>
        <a:ext cx="1949491" cy="653589"/>
      </dsp:txXfrm>
    </dsp:sp>
    <dsp:sp modelId="{3CBB11BA-3B64-4C6C-B8FF-75CFB5BDA63E}">
      <dsp:nvSpPr>
        <dsp:cNvPr id="0" name=""/>
        <dsp:cNvSpPr/>
      </dsp:nvSpPr>
      <dsp:spPr>
        <a:xfrm>
          <a:off x="8274135" y="3833017"/>
          <a:ext cx="1990159" cy="694257"/>
        </a:xfrm>
        <a:prstGeom prst="roundRect">
          <a:avLst>
            <a:gd name="adj" fmla="val 10000"/>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b="0" kern="1200" dirty="0">
              <a:solidFill>
                <a:schemeClr val="tx1"/>
              </a:solidFill>
              <a:latin typeface="+mn-lt"/>
            </a:rPr>
            <a:t>Are Eligible and Participating in the SPED program and have Plans effective on during the reporting year. </a:t>
          </a:r>
        </a:p>
      </dsp:txBody>
      <dsp:txXfrm>
        <a:off x="8294469" y="3853351"/>
        <a:ext cx="1949491" cy="6535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9/15/23</a:t>
            </a:fld>
            <a:endParaRPr lang="en-US"/>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9/15/23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62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Student profile Data Population that is the basis for Fall 1 is the building block for the rest of the data reporting requirements in CALPADS. The student profile, the records related to our students determine the services, course enrollment, program eligibility and participation, CTE participation, exemptions  and expectations for absence and attendance. These are just a few of the examples of how the record types initially submitted during the Fall 1 data collection are relevant or determine the data in future submissions throughout the year.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a:p>
        </p:txBody>
      </p:sp>
    </p:spTree>
    <p:extLst>
      <p:ext uri="{BB962C8B-B14F-4D97-AF65-F5344CB8AC3E}">
        <p14:creationId xmlns:p14="http://schemas.microsoft.com/office/powerpoint/2010/main" val="2385817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840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Student data changes frequently and should be updated in CALPADS on an ongoing basis. Keeping student enrollment, demographic, information, and program eligibility data current in CALPADS:</a:t>
            </a:r>
            <a:endParaRPr lang="en-US" dirty="0"/>
          </a:p>
          <a:p>
            <a:pPr marL="266700" lvl="1" indent="0">
              <a:buNone/>
            </a:pPr>
            <a:endParaRPr lang="en-US" dirty="0"/>
          </a:p>
          <a:p>
            <a:pPr marL="285750" lvl="0" indent="-285750">
              <a:buFont typeface="Arial" panose="020B0604020202020204" pitchFamily="34" charset="0"/>
              <a:buChar char="•"/>
            </a:pPr>
            <a:r>
              <a:rPr lang="en-US" dirty="0"/>
              <a:t>Makes it easier to select the correct SSIDs for transferring students.</a:t>
            </a:r>
          </a:p>
          <a:p>
            <a:pPr marL="285750" lvl="0" indent="-285750">
              <a:buFont typeface="Arial" panose="020B0604020202020204" pitchFamily="34" charset="0"/>
              <a:buChar char="•"/>
            </a:pPr>
            <a:r>
              <a:rPr lang="en-US" dirty="0"/>
              <a:t>Ensures that LEAs have access to current data helping the LEAs place new students in appropriate programs.</a:t>
            </a:r>
          </a:p>
          <a:p>
            <a:pPr marL="285750" lvl="0" indent="-285750">
              <a:buFont typeface="Arial" panose="020B0604020202020204" pitchFamily="34" charset="0"/>
              <a:buChar char="•"/>
            </a:pPr>
            <a:r>
              <a:rPr lang="en-US" dirty="0"/>
              <a:t>Minimizes LEA workload during snapshot collection windows.</a:t>
            </a:r>
          </a:p>
          <a:p>
            <a:pPr marL="285750" lvl="0" indent="-285750">
              <a:buFont typeface="Arial" panose="020B0604020202020204" pitchFamily="34" charset="0"/>
              <a:buChar char="•"/>
            </a:pPr>
            <a:r>
              <a:rPr lang="en-US" dirty="0"/>
              <a:t>Ensures that the CALPADS ODS is up-to-date for assessment, state matching and accountability purposes.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12</a:t>
            </a:fld>
            <a:endParaRPr lang="en-US" noProof="0"/>
          </a:p>
        </p:txBody>
      </p:sp>
    </p:spTree>
    <p:extLst>
      <p:ext uri="{BB962C8B-B14F-4D97-AF65-F5344CB8AC3E}">
        <p14:creationId xmlns:p14="http://schemas.microsoft.com/office/powerpoint/2010/main" val="1122246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406400" y="696913"/>
            <a:ext cx="6197600" cy="348615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There are several factors</a:t>
            </a:r>
            <a:r>
              <a:rPr lang="en-US" altLang="en-US" baseline="0" dirty="0">
                <a:latin typeface="Arial" panose="020B0604020202020204" pitchFamily="34" charset="0"/>
                <a:cs typeface="Arial" panose="020B0604020202020204" pitchFamily="34" charset="0"/>
              </a:rPr>
              <a:t> that impact how often student data is maintained in CALPADS.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Local Enrollment Procedures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Management expectations, competing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Local Reporting Needs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SSIDs for ELPAC, CAASP Pre ID, Direct Certification &amp; Foster Youth matching, SPED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Assessments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Submission timelines and reporting deadlines</a:t>
            </a:r>
          </a:p>
          <a:p>
            <a:endParaRPr lang="en-US" altLang="en-US" baseline="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CADEBC-D087-46E6-A9E2-3DD805CB27D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SSID Enrollment &amp; Maintenance Key Concepts &amp; Processes v1.0, September 1, 2015</a:t>
            </a:r>
          </a:p>
        </p:txBody>
      </p:sp>
    </p:spTree>
    <p:extLst>
      <p:ext uri="{BB962C8B-B14F-4D97-AF65-F5344CB8AC3E}">
        <p14:creationId xmlns:p14="http://schemas.microsoft.com/office/powerpoint/2010/main" val="857223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a:p>
        </p:txBody>
      </p:sp>
    </p:spTree>
    <p:extLst>
      <p:ext uri="{BB962C8B-B14F-4D97-AF65-F5344CB8AC3E}">
        <p14:creationId xmlns:p14="http://schemas.microsoft.com/office/powerpoint/2010/main" val="1706271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651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a:p>
        </p:txBody>
      </p:sp>
    </p:spTree>
    <p:extLst>
      <p:ext uri="{BB962C8B-B14F-4D97-AF65-F5344CB8AC3E}">
        <p14:creationId xmlns:p14="http://schemas.microsoft.com/office/powerpoint/2010/main" val="437055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Ownership dictates who has the ability to maintain student data. Ownership of an SSID allows the LEA to submit and update records related to a student’s profile during the enrollment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solidFill>
              </a:rPr>
              <a:t>SENR Start and End dates </a:t>
            </a:r>
            <a:r>
              <a:rPr lang="en-US" sz="1200" dirty="0"/>
              <a:t>determine the period of ownership of student records in CALPADS. To add, update or delete student information, LEAs must have ownership of the student record</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17</a:t>
            </a:fld>
            <a:endParaRPr lang="en-US" noProof="0"/>
          </a:p>
        </p:txBody>
      </p:sp>
    </p:spTree>
    <p:extLst>
      <p:ext uri="{BB962C8B-B14F-4D97-AF65-F5344CB8AC3E}">
        <p14:creationId xmlns:p14="http://schemas.microsoft.com/office/powerpoint/2010/main" val="2226250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496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77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expect new CALPADS data coordinators to be attending this session but experienced user may attend as well to get a refresher.  If you are new to CALPADS, we strongly recommend that you also attend the regular Fall-1 Reporting &amp; Certification training to gain an understanding of the certification reports and certification process.</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2</a:t>
            </a:fld>
            <a:endParaRPr lang="en-US" dirty="0"/>
          </a:p>
        </p:txBody>
      </p:sp>
    </p:spTree>
    <p:extLst>
      <p:ext uri="{BB962C8B-B14F-4D97-AF65-F5344CB8AC3E}">
        <p14:creationId xmlns:p14="http://schemas.microsoft.com/office/powerpoint/2010/main" val="120887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90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75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168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944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a:p>
        </p:txBody>
      </p:sp>
    </p:spTree>
    <p:extLst>
      <p:ext uri="{BB962C8B-B14F-4D97-AF65-F5344CB8AC3E}">
        <p14:creationId xmlns:p14="http://schemas.microsoft.com/office/powerpoint/2010/main" val="305526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a:p>
        </p:txBody>
      </p:sp>
    </p:spTree>
    <p:extLst>
      <p:ext uri="{BB962C8B-B14F-4D97-AF65-F5344CB8AC3E}">
        <p14:creationId xmlns:p14="http://schemas.microsoft.com/office/powerpoint/2010/main" val="1914943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210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27</a:t>
            </a:fld>
            <a:endParaRPr lang="en-US" noProof="0"/>
          </a:p>
        </p:txBody>
      </p:sp>
    </p:spTree>
    <p:extLst>
      <p:ext uri="{BB962C8B-B14F-4D97-AF65-F5344CB8AC3E}">
        <p14:creationId xmlns:p14="http://schemas.microsoft.com/office/powerpoint/2010/main" val="1246830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list all Program codes that are collected throughout the year. Although, some programs are collected in Fall 1 or in End of Year, it is important to report/update a student’s eligibility or participation in CALPADS as soon as the information is available. Identifying the various program eligibility/participation allows for students to receive additional services.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363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29</a:t>
            </a:fld>
            <a:endParaRPr lang="en-US" noProof="0"/>
          </a:p>
        </p:txBody>
      </p:sp>
    </p:spTree>
    <p:extLst>
      <p:ext uri="{BB962C8B-B14F-4D97-AF65-F5344CB8AC3E}">
        <p14:creationId xmlns:p14="http://schemas.microsoft.com/office/powerpoint/2010/main" val="3702850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Fall 1 data population should be followed by Fall 1 reporting and Certification.</a:t>
            </a:r>
          </a:p>
          <a:p>
            <a:endParaRPr lang="en-US" b="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a:t>
            </a:fld>
            <a:endParaRPr lang="en-US" noProof="0"/>
          </a:p>
        </p:txBody>
      </p:sp>
    </p:spTree>
    <p:extLst>
      <p:ext uri="{BB962C8B-B14F-4D97-AF65-F5344CB8AC3E}">
        <p14:creationId xmlns:p14="http://schemas.microsoft.com/office/powerpoint/2010/main" val="3220316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0" i="0" dirty="0">
                <a:solidFill>
                  <a:srgbClr val="39424D"/>
                </a:solidFill>
                <a:effectLst/>
                <a:latin typeface="Lato" panose="020F0502020204030203" pitchFamily="34" charset="0"/>
              </a:rPr>
              <a:t>NSLP Program Start date should be on or before October 31st. Applications received and date stamped on or before 10/31, regardless if the application was approved before or after 10/31, are eligible.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042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31</a:t>
            </a:fld>
            <a:endParaRPr lang="en-US" noProof="0"/>
          </a:p>
        </p:txBody>
      </p:sp>
    </p:spTree>
    <p:extLst>
      <p:ext uri="{BB962C8B-B14F-4D97-AF65-F5344CB8AC3E}">
        <p14:creationId xmlns:p14="http://schemas.microsoft.com/office/powerpoint/2010/main" val="2329511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44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316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968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of June 30, 2021, the following two English Language Acquisition Correction Reason Codes has been retired, and LEAs will no longer be able to use these codes in online maintenance: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Rotating Score Validation Process Error</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Home Language Survey Error</a:t>
            </a:r>
          </a:p>
          <a:p>
            <a:r>
              <a:rPr lang="en-US" sz="1200" b="0" i="0" kern="1200" dirty="0">
                <a:solidFill>
                  <a:schemeClr val="tx1"/>
                </a:solidFill>
                <a:effectLst/>
                <a:latin typeface="+mn-lt"/>
                <a:ea typeface="+mn-ea"/>
                <a:cs typeface="+mn-cs"/>
              </a:rPr>
              <a:t>The table on this slide displays the correction codes that may be used in lieu of the retired codes.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Flash #208 has details of the ELAS Correction Codes changes - https://www.cde.ca.gov/ds/sp/cl/calpadsupdflash208.asp</a:t>
            </a:r>
          </a:p>
          <a:p>
            <a:endParaRPr lang="en-US" dirty="0"/>
          </a:p>
          <a:p>
            <a:r>
              <a:rPr lang="en-US" dirty="0"/>
              <a:t>Additional Resources:</a:t>
            </a:r>
          </a:p>
          <a:p>
            <a:endParaRPr lang="en-US" dirty="0"/>
          </a:p>
          <a:p>
            <a:pPr marL="171450" indent="-171450">
              <a:buFont typeface="Arial" panose="020B0604020202020204" pitchFamily="34" charset="0"/>
              <a:buChar char="•"/>
            </a:pPr>
            <a:r>
              <a:rPr lang="en-US" dirty="0"/>
              <a:t>Refer to the CALPADS Valid Code combinations document for the latest changes related to these code combinations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606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229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37</a:t>
            </a:fld>
            <a:endParaRPr lang="en-US" noProof="0"/>
          </a:p>
        </p:txBody>
      </p:sp>
    </p:spTree>
    <p:extLst>
      <p:ext uri="{BB962C8B-B14F-4D97-AF65-F5344CB8AC3E}">
        <p14:creationId xmlns:p14="http://schemas.microsoft.com/office/powerpoint/2010/main" val="3055268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74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62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this session, LEAs should be able to…</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40</a:t>
            </a:fld>
            <a:endParaRPr lang="en-US" noProof="0"/>
          </a:p>
        </p:txBody>
      </p:sp>
    </p:spTree>
    <p:extLst>
      <p:ext uri="{BB962C8B-B14F-4D97-AF65-F5344CB8AC3E}">
        <p14:creationId xmlns:p14="http://schemas.microsoft.com/office/powerpoint/2010/main" val="22035500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658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42</a:t>
            </a:fld>
            <a:endParaRPr lang="en-US" noProof="0"/>
          </a:p>
        </p:txBody>
      </p:sp>
    </p:spTree>
    <p:extLst>
      <p:ext uri="{BB962C8B-B14F-4D97-AF65-F5344CB8AC3E}">
        <p14:creationId xmlns:p14="http://schemas.microsoft.com/office/powerpoint/2010/main" val="2766651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There are two ways to submit a student data. In CALPADS. Online maintenance is</a:t>
            </a:r>
            <a:r>
              <a:rPr lang="en-US" altLang="en-US" baseline="0" dirty="0">
                <a:latin typeface="Arial" panose="020B0604020202020204" pitchFamily="34" charset="0"/>
                <a:cs typeface="Arial" panose="020B0604020202020204" pitchFamily="34" charset="0"/>
              </a:rPr>
              <a:t> performed only one student at a time. The data is entered manually through a series of screens. </a:t>
            </a:r>
            <a:r>
              <a:rPr lang="en-US" altLang="en-US" dirty="0">
                <a:latin typeface="Arial" panose="020B0604020202020204" pitchFamily="34" charset="0"/>
                <a:cs typeface="Arial" panose="020B0604020202020204" pitchFamily="34" charset="0"/>
              </a:rPr>
              <a:t>Batch file processing</a:t>
            </a:r>
            <a:r>
              <a:rPr lang="en-US" altLang="en-US" baseline="0" dirty="0">
                <a:latin typeface="Arial" panose="020B0604020202020204" pitchFamily="34" charset="0"/>
                <a:cs typeface="Arial" panose="020B0604020202020204" pitchFamily="34" charset="0"/>
              </a:rPr>
              <a:t> allows for one or more student's data to be uploaded in a single transaction. Rather than a series of screens for each student, a series of files must be submitted to complete the student information and program data for several students or an entire student population. Batch file submissions are the most efficient way to manage a large number of students or import Student information system data into CALPADS.</a:t>
            </a:r>
          </a:p>
          <a:p>
            <a:endParaRPr lang="en-US" altLang="en-US" baseline="0" dirty="0">
              <a:latin typeface="Arial" panose="020B0604020202020204" pitchFamily="34" charset="0"/>
              <a:cs typeface="Arial" panose="020B0604020202020204" pitchFamily="34" charset="0"/>
            </a:endParaRPr>
          </a:p>
          <a:p>
            <a:r>
              <a:rPr lang="en-US" altLang="en-US" baseline="0" dirty="0">
                <a:latin typeface="Arial" panose="020B0604020202020204" pitchFamily="34" charset="0"/>
                <a:cs typeface="Arial" panose="020B0604020202020204" pitchFamily="34" charset="0"/>
              </a:rPr>
              <a:t>The same validation rules apply to data in online maintenance and file submissions.</a:t>
            </a:r>
            <a:endParaRPr lang="en-US" alt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168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44</a:t>
            </a:fld>
            <a:endParaRPr lang="en-US" noProof="0"/>
          </a:p>
        </p:txBody>
      </p:sp>
    </p:spTree>
    <p:extLst>
      <p:ext uri="{BB962C8B-B14F-4D97-AF65-F5344CB8AC3E}">
        <p14:creationId xmlns:p14="http://schemas.microsoft.com/office/powerpoint/2010/main" val="1410560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06400" y="696913"/>
            <a:ext cx="6197600" cy="34861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cs typeface="Arial" panose="020B0604020202020204" pitchFamily="34" charset="0"/>
              </a:rPr>
              <a:t>This slide illustrates the batch upload process from searching, selecting and generating SSIDs to gain ownership of a student. Once</a:t>
            </a:r>
            <a:r>
              <a:rPr lang="en-US" altLang="en-US" sz="1000" baseline="0" dirty="0">
                <a:latin typeface="Arial" panose="020B0604020202020204" pitchFamily="34" charset="0"/>
                <a:cs typeface="Arial" panose="020B0604020202020204" pitchFamily="34" charset="0"/>
              </a:rPr>
              <a:t> ownership of an SSID is established, the LEA is responsible to maintain the SSID profile throughout the duration  the primary enrollment within the LEA.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baseline="0" dirty="0">
                <a:latin typeface="Arial" panose="020B0604020202020204" pitchFamily="34" charset="0"/>
                <a:cs typeface="Arial" panose="020B0604020202020204" pitchFamily="34" charset="0"/>
              </a:rPr>
              <a:t>At the very least  the Students profile will include: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baseline="0" dirty="0">
                <a:latin typeface="Arial" panose="020B0604020202020204" pitchFamily="34" charset="0"/>
                <a:cs typeface="Arial" panose="020B0604020202020204" pitchFamily="34" charset="0"/>
              </a:rPr>
              <a:t>Student enrollment data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baseline="0" dirty="0">
                <a:latin typeface="Arial" panose="020B0604020202020204" pitchFamily="34" charset="0"/>
                <a:cs typeface="Arial" panose="020B0604020202020204" pitchFamily="34" charset="0"/>
              </a:rPr>
              <a:t>Student information data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baseline="0" dirty="0">
                <a:latin typeface="Arial" panose="020B0604020202020204" pitchFamily="34" charset="0"/>
                <a:cs typeface="Arial" panose="020B0604020202020204" pitchFamily="34" charset="0"/>
              </a:rPr>
              <a:t>Student program data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baseline="0" dirty="0">
                <a:latin typeface="Arial" panose="020B0604020202020204" pitchFamily="34" charset="0"/>
                <a:cs typeface="Arial" panose="020B0604020202020204" pitchFamily="34" charset="0"/>
              </a:rPr>
              <a:t>Student English language Acquisition data.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baseline="0" dirty="0">
                <a:latin typeface="Arial" panose="020B0604020202020204" pitchFamily="34" charset="0"/>
                <a:cs typeface="Arial" panose="020B0604020202020204" pitchFamily="34" charset="0"/>
              </a:rPr>
              <a:t>Many students have an expanded profile which may also include student course section data, Student career technical education data and student discipline data. LEA ownership of an SSID and the associated student data is only with the start and end dates of an enrollment record. The Student Information record can not have a start date prior to the enrollment start date. A transfer student with existing records can not have those records amended by the new LEA, but new records can be added to the student profile by the new LEA during the period of enrollment.</a:t>
            </a:r>
          </a:p>
          <a:p>
            <a:endParaRPr lang="en-US" altLang="en-US" sz="1000" dirty="0">
              <a:latin typeface="Arial" panose="020B0604020202020204" pitchFamily="34" charset="0"/>
              <a:cs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8187C0-5DA1-4943-A0C3-854ADCC5A28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SSID Enrollment &amp; Maintenance Key Concepts &amp; Processes v1.0, September 1, 2015</a:t>
            </a:r>
          </a:p>
        </p:txBody>
      </p:sp>
    </p:spTree>
    <p:extLst>
      <p:ext uri="{BB962C8B-B14F-4D97-AF65-F5344CB8AC3E}">
        <p14:creationId xmlns:p14="http://schemas.microsoft.com/office/powerpoint/2010/main" val="3343799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Go to the SSID Match Tool Tab within Student Data Maintenance</a:t>
            </a:r>
          </a:p>
          <a:p>
            <a:pPr marL="228600" indent="-228600">
              <a:buAutoNum type="arabicPeriod"/>
            </a:pPr>
            <a:r>
              <a:rPr lang="en-US" sz="1200" dirty="0"/>
              <a:t>Upload the File</a:t>
            </a:r>
          </a:p>
          <a:p>
            <a:pPr marL="228600" indent="-228600">
              <a:buAutoNum type="arabicPeriod"/>
            </a:pPr>
            <a:r>
              <a:rPr lang="en-US" sz="1200" dirty="0"/>
              <a:t>Depending if the fille passes all validations you will either: </a:t>
            </a:r>
          </a:p>
          <a:p>
            <a:pPr marL="685800" lvl="1" indent="-228600">
              <a:buAutoNum type="alphaUcPeriod"/>
            </a:pPr>
            <a:r>
              <a:rPr lang="en-US" sz="1200" dirty="0"/>
              <a:t>Download the result file</a:t>
            </a:r>
          </a:p>
          <a:p>
            <a:pPr marL="685800" lvl="1" indent="-228600">
              <a:buAutoNum type="alphaUcPeriod"/>
            </a:pPr>
            <a:r>
              <a:rPr lang="en-US" sz="1200" dirty="0"/>
              <a:t>View and resolve validation errors triggered.</a:t>
            </a:r>
          </a:p>
          <a:p>
            <a:endParaRPr lang="en-US" sz="1200" dirty="0"/>
          </a:p>
          <a:p>
            <a:r>
              <a:rPr lang="en-US" sz="1200" dirty="0"/>
              <a:t>4. Based on numerous data presented in the resulting report (Result Category, Match Percentage, SINF demographic information), LEA will analyze the results and indicate their selection in the highlighted column using predetermined codes suggested by the sis vendor.</a:t>
            </a:r>
          </a:p>
          <a:p>
            <a:endParaRPr lang="en-US" sz="1200" dirty="0"/>
          </a:p>
          <a:p>
            <a:r>
              <a:rPr lang="en-US" sz="1200" dirty="0"/>
              <a:t>After all selections are done, upload or hand enter selected SSIDs  to SIS and generate a new SSID enrollment file for the new academic year that includes the records from the selection process. By now, main SENR  file will have both blank SSIDs for records that had no match and therefore will need its own SSID generated by CALPADS as well as those with </a:t>
            </a:r>
            <a:r>
              <a:rPr lang="en-US" sz="1200" dirty="0" err="1"/>
              <a:t>ssids</a:t>
            </a:r>
            <a:r>
              <a:rPr lang="en-US" sz="1200" dirty="0"/>
              <a:t> from matched and re-enrolling students.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a:p>
        </p:txBody>
      </p:sp>
    </p:spTree>
    <p:extLst>
      <p:ext uri="{BB962C8B-B14F-4D97-AF65-F5344CB8AC3E}">
        <p14:creationId xmlns:p14="http://schemas.microsoft.com/office/powerpoint/2010/main" val="37431399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a:p>
        </p:txBody>
      </p:sp>
    </p:spTree>
    <p:extLst>
      <p:ext uri="{BB962C8B-B14F-4D97-AF65-F5344CB8AC3E}">
        <p14:creationId xmlns:p14="http://schemas.microsoft.com/office/powerpoint/2010/main" val="2258813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new SSID enrollment file is extracted from the SIS for the new academic year that includes:</a:t>
            </a:r>
          </a:p>
          <a:p>
            <a:endParaRPr lang="en-US" sz="1200" dirty="0"/>
          </a:p>
          <a:p>
            <a:pPr marL="171450" indent="-171450" algn="l">
              <a:buFont typeface="Arial" panose="020B0604020202020204" pitchFamily="34" charset="0"/>
              <a:buChar char="•"/>
            </a:pPr>
            <a:r>
              <a:rPr lang="en-US" b="0" i="0" dirty="0">
                <a:solidFill>
                  <a:srgbClr val="161F2A"/>
                </a:solidFill>
                <a:effectLst/>
                <a:latin typeface="Lato" panose="020F0502020204030203" pitchFamily="34" charset="0"/>
              </a:rPr>
              <a:t>records with existing SSIDs,</a:t>
            </a:r>
          </a:p>
          <a:p>
            <a:pPr marL="171450" indent="-171450" algn="l">
              <a:buFont typeface="Arial" panose="020B0604020202020204" pitchFamily="34" charset="0"/>
              <a:buChar char="•"/>
            </a:pPr>
            <a:r>
              <a:rPr lang="en-US" b="0" i="0" dirty="0">
                <a:solidFill>
                  <a:srgbClr val="161F2A"/>
                </a:solidFill>
                <a:effectLst/>
                <a:latin typeface="Lato" panose="020F0502020204030203" pitchFamily="34" charset="0"/>
              </a:rPr>
              <a:t>records that recently updated with SSIDs from the SSID Match process</a:t>
            </a:r>
          </a:p>
          <a:p>
            <a:pPr marL="171450" indent="-171450" algn="l">
              <a:buFont typeface="Arial" panose="020B0604020202020204" pitchFamily="34" charset="0"/>
              <a:buChar char="•"/>
            </a:pPr>
            <a:r>
              <a:rPr lang="en-US" b="0" i="0" dirty="0">
                <a:solidFill>
                  <a:srgbClr val="161F2A"/>
                </a:solidFill>
                <a:effectLst/>
                <a:latin typeface="Lato" panose="020F0502020204030203" pitchFamily="34" charset="0"/>
              </a:rPr>
              <a:t>remaining records that still do not have SSIDs (because the SSID match tool did not find a match).</a:t>
            </a:r>
          </a:p>
          <a:p>
            <a:pPr algn="l">
              <a:buFont typeface="Arial" panose="020B0604020202020204" pitchFamily="34" charset="0"/>
              <a:buNone/>
            </a:pPr>
            <a:endParaRPr lang="en-US" b="0" i="0" dirty="0">
              <a:solidFill>
                <a:srgbClr val="161F2A"/>
              </a:solidFill>
              <a:effectLst/>
              <a:latin typeface="Lato" panose="020F0502020204030203" pitchFamily="34" charset="0"/>
            </a:endParaRPr>
          </a:p>
          <a:p>
            <a:pPr algn="l"/>
            <a:r>
              <a:rPr lang="en-US" b="0" i="0" dirty="0">
                <a:solidFill>
                  <a:srgbClr val="39424D"/>
                </a:solidFill>
                <a:effectLst/>
                <a:latin typeface="Lato" panose="020F0502020204030203" pitchFamily="34" charset="0"/>
              </a:rPr>
              <a:t>The user uploads the file to CALPADS which will execute any of the following:</a:t>
            </a:r>
          </a:p>
          <a:p>
            <a:pPr algn="l"/>
            <a:endParaRPr lang="en-US" b="0" i="0" dirty="0">
              <a:solidFill>
                <a:srgbClr val="39424D"/>
              </a:solidFill>
              <a:effectLst/>
              <a:latin typeface="Lato" panose="020F0502020204030203" pitchFamily="34" charset="0"/>
            </a:endParaRPr>
          </a:p>
          <a:p>
            <a:pPr algn="l">
              <a:buFont typeface="+mj-lt"/>
              <a:buAutoNum type="arabicPeriod"/>
            </a:pPr>
            <a:r>
              <a:rPr lang="en-US" b="0" i="0" dirty="0">
                <a:solidFill>
                  <a:srgbClr val="161F2A"/>
                </a:solidFill>
                <a:effectLst/>
                <a:latin typeface="Lato" panose="020F0502020204030203" pitchFamily="34" charset="0"/>
              </a:rPr>
              <a:t>Add new enrollment record for the new year to an existing SSID</a:t>
            </a:r>
          </a:p>
          <a:p>
            <a:pPr algn="l">
              <a:buFont typeface="+mj-lt"/>
              <a:buAutoNum type="arabicPeriod"/>
            </a:pPr>
            <a:r>
              <a:rPr lang="en-US" b="0" i="0" dirty="0">
                <a:solidFill>
                  <a:srgbClr val="161F2A"/>
                </a:solidFill>
                <a:effectLst/>
                <a:latin typeface="Lato" panose="020F0502020204030203" pitchFamily="34" charset="0"/>
              </a:rPr>
              <a:t>Generate new SSID for those records with blank </a:t>
            </a:r>
            <a:r>
              <a:rPr lang="en-US" b="0" i="0" dirty="0" err="1">
                <a:solidFill>
                  <a:srgbClr val="161F2A"/>
                </a:solidFill>
                <a:effectLst/>
                <a:latin typeface="Lato" panose="020F0502020204030203" pitchFamily="34" charset="0"/>
              </a:rPr>
              <a:t>ssids</a:t>
            </a:r>
            <a:r>
              <a:rPr lang="en-US" b="0" i="0" dirty="0">
                <a:solidFill>
                  <a:srgbClr val="161F2A"/>
                </a:solidFill>
                <a:effectLst/>
                <a:latin typeface="Lato" panose="020F0502020204030203" pitchFamily="34" charset="0"/>
              </a:rPr>
              <a:t>.</a:t>
            </a:r>
          </a:p>
          <a:p>
            <a:endParaRPr lang="en-US" sz="120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48</a:t>
            </a:fld>
            <a:endParaRPr lang="en-US" noProof="0" dirty="0"/>
          </a:p>
        </p:txBody>
      </p:sp>
    </p:spTree>
    <p:extLst>
      <p:ext uri="{BB962C8B-B14F-4D97-AF65-F5344CB8AC3E}">
        <p14:creationId xmlns:p14="http://schemas.microsoft.com/office/powerpoint/2010/main" val="604461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view submission screen provides access to all files submitted within a time period or that have been filtered and meet the criteria.</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49</a:t>
            </a:fld>
            <a:endParaRPr lang="en-US" noProof="0" dirty="0"/>
          </a:p>
        </p:txBody>
      </p:sp>
    </p:spTree>
    <p:extLst>
      <p:ext uri="{BB962C8B-B14F-4D97-AF65-F5344CB8AC3E}">
        <p14:creationId xmlns:p14="http://schemas.microsoft.com/office/powerpoint/2010/main" val="381360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Fall 1 data population, the student profile records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Demonstrate how to perform online maintenance identifying key fields from data population scenarios.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Demonstrate the batch file process, SSID matching and error correction.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Conclude the training with a wrap up of key points, preview of future training and provide support resources.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view Submission details screen allows for the review of rejected records.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50</a:t>
            </a:fld>
            <a:endParaRPr lang="en-US" noProof="0" dirty="0"/>
          </a:p>
        </p:txBody>
      </p:sp>
    </p:spTree>
    <p:extLst>
      <p:ext uri="{BB962C8B-B14F-4D97-AF65-F5344CB8AC3E}">
        <p14:creationId xmlns:p14="http://schemas.microsoft.com/office/powerpoint/2010/main" val="210696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Resource: https://documentation.calpads.org/Extracts/SSIDExtract/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download the SSID extract file go to the Reports menu and select Extracts. The Extract page has two sections. There are the Request CALPADS Files links and the Retrieve CALPADS Files links. The bottom half of the screen has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links to retrieve extracts. Click on the SSID Extract link Under retrieve CALPADS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SSID Extract file is available to download after a user successfully posts a Student Enrollment File with SSID Requests or completes a manual SSID assignment using online maintenance. The SSIDs in the file may be imported into a local student information system and used locally in the user’s local Student Information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1E19B29-914F-40DB-BAF5-E032E648C449}" type="slidenum">
              <a:rPr lang="en-US" smtClean="0"/>
              <a:t>51</a:t>
            </a:fld>
            <a:endParaRPr lang="en-US"/>
          </a:p>
        </p:txBody>
      </p:sp>
    </p:spTree>
    <p:extLst>
      <p:ext uri="{BB962C8B-B14F-4D97-AF65-F5344CB8AC3E}">
        <p14:creationId xmlns:p14="http://schemas.microsoft.com/office/powerpoint/2010/main" val="3128192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52</a:t>
            </a:fld>
            <a:endParaRPr lang="en-US" noProof="0"/>
          </a:p>
        </p:txBody>
      </p:sp>
    </p:spTree>
    <p:extLst>
      <p:ext uri="{BB962C8B-B14F-4D97-AF65-F5344CB8AC3E}">
        <p14:creationId xmlns:p14="http://schemas.microsoft.com/office/powerpoint/2010/main" val="1692142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53</a:t>
            </a:fld>
            <a:endParaRPr lang="en-US" noProof="0"/>
          </a:p>
        </p:txBody>
      </p:sp>
    </p:spTree>
    <p:extLst>
      <p:ext uri="{BB962C8B-B14F-4D97-AF65-F5344CB8AC3E}">
        <p14:creationId xmlns:p14="http://schemas.microsoft.com/office/powerpoint/2010/main" val="254785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Just like the SENR batch process, the same File details are broken to different sections. Also, it defaults to the View Errors and warnings page. So users can see any errors that need to be resolved.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Clicking on the View button  enables the user to see the actual record data elements.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Clicking on the linked Error number brings the user to the CALPADS User Manual Error page which is the web version of the Error List spreadsheet.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Users can analyze the problem by reviewing the detailed error description and suggested resolution and checking the actual rejected record for problematic data.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54</a:t>
            </a:fld>
            <a:endParaRPr lang="en-US" dirty="0"/>
          </a:p>
        </p:txBody>
      </p:sp>
      <p:sp>
        <p:nvSpPr>
          <p:cNvPr id="5" name="Footer Placeholder 4"/>
          <p:cNvSpPr>
            <a:spLocks noGrp="1"/>
          </p:cNvSpPr>
          <p:nvPr>
            <p:ph type="ftr" sz="quarter" idx="11"/>
          </p:nvPr>
        </p:nvSpPr>
        <p:spPr/>
        <p:txBody>
          <a:bodyPr/>
          <a:lstStyle/>
          <a:p>
            <a:pPr>
              <a:defRPr/>
            </a:pPr>
            <a:r>
              <a:rPr lang="en-US"/>
              <a:t>SSID Enrollment &amp; Maintenance Key Concepts &amp; Processes v1.0, September 1, 2015</a:t>
            </a:r>
          </a:p>
        </p:txBody>
      </p:sp>
    </p:spTree>
    <p:extLst>
      <p:ext uri="{BB962C8B-B14F-4D97-AF65-F5344CB8AC3E}">
        <p14:creationId xmlns:p14="http://schemas.microsoft.com/office/powerpoint/2010/main" val="856511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55</a:t>
            </a:fld>
            <a:endParaRPr lang="en-US" noProof="0"/>
          </a:p>
        </p:txBody>
      </p:sp>
    </p:spTree>
    <p:extLst>
      <p:ext uri="{BB962C8B-B14F-4D97-AF65-F5344CB8AC3E}">
        <p14:creationId xmlns:p14="http://schemas.microsoft.com/office/powerpoint/2010/main" val="4141280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0197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06400" y="696913"/>
            <a:ext cx="6197600" cy="34861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cs typeface="Arial" panose="020B0604020202020204" pitchFamily="34" charset="0"/>
              </a:rPr>
              <a:t>This slide illustrates the SSID enrollment process. It contrast the SSID enrollment process between the batch upload and the online maintenance.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cs typeface="Arial" panose="020B0604020202020204" pitchFamily="34" charset="0"/>
              </a:rPr>
              <a:t>It is important to understand that the initial step in the SSID enrollment process is to perform a search</a:t>
            </a:r>
            <a:r>
              <a:rPr lang="en-US" altLang="en-US" sz="1000" baseline="0" dirty="0">
                <a:latin typeface="Arial" panose="020B0604020202020204" pitchFamily="34" charset="0"/>
                <a:cs typeface="Arial" panose="020B0604020202020204" pitchFamily="34" charset="0"/>
              </a:rPr>
              <a:t> for a student to see if the student has an existing SSID. Depending on results you will determine whether to request a new SSID or use an existing SSID.   This activity can be executed either by submitting a batch file that generates possible matches  or doing a student search through online maintenance.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cs typeface="Arial" panose="020B0604020202020204" pitchFamily="34" charset="0"/>
            </a:endParaRPr>
          </a:p>
          <a:p>
            <a:r>
              <a:rPr lang="en-US" altLang="en-US" sz="1000" dirty="0">
                <a:latin typeface="Arial" panose="020B0604020202020204" pitchFamily="34" charset="0"/>
                <a:cs typeface="Arial" panose="020B0604020202020204" pitchFamily="34" charset="0"/>
              </a:rPr>
              <a:t>SSID enrollment is</a:t>
            </a:r>
            <a:r>
              <a:rPr lang="en-US" altLang="en-US" sz="1000" baseline="0" dirty="0">
                <a:latin typeface="Arial" panose="020B0604020202020204" pitchFamily="34" charset="0"/>
                <a:cs typeface="Arial" panose="020B0604020202020204" pitchFamily="34" charset="0"/>
              </a:rPr>
              <a:t> the process that allows an LEA to establish ownership of a SSID and the student data associated with the SSID. Ownership of data is a key concept in CALPADS. </a:t>
            </a:r>
            <a:r>
              <a:rPr lang="en-US" altLang="en-US" sz="1000" dirty="0"/>
              <a:t>The LEA  with the a  primary enrollmen</a:t>
            </a:r>
            <a:r>
              <a:rPr lang="en-US" altLang="en-US" sz="1000" baseline="0" dirty="0"/>
              <a:t>t is allowed </a:t>
            </a:r>
            <a:r>
              <a:rPr lang="en-US" altLang="en-US" sz="1000" dirty="0"/>
              <a:t>make changes to student</a:t>
            </a:r>
            <a:r>
              <a:rPr lang="en-US" altLang="en-US" sz="1000" baseline="0" dirty="0"/>
              <a:t> </a:t>
            </a:r>
            <a:r>
              <a:rPr lang="en-US" altLang="en-US" sz="1000" dirty="0"/>
              <a:t>data over the enrollment period. In CALPADS, ownership of data establishes:</a:t>
            </a:r>
          </a:p>
          <a:p>
            <a:pPr eaLnBrk="1" hangingPunct="1"/>
            <a:endParaRPr lang="en-US" altLang="en-US" sz="1000" dirty="0"/>
          </a:p>
          <a:p>
            <a:pPr eaLnBrk="1" hangingPunct="1"/>
            <a:r>
              <a:rPr lang="en-US" altLang="en-US" sz="1000" dirty="0"/>
              <a:t>Access rights to the student’s historical data</a:t>
            </a:r>
          </a:p>
          <a:p>
            <a:pPr eaLnBrk="1" hangingPunct="1"/>
            <a:r>
              <a:rPr lang="en-US" altLang="en-US" sz="1000" dirty="0"/>
              <a:t>Ability to modify a student’s data – </a:t>
            </a:r>
            <a:r>
              <a:rPr lang="en-US" altLang="en-US" sz="1000" i="1" dirty="0"/>
              <a:t>as of Student School Start Date in LEA </a:t>
            </a:r>
          </a:p>
          <a:p>
            <a:pPr eaLnBrk="1" hangingPunct="1"/>
            <a:r>
              <a:rPr lang="en-US" altLang="en-US" sz="1000" dirty="0"/>
              <a:t>Responsibility for data maintenance</a:t>
            </a:r>
          </a:p>
          <a:p>
            <a:pPr eaLnBrk="1" hangingPunct="1"/>
            <a:r>
              <a:rPr lang="en-US" altLang="en-US" sz="1000" dirty="0"/>
              <a:t>Responsibility for accuracy and timeliness of data</a:t>
            </a:r>
          </a:p>
          <a:p>
            <a:pPr eaLnBrk="1" hangingPunct="1"/>
            <a:endParaRPr lang="en-US" altLang="en-US" sz="1000" dirty="0"/>
          </a:p>
          <a:p>
            <a:pPr eaLnBrk="1" hangingPunct="1"/>
            <a:r>
              <a:rPr lang="en-US" altLang="en-US" sz="1000" dirty="0"/>
              <a:t>A student must be enrolled with a primary enrollment in order to update or add student information.</a:t>
            </a:r>
          </a:p>
          <a:p>
            <a:pPr marL="0" indent="0" eaLnBrk="1" hangingPunct="1">
              <a:spcBef>
                <a:spcPct val="40000"/>
              </a:spcBef>
              <a:buFont typeface="Wingdings" panose="05000000000000000000" pitchFamily="2" charset="2"/>
              <a:buNone/>
            </a:pPr>
            <a:endParaRPr lang="en-US" altLang="en-US" sz="1000" dirty="0"/>
          </a:p>
          <a:p>
            <a:pPr eaLnBrk="1" hangingPunct="1"/>
            <a:r>
              <a:rPr lang="en-US" altLang="en-US" sz="1000" dirty="0">
                <a:latin typeface="Arial" panose="020B0604020202020204" pitchFamily="34" charset="0"/>
                <a:cs typeface="Arial" panose="020B0604020202020204" pitchFamily="34" charset="0"/>
              </a:rPr>
              <a:t>Once</a:t>
            </a:r>
            <a:r>
              <a:rPr lang="en-US" altLang="en-US" sz="1000" baseline="0" dirty="0">
                <a:latin typeface="Arial" panose="020B0604020202020204" pitchFamily="34" charset="0"/>
                <a:cs typeface="Arial" panose="020B0604020202020204" pitchFamily="34" charset="0"/>
              </a:rPr>
              <a:t> ownership of an SSID is established, the LEA is responsible to maintain the SSID profile throughout the duration  the primary enrollment within the LEA.  At the very least  the Students profile will include: Student enrollment data, Student information data, Student program data and Student English language Acquisition data.  Many students have an expanded profile which may also include student course section data, Student career technical education data and student discipline data. LEA ownership of an SSID and the associated student data is only with the start and end dates of an enrollment record. The Student Information record can not have a start date prior to the enrollment start date. A transfer student with existing records can not have those records amended by the new LEA, but new records can be added to the student profile by the new LEA during the period of enrollment.</a:t>
            </a:r>
          </a:p>
          <a:p>
            <a:pPr eaLnBrk="1" hangingPunct="1"/>
            <a:endParaRPr lang="en-US" altLang="en-US" sz="1000" baseline="0" dirty="0">
              <a:latin typeface="Arial" panose="020B0604020202020204" pitchFamily="34" charset="0"/>
              <a:cs typeface="Arial" panose="020B0604020202020204" pitchFamily="34" charset="0"/>
            </a:endParaRPr>
          </a:p>
          <a:p>
            <a:pPr eaLnBrk="1" hangingPunct="1"/>
            <a:endParaRPr lang="en-US" altLang="en-US" sz="1000" dirty="0">
              <a:latin typeface="Arial" panose="020B0604020202020204" pitchFamily="34" charset="0"/>
              <a:cs typeface="Arial" panose="020B0604020202020204" pitchFamily="34" charset="0"/>
            </a:endParaRPr>
          </a:p>
          <a:p>
            <a:endParaRPr lang="en-US" altLang="en-US" sz="1000" dirty="0">
              <a:latin typeface="Arial" panose="020B0604020202020204" pitchFamily="34" charset="0"/>
              <a:cs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8187C0-5DA1-4943-A0C3-854ADCC5A28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SSID Enrollment &amp; Maintenance Key Concepts &amp; Processes v1.0, September 1, 2015</a:t>
            </a:r>
          </a:p>
        </p:txBody>
      </p:sp>
    </p:spTree>
    <p:extLst>
      <p:ext uri="{BB962C8B-B14F-4D97-AF65-F5344CB8AC3E}">
        <p14:creationId xmlns:p14="http://schemas.microsoft.com/office/powerpoint/2010/main" val="1830965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the Quick in the left navigation, the Student data Maintenance screen allows you to search by SSID, demographics and by enrollment. Additionally the demographic search tab can toggle to request SSID to complete a student enrollment online.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8978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request an SSID for a newly enrolled student, toggle from Student look up to the Request SSID screen within the Search by Demographics/ Request SSID tab on the Student data Maintenance screen. An SSID request requires several fields to be populated:</a:t>
            </a:r>
          </a:p>
          <a:p>
            <a:pPr marL="171450" indent="-171450">
              <a:buFont typeface="Arial" panose="020B0604020202020204" pitchFamily="34" charset="0"/>
              <a:buChar char="•"/>
            </a:pPr>
            <a:r>
              <a:rPr lang="en-US" dirty="0"/>
              <a:t>Last Name</a:t>
            </a:r>
          </a:p>
          <a:p>
            <a:pPr marL="171450" indent="-171450">
              <a:buFont typeface="Arial" panose="020B0604020202020204" pitchFamily="34" charset="0"/>
              <a:buChar char="•"/>
            </a:pPr>
            <a:r>
              <a:rPr lang="en-US" dirty="0"/>
              <a:t>First name</a:t>
            </a:r>
          </a:p>
          <a:p>
            <a:pPr marL="171450" indent="-171450">
              <a:buFont typeface="Arial" panose="020B0604020202020204" pitchFamily="34" charset="0"/>
              <a:buChar char="•"/>
            </a:pPr>
            <a:r>
              <a:rPr lang="en-US" dirty="0"/>
              <a:t>Gender</a:t>
            </a:r>
          </a:p>
          <a:p>
            <a:pPr marL="171450" indent="-171450">
              <a:buFont typeface="Arial" panose="020B0604020202020204" pitchFamily="34" charset="0"/>
              <a:buChar char="•"/>
            </a:pPr>
            <a:r>
              <a:rPr lang="en-US" dirty="0"/>
              <a:t>Birthdate</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549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 will start with some general information</a:t>
            </a:r>
            <a:r>
              <a:rPr lang="en-US" baseline="0" dirty="0"/>
              <a:t> </a:t>
            </a:r>
            <a:r>
              <a:rPr lang="en-US" dirty="0"/>
              <a:t>related to student data population and</a:t>
            </a:r>
            <a:r>
              <a:rPr lang="en-US" baseline="0" dirty="0"/>
              <a:t> processes while also introducing key concepts related to the data submission.</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When a match or multiple matches are found, carefully review the students record to ensure you do not assign a student more than one SSID. Select the student name to access a matching record.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411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selecting a student, you will have access to the student profile through the student detail screen.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578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on the Request SSID screen. The additional fields required can be used to provide an LEA with advance search options, but when no student matches the criteria the option to select a new SSID will appear.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795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selecting Create a New SSID a blank New SSID Enrollment screen is available to begin the enrollment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51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n-ea"/>
                <a:cs typeface="Arial" charset="0"/>
              </a:rPr>
              <a:t>This slide show the modal window displaying the core student demographics fields that need to be populated.  Some of the fields are required and must be populated as shown before the record can be posted.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301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n-ea"/>
                <a:cs typeface="Arial" charset="0"/>
              </a:rPr>
              <a:t>This slide show additional fields related to Ethnicity &amp; Race and Parent/Guardian that are required and must be populated prior to validating and posting the record.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1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clicking on “Add New Record” in the address container, the system will display the ”Address” modal window.  You would need to populate the required fields before validating and posting the record.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0582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67</a:t>
            </a:fld>
            <a:endParaRPr lang="en-US" noProof="0" dirty="0"/>
          </a:p>
        </p:txBody>
      </p:sp>
    </p:spTree>
    <p:extLst>
      <p:ext uri="{BB962C8B-B14F-4D97-AF65-F5344CB8AC3E}">
        <p14:creationId xmlns:p14="http://schemas.microsoft.com/office/powerpoint/2010/main" val="3686884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7059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69</a:t>
            </a:fld>
            <a:endParaRPr lang="en-US" noProof="0"/>
          </a:p>
        </p:txBody>
      </p:sp>
    </p:spTree>
    <p:extLst>
      <p:ext uri="{BB962C8B-B14F-4D97-AF65-F5344CB8AC3E}">
        <p14:creationId xmlns:p14="http://schemas.microsoft.com/office/powerpoint/2010/main" val="157547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06400" y="696913"/>
            <a:ext cx="6197600" cy="34861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CALPADS operates much like a student information</a:t>
            </a:r>
            <a:r>
              <a:rPr lang="en-US" sz="1000" baseline="0" dirty="0"/>
              <a:t> system. Once a student enrolls into an LEA, whether it be a district or a school the student records must be maintained. Student information Systems or SIS as they are commonly called are designed to meet the schools needs while CALPADS has been designed to meet state and federal reporting requirements. In order to meet the reporting requirements, but also preserve and protect the personal nature of the student data each student must be assigned a Statewide Student Identification number. Once  the Statewide Student Identification number or SSID is obtained a student’s enrollment and associated information can be reported in CALPADS. This process of obtaining SSIDs and reporting student information is called SSID enrollment.</a:t>
            </a:r>
          </a:p>
          <a:p>
            <a:endParaRPr lang="en-US" altLang="en-US" sz="1000" dirty="0">
              <a:latin typeface="Arial" panose="020B0604020202020204" pitchFamily="34" charset="0"/>
              <a:cs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8187C0-5DA1-4943-A0C3-854ADCC5A28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SSID Enrollment &amp; Maintenance Key Concepts &amp; Processes v1.0, September 1, 2015</a:t>
            </a:r>
          </a:p>
        </p:txBody>
      </p:sp>
    </p:spTree>
    <p:extLst>
      <p:ext uri="{BB962C8B-B14F-4D97-AF65-F5344CB8AC3E}">
        <p14:creationId xmlns:p14="http://schemas.microsoft.com/office/powerpoint/2010/main" val="22621798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70</a:t>
            </a:fld>
            <a:endParaRPr lang="en-US" noProof="0"/>
          </a:p>
        </p:txBody>
      </p:sp>
    </p:spTree>
    <p:extLst>
      <p:ext uri="{BB962C8B-B14F-4D97-AF65-F5344CB8AC3E}">
        <p14:creationId xmlns:p14="http://schemas.microsoft.com/office/powerpoint/2010/main" val="37030646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 LEAs will now be able to ADD, UPDATE, and DELETE all of the new file types in Online Maintenance!</a:t>
            </a:r>
          </a:p>
          <a:p>
            <a:r>
              <a:rPr lang="en-US" sz="1000" dirty="0"/>
              <a:t>- CDE still prefers LEAs that all edits be sent through the SEDS application program interface (API), which ensures the source system and CALPADS reflect the same data</a:t>
            </a:r>
          </a:p>
          <a:p>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6332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8005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8842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617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7BFE6-BEA3-46E2-A42F-8FAA901B1F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684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8312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2951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7678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602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8</a:t>
            </a:fld>
            <a:endParaRPr lang="en-US" noProof="0"/>
          </a:p>
        </p:txBody>
      </p:sp>
    </p:spTree>
    <p:extLst>
      <p:ext uri="{BB962C8B-B14F-4D97-AF65-F5344CB8AC3E}">
        <p14:creationId xmlns:p14="http://schemas.microsoft.com/office/powerpoint/2010/main" val="687616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eight files required for fall 1 are just part of a bigger set of data that comprises the </a:t>
            </a:r>
            <a:r>
              <a:rPr lang="en-US" b="1" dirty="0"/>
              <a:t>Student Profile.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17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063769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0315150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6084409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7026304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0118412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09427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8290303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8157296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001188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45935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5578637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8935694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6337381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7320307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491476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11296401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864256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7457075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694834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23395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39082959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0349087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7502865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606827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5972697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011916601"/>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7901344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73145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48320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581616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0211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8521107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15447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5803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29403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3305442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8915387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3045934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586956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583376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789006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50061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87700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32550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842638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31294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15656964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387064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1740012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0681125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818180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blipFill>
          <a:blip r:embed="rId2"/>
          <a:stretch>
            <a:fillRect/>
          </a:stretch>
        </a:blip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69153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September 15, 2023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11B520B1-6943-4489-92FF-75F2493CCD07}"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Fall 1 Data Population-Live v1.1 –  September 15, 2023</a:t>
            </a:r>
          </a:p>
        </p:txBody>
      </p:sp>
    </p:spTree>
    <p:extLst>
      <p:ext uri="{BB962C8B-B14F-4D97-AF65-F5344CB8AC3E}">
        <p14:creationId xmlns:p14="http://schemas.microsoft.com/office/powerpoint/2010/main" val="292962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Fall 1 Data Population-Live v1.1 –  September 15, 2023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94209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7321907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93489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1524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235143438"/>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Fall 1 Data Population-Live v1.1 –  September 15,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8135577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424098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28334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569238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D3D46EFB-0A64-4653-9A20-9EFEB001D985}" type="slidenum">
              <a:rPr lang="en-US" smtClean="0"/>
              <a:pPr>
                <a:defRPr/>
              </a:pPr>
              <a:t>‹#›</a:t>
            </a:fld>
            <a:endParaRPr lang="en-US"/>
          </a:p>
        </p:txBody>
      </p:sp>
    </p:spTree>
    <p:extLst>
      <p:ext uri="{BB962C8B-B14F-4D97-AF65-F5344CB8AC3E}">
        <p14:creationId xmlns:p14="http://schemas.microsoft.com/office/powerpoint/2010/main" val="1765024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Fall 1 Data Population-Live v1.1 –  September 15,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09EA43A2-B4E3-403D-B646-A570092A65D2}" type="slidenum">
              <a:rPr lang="en-US" smtClean="0"/>
              <a:pPr>
                <a:defRPr/>
              </a:pPr>
              <a:t>‹#›</a:t>
            </a:fld>
            <a:endParaRPr lang="en-US"/>
          </a:p>
        </p:txBody>
      </p:sp>
    </p:spTree>
    <p:extLst>
      <p:ext uri="{BB962C8B-B14F-4D97-AF65-F5344CB8AC3E}">
        <p14:creationId xmlns:p14="http://schemas.microsoft.com/office/powerpoint/2010/main" val="13708318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pPr>
              <a:defRPr/>
            </a:pPr>
            <a:r>
              <a:rPr lang="en-US"/>
              <a:t>Fall 1 Data Population-Live v1.1 –  September 15, 2023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pPr>
              <a:defRPr/>
            </a:pPr>
            <a:fld id="{49BEC4F1-57D4-4D09-8107-BE29184386AC}" type="slidenum">
              <a:rPr lang="en-US" smtClean="0"/>
              <a:pPr>
                <a:defRPr/>
              </a:pPr>
              <a:t>‹#›</a:t>
            </a:fld>
            <a:endParaRPr lang="en-US"/>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0660463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507752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012944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3571959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526709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364093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BB4C87F9-946B-4B3C-9482-D9DBAFCB5320}" type="slidenum">
              <a:rPr lang="en-US" smtClean="0"/>
              <a:pPr>
                <a:defRPr/>
              </a:pPr>
              <a:t>‹#›</a:t>
            </a:fld>
            <a:endParaRPr lang="en-US"/>
          </a:p>
        </p:txBody>
      </p:sp>
    </p:spTree>
    <p:extLst>
      <p:ext uri="{BB962C8B-B14F-4D97-AF65-F5344CB8AC3E}">
        <p14:creationId xmlns:p14="http://schemas.microsoft.com/office/powerpoint/2010/main" val="37441637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pPr>
              <a:defRPr/>
            </a:pPr>
            <a:r>
              <a:rPr lang="en-US"/>
              <a:t>Fall 1 Data Population-Live v1.1 –  September 15, 2023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pPr>
              <a:defRPr/>
            </a:pPr>
            <a:fld id="{D5449987-D549-4136-9617-497F91F4508D}" type="slidenum">
              <a:rPr lang="en-US" smtClean="0"/>
              <a:pPr>
                <a:defRPr/>
              </a:pPr>
              <a:t>‹#›</a:t>
            </a:fld>
            <a:endParaRPr lang="en-US"/>
          </a:p>
        </p:txBody>
      </p:sp>
    </p:spTree>
    <p:extLst>
      <p:ext uri="{BB962C8B-B14F-4D97-AF65-F5344CB8AC3E}">
        <p14:creationId xmlns:p14="http://schemas.microsoft.com/office/powerpoint/2010/main" val="10732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11760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6680155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4230214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922101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9CE8E97C-5F26-4DDC-8BC2-BF823C37AC35}"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Fall 1 Data Population-Live v1.1 –  September 15, 2023</a:t>
            </a:r>
          </a:p>
        </p:txBody>
      </p:sp>
    </p:spTree>
    <p:extLst>
      <p:ext uri="{BB962C8B-B14F-4D97-AF65-F5344CB8AC3E}">
        <p14:creationId xmlns:p14="http://schemas.microsoft.com/office/powerpoint/2010/main" val="6812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AF90469F-BED0-4277-9EE9-74AE5DC0FCC3}"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Fall 1 Data Population-Live v1.1 –  September 15,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321654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5DDD43CB-BE3B-4B9F-8E63-743213D1AF5C}"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Fall 1 Data Population-Live v1.1 –  September 15,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2513048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Diagonal Stripe 1">
            <a:extLst>
              <a:ext uri="{FF2B5EF4-FFF2-40B4-BE49-F238E27FC236}">
                <a16:creationId xmlns:a16="http://schemas.microsoft.com/office/drawing/2014/main" id="{134788FD-2278-B148-9AD2-BDD956624149}"/>
              </a:ext>
            </a:extLst>
          </p:cNvPr>
          <p:cNvSpPr/>
          <p:nvPr userDrawn="1"/>
        </p:nvSpPr>
        <p:spPr bwMode="auto">
          <a:xfrm>
            <a:off x="-4483" y="0"/>
            <a:ext cx="6890498" cy="6866969"/>
          </a:xfrm>
          <a:prstGeom prst="diagStrip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1" name="Rectangle 9"/>
          <p:cNvSpPr>
            <a:spLocks noGrp="1" noChangeArrowheads="1"/>
          </p:cNvSpPr>
          <p:nvPr>
            <p:ph type="dt" sz="quarter" idx="10"/>
          </p:nvPr>
        </p:nvSpPr>
        <p:spPr>
          <a:xfrm>
            <a:off x="1219202" y="6172203"/>
            <a:ext cx="2840567" cy="474663"/>
          </a:xfrm>
          <a:prstGeom prst="rect">
            <a:avLst/>
          </a:prstGeom>
        </p:spPr>
        <p:txBody>
          <a:bodyPr/>
          <a:lstStyle>
            <a:lvl1pPr>
              <a:defRPr sz="1400">
                <a:solidFill>
                  <a:schemeClr val="bg1"/>
                </a:solidFill>
              </a:defRPr>
            </a:lvl1pPr>
          </a:lstStyle>
          <a:p>
            <a:pPr>
              <a:defRPr/>
            </a:pPr>
            <a:endParaRPr lang="en-US"/>
          </a:p>
        </p:txBody>
      </p:sp>
      <p:sp>
        <p:nvSpPr>
          <p:cNvPr id="12" name="Rectangle 10"/>
          <p:cNvSpPr>
            <a:spLocks noGrp="1" noChangeArrowheads="1"/>
          </p:cNvSpPr>
          <p:nvPr>
            <p:ph type="ftr" sz="quarter" idx="11"/>
          </p:nvPr>
        </p:nvSpPr>
        <p:spPr>
          <a:xfrm>
            <a:off x="4368800" y="6248403"/>
            <a:ext cx="7215717" cy="474663"/>
          </a:xfrm>
        </p:spPr>
        <p:txBody>
          <a:bodyPr/>
          <a:lstStyle>
            <a:lvl1pPr>
              <a:defRPr/>
            </a:lvl1pPr>
          </a:lstStyle>
          <a:p>
            <a:pPr>
              <a:defRPr/>
            </a:pPr>
            <a:r>
              <a:rPr lang="en-US"/>
              <a:t>Fall 1 Data Population-Live v1.1 –  September 15, 2023</a:t>
            </a:r>
          </a:p>
        </p:txBody>
      </p:sp>
      <p:pic>
        <p:nvPicPr>
          <p:cNvPr id="14" name="Picture 13">
            <a:extLst>
              <a:ext uri="{FF2B5EF4-FFF2-40B4-BE49-F238E27FC236}">
                <a16:creationId xmlns:a16="http://schemas.microsoft.com/office/drawing/2014/main" id="{1781A1E3-B06F-D54D-8FBB-8C8D3C4FF9F6}"/>
              </a:ext>
            </a:extLst>
          </p:cNvPr>
          <p:cNvPicPr>
            <a:picLocks noChangeAspect="1"/>
          </p:cNvPicPr>
          <p:nvPr userDrawn="1"/>
        </p:nvPicPr>
        <p:blipFill>
          <a:blip r:embed="rId2"/>
          <a:stretch>
            <a:fillRect/>
          </a:stretch>
        </p:blipFill>
        <p:spPr>
          <a:xfrm>
            <a:off x="11143592" y="53829"/>
            <a:ext cx="864730" cy="853044"/>
          </a:xfrm>
          <a:prstGeom prst="rect">
            <a:avLst/>
          </a:prstGeom>
        </p:spPr>
      </p:pic>
      <p:pic>
        <p:nvPicPr>
          <p:cNvPr id="15" name="Picture 14">
            <a:extLst>
              <a:ext uri="{FF2B5EF4-FFF2-40B4-BE49-F238E27FC236}">
                <a16:creationId xmlns:a16="http://schemas.microsoft.com/office/drawing/2014/main" id="{BE7275B3-1651-2949-AB93-D592E171D06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a:ext>
            </a:extLst>
          </a:blip>
          <a:stretch>
            <a:fillRect/>
          </a:stretch>
        </p:blipFill>
        <p:spPr>
          <a:xfrm>
            <a:off x="6886016" y="53829"/>
            <a:ext cx="4041835" cy="899424"/>
          </a:xfrm>
          <a:prstGeom prst="rect">
            <a:avLst/>
          </a:prstGeom>
        </p:spPr>
      </p:pic>
      <p:sp>
        <p:nvSpPr>
          <p:cNvPr id="18" name="AutoShape 12">
            <a:extLst>
              <a:ext uri="{FF2B5EF4-FFF2-40B4-BE49-F238E27FC236}">
                <a16:creationId xmlns:a16="http://schemas.microsoft.com/office/drawing/2014/main" id="{8ACA714C-2E83-7645-B0D6-AA89F693BAAC}"/>
              </a:ext>
            </a:extLst>
          </p:cNvPr>
          <p:cNvSpPr>
            <a:spLocks noGrp="1" noChangeArrowheads="1"/>
          </p:cNvSpPr>
          <p:nvPr>
            <p:ph type="ctrTitle" sz="quarter" hasCustomPrompt="1"/>
          </p:nvPr>
        </p:nvSpPr>
        <p:spPr>
          <a:xfrm>
            <a:off x="5410201" y="1464562"/>
            <a:ext cx="6172200" cy="1425222"/>
          </a:xfrm>
          <a:prstGeom prst="roundRect">
            <a:avLst>
              <a:gd name="adj" fmla="val 50000"/>
            </a:avLst>
          </a:prstGeom>
        </p:spPr>
        <p:txBody>
          <a:bodyPr anchor="ctr"/>
          <a:lstStyle>
            <a:lvl1pPr algn="ctr">
              <a:defRPr sz="2800">
                <a:solidFill>
                  <a:schemeClr val="tx1"/>
                </a:solidFill>
                <a:latin typeface="+mj-lt"/>
                <a:cs typeface="Cordia New" panose="020B0304020202020204" pitchFamily="34" charset="-34"/>
              </a:defRPr>
            </a:lvl1pPr>
          </a:lstStyle>
          <a:p>
            <a:r>
              <a:rPr lang="en-US" dirty="0"/>
              <a:t>Click to edit Master </a:t>
            </a:r>
            <a:br>
              <a:rPr lang="en-US" dirty="0"/>
            </a:br>
            <a:r>
              <a:rPr lang="en-US" dirty="0"/>
              <a:t>title style</a:t>
            </a:r>
          </a:p>
        </p:txBody>
      </p:sp>
      <p:sp>
        <p:nvSpPr>
          <p:cNvPr id="19" name="Diagonal Stripe 18">
            <a:extLst>
              <a:ext uri="{FF2B5EF4-FFF2-40B4-BE49-F238E27FC236}">
                <a16:creationId xmlns:a16="http://schemas.microsoft.com/office/drawing/2014/main" id="{6B143BDE-8850-2945-8B0F-7B92A6A84305}"/>
              </a:ext>
            </a:extLst>
          </p:cNvPr>
          <p:cNvSpPr/>
          <p:nvPr userDrawn="1"/>
        </p:nvSpPr>
        <p:spPr bwMode="auto">
          <a:xfrm>
            <a:off x="-6725" y="0"/>
            <a:ext cx="6890500" cy="3200060"/>
          </a:xfrm>
          <a:prstGeom prst="diagStripe">
            <a:avLst/>
          </a:prstGeom>
          <a:solidFill>
            <a:srgbClr val="4CAFE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1" name="Diagonal Stripe 20">
            <a:extLst>
              <a:ext uri="{FF2B5EF4-FFF2-40B4-BE49-F238E27FC236}">
                <a16:creationId xmlns:a16="http://schemas.microsoft.com/office/drawing/2014/main" id="{93EC5C30-9C29-6640-BE1B-83B09C68DE5F}"/>
              </a:ext>
            </a:extLst>
          </p:cNvPr>
          <p:cNvSpPr/>
          <p:nvPr userDrawn="1"/>
        </p:nvSpPr>
        <p:spPr bwMode="auto">
          <a:xfrm>
            <a:off x="-6725" y="3744750"/>
            <a:ext cx="12198725" cy="3122220"/>
          </a:xfrm>
          <a:prstGeom prst="diagStripe">
            <a:avLst/>
          </a:prstGeom>
          <a:gradFill>
            <a:gsLst>
              <a:gs pos="0">
                <a:schemeClr val="accent5">
                  <a:alpha val="0"/>
                  <a:lumMod val="0"/>
                  <a:lumOff val="100000"/>
                </a:schemeClr>
              </a:gs>
              <a:gs pos="100000">
                <a:srgbClr val="FFA50C"/>
              </a:gs>
            </a:gsLst>
            <a:path path="circle">
              <a:fillToRect l="50000" t="-80000" r="50000" b="18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9864" name="Rectangle 8"/>
          <p:cNvSpPr>
            <a:spLocks noGrp="1" noChangeArrowheads="1"/>
          </p:cNvSpPr>
          <p:nvPr>
            <p:ph type="subTitle" idx="1"/>
          </p:nvPr>
        </p:nvSpPr>
        <p:spPr>
          <a:xfrm>
            <a:off x="5789611" y="3630445"/>
            <a:ext cx="5350933" cy="1447801"/>
          </a:xfrm>
        </p:spPr>
        <p:txBody>
          <a:bodyPr anchor="b"/>
          <a:lstStyle>
            <a:lvl1pPr marL="0" indent="0">
              <a:buFont typeface="Wingdings" pitchFamily="2" charset="2"/>
              <a:buNone/>
              <a:defRPr>
                <a:solidFill>
                  <a:srgbClr val="663300"/>
                </a:solidFill>
              </a:defRPr>
            </a:lvl1pPr>
          </a:lstStyle>
          <a:p>
            <a:r>
              <a:rPr lang="en-US" dirty="0"/>
              <a:t>Click to edit Master subtitle style</a:t>
            </a:r>
          </a:p>
        </p:txBody>
      </p:sp>
    </p:spTree>
    <p:extLst>
      <p:ext uri="{BB962C8B-B14F-4D97-AF65-F5344CB8AC3E}">
        <p14:creationId xmlns:p14="http://schemas.microsoft.com/office/powerpoint/2010/main" val="18246048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014668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46851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9144173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1562131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9667294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4315188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4576028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466674866"/>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2423803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789815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087711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831739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620516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1407714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5991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5601627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7329310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2262797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6864309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1035460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789133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2455537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301061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8948037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4368882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323120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38944354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081556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0075992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818396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971112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10463699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331522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592846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0438081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051552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855354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668542433"/>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7588940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807311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017342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69169587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897864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19414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1 Data Population-Live v1.1 –  September 15, 2023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602381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September 15, 2023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701418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286879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8429185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7683554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096904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845675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024196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1 Data Population-Live v1.1 –  September 15, 2023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118626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0922973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53119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4792756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165509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26339778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88308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89594897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Fall 1 Data Population-Live v1.1 –  September 15, 2023</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8949498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Fall 1 Data Population-Live v1.1 –  September 15, 2023</a:t>
            </a:r>
          </a:p>
        </p:txBody>
      </p:sp>
      <p:sp>
        <p:nvSpPr>
          <p:cNvPr id="6" name="Slide Number Placeholder 5"/>
          <p:cNvSpPr>
            <a:spLocks noGrp="1"/>
          </p:cNvSpPr>
          <p:nvPr>
            <p:ph type="sldNum" sz="quarter" idx="12"/>
          </p:nvPr>
        </p:nvSpPr>
        <p:spPr/>
        <p:txBody>
          <a:bodyPr/>
          <a:lstStyle/>
          <a:p>
            <a:fld id="{4ECDD915-3E64-BE43-BCD6-776158E29207}" type="slidenum">
              <a:rPr lang="en-US" smtClean="0"/>
              <a:t>‹#›</a:t>
            </a:fld>
            <a:endParaRPr lang="en-US"/>
          </a:p>
        </p:txBody>
      </p:sp>
      <p:sp>
        <p:nvSpPr>
          <p:cNvPr id="12" name="Rectangle 11">
            <a:extLst>
              <a:ext uri="{FF2B5EF4-FFF2-40B4-BE49-F238E27FC236}">
                <a16:creationId xmlns:a16="http://schemas.microsoft.com/office/drawing/2014/main" id="{898B1590-AE84-F249-9078-193F768D06D4}"/>
              </a:ext>
            </a:extLst>
          </p:cNvPr>
          <p:cNvSpPr/>
          <p:nvPr userDrawn="1"/>
        </p:nvSpPr>
        <p:spPr>
          <a:xfrm>
            <a:off x="1" y="864186"/>
            <a:ext cx="12191999" cy="6103144"/>
          </a:xfrm>
          <a:prstGeom prst="rect">
            <a:avLst/>
          </a:prstGeom>
          <a:solidFill>
            <a:srgbClr val="F7F8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 name="Picture 12">
            <a:extLst>
              <a:ext uri="{FF2B5EF4-FFF2-40B4-BE49-F238E27FC236}">
                <a16:creationId xmlns:a16="http://schemas.microsoft.com/office/drawing/2014/main" id="{F1C6A31D-C3C1-7A44-920F-3053E2931536}"/>
              </a:ext>
            </a:extLst>
          </p:cNvPr>
          <p:cNvPicPr>
            <a:picLocks noChangeAspect="1"/>
          </p:cNvPicPr>
          <p:nvPr userDrawn="1"/>
        </p:nvPicPr>
        <p:blipFill>
          <a:blip r:embed="rId2"/>
          <a:stretch>
            <a:fillRect/>
          </a:stretch>
        </p:blipFill>
        <p:spPr>
          <a:xfrm>
            <a:off x="1" y="0"/>
            <a:ext cx="12191999" cy="754856"/>
          </a:xfrm>
          <a:prstGeom prst="rect">
            <a:avLst/>
          </a:prstGeom>
        </p:spPr>
      </p:pic>
      <p:sp>
        <p:nvSpPr>
          <p:cNvPr id="14" name="Title 1">
            <a:extLst>
              <a:ext uri="{FF2B5EF4-FFF2-40B4-BE49-F238E27FC236}">
                <a16:creationId xmlns:a16="http://schemas.microsoft.com/office/drawing/2014/main" id="{ECE43F91-F2ED-804B-9366-780765F841A4}"/>
              </a:ext>
            </a:extLst>
          </p:cNvPr>
          <p:cNvSpPr>
            <a:spLocks noGrp="1"/>
          </p:cNvSpPr>
          <p:nvPr>
            <p:ph type="title"/>
          </p:nvPr>
        </p:nvSpPr>
        <p:spPr>
          <a:xfrm>
            <a:off x="3683000" y="160967"/>
            <a:ext cx="7670800" cy="425334"/>
          </a:xfrm>
        </p:spPr>
        <p:txBody>
          <a:bodyPr anchor="t">
            <a:normAutofit fontScale="90000"/>
          </a:bodyPr>
          <a:lstStyle/>
          <a:p>
            <a:pPr algn="r"/>
            <a:r>
              <a:rPr lang="en-US" sz="2800" b="1">
                <a:solidFill>
                  <a:schemeClr val="bg1"/>
                </a:solidFill>
                <a:latin typeface="Nunito Sans" pitchFamily="2" charset="77"/>
              </a:rPr>
              <a:t>Click to edit Master title style</a:t>
            </a:r>
          </a:p>
        </p:txBody>
      </p:sp>
      <p:sp>
        <p:nvSpPr>
          <p:cNvPr id="15" name="Content Placeholder 2">
            <a:extLst>
              <a:ext uri="{FF2B5EF4-FFF2-40B4-BE49-F238E27FC236}">
                <a16:creationId xmlns:a16="http://schemas.microsoft.com/office/drawing/2014/main" id="{495AEB24-4806-BD40-A184-C7A6A412083E}"/>
              </a:ext>
            </a:extLst>
          </p:cNvPr>
          <p:cNvSpPr>
            <a:spLocks noGrp="1"/>
          </p:cNvSpPr>
          <p:nvPr>
            <p:ph idx="1"/>
          </p:nvPr>
        </p:nvSpPr>
        <p:spPr>
          <a:xfrm>
            <a:off x="838200" y="1104901"/>
            <a:ext cx="10515600" cy="5072063"/>
          </a:xfrm>
        </p:spPr>
        <p:txBody>
          <a:bodyPr/>
          <a:lstStyle/>
          <a:p>
            <a:pPr lvl="0"/>
            <a:r>
              <a:rPr lang="en-US">
                <a:solidFill>
                  <a:schemeClr val="tx2">
                    <a:lumMod val="75000"/>
                  </a:schemeClr>
                </a:solidFill>
                <a:latin typeface="Nunito Sans" pitchFamily="2" charset="77"/>
              </a:rPr>
              <a:t>Edit Master text styles</a:t>
            </a:r>
          </a:p>
        </p:txBody>
      </p:sp>
      <p:pic>
        <p:nvPicPr>
          <p:cNvPr id="16" name="Picture 15">
            <a:extLst>
              <a:ext uri="{FF2B5EF4-FFF2-40B4-BE49-F238E27FC236}">
                <a16:creationId xmlns:a16="http://schemas.microsoft.com/office/drawing/2014/main" id="{16DA130C-D7A2-6748-8B1C-F2772F45549C}"/>
              </a:ext>
            </a:extLst>
          </p:cNvPr>
          <p:cNvPicPr>
            <a:picLocks noChangeAspect="1"/>
          </p:cNvPicPr>
          <p:nvPr userDrawn="1"/>
        </p:nvPicPr>
        <p:blipFill>
          <a:blip r:embed="rId3"/>
          <a:stretch>
            <a:fillRect/>
          </a:stretch>
        </p:blipFill>
        <p:spPr>
          <a:xfrm>
            <a:off x="922260" y="160967"/>
            <a:ext cx="1681179" cy="425335"/>
          </a:xfrm>
          <a:prstGeom prst="rect">
            <a:avLst/>
          </a:prstGeom>
        </p:spPr>
      </p:pic>
    </p:spTree>
    <p:extLst>
      <p:ext uri="{BB962C8B-B14F-4D97-AF65-F5344CB8AC3E}">
        <p14:creationId xmlns:p14="http://schemas.microsoft.com/office/powerpoint/2010/main" val="6289342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753192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042463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4131095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301276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28371139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1316971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0796193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865468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13126805"/>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8599972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743175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516684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42893077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50533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499478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3521292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486380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2798360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2752459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013322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102500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453269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34948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49578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3102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5207831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08629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561319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7327257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825054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924733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58473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80847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710250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374981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685997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2343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314440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69831360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721220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1795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9174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835992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065686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979117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611661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84339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20972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55292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650413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50218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142529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178476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69359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27775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877897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52566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704313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63074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181657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349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203234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2567482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150398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954328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05005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7679860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30309253"/>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2266096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487205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6476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43477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962826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00802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937034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86231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2888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680790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513654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44377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170898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491171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1383904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6764516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94435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325591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2564568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02994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7457852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Fall 1 Data Population-Live v1.1 –  September 15, 2023</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5547423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73111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998699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376229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September 15,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7093007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7470967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099289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7250640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877016687"/>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4201270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067736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September 15,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185556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3.sv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2.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image" Target="../media/image3.sv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image" Target="../media/image2.pn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image" Target="../media/image1.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image" Target="../media/image3.sv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image" Target="../media/image2.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image" Target="../media/image1.pn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theme" Target="../theme/theme4.xml"/><Relationship Id="rId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image" Target="../media/image3.svg"/><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image" Target="../media/image2.png"/><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image" Target="../media/image1.png"/><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theme" Target="../theme/theme5.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8" Type="http://schemas.openxmlformats.org/officeDocument/2006/relationships/slideLayout" Target="../slideLayouts/slideLayout12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9" Type="http://schemas.openxmlformats.org/officeDocument/2006/relationships/slideLayout" Target="../slideLayouts/slideLayout186.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42" Type="http://schemas.openxmlformats.org/officeDocument/2006/relationships/slideLayout" Target="../slideLayouts/slideLayout189.xml"/><Relationship Id="rId47" Type="http://schemas.openxmlformats.org/officeDocument/2006/relationships/slideLayout" Target="../slideLayouts/slideLayout194.xml"/><Relationship Id="rId50" Type="http://schemas.openxmlformats.org/officeDocument/2006/relationships/slideLayout" Target="../slideLayouts/slideLayout197.xml"/><Relationship Id="rId55" Type="http://schemas.openxmlformats.org/officeDocument/2006/relationships/slideLayout" Target="../slideLayouts/slideLayout202.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9" Type="http://schemas.openxmlformats.org/officeDocument/2006/relationships/slideLayout" Target="../slideLayouts/slideLayout176.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40" Type="http://schemas.openxmlformats.org/officeDocument/2006/relationships/slideLayout" Target="../slideLayouts/slideLayout187.xml"/><Relationship Id="rId45" Type="http://schemas.openxmlformats.org/officeDocument/2006/relationships/slideLayout" Target="../slideLayouts/slideLayout192.xml"/><Relationship Id="rId53" Type="http://schemas.openxmlformats.org/officeDocument/2006/relationships/slideLayout" Target="../slideLayouts/slideLayout200.xml"/><Relationship Id="rId58" Type="http://schemas.openxmlformats.org/officeDocument/2006/relationships/slideLayout" Target="../slideLayouts/slideLayout205.xml"/><Relationship Id="rId5" Type="http://schemas.openxmlformats.org/officeDocument/2006/relationships/slideLayout" Target="../slideLayouts/slideLayout152.xml"/><Relationship Id="rId61" Type="http://schemas.openxmlformats.org/officeDocument/2006/relationships/image" Target="../media/image2.png"/><Relationship Id="rId19" Type="http://schemas.openxmlformats.org/officeDocument/2006/relationships/slideLayout" Target="../slideLayouts/slideLayout16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43" Type="http://schemas.openxmlformats.org/officeDocument/2006/relationships/slideLayout" Target="../slideLayouts/slideLayout190.xml"/><Relationship Id="rId48" Type="http://schemas.openxmlformats.org/officeDocument/2006/relationships/slideLayout" Target="../slideLayouts/slideLayout195.xml"/><Relationship Id="rId56" Type="http://schemas.openxmlformats.org/officeDocument/2006/relationships/slideLayout" Target="../slideLayouts/slideLayout203.xml"/><Relationship Id="rId8" Type="http://schemas.openxmlformats.org/officeDocument/2006/relationships/slideLayout" Target="../slideLayouts/slideLayout155.xml"/><Relationship Id="rId51" Type="http://schemas.openxmlformats.org/officeDocument/2006/relationships/slideLayout" Target="../slideLayouts/slideLayout198.xml"/><Relationship Id="rId3" Type="http://schemas.openxmlformats.org/officeDocument/2006/relationships/slideLayout" Target="../slideLayouts/slideLayout150.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slideLayout" Target="../slideLayouts/slideLayout185.xml"/><Relationship Id="rId46" Type="http://schemas.openxmlformats.org/officeDocument/2006/relationships/slideLayout" Target="../slideLayouts/slideLayout193.xml"/><Relationship Id="rId59" Type="http://schemas.openxmlformats.org/officeDocument/2006/relationships/theme" Target="../theme/theme6.xml"/><Relationship Id="rId20" Type="http://schemas.openxmlformats.org/officeDocument/2006/relationships/slideLayout" Target="../slideLayouts/slideLayout167.xml"/><Relationship Id="rId41" Type="http://schemas.openxmlformats.org/officeDocument/2006/relationships/slideLayout" Target="../slideLayouts/slideLayout188.xml"/><Relationship Id="rId54" Type="http://schemas.openxmlformats.org/officeDocument/2006/relationships/slideLayout" Target="../slideLayouts/slideLayout201.xml"/><Relationship Id="rId62" Type="http://schemas.openxmlformats.org/officeDocument/2006/relationships/image" Target="../media/image3.sv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49" Type="http://schemas.openxmlformats.org/officeDocument/2006/relationships/slideLayout" Target="../slideLayouts/slideLayout196.xml"/><Relationship Id="rId57" Type="http://schemas.openxmlformats.org/officeDocument/2006/relationships/slideLayout" Target="../slideLayouts/slideLayout204.xml"/><Relationship Id="rId10" Type="http://schemas.openxmlformats.org/officeDocument/2006/relationships/slideLayout" Target="../slideLayouts/slideLayout157.xml"/><Relationship Id="rId31" Type="http://schemas.openxmlformats.org/officeDocument/2006/relationships/slideLayout" Target="../slideLayouts/slideLayout178.xml"/><Relationship Id="rId44" Type="http://schemas.openxmlformats.org/officeDocument/2006/relationships/slideLayout" Target="../slideLayouts/slideLayout191.xml"/><Relationship Id="rId52" Type="http://schemas.openxmlformats.org/officeDocument/2006/relationships/slideLayout" Target="../slideLayouts/slideLayout199.xml"/><Relationship Id="rId60" Type="http://schemas.openxmlformats.org/officeDocument/2006/relationships/image" Target="../media/image1.png"/><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34" Type="http://schemas.openxmlformats.org/officeDocument/2006/relationships/image" Target="../media/image2.png"/><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image" Target="../media/image1.png"/><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theme" Target="../theme/theme7.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image" Target="../media/image3.svg"/><Relationship Id="rId8" Type="http://schemas.openxmlformats.org/officeDocument/2006/relationships/slideLayout" Target="../slideLayouts/slideLayout21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image" Target="../media/image3.svg"/><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image" Target="../media/image2.png"/><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image" Target="../media/image1.png"/><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theme" Target="../theme/theme8.xml"/><Relationship Id="rId8" Type="http://schemas.openxmlformats.org/officeDocument/2006/relationships/slideLayout" Target="../slideLayouts/slideLayout2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1 Data Population-Live v1.1 –  September 15, 2023</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1 Data Population-Live v1.1 –  September 15,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02394083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1 Data Population-Live v1.1 –  September 15,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25953946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1 Data Population-Live v1.1 –  September 15,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88050759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1 Data Population-Live v1.1 –  September 15,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cstate="hq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93041343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pPr>
              <a:defRPr/>
            </a:pPr>
            <a:fld id="{11B520B1-6943-4489-92FF-75F2493CCD07}" type="slidenum">
              <a:rPr lang="en-US" smtClean="0"/>
              <a:pPr>
                <a:defRPr/>
              </a:pPr>
              <a:t>‹#›</a:t>
            </a:fld>
            <a:endParaRPr lang="en-US"/>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62736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pPr>
              <a:defRPr/>
            </a:pPr>
            <a:r>
              <a:rPr lang="en-US"/>
              <a:t>Fall 1 Data Population-Live v1.1 –  September 15, 2023</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9335038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6" r:id="rId41"/>
    <p:sldLayoutId id="2147483967" r:id="rId42"/>
    <p:sldLayoutId id="2147483968" r:id="rId43"/>
    <p:sldLayoutId id="2147483969" r:id="rId44"/>
    <p:sldLayoutId id="2147483970" r:id="rId45"/>
    <p:sldLayoutId id="2147483971" r:id="rId46"/>
    <p:sldLayoutId id="2147483972" r:id="rId47"/>
    <p:sldLayoutId id="2147483973" r:id="rId48"/>
    <p:sldLayoutId id="2147483974" r:id="rId49"/>
    <p:sldLayoutId id="2147483975" r:id="rId50"/>
    <p:sldLayoutId id="2147483976" r:id="rId51"/>
    <p:sldLayoutId id="2147483977" r:id="rId52"/>
    <p:sldLayoutId id="2147483978" r:id="rId53"/>
    <p:sldLayoutId id="2147483979" r:id="rId54"/>
    <p:sldLayoutId id="2147483980" r:id="rId55"/>
    <p:sldLayoutId id="2147483981" r:id="rId56"/>
    <p:sldLayoutId id="2147483982" r:id="rId57"/>
    <p:sldLayoutId id="2147483983"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1 Data Population-Live v1.1 –  September 15, 2023</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91808952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 id="2147484007" r:id="rId23"/>
    <p:sldLayoutId id="2147484008" r:id="rId24"/>
    <p:sldLayoutId id="2147484009" r:id="rId25"/>
    <p:sldLayoutId id="2147484010" r:id="rId26"/>
    <p:sldLayoutId id="2147484011" r:id="rId27"/>
    <p:sldLayoutId id="2147484012" r:id="rId28"/>
    <p:sldLayoutId id="2147484013" r:id="rId29"/>
    <p:sldLayoutId id="2147484014" r:id="rId30"/>
    <p:sldLayoutId id="2147484015"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1 Data Population-Live v1.1 –  September 15,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567774069"/>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0.gif"/><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47.sv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hyperlink" Target="https://ceds.ed.gov/iso639-2LanguageCode.aspx" TargetMode="External"/><Relationship Id="rId2" Type="http://schemas.openxmlformats.org/officeDocument/2006/relationships/notesSlide" Target="../notesSlides/notesSlide36.xml"/><Relationship Id="rId1" Type="http://schemas.openxmlformats.org/officeDocument/2006/relationships/slideLayout" Target="../slideLayouts/slideLayout109.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7.png"/><Relationship Id="rId7" Type="http://schemas.openxmlformats.org/officeDocument/2006/relationships/diagramColors" Target="../diagrams/colors7.xml"/><Relationship Id="rId2" Type="http://schemas.openxmlformats.org/officeDocument/2006/relationships/notesSlide" Target="../notesSlides/notesSlide38.xml"/><Relationship Id="rId1" Type="http://schemas.openxmlformats.org/officeDocument/2006/relationships/slideLayout" Target="../slideLayouts/slideLayout16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13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6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2.sv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gif"/></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72.sv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sv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20.xml"/><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72.sv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98.sv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7.xml"/><Relationship Id="rId1" Type="http://schemas.openxmlformats.org/officeDocument/2006/relationships/slideLayout" Target="../slideLayouts/slideLayout20.xml"/><Relationship Id="rId5" Type="http://schemas.openxmlformats.org/officeDocument/2006/relationships/image" Target="../media/image112.png"/><Relationship Id="rId4"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20.xml"/><Relationship Id="rId5" Type="http://schemas.openxmlformats.org/officeDocument/2006/relationships/image" Target="../media/image114.png"/><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7.xm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257.xml"/><Relationship Id="rId4" Type="http://schemas.openxmlformats.org/officeDocument/2006/relationships/image" Target="../media/image118.png"/></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124.svg"/><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74.xml"/><Relationship Id="rId1" Type="http://schemas.openxmlformats.org/officeDocument/2006/relationships/slideLayout" Target="../slideLayouts/slideLayout227.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78.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7.png"/><Relationship Id="rId7" Type="http://schemas.openxmlformats.org/officeDocument/2006/relationships/image" Target="../media/image138.jpg"/><Relationship Id="rId12" Type="http://schemas.openxmlformats.org/officeDocument/2006/relationships/hyperlink" Target="https://www.elpac.org/" TargetMode="External"/><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hyperlink" Target="https://www.youtube.com/channel/UCA9oRTiyVECCCzOxpmJheZw" TargetMode="External"/><Relationship Id="rId11" Type="http://schemas.openxmlformats.org/officeDocument/2006/relationships/image" Target="../media/image139.png"/><Relationship Id="rId5" Type="http://schemas.openxmlformats.org/officeDocument/2006/relationships/hyperlink" Target="http://www.cde.ca.gov/ds/sp/cl/systemdocs.asp" TargetMode="External"/><Relationship Id="rId10" Type="http://schemas.openxmlformats.org/officeDocument/2006/relationships/hyperlink" Target="https://documentation.calpads.org/Support/References" TargetMode="External"/><Relationship Id="rId4" Type="http://schemas.openxmlformats.org/officeDocument/2006/relationships/hyperlink" Target="https://learn.fcmat.org/" TargetMode="External"/><Relationship Id="rId9"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48.jpg"/><Relationship Id="rId5" Type="http://schemas.openxmlformats.org/officeDocument/2006/relationships/image" Target="../media/image142.png"/><Relationship Id="rId10" Type="http://schemas.openxmlformats.org/officeDocument/2006/relationships/image" Target="../media/image147.svg"/><Relationship Id="rId4" Type="http://schemas.openxmlformats.org/officeDocument/2006/relationships/image" Target="../media/image141.svg"/><Relationship Id="rId9" Type="http://schemas.openxmlformats.org/officeDocument/2006/relationships/image" Target="../media/image146.png"/></Relationships>
</file>

<file path=ppt/slides/_rels/slide81.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8.png"/><Relationship Id="rId3" Type="http://schemas.openxmlformats.org/officeDocument/2006/relationships/image" Target="../media/image149.jpg"/><Relationship Id="rId7" Type="http://schemas.openxmlformats.org/officeDocument/2006/relationships/image" Target="../media/image153.svg"/><Relationship Id="rId12" Type="http://schemas.openxmlformats.org/officeDocument/2006/relationships/hyperlink" Target="https://csis.fcmat.org/" TargetMode="External"/><Relationship Id="rId2" Type="http://schemas.openxmlformats.org/officeDocument/2006/relationships/notesSlide" Target="../notesSlides/notesSlide79.xml"/><Relationship Id="rId1" Type="http://schemas.openxmlformats.org/officeDocument/2006/relationships/slideLayout" Target="../slideLayouts/slideLayout23.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59.sv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dirty="0">
                <a:solidFill>
                  <a:srgbClr val="FF715B"/>
                </a:solidFill>
              </a:rPr>
              <a:t>Fall 1 Data Population</a:t>
            </a:r>
            <a:br>
              <a:rPr lang="en-US" dirty="0"/>
            </a:br>
            <a:br>
              <a:rPr lang="en-US" dirty="0"/>
            </a:br>
            <a:r>
              <a:rPr lang="en-US" dirty="0">
                <a:solidFill>
                  <a:srgbClr val="555FAD"/>
                </a:solidFill>
              </a:rPr>
              <a:t>Live Training</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pPr>
              <a:spcBef>
                <a:spcPts val="0"/>
              </a:spcBef>
              <a:spcAft>
                <a:spcPts val="0"/>
              </a:spcAft>
            </a:pPr>
            <a:r>
              <a:rPr lang="en-US" dirty="0">
                <a:solidFill>
                  <a:schemeClr val="tx1">
                    <a:lumMod val="75000"/>
                    <a:lumOff val="25000"/>
                  </a:schemeClr>
                </a:solidFill>
              </a:rPr>
              <a:t>Student Profile</a:t>
            </a:r>
          </a:p>
          <a:p>
            <a:pPr>
              <a:spcBef>
                <a:spcPts val="0"/>
              </a:spcBef>
              <a:spcAft>
                <a:spcPts val="0"/>
              </a:spcAft>
            </a:pPr>
            <a:r>
              <a:rPr lang="en-US" dirty="0">
                <a:solidFill>
                  <a:schemeClr val="tx1">
                    <a:lumMod val="75000"/>
                    <a:lumOff val="25000"/>
                  </a:schemeClr>
                </a:solidFill>
              </a:rPr>
              <a:t>Batch File Submission</a:t>
            </a:r>
          </a:p>
          <a:p>
            <a:pPr>
              <a:spcBef>
                <a:spcPts val="0"/>
              </a:spcBef>
              <a:spcAft>
                <a:spcPts val="0"/>
              </a:spcAft>
            </a:pPr>
            <a:r>
              <a:rPr lang="en-US" dirty="0">
                <a:solidFill>
                  <a:schemeClr val="tx1">
                    <a:lumMod val="75000"/>
                    <a:lumOff val="25000"/>
                  </a:schemeClr>
                </a:solidFill>
              </a:rPr>
              <a:t>Error Validation</a:t>
            </a:r>
          </a:p>
          <a:p>
            <a:pPr>
              <a:spcBef>
                <a:spcPts val="0"/>
              </a:spcBef>
              <a:spcAft>
                <a:spcPts val="0"/>
              </a:spcAft>
            </a:pPr>
            <a:r>
              <a:rPr lang="en-US" dirty="0">
                <a:solidFill>
                  <a:schemeClr val="tx1">
                    <a:lumMod val="75000"/>
                    <a:lumOff val="25000"/>
                  </a:schemeClr>
                </a:solidFill>
              </a:rPr>
              <a:t>Online Maintenance</a:t>
            </a:r>
          </a:p>
          <a:p>
            <a:pPr>
              <a:spcBef>
                <a:spcPts val="0"/>
              </a:spcBef>
              <a:spcAft>
                <a:spcPts val="0"/>
              </a:spcAft>
            </a:pPr>
            <a:endParaRPr lang="en-US" dirty="0">
              <a:solidFill>
                <a:schemeClr val="tx1">
                  <a:lumMod val="75000"/>
                  <a:lumOff val="25000"/>
                </a:schemeClr>
              </a:solidFill>
            </a:endParaRPr>
          </a:p>
        </p:txBody>
      </p: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146216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A106A1-5BFA-4033-8A49-0E0F2A688C19}"/>
              </a:ext>
            </a:extLst>
          </p:cNvPr>
          <p:cNvSpPr>
            <a:spLocks noGrp="1"/>
          </p:cNvSpPr>
          <p:nvPr>
            <p:ph type="sldNum" sz="quarter" idx="11"/>
          </p:nvPr>
        </p:nvSpPr>
        <p:spPr/>
        <p:txBody>
          <a:bodyPr/>
          <a:lstStyle/>
          <a:p>
            <a:fld id="{4B73C415-D670-4716-A5EC-CC4D52CA2BAC}" type="slidenum">
              <a:rPr lang="en-US" smtClean="0"/>
              <a:pPr/>
              <a:t>10</a:t>
            </a:fld>
            <a:endParaRPr lang="en-US"/>
          </a:p>
        </p:txBody>
      </p:sp>
      <p:sp>
        <p:nvSpPr>
          <p:cNvPr id="2" name="Title 1">
            <a:extLst>
              <a:ext uri="{FF2B5EF4-FFF2-40B4-BE49-F238E27FC236}">
                <a16:creationId xmlns:a16="http://schemas.microsoft.com/office/drawing/2014/main" id="{923EAE0D-88F0-4123-A369-92983D7E55DC}"/>
              </a:ext>
            </a:extLst>
          </p:cNvPr>
          <p:cNvSpPr>
            <a:spLocks noGrp="1"/>
          </p:cNvSpPr>
          <p:nvPr>
            <p:ph type="title" idx="4294967295"/>
          </p:nvPr>
        </p:nvSpPr>
        <p:spPr>
          <a:xfrm>
            <a:off x="693881" y="523796"/>
            <a:ext cx="4948237" cy="431800"/>
          </a:xfrm>
        </p:spPr>
        <p:txBody>
          <a:bodyPr/>
          <a:lstStyle/>
          <a:p>
            <a:r>
              <a:rPr lang="en-US" sz="3600" b="1" dirty="0"/>
              <a:t>Student Profile</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4294967295"/>
          </p:nvPr>
        </p:nvSpPr>
        <p:spPr>
          <a:xfrm>
            <a:off x="487565" y="2030630"/>
            <a:ext cx="4429125" cy="3391813"/>
          </a:xfrm>
        </p:spPr>
        <p:txBody>
          <a:bodyPr/>
          <a:lstStyle/>
          <a:p>
            <a:pPr marL="0" indent="0" algn="ctr">
              <a:buNone/>
            </a:pPr>
            <a:r>
              <a:rPr lang="en-US" sz="2400"/>
              <a:t>The Student profile data population that is the basis for Fall 1 is the building block for the rest of the data reporting requirements in CALPADS</a:t>
            </a: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3" name="Diagram 2" descr="Diagram of six overlapping circles with five smaller circles connected to a sixth in the center. The large center circle shows the relationship of student data in Fall 1.">
            <a:extLst>
              <a:ext uri="{FF2B5EF4-FFF2-40B4-BE49-F238E27FC236}">
                <a16:creationId xmlns:a16="http://schemas.microsoft.com/office/drawing/2014/main" id="{8B6D58D6-C53F-4934-BEDE-21CAF0DAEB2A}"/>
              </a:ext>
            </a:extLst>
          </p:cNvPr>
          <p:cNvGraphicFramePr/>
          <p:nvPr>
            <p:extLst>
              <p:ext uri="{D42A27DB-BD31-4B8C-83A1-F6EECF244321}">
                <p14:modId xmlns:p14="http://schemas.microsoft.com/office/powerpoint/2010/main" val="3794158264"/>
              </p:ext>
            </p:extLst>
          </p:nvPr>
        </p:nvGraphicFramePr>
        <p:xfrm>
          <a:off x="3455193" y="-119439"/>
          <a:ext cx="9901238" cy="6599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12">
            <a:extLst>
              <a:ext uri="{FF2B5EF4-FFF2-40B4-BE49-F238E27FC236}">
                <a16:creationId xmlns:a16="http://schemas.microsoft.com/office/drawing/2014/main" id="{2CCE85C8-74BA-DD69-C185-492A89B6839A}"/>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490080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1727706-9137-4AE8-7685-4650B5068CE5}"/>
              </a:ext>
            </a:extLst>
          </p:cNvPr>
          <p:cNvGraphicFramePr/>
          <p:nvPr/>
        </p:nvGraphicFramePr>
        <p:xfrm>
          <a:off x="320040" y="891540"/>
          <a:ext cx="11105789" cy="5424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38FDD1C-5618-5393-0BA8-835D5A88D7CA}"/>
              </a:ext>
            </a:extLst>
          </p:cNvPr>
          <p:cNvSpPr>
            <a:spLocks noGrp="1"/>
          </p:cNvSpPr>
          <p:nvPr>
            <p:ph type="title"/>
          </p:nvPr>
        </p:nvSpPr>
        <p:spPr>
          <a:xfrm>
            <a:off x="766171" y="168443"/>
            <a:ext cx="10515600" cy="1077388"/>
          </a:xfrm>
        </p:spPr>
        <p:txBody>
          <a:bodyPr/>
          <a:lstStyle/>
          <a:p>
            <a:pPr algn="ctr"/>
            <a:r>
              <a:rPr lang="en-US" dirty="0"/>
              <a:t>Departments Involved</a:t>
            </a:r>
          </a:p>
        </p:txBody>
      </p:sp>
      <p:sp>
        <p:nvSpPr>
          <p:cNvPr id="4" name="TextBox 3">
            <a:extLst>
              <a:ext uri="{FF2B5EF4-FFF2-40B4-BE49-F238E27FC236}">
                <a16:creationId xmlns:a16="http://schemas.microsoft.com/office/drawing/2014/main" id="{DE7E18FE-059E-E106-1B60-7BFF2464A3AA}"/>
              </a:ext>
            </a:extLst>
          </p:cNvPr>
          <p:cNvSpPr txBox="1"/>
          <p:nvPr/>
        </p:nvSpPr>
        <p:spPr>
          <a:xfrm>
            <a:off x="3048000" y="324639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 </a:t>
            </a:r>
          </a:p>
        </p:txBody>
      </p:sp>
      <p:sp>
        <p:nvSpPr>
          <p:cNvPr id="3" name="Footer Placeholder 12">
            <a:extLst>
              <a:ext uri="{FF2B5EF4-FFF2-40B4-BE49-F238E27FC236}">
                <a16:creationId xmlns:a16="http://schemas.microsoft.com/office/drawing/2014/main" id="{031B584D-21FD-E388-3122-2BC2FA60241B}"/>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
        <p:nvSpPr>
          <p:cNvPr id="5" name="Slide Number Placeholder 4">
            <a:extLst>
              <a:ext uri="{FF2B5EF4-FFF2-40B4-BE49-F238E27FC236}">
                <a16:creationId xmlns:a16="http://schemas.microsoft.com/office/drawing/2014/main" id="{F601354D-52DD-77F9-0672-3929FFF91FA0}"/>
              </a:ext>
            </a:extLst>
          </p:cNvPr>
          <p:cNvSpPr>
            <a:spLocks noGrp="1"/>
          </p:cNvSpPr>
          <p:nvPr>
            <p:ph type="sldNum" sz="quarter" idx="11"/>
          </p:nvPr>
        </p:nvSpPr>
        <p:spPr/>
        <p:txBody>
          <a:bodyPr/>
          <a:lstStyle/>
          <a:p>
            <a:fld id="{4B73C415-D670-4716-A5EC-CC4D52CA2BAC}" type="slidenum">
              <a:rPr lang="en-US" noProof="0" smtClean="0"/>
              <a:pPr/>
              <a:t>11</a:t>
            </a:fld>
            <a:endParaRPr lang="en-US" noProof="0"/>
          </a:p>
        </p:txBody>
      </p:sp>
    </p:spTree>
    <p:extLst>
      <p:ext uri="{BB962C8B-B14F-4D97-AF65-F5344CB8AC3E}">
        <p14:creationId xmlns:p14="http://schemas.microsoft.com/office/powerpoint/2010/main" val="319062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growing kid gif">
            <a:extLst>
              <a:ext uri="{FF2B5EF4-FFF2-40B4-BE49-F238E27FC236}">
                <a16:creationId xmlns:a16="http://schemas.microsoft.com/office/drawing/2014/main" id="{7A8DEBB2-D455-4181-A2A6-2DFADF3A20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181371"/>
            <a:ext cx="5229226" cy="39219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D55FE15-3412-4229-B79B-7548622BEBF0}"/>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
        <p:nvSpPr>
          <p:cNvPr id="4" name="Rectangle 3">
            <a:extLst>
              <a:ext uri="{FF2B5EF4-FFF2-40B4-BE49-F238E27FC236}">
                <a16:creationId xmlns:a16="http://schemas.microsoft.com/office/drawing/2014/main" id="{D1BFB9E8-25ED-45C6-ACF3-C52E2C083C23}"/>
              </a:ext>
            </a:extLst>
          </p:cNvPr>
          <p:cNvSpPr/>
          <p:nvPr/>
        </p:nvSpPr>
        <p:spPr>
          <a:xfrm>
            <a:off x="5072063" y="2270776"/>
            <a:ext cx="6415088" cy="3477875"/>
          </a:xfrm>
          <a:prstGeom prst="rect">
            <a:avLst/>
          </a:prstGeom>
        </p:spPr>
        <p:txBody>
          <a:bodyPr wrap="square">
            <a:spAutoFit/>
          </a:bodyPr>
          <a:lstStyle/>
          <a:p>
            <a:pPr marL="266700" lvl="1" indent="0">
              <a:buNone/>
            </a:pPr>
            <a:endParaRPr lang="en-US" sz="2000"/>
          </a:p>
          <a:p>
            <a:pPr marL="285750" lvl="0" indent="-285750">
              <a:buFont typeface="Arial" panose="020B0604020202020204" pitchFamily="34" charset="0"/>
              <a:buChar char="•"/>
            </a:pPr>
            <a:r>
              <a:rPr lang="en-US" sz="2000"/>
              <a:t>Makes it easier to select the correct SSIDs for transferring students.</a:t>
            </a:r>
          </a:p>
          <a:p>
            <a:pPr marL="285750" lvl="0" indent="-285750">
              <a:buFont typeface="Arial" panose="020B0604020202020204" pitchFamily="34" charset="0"/>
              <a:buChar char="•"/>
            </a:pPr>
            <a:r>
              <a:rPr lang="en-US" sz="2000"/>
              <a:t>Ensures that LEAs have access to current data helping the LEAs place new students in appropriate programs.</a:t>
            </a:r>
          </a:p>
          <a:p>
            <a:pPr marL="285750" lvl="0" indent="-285750">
              <a:buFont typeface="Arial" panose="020B0604020202020204" pitchFamily="34" charset="0"/>
              <a:buChar char="•"/>
            </a:pPr>
            <a:r>
              <a:rPr lang="en-US" sz="2000"/>
              <a:t>Minimizes LEA workload during snapshot collection windows.</a:t>
            </a:r>
          </a:p>
          <a:p>
            <a:pPr marL="285750" lvl="0" indent="-285750">
              <a:buFont typeface="Arial" panose="020B0604020202020204" pitchFamily="34" charset="0"/>
              <a:buChar char="•"/>
            </a:pPr>
            <a:r>
              <a:rPr lang="en-US" sz="2000"/>
              <a:t>Ensures that the CALPADS ODS is up-to-date for assessment, state matching and accountability purposes.</a:t>
            </a:r>
          </a:p>
        </p:txBody>
      </p:sp>
      <p:sp>
        <p:nvSpPr>
          <p:cNvPr id="5" name="Title 1">
            <a:extLst>
              <a:ext uri="{FF2B5EF4-FFF2-40B4-BE49-F238E27FC236}">
                <a16:creationId xmlns:a16="http://schemas.microsoft.com/office/drawing/2014/main" id="{A855D964-CA64-4AF2-AE17-8F60485EF6D9}"/>
              </a:ext>
            </a:extLst>
          </p:cNvPr>
          <p:cNvSpPr txBox="1">
            <a:spLocks noGrp="1"/>
          </p:cNvSpPr>
          <p:nvPr>
            <p:ph type="title" idx="4294967295"/>
          </p:nvPr>
        </p:nvSpPr>
        <p:spPr>
          <a:xfrm>
            <a:off x="573881" y="320539"/>
            <a:ext cx="6984207" cy="431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150" normalizeH="0" baseline="0" noProof="0" dirty="0">
                <a:ln>
                  <a:noFill/>
                </a:ln>
                <a:solidFill>
                  <a:schemeClr val="tx1">
                    <a:lumMod val="75000"/>
                    <a:lumOff val="25000"/>
                  </a:schemeClr>
                </a:solidFill>
                <a:effectLst/>
                <a:uLnTx/>
                <a:uFillTx/>
                <a:ea typeface="+mj-ea"/>
                <a:cs typeface="+mj-cs"/>
              </a:rPr>
              <a:t>Ongoing Maintenance</a:t>
            </a:r>
          </a:p>
        </p:txBody>
      </p:sp>
      <p:sp>
        <p:nvSpPr>
          <p:cNvPr id="6" name="Rectangle 5">
            <a:extLst>
              <a:ext uri="{FF2B5EF4-FFF2-40B4-BE49-F238E27FC236}">
                <a16:creationId xmlns:a16="http://schemas.microsoft.com/office/drawing/2014/main" id="{C2CA3860-DFAB-423B-B02C-7A2DFBE7B811}"/>
              </a:ext>
            </a:extLst>
          </p:cNvPr>
          <p:cNvSpPr/>
          <p:nvPr/>
        </p:nvSpPr>
        <p:spPr>
          <a:xfrm>
            <a:off x="432000" y="1095290"/>
            <a:ext cx="10387013" cy="1200329"/>
          </a:xfrm>
          <a:prstGeom prst="rect">
            <a:avLst/>
          </a:prstGeom>
        </p:spPr>
        <p:txBody>
          <a:bodyPr wrap="square" lIns="91440" tIns="45720" rIns="91440" bIns="45720" anchor="t">
            <a:spAutoFit/>
          </a:bodyPr>
          <a:lstStyle/>
          <a:p>
            <a:pPr marL="266700" lvl="1"/>
            <a:r>
              <a:rPr lang="en-US" sz="2400"/>
              <a:t>Student data changes frequently and should be updated in CALPADS on an </a:t>
            </a:r>
            <a:r>
              <a:rPr lang="en-US" sz="2400" b="1"/>
              <a:t>ongoing basis</a:t>
            </a:r>
            <a:r>
              <a:rPr lang="en-US" sz="2400"/>
              <a:t>. Keeping student enrollment, demographic, information, and program eligibility data current in CALPADS:</a:t>
            </a:r>
            <a:endParaRPr lang="en-US" sz="2400" dirty="0"/>
          </a:p>
        </p:txBody>
      </p:sp>
      <p:sp>
        <p:nvSpPr>
          <p:cNvPr id="7" name="Footer Placeholder 12">
            <a:extLst>
              <a:ext uri="{FF2B5EF4-FFF2-40B4-BE49-F238E27FC236}">
                <a16:creationId xmlns:a16="http://schemas.microsoft.com/office/drawing/2014/main" id="{F808707B-85E7-E108-605F-CD043D8289B5}"/>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071480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p:cNvSpPr>
            <a:spLocks noGrp="1" noChangeArrowheads="1"/>
          </p:cNvSpPr>
          <p:nvPr>
            <p:ph type="title"/>
          </p:nvPr>
        </p:nvSpPr>
        <p:spPr>
          <a:xfrm>
            <a:off x="432000" y="271968"/>
            <a:ext cx="6248400" cy="533400"/>
          </a:xfrm>
        </p:spPr>
        <p:txBody>
          <a:bodyPr/>
          <a:lstStyle/>
          <a:p>
            <a:pPr eaLnBrk="1" hangingPunct="1"/>
            <a:r>
              <a:rPr lang="en-US" altLang="en-US" b="1" dirty="0"/>
              <a:t>Key Concept</a:t>
            </a:r>
          </a:p>
        </p:txBody>
      </p:sp>
      <p:sp>
        <p:nvSpPr>
          <p:cNvPr id="3" name="Slide Number Placeholder 2">
            <a:extLst>
              <a:ext uri="{FF2B5EF4-FFF2-40B4-BE49-F238E27FC236}">
                <a16:creationId xmlns:a16="http://schemas.microsoft.com/office/drawing/2014/main" id="{215323FC-6425-484A-B5C4-A75B6519A63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4" name="Group 3" descr="Animated Gif of a clock cycling through time.">
            <a:extLst>
              <a:ext uri="{FF2B5EF4-FFF2-40B4-BE49-F238E27FC236}">
                <a16:creationId xmlns:a16="http://schemas.microsoft.com/office/drawing/2014/main" id="{4EBFEC2D-C9C9-425A-BA5F-F1D919B75FB2}"/>
              </a:ext>
              <a:ext uri="{C183D7F6-B498-43B3-948B-1728B52AA6E4}">
                <adec:decorative xmlns:adec="http://schemas.microsoft.com/office/drawing/2017/decorative" val="0"/>
              </a:ext>
            </a:extLst>
          </p:cNvPr>
          <p:cNvGrpSpPr/>
          <p:nvPr/>
        </p:nvGrpSpPr>
        <p:grpSpPr>
          <a:xfrm>
            <a:off x="2295524" y="1224718"/>
            <a:ext cx="7600951" cy="5356939"/>
            <a:chOff x="6455842" y="824875"/>
            <a:chExt cx="6688837" cy="5356939"/>
          </a:xfrm>
        </p:grpSpPr>
        <p:sp>
          <p:nvSpPr>
            <p:cNvPr id="42" name="Rectangle: Diagonal Corners Rounded 41">
              <a:extLst>
                <a:ext uri="{FF2B5EF4-FFF2-40B4-BE49-F238E27FC236}">
                  <a16:creationId xmlns:a16="http://schemas.microsoft.com/office/drawing/2014/main" id="{9E5BFB85-7262-48EF-BCBC-C643077EB87A}"/>
                </a:ext>
              </a:extLst>
            </p:cNvPr>
            <p:cNvSpPr/>
            <p:nvPr/>
          </p:nvSpPr>
          <p:spPr bwMode="auto">
            <a:xfrm>
              <a:off x="6455842" y="4429214"/>
              <a:ext cx="6688837" cy="1752600"/>
            </a:xfrm>
            <a:prstGeom prst="round2DiagRect">
              <a:avLst/>
            </a:prstGeom>
            <a:no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black"/>
                  </a:solidFill>
                  <a:effectLst>
                    <a:outerShdw blurRad="50800" dist="38100" dir="2700000" algn="tl" rotWithShape="0">
                      <a:prstClr val="black">
                        <a:alpha val="40000"/>
                      </a:prstClr>
                    </a:outerShdw>
                  </a:effectLst>
                  <a:uLnTx/>
                  <a:uFillTx/>
                  <a:latin typeface="Arial" charset="0"/>
                  <a:ea typeface="+mn-ea"/>
                  <a:cs typeface="Arial" charset="0"/>
                </a:rPr>
                <a:t>How frequent should student data be maintained?</a:t>
              </a:r>
            </a:p>
          </p:txBody>
        </p:sp>
        <p:pic>
          <p:nvPicPr>
            <p:cNvPr id="3074" name="Picture 2" descr="Related image">
              <a:extLst>
                <a:ext uri="{FF2B5EF4-FFF2-40B4-BE49-F238E27FC236}">
                  <a16:creationId xmlns:a16="http://schemas.microsoft.com/office/drawing/2014/main" id="{1C03168C-C10D-4D10-8E53-B1DCBEF5A5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02552" y="824875"/>
              <a:ext cx="3467100" cy="3429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descr="Diagram of 3 factors that impact LEA reporting.&#10;Local Enrollment &#10;Local Reporting needs&#10;Assessments">
            <a:extLst>
              <a:ext uri="{FF2B5EF4-FFF2-40B4-BE49-F238E27FC236}">
                <a16:creationId xmlns:a16="http://schemas.microsoft.com/office/drawing/2014/main" id="{B3D993FF-1436-4C9F-8238-121CB4A2AA43}"/>
              </a:ext>
            </a:extLst>
          </p:cNvPr>
          <p:cNvGrpSpPr/>
          <p:nvPr/>
        </p:nvGrpSpPr>
        <p:grpSpPr>
          <a:xfrm>
            <a:off x="432000" y="820540"/>
            <a:ext cx="11039008" cy="5216920"/>
            <a:chOff x="1152992" y="3789947"/>
            <a:chExt cx="11039008" cy="5216920"/>
          </a:xfrm>
        </p:grpSpPr>
        <p:sp>
          <p:nvSpPr>
            <p:cNvPr id="8" name="Rectangle 7">
              <a:extLst>
                <a:ext uri="{FF2B5EF4-FFF2-40B4-BE49-F238E27FC236}">
                  <a16:creationId xmlns:a16="http://schemas.microsoft.com/office/drawing/2014/main" id="{5093B541-D7F3-4C0D-96EA-DBF5801CB629}"/>
                </a:ext>
              </a:extLst>
            </p:cNvPr>
            <p:cNvSpPr/>
            <p:nvPr/>
          </p:nvSpPr>
          <p:spPr>
            <a:xfrm>
              <a:off x="1152992" y="4500816"/>
              <a:ext cx="11039008" cy="4506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AF2DDCCF-DE42-4BDE-819F-540E86CB5437}"/>
                </a:ext>
              </a:extLst>
            </p:cNvPr>
            <p:cNvGrpSpPr/>
            <p:nvPr/>
          </p:nvGrpSpPr>
          <p:grpSpPr>
            <a:xfrm>
              <a:off x="1916066" y="3789947"/>
              <a:ext cx="10118815" cy="4967932"/>
              <a:chOff x="603450" y="1153490"/>
              <a:chExt cx="10118815" cy="4967932"/>
            </a:xfrm>
          </p:grpSpPr>
          <p:sp>
            <p:nvSpPr>
              <p:cNvPr id="6" name="Rectangle 5">
                <a:extLst>
                  <a:ext uri="{FF2B5EF4-FFF2-40B4-BE49-F238E27FC236}">
                    <a16:creationId xmlns:a16="http://schemas.microsoft.com/office/drawing/2014/main" id="{62C3400B-7080-4DE8-9B42-D12E5E35D0C2}"/>
                  </a:ext>
                </a:extLst>
              </p:cNvPr>
              <p:cNvSpPr/>
              <p:nvPr/>
            </p:nvSpPr>
            <p:spPr>
              <a:xfrm>
                <a:off x="1057275" y="1153490"/>
                <a:ext cx="9572625" cy="4944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5" name="Group 4">
                <a:extLst>
                  <a:ext uri="{FF2B5EF4-FFF2-40B4-BE49-F238E27FC236}">
                    <a16:creationId xmlns:a16="http://schemas.microsoft.com/office/drawing/2014/main" id="{C76A860B-C297-4179-A3E8-57000026BE06}"/>
                  </a:ext>
                </a:extLst>
              </p:cNvPr>
              <p:cNvGrpSpPr/>
              <p:nvPr/>
            </p:nvGrpSpPr>
            <p:grpSpPr>
              <a:xfrm>
                <a:off x="603450" y="1334056"/>
                <a:ext cx="10118815" cy="4787366"/>
                <a:chOff x="517843" y="1028923"/>
                <a:chExt cx="7414431" cy="4787366"/>
              </a:xfrm>
              <a:solidFill>
                <a:schemeClr val="bg1"/>
              </a:solidFill>
            </p:grpSpPr>
            <p:graphicFrame>
              <p:nvGraphicFramePr>
                <p:cNvPr id="43" name="Diagram 42">
                  <a:extLst>
                    <a:ext uri="{FF2B5EF4-FFF2-40B4-BE49-F238E27FC236}">
                      <a16:creationId xmlns:a16="http://schemas.microsoft.com/office/drawing/2014/main" id="{6BB954CC-FBEE-4D22-A7D1-BE001954B887}"/>
                    </a:ext>
                  </a:extLst>
                </p:cNvPr>
                <p:cNvGraphicFramePr/>
                <p:nvPr/>
              </p:nvGraphicFramePr>
              <p:xfrm>
                <a:off x="1617002" y="2237637"/>
                <a:ext cx="5694077" cy="3578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4" name="Rectangle 3">
                  <a:extLst>
                    <a:ext uri="{FF2B5EF4-FFF2-40B4-BE49-F238E27FC236}">
                      <a16:creationId xmlns:a16="http://schemas.microsoft.com/office/drawing/2014/main" id="{0F14BD33-8EC9-433F-BCCC-3E4E789B0DE0}"/>
                    </a:ext>
                  </a:extLst>
                </p:cNvPr>
                <p:cNvSpPr txBox="1">
                  <a:spLocks noChangeArrowheads="1"/>
                </p:cNvSpPr>
                <p:nvPr/>
              </p:nvSpPr>
              <p:spPr bwMode="auto">
                <a:xfrm>
                  <a:off x="517843" y="1028923"/>
                  <a:ext cx="7414431" cy="9647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prstClr val="black"/>
                    </a:buClr>
                    <a:buSzPct val="75000"/>
                    <a:buFont typeface="Wingdings" panose="05000000000000000000" pitchFamily="2" charset="2"/>
                    <a:buNone/>
                    <a:tabLst/>
                    <a:defRPr/>
                  </a:pPr>
                  <a:r>
                    <a:rPr kumimoji="0" lang="en-US" altLang="en-US" sz="2600" b="0"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ahoma"/>
                      <a:ea typeface="+mn-ea"/>
                      <a:cs typeface="+mn-cs"/>
                    </a:rPr>
                    <a:t>There are several Factors that impact how often an LEA maintains student data</a:t>
                  </a:r>
                </a:p>
              </p:txBody>
            </p:sp>
          </p:grpSp>
        </p:grpSp>
      </p:grpSp>
      <p:sp>
        <p:nvSpPr>
          <p:cNvPr id="9" name="Footer Placeholder 12">
            <a:extLst>
              <a:ext uri="{FF2B5EF4-FFF2-40B4-BE49-F238E27FC236}">
                <a16:creationId xmlns:a16="http://schemas.microsoft.com/office/drawing/2014/main" id="{FEFF759A-FCDA-B0E4-AA61-782B773627BA}"/>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756928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p:txBody>
          <a:bodyPr/>
          <a:lstStyle/>
          <a:p>
            <a:r>
              <a:rPr lang="en-US" b="1" dirty="0"/>
              <a:t>Fall 1 Data Reporting Survival Kit</a:t>
            </a:r>
          </a:p>
        </p:txBody>
      </p:sp>
      <p:sp>
        <p:nvSpPr>
          <p:cNvPr id="4" name="Slide Number Placeholder 3">
            <a:extLst>
              <a:ext uri="{FF2B5EF4-FFF2-40B4-BE49-F238E27FC236}">
                <a16:creationId xmlns:a16="http://schemas.microsoft.com/office/drawing/2014/main" id="{620099E5-DE93-4E9D-9158-ED2F595D3407}"/>
              </a:ext>
            </a:extLst>
          </p:cNvPr>
          <p:cNvSpPr>
            <a:spLocks noGrp="1"/>
          </p:cNvSpPr>
          <p:nvPr>
            <p:ph type="sldNum" sz="quarter" idx="11"/>
          </p:nvPr>
        </p:nvSpPr>
        <p:spPr/>
        <p:txBody>
          <a:bodyPr/>
          <a:lstStyle/>
          <a:p>
            <a:fld id="{4B73C415-D670-4716-A5EC-CC4D52CA2BAC}" type="slidenum">
              <a:rPr lang="en-US" smtClean="0"/>
              <a:pPr/>
              <a:t>14</a:t>
            </a:fld>
            <a:endParaRPr lang="en-US"/>
          </a:p>
        </p:txBody>
      </p:sp>
      <p:pic>
        <p:nvPicPr>
          <p:cNvPr id="20" name="Picture 19">
            <a:extLst>
              <a:ext uri="{FF2B5EF4-FFF2-40B4-BE49-F238E27FC236}">
                <a16:creationId xmlns:a16="http://schemas.microsoft.com/office/drawing/2014/main" id="{93E7D9BA-B2C8-4F98-A0EE-EFF5B5BB6A10}"/>
              </a:ext>
            </a:extLst>
          </p:cNvPr>
          <p:cNvPicPr>
            <a:picLocks noChangeAspect="1"/>
          </p:cNvPicPr>
          <p:nvPr/>
        </p:nvPicPr>
        <p:blipFill>
          <a:blip r:embed="rId3"/>
          <a:stretch>
            <a:fillRect/>
          </a:stretch>
        </p:blipFill>
        <p:spPr>
          <a:xfrm>
            <a:off x="960358" y="1286933"/>
            <a:ext cx="3705835" cy="2515697"/>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F6F80018-5078-4C1C-AF9D-C175C383AB62}"/>
              </a:ext>
            </a:extLst>
          </p:cNvPr>
          <p:cNvPicPr>
            <a:picLocks noChangeAspect="1"/>
          </p:cNvPicPr>
          <p:nvPr/>
        </p:nvPicPr>
        <p:blipFill>
          <a:blip r:embed="rId4"/>
          <a:stretch>
            <a:fillRect/>
          </a:stretch>
        </p:blipFill>
        <p:spPr>
          <a:xfrm>
            <a:off x="5135417" y="961491"/>
            <a:ext cx="3705834" cy="2841139"/>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33969926-8FAE-47B9-BDDA-3429749D0B74}"/>
              </a:ext>
            </a:extLst>
          </p:cNvPr>
          <p:cNvPicPr>
            <a:picLocks noChangeAspect="1"/>
          </p:cNvPicPr>
          <p:nvPr/>
        </p:nvPicPr>
        <p:blipFill>
          <a:blip r:embed="rId5"/>
          <a:stretch>
            <a:fillRect/>
          </a:stretch>
        </p:blipFill>
        <p:spPr>
          <a:xfrm>
            <a:off x="432000" y="3429000"/>
            <a:ext cx="5158396" cy="2687984"/>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A42747A8-A5F9-4D6E-AF22-A441F72C87D5}"/>
              </a:ext>
            </a:extLst>
          </p:cNvPr>
          <p:cNvPicPr>
            <a:picLocks noChangeAspect="1"/>
          </p:cNvPicPr>
          <p:nvPr/>
        </p:nvPicPr>
        <p:blipFill>
          <a:blip r:embed="rId6"/>
          <a:stretch>
            <a:fillRect/>
          </a:stretch>
        </p:blipFill>
        <p:spPr>
          <a:xfrm>
            <a:off x="6988334" y="2797859"/>
            <a:ext cx="4306364" cy="3098650"/>
          </a:xfrm>
          <a:prstGeom prst="rect">
            <a:avLst/>
          </a:prstGeom>
          <a:ln>
            <a:noFill/>
          </a:ln>
          <a:effectLst>
            <a:outerShdw blurRad="292100" dist="139700" dir="2700000" algn="tl" rotWithShape="0">
              <a:srgbClr val="333333">
                <a:alpha val="65000"/>
              </a:srgbClr>
            </a:outerShdw>
          </a:effectLst>
        </p:spPr>
      </p:pic>
      <p:sp>
        <p:nvSpPr>
          <p:cNvPr id="3" name="Footer Placeholder 12">
            <a:extLst>
              <a:ext uri="{FF2B5EF4-FFF2-40B4-BE49-F238E27FC236}">
                <a16:creationId xmlns:a16="http://schemas.microsoft.com/office/drawing/2014/main" id="{99557566-FBB8-DB30-F521-6F6570283305}"/>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325435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28369" y="0"/>
            <a:ext cx="11763631"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8" y="2370203"/>
            <a:ext cx="6299682"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File Key Details</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srgbClr val="FCFCFC"/>
                </a:solidFill>
                <a:effectLst/>
                <a:uLnTx/>
                <a:uFillTx/>
                <a:latin typeface="Tahoma"/>
                <a:ea typeface="+mn-ea"/>
                <a:cs typeface="+mn-cs"/>
              </a:rPr>
              <a:t>General Discussion of each file type </a:t>
            </a:r>
          </a:p>
        </p:txBody>
      </p:sp>
      <p:pic>
        <p:nvPicPr>
          <p:cNvPr id="14" name="Graphic 13" descr="Magnifying glass">
            <a:extLst>
              <a:ext uri="{FF2B5EF4-FFF2-40B4-BE49-F238E27FC236}">
                <a16:creationId xmlns:a16="http://schemas.microsoft.com/office/drawing/2014/main" id="{2F00F43C-8590-4940-92E2-54340ABD38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989600" y="3902902"/>
            <a:ext cx="914400" cy="914400"/>
          </a:xfrm>
          <a:prstGeom prst="rect">
            <a:avLst/>
          </a:prstGeom>
        </p:spPr>
      </p:pic>
      <p:pic>
        <p:nvPicPr>
          <p:cNvPr id="3" name="Picture 2">
            <a:extLst>
              <a:ext uri="{FF2B5EF4-FFF2-40B4-BE49-F238E27FC236}">
                <a16:creationId xmlns:a16="http://schemas.microsoft.com/office/drawing/2014/main" id="{270D875E-3AFF-B531-B9EF-8F7DC1EBE645}"/>
              </a:ext>
            </a:extLst>
          </p:cNvPr>
          <p:cNvPicPr>
            <a:picLocks noChangeAspect="1"/>
          </p:cNvPicPr>
          <p:nvPr/>
        </p:nvPicPr>
        <p:blipFill>
          <a:blip r:embed="rId6"/>
          <a:stretch>
            <a:fillRect/>
          </a:stretch>
        </p:blipFill>
        <p:spPr>
          <a:xfrm>
            <a:off x="428369" y="6350001"/>
            <a:ext cx="5572227" cy="414564"/>
          </a:xfrm>
          <a:prstGeom prst="rect">
            <a:avLst/>
          </a:prstGeom>
        </p:spPr>
      </p:pic>
      <p:sp>
        <p:nvSpPr>
          <p:cNvPr id="2" name="Footer Placeholder 1">
            <a:extLst>
              <a:ext uri="{FF2B5EF4-FFF2-40B4-BE49-F238E27FC236}">
                <a16:creationId xmlns:a16="http://schemas.microsoft.com/office/drawing/2014/main" id="{CD4ACFE7-97B3-71C7-5BF1-23041E6BD357}"/>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22981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descr="Picture of students in a classroom.">
            <a:extLst>
              <a:ext uri="{FF2B5EF4-FFF2-40B4-BE49-F238E27FC236}">
                <a16:creationId xmlns:a16="http://schemas.microsoft.com/office/drawing/2014/main" id="{7FB89A62-CAB5-4BD1-B89F-0A0F3809B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0" y="32312"/>
            <a:ext cx="6406950" cy="4271299"/>
          </a:xfrm>
          <a:prstGeom prst="rect">
            <a:avLst/>
          </a:prstGeom>
          <a:solidFill>
            <a:schemeClr val="tx1">
              <a:alpha val="70000"/>
            </a:schemeClr>
          </a:solidFill>
          <a:ln w="12700" cap="flat" cmpd="sng" algn="ctr">
            <a:noFill/>
            <a:prstDash val="solid"/>
            <a:miter lim="800000"/>
          </a:ln>
          <a:effectLst/>
        </p:spPr>
      </p:pic>
      <p:sp>
        <p:nvSpPr>
          <p:cNvPr id="4" name="Title 3">
            <a:extLst>
              <a:ext uri="{FF2B5EF4-FFF2-40B4-BE49-F238E27FC236}">
                <a16:creationId xmlns:a16="http://schemas.microsoft.com/office/drawing/2014/main" id="{A03D6D45-09FB-4A71-8BA9-C71413D258DB}"/>
              </a:ext>
            </a:extLst>
          </p:cNvPr>
          <p:cNvSpPr>
            <a:spLocks noGrp="1"/>
          </p:cNvSpPr>
          <p:nvPr>
            <p:ph type="title"/>
          </p:nvPr>
        </p:nvSpPr>
        <p:spPr bwMode="ltGray"/>
        <p:txBody>
          <a:bodyPr/>
          <a:lstStyle/>
          <a:p>
            <a:r>
              <a:rPr lang="en-US"/>
              <a:t>SSID Enrollment</a:t>
            </a:r>
          </a:p>
        </p:txBody>
      </p:sp>
      <p:cxnSp>
        <p:nvCxnSpPr>
          <p:cNvPr id="45" name="Straight Connector 44">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5657669" y="5491163"/>
            <a:ext cx="5750421"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CAA3871B-5A80-4D63-B9BD-FFAB1FF70683}"/>
              </a:ext>
            </a:extLst>
          </p:cNvPr>
          <p:cNvSpPr>
            <a:spLocks noGrp="1"/>
          </p:cNvSpPr>
          <p:nvPr>
            <p:ph type="body" sz="quarter" idx="14"/>
          </p:nvPr>
        </p:nvSpPr>
        <p:spPr bwMode="gray">
          <a:xfrm>
            <a:off x="5658442" y="5657850"/>
            <a:ext cx="5161958" cy="1119943"/>
          </a:xfrm>
        </p:spPr>
        <p:txBody>
          <a:bodyPr/>
          <a:lstStyle/>
          <a:p>
            <a:r>
              <a:rPr lang="en-US"/>
              <a:t>Discussion of the SSID enrollment process. </a:t>
            </a:r>
          </a:p>
        </p:txBody>
      </p:sp>
      <p:sp>
        <p:nvSpPr>
          <p:cNvPr id="3" name="Slide Number Placeholder 2">
            <a:extLst>
              <a:ext uri="{FF2B5EF4-FFF2-40B4-BE49-F238E27FC236}">
                <a16:creationId xmlns:a16="http://schemas.microsoft.com/office/drawing/2014/main" id="{AAEF3E39-2332-4C12-9142-1DB674D9F855}"/>
              </a:ext>
            </a:extLst>
          </p:cNvPr>
          <p:cNvSpPr>
            <a:spLocks noGrp="1"/>
          </p:cNvSpPr>
          <p:nvPr>
            <p:ph type="sldNum" sz="quarter" idx="11"/>
          </p:nvPr>
        </p:nvSpPr>
        <p:spPr/>
        <p:txBody>
          <a:bodyPr/>
          <a:lstStyle/>
          <a:p>
            <a:fld id="{4B73C415-D670-4716-A5EC-CC4D52CA2BAC}" type="slidenum">
              <a:rPr lang="en-US" smtClean="0"/>
              <a:pPr/>
              <a:t>16</a:t>
            </a:fld>
            <a:endParaRPr lang="en-US"/>
          </a:p>
        </p:txBody>
      </p:sp>
      <p:sp>
        <p:nvSpPr>
          <p:cNvPr id="5" name="Rectangle 4">
            <a:extLst>
              <a:ext uri="{FF2B5EF4-FFF2-40B4-BE49-F238E27FC236}">
                <a16:creationId xmlns:a16="http://schemas.microsoft.com/office/drawing/2014/main" id="{ECA4980E-6CAA-44EE-AD22-51CA8AF0B05E}"/>
              </a:ext>
            </a:extLst>
          </p:cNvPr>
          <p:cNvSpPr/>
          <p:nvPr/>
        </p:nvSpPr>
        <p:spPr>
          <a:xfrm>
            <a:off x="1754292" y="544094"/>
            <a:ext cx="1771639" cy="400110"/>
          </a:xfrm>
          <a:prstGeom prst="rect">
            <a:avLst/>
          </a:prstGeom>
        </p:spPr>
        <p:txBody>
          <a:bodyPr wrap="none">
            <a:spAutoFit/>
          </a:bodyPr>
          <a:lstStyle/>
          <a:p>
            <a:r>
              <a:rPr lang="en-US" sz="2000" b="1">
                <a:solidFill>
                  <a:schemeClr val="accent1"/>
                </a:solidFill>
              </a:rPr>
              <a:t>KEY POINTS</a:t>
            </a:r>
          </a:p>
        </p:txBody>
      </p:sp>
      <p:sp>
        <p:nvSpPr>
          <p:cNvPr id="10" name="Rectangle 9">
            <a:extLst>
              <a:ext uri="{FF2B5EF4-FFF2-40B4-BE49-F238E27FC236}">
                <a16:creationId xmlns:a16="http://schemas.microsoft.com/office/drawing/2014/main" id="{08FE780E-ED6E-4DA0-B609-9539DA481AE4}"/>
              </a:ext>
            </a:extLst>
          </p:cNvPr>
          <p:cNvSpPr/>
          <p:nvPr/>
        </p:nvSpPr>
        <p:spPr bwMode="auto">
          <a:xfrm>
            <a:off x="335916" y="1282123"/>
            <a:ext cx="4864608" cy="44074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r>
              <a:rPr lang="en-US" sz="1400"/>
              <a:t>The student enrollment data is required to obtain SSIDs, enroll or exit students, update students’ grade levels in CALPADS and inclusion for CAASP, LCAP testing</a:t>
            </a:r>
          </a:p>
          <a:p>
            <a:pPr algn="l"/>
            <a:endParaRPr lang="en-US"/>
          </a:p>
          <a:p>
            <a:r>
              <a:rPr lang="en-US" b="1">
                <a:solidFill>
                  <a:srgbClr val="FF745F"/>
                </a:solidFill>
              </a:rPr>
              <a:t>SENR enrollments are used to:</a:t>
            </a:r>
          </a:p>
          <a:p>
            <a:endParaRPr lang="en-US" b="1">
              <a:solidFill>
                <a:srgbClr val="FF745F"/>
              </a:solidFill>
            </a:endParaRPr>
          </a:p>
          <a:p>
            <a:pPr marL="342900" indent="-342900" algn="l">
              <a:buFont typeface="Arial" panose="020B0604020202020204" pitchFamily="34" charset="0"/>
              <a:buChar char="•"/>
            </a:pPr>
            <a:r>
              <a:rPr lang="en-US" sz="1400"/>
              <a:t>Establishes ownership of a students record in CALPADS</a:t>
            </a:r>
          </a:p>
          <a:p>
            <a:pPr marL="342900" indent="-342900" algn="l">
              <a:buFont typeface="Arial" panose="020B0604020202020204" pitchFamily="34" charset="0"/>
              <a:buChar char="•"/>
            </a:pPr>
            <a:r>
              <a:rPr lang="en-US" sz="1400"/>
              <a:t>Determines Cohort inclusion and cumulative enrollment</a:t>
            </a:r>
          </a:p>
          <a:p>
            <a:pPr marL="342900" indent="-342900" algn="l">
              <a:buFont typeface="Arial" panose="020B0604020202020204" pitchFamily="34" charset="0"/>
              <a:buChar char="•"/>
            </a:pPr>
            <a:r>
              <a:rPr lang="en-US" sz="1400"/>
              <a:t>Designate district of geographic residence, transfer reason and enrollment status</a:t>
            </a:r>
          </a:p>
          <a:p>
            <a:pPr algn="l"/>
            <a:endParaRPr lang="en-US"/>
          </a:p>
          <a:p>
            <a:r>
              <a:rPr lang="en-US" b="1">
                <a:solidFill>
                  <a:srgbClr val="FF745F"/>
                </a:solidFill>
              </a:rPr>
              <a:t>SENR Exits are used to </a:t>
            </a:r>
          </a:p>
          <a:p>
            <a:endParaRPr lang="en-US" b="1">
              <a:solidFill>
                <a:srgbClr val="FF745F"/>
              </a:solidFill>
            </a:endParaRPr>
          </a:p>
          <a:p>
            <a:pPr marL="342900" indent="-342900" algn="l">
              <a:buFont typeface="Arial" panose="020B0604020202020204" pitchFamily="34" charset="0"/>
              <a:buChar char="•"/>
            </a:pPr>
            <a:r>
              <a:rPr lang="en-US" sz="1400"/>
              <a:t>Report graduate, dropouts and completers</a:t>
            </a:r>
          </a:p>
          <a:p>
            <a:pPr marL="342900" indent="-342900" algn="l">
              <a:buFont typeface="Arial" panose="020B0604020202020204" pitchFamily="34" charset="0"/>
              <a:buChar char="•"/>
            </a:pPr>
            <a:r>
              <a:rPr lang="en-US" sz="1400"/>
              <a:t>Denote returning, transfer and matriculating students</a:t>
            </a:r>
          </a:p>
          <a:p>
            <a:pPr marL="342900" indent="-342900" algn="l">
              <a:buFont typeface="Arial" panose="020B0604020202020204" pitchFamily="34" charset="0"/>
              <a:buChar char="•"/>
            </a:pPr>
            <a:r>
              <a:rPr lang="en-US" sz="1400"/>
              <a:t>Indicate postsecondary transition, graduation and program completion</a:t>
            </a:r>
          </a:p>
          <a:p>
            <a:endParaRPr lang="en-US"/>
          </a:p>
          <a:p>
            <a:br>
              <a:rPr lang="en-US"/>
            </a:br>
            <a:endParaRPr kumimoji="0" lang="en-US" b="0" i="0" u="none" strike="noStrike" cap="none" normalizeH="0" baseline="0">
              <a:ln>
                <a:noFill/>
              </a:ln>
              <a:solidFill>
                <a:schemeClr val="tx1"/>
              </a:solidFill>
              <a:effectLst/>
              <a:latin typeface="Arial" charset="0"/>
              <a:cs typeface="Arial" charset="0"/>
            </a:endParaRPr>
          </a:p>
        </p:txBody>
      </p:sp>
      <p:pic>
        <p:nvPicPr>
          <p:cNvPr id="7" name="Picture 6">
            <a:extLst>
              <a:ext uri="{FF2B5EF4-FFF2-40B4-BE49-F238E27FC236}">
                <a16:creationId xmlns:a16="http://schemas.microsoft.com/office/drawing/2014/main" id="{9A60B4D7-BC1F-58CD-E8FA-41F39F73F44B}"/>
              </a:ext>
            </a:extLst>
          </p:cNvPr>
          <p:cNvPicPr>
            <a:picLocks noChangeAspect="1"/>
          </p:cNvPicPr>
          <p:nvPr/>
        </p:nvPicPr>
        <p:blipFill>
          <a:blip r:embed="rId4"/>
          <a:stretch>
            <a:fillRect/>
          </a:stretch>
        </p:blipFill>
        <p:spPr>
          <a:xfrm>
            <a:off x="335916" y="6363229"/>
            <a:ext cx="5572227" cy="414564"/>
          </a:xfrm>
          <a:prstGeom prst="rect">
            <a:avLst/>
          </a:prstGeom>
        </p:spPr>
      </p:pic>
      <p:sp>
        <p:nvSpPr>
          <p:cNvPr id="2" name="Footer Placeholder 1">
            <a:extLst>
              <a:ext uri="{FF2B5EF4-FFF2-40B4-BE49-F238E27FC236}">
                <a16:creationId xmlns:a16="http://schemas.microsoft.com/office/drawing/2014/main" id="{94506ED3-F805-46A4-D7B5-180258F4A2FA}"/>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1957648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A36B7-DF77-44B3-8EE0-47BDEAFAADC0}"/>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sz="4400" dirty="0">
                <a:solidFill>
                  <a:schemeClr val="tx1"/>
                </a:solidFill>
              </a:rPr>
              <a:t>What is Ownership?</a:t>
            </a:r>
          </a:p>
        </p:txBody>
      </p:sp>
      <p:sp>
        <p:nvSpPr>
          <p:cNvPr id="3" name="Content Placeholder 2">
            <a:extLst>
              <a:ext uri="{FF2B5EF4-FFF2-40B4-BE49-F238E27FC236}">
                <a16:creationId xmlns:a16="http://schemas.microsoft.com/office/drawing/2014/main" id="{88B02262-C6FD-4854-8F1B-A42011E7A52D}"/>
              </a:ext>
            </a:extLst>
          </p:cNvPr>
          <p:cNvSpPr>
            <a:spLocks noGrp="1"/>
          </p:cNvSpPr>
          <p:nvPr>
            <p:ph idx="1"/>
          </p:nvPr>
        </p:nvSpPr>
        <p:spPr>
          <a:xfrm>
            <a:off x="762000" y="2279018"/>
            <a:ext cx="5314543" cy="2064382"/>
          </a:xfrm>
        </p:spPr>
        <p:txBody>
          <a:bodyPr vert="horz" lIns="91440" tIns="45720" rIns="91440" bIns="45720" rtlCol="0" anchor="t">
            <a:normAutofit/>
          </a:bodyPr>
          <a:lstStyle/>
          <a:p>
            <a:pPr marL="0" indent="0">
              <a:lnSpc>
                <a:spcPct val="90000"/>
              </a:lnSpc>
              <a:buNone/>
            </a:pPr>
            <a:r>
              <a:rPr lang="en-US" sz="2400">
                <a:solidFill>
                  <a:schemeClr val="accent1"/>
                </a:solidFill>
              </a:rPr>
              <a:t>Ownership of an SSID allows the LEA to submit and update records related to a student’s profile during the enrollment period</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of a golden key representing idea.">
            <a:extLst>
              <a:ext uri="{FF2B5EF4-FFF2-40B4-BE49-F238E27FC236}">
                <a16:creationId xmlns:a16="http://schemas.microsoft.com/office/drawing/2014/main" id="{EB70B148-D386-49C7-A56A-1E1A9648EF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7939" y="-2008"/>
            <a:ext cx="5834062" cy="611020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55BDFCAB-0AB4-4DC0-A456-CE73AA0B6D72}"/>
              </a:ext>
            </a:extLst>
          </p:cNvPr>
          <p:cNvSpPr>
            <a:spLocks noGrp="1"/>
          </p:cNvSpPr>
          <p:nvPr>
            <p:ph type="sldNum" sz="quarter" idx="11"/>
          </p:nvPr>
        </p:nvSpPr>
        <p:spPr>
          <a:noFill/>
        </p:spPr>
        <p:txBody>
          <a:bodyPr/>
          <a:lstStyle/>
          <a:p>
            <a:fld id="{4B73C415-D670-4716-A5EC-CC4D52CA2BAC}" type="slidenum">
              <a:rPr lang="en-US" noProof="0" smtClean="0">
                <a:solidFill>
                  <a:schemeClr val="bg1"/>
                </a:solidFill>
              </a:rPr>
              <a:pPr/>
              <a:t>17</a:t>
            </a:fld>
            <a:endParaRPr lang="en-US" noProof="0" dirty="0">
              <a:solidFill>
                <a:schemeClr val="bg1"/>
              </a:solidFill>
            </a:endParaRPr>
          </a:p>
        </p:txBody>
      </p:sp>
      <p:sp>
        <p:nvSpPr>
          <p:cNvPr id="5" name="Footer Placeholder 12">
            <a:extLst>
              <a:ext uri="{FF2B5EF4-FFF2-40B4-BE49-F238E27FC236}">
                <a16:creationId xmlns:a16="http://schemas.microsoft.com/office/drawing/2014/main" id="{AD22AD84-02E2-48EF-13BA-ACAB22B15BA1}"/>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1 Data Population-Live v1.1 – 09/13/2023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D2F55185-0D78-505B-D2DD-D3596D4CDF8E}"/>
              </a:ext>
            </a:extLst>
          </p:cNvPr>
          <p:cNvSpPr>
            <a:spLocks noGrp="1"/>
          </p:cNvSpPr>
          <p:nvPr>
            <p:ph type="ftr" sz="quarter" idx="10"/>
          </p:nvPr>
        </p:nvSpPr>
        <p:spPr/>
        <p:txBody>
          <a:bodyPr/>
          <a:lstStyle/>
          <a:p>
            <a:r>
              <a:rPr lang="en-US" noProof="0"/>
              <a:t>Fall 1 Data Population-Live v1.1 –  September 15, 2023</a:t>
            </a:r>
          </a:p>
        </p:txBody>
      </p:sp>
    </p:spTree>
    <p:extLst>
      <p:ext uri="{BB962C8B-B14F-4D97-AF65-F5344CB8AC3E}">
        <p14:creationId xmlns:p14="http://schemas.microsoft.com/office/powerpoint/2010/main" val="211561742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507F-494B-32B0-8663-DA71E824518D}"/>
              </a:ext>
            </a:extLst>
          </p:cNvPr>
          <p:cNvSpPr>
            <a:spLocks noGrp="1"/>
          </p:cNvSpPr>
          <p:nvPr>
            <p:ph type="title"/>
          </p:nvPr>
        </p:nvSpPr>
        <p:spPr/>
        <p:txBody>
          <a:bodyPr/>
          <a:lstStyle/>
          <a:p>
            <a:r>
              <a:rPr lang="en-US" dirty="0"/>
              <a:t>New TK Grade Level in 2023-24</a:t>
            </a:r>
          </a:p>
        </p:txBody>
      </p:sp>
      <p:sp>
        <p:nvSpPr>
          <p:cNvPr id="4" name="Slide Number Placeholder 3">
            <a:extLst>
              <a:ext uri="{FF2B5EF4-FFF2-40B4-BE49-F238E27FC236}">
                <a16:creationId xmlns:a16="http://schemas.microsoft.com/office/drawing/2014/main" id="{334C18B7-6C24-CDCA-850F-B909CE2D170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Content Placeholder 2">
            <a:extLst>
              <a:ext uri="{FF2B5EF4-FFF2-40B4-BE49-F238E27FC236}">
                <a16:creationId xmlns:a16="http://schemas.microsoft.com/office/drawing/2014/main" id="{6F9E650B-5B35-2FAF-4D45-5502A829174F}"/>
              </a:ext>
            </a:extLst>
          </p:cNvPr>
          <p:cNvSpPr txBox="1">
            <a:spLocks/>
          </p:cNvSpPr>
          <p:nvPr/>
        </p:nvSpPr>
        <p:spPr>
          <a:xfrm>
            <a:off x="432000" y="1253331"/>
            <a:ext cx="11141756" cy="4351337"/>
          </a:xfrm>
          <a:prstGeom prst="rect">
            <a:avLst/>
          </a:prstGeom>
        </p:spPr>
        <p:txBody>
          <a:bodyPr vert="horz" lIns="0" tIns="0" rIns="0" bIns="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srgbClr val="3F3F3F"/>
                </a:solidFill>
                <a:effectLst/>
                <a:uLnTx/>
                <a:uFillTx/>
                <a:latin typeface="Tahoma"/>
                <a:ea typeface="+mn-ea"/>
                <a:cs typeface="+mn-cs"/>
              </a:rPr>
              <a:t>Beginning in 2023-24, LEAs must submit a new grade level of Transitional kindergarten (TK) for students attending transitional kindergarten</a:t>
            </a:r>
          </a:p>
          <a:p>
            <a:pPr marL="266700" marR="0" lvl="0" indent="-26670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Tahoma"/>
                <a:ea typeface="+mn-ea"/>
                <a:cs typeface="+mn-cs"/>
              </a:rPr>
              <a:t>The new TK grade level will be available on CALPADS by July 1, 2023</a:t>
            </a:r>
          </a:p>
          <a:p>
            <a:pPr marL="266700" marR="0" lvl="0" indent="-26670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Tahoma"/>
                <a:ea typeface="+mn-ea"/>
                <a:cs typeface="+mn-cs"/>
              </a:rPr>
              <a:t>The existing program code 185 – Transitional Kindergarten will be retired on June 30, 2023</a:t>
            </a:r>
          </a:p>
          <a:p>
            <a:pPr marL="542925" marR="0" lvl="1" indent="-276225"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There will be no migration of data</a:t>
            </a:r>
          </a:p>
          <a:p>
            <a:pPr marL="542925" marR="0" lvl="1" indent="-276225"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The system will close out all 185 program records that haven’t </a:t>
            </a:r>
            <a:br>
              <a:rPr kumimoji="0" lang="en-US" sz="1600" b="0" i="0" u="none" strike="noStrike" kern="1200" cap="none" spc="0" normalizeH="0" baseline="0" noProof="0" dirty="0">
                <a:ln>
                  <a:noFill/>
                </a:ln>
                <a:solidFill>
                  <a:srgbClr val="3F3F3F"/>
                </a:solidFill>
                <a:effectLst/>
                <a:uLnTx/>
                <a:uFillTx/>
                <a:latin typeface="Tahoma"/>
                <a:ea typeface="+mn-ea"/>
                <a:cs typeface="+mn-cs"/>
              </a:rPr>
            </a:br>
            <a:r>
              <a:rPr kumimoji="0" lang="en-US" sz="1600" b="0" i="0" u="none" strike="noStrike" kern="1200" cap="none" spc="0" normalizeH="0" baseline="0" noProof="0" dirty="0">
                <a:ln>
                  <a:noFill/>
                </a:ln>
                <a:solidFill>
                  <a:srgbClr val="3F3F3F"/>
                </a:solidFill>
                <a:effectLst/>
                <a:uLnTx/>
                <a:uFillTx/>
                <a:latin typeface="Tahoma"/>
                <a:ea typeface="+mn-ea"/>
                <a:cs typeface="+mn-cs"/>
              </a:rPr>
              <a:t>been closed based on overlapping SENR exit date</a:t>
            </a:r>
          </a:p>
          <a:p>
            <a:pPr marL="266700" marR="0" lvl="0" indent="-26670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Tahoma"/>
                <a:ea typeface="+mn-ea"/>
                <a:cs typeface="+mn-cs"/>
              </a:rPr>
              <a:t>Students 4 years old on September 1, 2023 can be enrolled in </a:t>
            </a:r>
            <a:br>
              <a:rPr kumimoji="0" lang="en-US" sz="1800" b="0" i="0" u="none" strike="noStrike" kern="1200" cap="none" spc="0" normalizeH="0" baseline="0" noProof="0" dirty="0">
                <a:ln>
                  <a:noFill/>
                </a:ln>
                <a:solidFill>
                  <a:srgbClr val="3F3F3F"/>
                </a:solidFill>
                <a:effectLst/>
                <a:uLnTx/>
                <a:uFillTx/>
                <a:latin typeface="Tahoma"/>
                <a:ea typeface="+mn-ea"/>
                <a:cs typeface="+mn-cs"/>
              </a:rPr>
            </a:br>
            <a:r>
              <a:rPr kumimoji="0" lang="en-US" sz="1800" b="0" i="0" u="none" strike="noStrike" kern="1200" cap="none" spc="0" normalizeH="0" baseline="0" noProof="0" dirty="0">
                <a:ln>
                  <a:noFill/>
                </a:ln>
                <a:solidFill>
                  <a:srgbClr val="3F3F3F"/>
                </a:solidFill>
                <a:effectLst/>
                <a:uLnTx/>
                <a:uFillTx/>
                <a:latin typeface="Tahoma"/>
                <a:ea typeface="+mn-ea"/>
                <a:cs typeface="+mn-cs"/>
              </a:rPr>
              <a:t>CALPADS in order to be tested with the Initial ELPAC</a:t>
            </a:r>
          </a:p>
          <a:p>
            <a:pPr marL="266700" marR="0" lvl="0" indent="-26670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Char char="○"/>
              <a:tabLst/>
              <a:defRPr/>
            </a:pPr>
            <a:r>
              <a:rPr lang="en-US" dirty="0">
                <a:solidFill>
                  <a:srgbClr val="3F3F3F"/>
                </a:solidFill>
                <a:latin typeface="Tahoma"/>
              </a:rPr>
              <a:t>Students 5 years old on April 2, 2024 will be included in funding </a:t>
            </a:r>
            <a:br>
              <a:rPr lang="en-US" dirty="0">
                <a:solidFill>
                  <a:srgbClr val="3F3F3F"/>
                </a:solidFill>
                <a:latin typeface="Tahoma"/>
              </a:rPr>
            </a:br>
            <a:r>
              <a:rPr lang="en-US" dirty="0">
                <a:solidFill>
                  <a:srgbClr val="3F3F3F"/>
                </a:solidFill>
                <a:latin typeface="Tahoma"/>
              </a:rPr>
              <a:t>calculations</a:t>
            </a: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pic>
        <p:nvPicPr>
          <p:cNvPr id="7" name="Picture 6" descr="Little boy painting">
            <a:extLst>
              <a:ext uri="{FF2B5EF4-FFF2-40B4-BE49-F238E27FC236}">
                <a16:creationId xmlns:a16="http://schemas.microsoft.com/office/drawing/2014/main" id="{A62968E8-A772-24F0-475E-72608F3C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1260" y="3233950"/>
            <a:ext cx="4122496" cy="2751065"/>
          </a:xfrm>
          <a:prstGeom prst="rect">
            <a:avLst/>
          </a:prstGeom>
          <a:ln>
            <a:noFill/>
          </a:ln>
          <a:effectLst>
            <a:softEdge rad="112500"/>
          </a:effectLst>
        </p:spPr>
      </p:pic>
      <p:sp>
        <p:nvSpPr>
          <p:cNvPr id="3" name="Footer Placeholder 12">
            <a:extLst>
              <a:ext uri="{FF2B5EF4-FFF2-40B4-BE49-F238E27FC236}">
                <a16:creationId xmlns:a16="http://schemas.microsoft.com/office/drawing/2014/main" id="{4DC820AE-8A92-4B9A-1CF2-D9819EF53D8E}"/>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092049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BD5296-9C8F-C80C-68DD-D160B296414A}"/>
              </a:ext>
            </a:extLst>
          </p:cNvPr>
          <p:cNvSpPr>
            <a:spLocks noGrp="1"/>
          </p:cNvSpPr>
          <p:nvPr>
            <p:ph sz="half" idx="1"/>
          </p:nvPr>
        </p:nvSpPr>
        <p:spPr/>
        <p:txBody>
          <a:bodyPr/>
          <a:lstStyle/>
          <a:p>
            <a:pPr marL="0" indent="0" algn="ctr">
              <a:buNone/>
            </a:pPr>
            <a:r>
              <a:rPr lang="en-US" sz="2400" b="1" dirty="0"/>
              <a:t>Toddler </a:t>
            </a:r>
          </a:p>
        </p:txBody>
      </p:sp>
      <p:sp>
        <p:nvSpPr>
          <p:cNvPr id="4" name="Content Placeholder 3">
            <a:extLst>
              <a:ext uri="{FF2B5EF4-FFF2-40B4-BE49-F238E27FC236}">
                <a16:creationId xmlns:a16="http://schemas.microsoft.com/office/drawing/2014/main" id="{4E4E5293-9349-91E7-B152-759F5F158958}"/>
              </a:ext>
            </a:extLst>
          </p:cNvPr>
          <p:cNvSpPr>
            <a:spLocks noGrp="1"/>
          </p:cNvSpPr>
          <p:nvPr>
            <p:ph sz="half" idx="2"/>
          </p:nvPr>
        </p:nvSpPr>
        <p:spPr/>
        <p:txBody>
          <a:bodyPr/>
          <a:lstStyle/>
          <a:p>
            <a:pPr marL="0" indent="0" algn="ctr">
              <a:buNone/>
            </a:pPr>
            <a:r>
              <a:rPr lang="en-US" sz="2400" b="1" dirty="0"/>
              <a:t>Infant</a:t>
            </a:r>
          </a:p>
        </p:txBody>
      </p:sp>
      <p:sp>
        <p:nvSpPr>
          <p:cNvPr id="6" name="Slide Number Placeholder 5">
            <a:extLst>
              <a:ext uri="{FF2B5EF4-FFF2-40B4-BE49-F238E27FC236}">
                <a16:creationId xmlns:a16="http://schemas.microsoft.com/office/drawing/2014/main" id="{067E9B86-F263-BE77-E580-C9D9AFDF8E2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Title 1">
            <a:extLst>
              <a:ext uri="{FF2B5EF4-FFF2-40B4-BE49-F238E27FC236}">
                <a16:creationId xmlns:a16="http://schemas.microsoft.com/office/drawing/2014/main" id="{FF1E55AE-6EA5-9B0F-7AC3-2B81FEC2B077}"/>
              </a:ext>
            </a:extLst>
          </p:cNvPr>
          <p:cNvSpPr>
            <a:spLocks noGrp="1"/>
          </p:cNvSpPr>
          <p:nvPr>
            <p:ph type="title"/>
          </p:nvPr>
        </p:nvSpPr>
        <p:spPr>
          <a:xfrm>
            <a:off x="431800" y="431800"/>
            <a:ext cx="11339513" cy="431800"/>
          </a:xfrm>
        </p:spPr>
        <p:txBody>
          <a:bodyPr/>
          <a:lstStyle/>
          <a:p>
            <a:pPr algn="ctr"/>
            <a:r>
              <a:rPr lang="en-US" dirty="0"/>
              <a:t>Update: Toddler and Infant Grade Levels</a:t>
            </a:r>
          </a:p>
        </p:txBody>
      </p:sp>
      <p:pic>
        <p:nvPicPr>
          <p:cNvPr id="9" name="Picture 8" descr="Toddler playing with toys">
            <a:extLst>
              <a:ext uri="{FF2B5EF4-FFF2-40B4-BE49-F238E27FC236}">
                <a16:creationId xmlns:a16="http://schemas.microsoft.com/office/drawing/2014/main" id="{CA7A2CBB-5C3D-B726-ECFE-1D3829392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159" y="2259344"/>
            <a:ext cx="3949584" cy="2633056"/>
          </a:xfrm>
          <a:prstGeom prst="rect">
            <a:avLst/>
          </a:prstGeom>
        </p:spPr>
      </p:pic>
      <p:pic>
        <p:nvPicPr>
          <p:cNvPr id="11" name="Picture 10" descr="Baby playing with toy">
            <a:extLst>
              <a:ext uri="{FF2B5EF4-FFF2-40B4-BE49-F238E27FC236}">
                <a16:creationId xmlns:a16="http://schemas.microsoft.com/office/drawing/2014/main" id="{73A15EA6-32B6-7706-6643-160F3637D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416" y="2259344"/>
            <a:ext cx="3949997" cy="2633056"/>
          </a:xfrm>
          <a:prstGeom prst="rect">
            <a:avLst/>
          </a:prstGeom>
        </p:spPr>
      </p:pic>
      <p:sp>
        <p:nvSpPr>
          <p:cNvPr id="12" name="TextBox 11">
            <a:extLst>
              <a:ext uri="{FF2B5EF4-FFF2-40B4-BE49-F238E27FC236}">
                <a16:creationId xmlns:a16="http://schemas.microsoft.com/office/drawing/2014/main" id="{9B9D79DF-2FC2-C598-FDDF-B251E15D6012}"/>
              </a:ext>
            </a:extLst>
          </p:cNvPr>
          <p:cNvSpPr txBox="1"/>
          <p:nvPr/>
        </p:nvSpPr>
        <p:spPr>
          <a:xfrm>
            <a:off x="1277416" y="5078627"/>
            <a:ext cx="39495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Toddler (TD) Grade Level </a:t>
            </a:r>
            <a:r>
              <a:rPr kumimoji="0" lang="en-US" sz="1800" b="0" i="1" u="none" strike="noStrike" kern="1200" cap="none" spc="0" normalizeH="0" baseline="0" noProof="0" dirty="0">
                <a:ln>
                  <a:noFill/>
                </a:ln>
                <a:solidFill>
                  <a:prstClr val="black"/>
                </a:solidFill>
                <a:effectLst/>
                <a:uLnTx/>
                <a:uFillTx/>
                <a:latin typeface="Tahoma"/>
                <a:ea typeface="+mn-ea"/>
                <a:cs typeface="+mn-cs"/>
              </a:rPr>
              <a:t>Retired</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 name="TextBox 12">
            <a:extLst>
              <a:ext uri="{FF2B5EF4-FFF2-40B4-BE49-F238E27FC236}">
                <a16:creationId xmlns:a16="http://schemas.microsoft.com/office/drawing/2014/main" id="{CEF491BB-E5C6-94C5-67E2-3694B5DC69BE}"/>
              </a:ext>
            </a:extLst>
          </p:cNvPr>
          <p:cNvSpPr txBox="1"/>
          <p:nvPr/>
        </p:nvSpPr>
        <p:spPr>
          <a:xfrm>
            <a:off x="7165159" y="5078627"/>
            <a:ext cx="39495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Infant (IN) Grade Level definition </a:t>
            </a:r>
            <a:br>
              <a:rPr kumimoji="0" lang="en-US" sz="1800" b="0" i="1" u="none" strike="noStrike" kern="1200" cap="none" spc="0" normalizeH="0" baseline="0" noProof="0" dirty="0">
                <a:ln>
                  <a:noFill/>
                </a:ln>
                <a:solidFill>
                  <a:prstClr val="black"/>
                </a:solidFill>
                <a:effectLst/>
                <a:uLnTx/>
                <a:uFillTx/>
                <a:latin typeface="Tahoma"/>
                <a:ea typeface="+mn-ea"/>
                <a:cs typeface="+mn-cs"/>
              </a:rPr>
            </a:br>
            <a:r>
              <a:rPr kumimoji="0" lang="en-US" sz="1800" b="0" i="1" u="none" strike="noStrike" kern="1200" cap="none" spc="0" normalizeH="0" baseline="0" noProof="0" dirty="0">
                <a:ln>
                  <a:noFill/>
                </a:ln>
                <a:solidFill>
                  <a:prstClr val="black"/>
                </a:solidFill>
                <a:effectLst/>
                <a:uLnTx/>
                <a:uFillTx/>
                <a:latin typeface="Tahoma"/>
                <a:ea typeface="+mn-ea"/>
                <a:cs typeface="+mn-cs"/>
              </a:rPr>
              <a:t>to Include Toddlers</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 name="Footer Placeholder 12">
            <a:extLst>
              <a:ext uri="{FF2B5EF4-FFF2-40B4-BE49-F238E27FC236}">
                <a16:creationId xmlns:a16="http://schemas.microsoft.com/office/drawing/2014/main" id="{D3E4463E-A9E8-AFA8-CCC8-C27D3AB6DF9D}"/>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4006848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7585" y="426046"/>
            <a:ext cx="11214415" cy="587156"/>
          </a:xfrm>
        </p:spPr>
        <p:txBody>
          <a:bodyPr/>
          <a:lstStyle/>
          <a:p>
            <a:r>
              <a:rPr lang="en-US" dirty="0"/>
              <a:t>Target Audience</a:t>
            </a:r>
          </a:p>
        </p:txBody>
      </p:sp>
      <p:grpSp>
        <p:nvGrpSpPr>
          <p:cNvPr id="2" name="Group 1" descr="picture of three professionals reviewing a documents representing the data coordinators.">
            <a:extLst>
              <a:ext uri="{FF2B5EF4-FFF2-40B4-BE49-F238E27FC236}">
                <a16:creationId xmlns:a16="http://schemas.microsoft.com/office/drawing/2014/main" id="{116EF5E1-30A4-42B7-9C26-F9E399F2A0CF}"/>
              </a:ext>
            </a:extLst>
          </p:cNvPr>
          <p:cNvGrpSpPr/>
          <p:nvPr/>
        </p:nvGrpSpPr>
        <p:grpSpPr>
          <a:xfrm>
            <a:off x="6631579" y="1668667"/>
            <a:ext cx="4497142" cy="4045085"/>
            <a:chOff x="988161" y="1496928"/>
            <a:chExt cx="4497142" cy="4045085"/>
          </a:xfrm>
        </p:grpSpPr>
        <p:sp>
          <p:nvSpPr>
            <p:cNvPr id="9" name="TextBox 8"/>
            <p:cNvSpPr txBox="1">
              <a:spLocks noChangeArrowheads="1"/>
            </p:cNvSpPr>
            <p:nvPr/>
          </p:nvSpPr>
          <p:spPr bwMode="auto">
            <a:xfrm>
              <a:off x="1616785" y="5080348"/>
              <a:ext cx="300274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E7864"/>
                  </a:solidFill>
                  <a:latin typeface="+mn-lt"/>
                </a:rPr>
                <a:t>Data Coordinators</a:t>
              </a:r>
            </a:p>
          </p:txBody>
        </p:sp>
        <p:pic>
          <p:nvPicPr>
            <p:cNvPr id="12" name="Picture 11">
              <a:extLst>
                <a:ext uri="{FF2B5EF4-FFF2-40B4-BE49-F238E27FC236}">
                  <a16:creationId xmlns:a16="http://schemas.microsoft.com/office/drawing/2014/main" id="{4570D59E-2E2F-E941-A1FE-B4118F07B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61" y="1496928"/>
              <a:ext cx="4497142" cy="3472058"/>
            </a:xfrm>
            <a:prstGeom prst="rect">
              <a:avLst/>
            </a:prstGeom>
          </p:spPr>
        </p:pic>
      </p:grpSp>
      <p:grpSp>
        <p:nvGrpSpPr>
          <p:cNvPr id="4" name="Group 3" descr="two co-workers discussing a topic in front of a whiteboard representing folks new to CALPADS.">
            <a:extLst>
              <a:ext uri="{FF2B5EF4-FFF2-40B4-BE49-F238E27FC236}">
                <a16:creationId xmlns:a16="http://schemas.microsoft.com/office/drawing/2014/main" id="{CE8C05FE-9176-4588-BEE9-F3189963F935}"/>
              </a:ext>
            </a:extLst>
          </p:cNvPr>
          <p:cNvGrpSpPr/>
          <p:nvPr/>
        </p:nvGrpSpPr>
        <p:grpSpPr>
          <a:xfrm>
            <a:off x="997529" y="1664813"/>
            <a:ext cx="4987950" cy="4048931"/>
            <a:chOff x="6336146" y="1492900"/>
            <a:chExt cx="4987950" cy="4048931"/>
          </a:xfrm>
        </p:grpSpPr>
        <p:grpSp>
          <p:nvGrpSpPr>
            <p:cNvPr id="6" name="Group 5">
              <a:extLst>
                <a:ext uri="{FF2B5EF4-FFF2-40B4-BE49-F238E27FC236}">
                  <a16:creationId xmlns:a16="http://schemas.microsoft.com/office/drawing/2014/main" id="{ED6C9829-209B-4063-89DE-1D80A950688F}"/>
                </a:ext>
              </a:extLst>
            </p:cNvPr>
            <p:cNvGrpSpPr/>
            <p:nvPr/>
          </p:nvGrpSpPr>
          <p:grpSpPr>
            <a:xfrm>
              <a:off x="6873681" y="4835596"/>
              <a:ext cx="3912880" cy="706235"/>
              <a:chOff x="6122511" y="4663098"/>
              <a:chExt cx="3883792" cy="703722"/>
            </a:xfrm>
          </p:grpSpPr>
          <p:sp>
            <p:nvSpPr>
              <p:cNvPr id="8" name="TextBox 8"/>
              <p:cNvSpPr txBox="1">
                <a:spLocks noChangeArrowheads="1"/>
              </p:cNvSpPr>
              <p:nvPr/>
            </p:nvSpPr>
            <p:spPr bwMode="auto">
              <a:xfrm>
                <a:off x="6354367" y="4906798"/>
                <a:ext cx="3420079" cy="460022"/>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555FAD"/>
                    </a:solidFill>
                    <a:latin typeface="+mn-lt"/>
                  </a:rPr>
                  <a:t>New to CALPADS</a:t>
                </a:r>
              </a:p>
            </p:txBody>
          </p:sp>
          <p:sp>
            <p:nvSpPr>
              <p:cNvPr id="5" name="Rectangle 4">
                <a:extLst>
                  <a:ext uri="{FF2B5EF4-FFF2-40B4-BE49-F238E27FC236}">
                    <a16:creationId xmlns:a16="http://schemas.microsoft.com/office/drawing/2014/main" id="{FCA23631-E1D1-422F-A71C-EF0B0E818BE3}"/>
                  </a:ext>
                </a:extLst>
              </p:cNvPr>
              <p:cNvSpPr/>
              <p:nvPr/>
            </p:nvSpPr>
            <p:spPr>
              <a:xfrm>
                <a:off x="6122511" y="4663098"/>
                <a:ext cx="3883792" cy="26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22D7BC1D-3A0F-6845-8A8F-779CC13F8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46" y="1492900"/>
              <a:ext cx="4987950" cy="3464990"/>
            </a:xfrm>
            <a:prstGeom prst="rect">
              <a:avLst/>
            </a:prstGeom>
          </p:spPr>
        </p:pic>
      </p:grpSp>
      <p:sp>
        <p:nvSpPr>
          <p:cNvPr id="13" name="Footer Placeholder 12"/>
          <p:cNvSpPr>
            <a:spLocks noGrp="1"/>
          </p:cNvSpPr>
          <p:nvPr>
            <p:ph type="ftr" sz="quarter" idx="10"/>
          </p:nvPr>
        </p:nvSpPr>
        <p:spPr/>
        <p:txBody>
          <a:bodyPr/>
          <a:lstStyle/>
          <a:p>
            <a:r>
              <a:rPr lang="en-US"/>
              <a:t>Fall 1 Data Population-Live v1.1 –  September 15, 2023</a:t>
            </a:r>
            <a:endParaRPr lang="en-US" dirty="0"/>
          </a:p>
        </p:txBody>
      </p:sp>
      <p:sp>
        <p:nvSpPr>
          <p:cNvPr id="14" name="Slide Number Placeholder 13"/>
          <p:cNvSpPr>
            <a:spLocks noGrp="1"/>
          </p:cNvSpPr>
          <p:nvPr>
            <p:ph type="sldNum" sz="quarter" idx="11"/>
          </p:nvPr>
        </p:nvSpPr>
        <p:spPr/>
        <p:txBody>
          <a:bodyPr/>
          <a:lstStyle/>
          <a:p>
            <a:fld id="{84E91884-CAC6-40C5-8951-05CEBB3430F4}" type="slidenum">
              <a:rPr lang="en-US" smtClean="0"/>
              <a:pPr/>
              <a:t>2</a:t>
            </a:fld>
            <a:endParaRPr lang="en-US" dirty="0"/>
          </a:p>
        </p:txBody>
      </p:sp>
    </p:spTree>
    <p:extLst>
      <p:ext uri="{BB962C8B-B14F-4D97-AF65-F5344CB8AC3E}">
        <p14:creationId xmlns:p14="http://schemas.microsoft.com/office/powerpoint/2010/main" val="3755159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F343D6-7319-487A-9E0D-658B66923CA3}"/>
              </a:ext>
            </a:extLst>
          </p:cNvPr>
          <p:cNvSpPr/>
          <p:nvPr/>
        </p:nvSpPr>
        <p:spPr>
          <a:xfrm>
            <a:off x="661747" y="1702339"/>
            <a:ext cx="10661515" cy="14591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52507F-494B-32B0-8663-DA71E824518D}"/>
              </a:ext>
            </a:extLst>
          </p:cNvPr>
          <p:cNvSpPr>
            <a:spLocks noGrp="1"/>
          </p:cNvSpPr>
          <p:nvPr>
            <p:ph type="title"/>
          </p:nvPr>
        </p:nvSpPr>
        <p:spPr>
          <a:xfrm>
            <a:off x="142927" y="492636"/>
            <a:ext cx="11939081" cy="432000"/>
          </a:xfrm>
        </p:spPr>
        <p:txBody>
          <a:bodyPr/>
          <a:lstStyle/>
          <a:p>
            <a:pPr algn="ctr"/>
            <a:r>
              <a:rPr lang="en-US" dirty="0"/>
              <a:t>New Completion Status Code </a:t>
            </a:r>
            <a:br>
              <a:rPr lang="en-US" dirty="0"/>
            </a:br>
            <a:r>
              <a:rPr lang="en-US" dirty="0"/>
              <a:t>Pathway Diploma for SWD</a:t>
            </a:r>
          </a:p>
        </p:txBody>
      </p:sp>
      <p:sp>
        <p:nvSpPr>
          <p:cNvPr id="4" name="Slide Number Placeholder 3">
            <a:extLst>
              <a:ext uri="{FF2B5EF4-FFF2-40B4-BE49-F238E27FC236}">
                <a16:creationId xmlns:a16="http://schemas.microsoft.com/office/drawing/2014/main" id="{334C18B7-6C24-CDCA-850F-B909CE2D170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8" name="Picture 7">
            <a:extLst>
              <a:ext uri="{FF2B5EF4-FFF2-40B4-BE49-F238E27FC236}">
                <a16:creationId xmlns:a16="http://schemas.microsoft.com/office/drawing/2014/main" id="{ED52F718-1766-7AE3-0609-75E7520715F7}"/>
              </a:ext>
            </a:extLst>
          </p:cNvPr>
          <p:cNvPicPr>
            <a:picLocks noChangeAspect="1"/>
          </p:cNvPicPr>
          <p:nvPr/>
        </p:nvPicPr>
        <p:blipFill>
          <a:blip r:embed="rId3"/>
          <a:stretch>
            <a:fillRect/>
          </a:stretch>
        </p:blipFill>
        <p:spPr>
          <a:xfrm>
            <a:off x="787940" y="1831713"/>
            <a:ext cx="10363733" cy="1130358"/>
          </a:xfrm>
          <a:prstGeom prst="rect">
            <a:avLst/>
          </a:prstGeom>
        </p:spPr>
      </p:pic>
      <p:sp>
        <p:nvSpPr>
          <p:cNvPr id="11" name="TextBox 10">
            <a:extLst>
              <a:ext uri="{FF2B5EF4-FFF2-40B4-BE49-F238E27FC236}">
                <a16:creationId xmlns:a16="http://schemas.microsoft.com/office/drawing/2014/main" id="{76C79E89-F2A9-0408-6C25-6529FE0B929B}"/>
              </a:ext>
            </a:extLst>
          </p:cNvPr>
          <p:cNvSpPr txBox="1"/>
          <p:nvPr/>
        </p:nvSpPr>
        <p:spPr>
          <a:xfrm>
            <a:off x="616351" y="3401335"/>
            <a:ext cx="10535322" cy="2585323"/>
          </a:xfrm>
          <a:prstGeom prst="rect">
            <a:avLst/>
          </a:prstGeom>
          <a:noFill/>
        </p:spPr>
        <p:txBody>
          <a:bodyPr wrap="square">
            <a:spAutoFit/>
          </a:bodyPr>
          <a:lstStyle/>
          <a:p>
            <a:pPr marL="0" marR="0" lvl="0" indent="0">
              <a:spcBef>
                <a:spcPts val="0"/>
              </a:spcBef>
              <a:spcAft>
                <a:spcPts val="0"/>
              </a:spcAft>
              <a:buFont typeface="Symbol" panose="05050102010706020507" pitchFamily="18" charset="2"/>
              <a:buNone/>
            </a:pPr>
            <a:r>
              <a:rPr lang="en-US" b="1" dirty="0">
                <a:effectLst/>
                <a:ea typeface="Times New Roman" panose="02020603050405020304" pitchFamily="18" charset="0"/>
              </a:rPr>
              <a:t>Code: 102</a:t>
            </a:r>
          </a:p>
          <a:p>
            <a:pPr marL="0" marR="0" lvl="0" indent="0">
              <a:spcBef>
                <a:spcPts val="0"/>
              </a:spcBef>
              <a:spcAft>
                <a:spcPts val="0"/>
              </a:spcAft>
              <a:buFont typeface="Symbol" panose="05050102010706020507" pitchFamily="18" charset="2"/>
              <a:buNone/>
            </a:pPr>
            <a:endParaRPr lang="en-US" b="1" dirty="0">
              <a:effectLs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b="1" dirty="0">
                <a:ea typeface="Times New Roman" panose="02020603050405020304" pitchFamily="18" charset="0"/>
              </a:rPr>
              <a:t>Name: Pathway Diploma for Students with Disabilities </a:t>
            </a:r>
          </a:p>
          <a:p>
            <a:pPr marL="0" marR="0" lvl="0" indent="0">
              <a:spcBef>
                <a:spcPts val="0"/>
              </a:spcBef>
              <a:spcAft>
                <a:spcPts val="0"/>
              </a:spcAft>
              <a:buFont typeface="Symbol" panose="05050102010706020507" pitchFamily="18" charset="2"/>
              <a:buNone/>
            </a:pPr>
            <a:endParaRPr lang="en-US" b="1" dirty="0">
              <a:effectLs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b="1" dirty="0">
                <a:effectLst/>
                <a:ea typeface="Times New Roman" panose="02020603050405020304" pitchFamily="18" charset="0"/>
              </a:rPr>
              <a:t>Definition: </a:t>
            </a:r>
            <a:r>
              <a:rPr lang="en-US" dirty="0">
                <a:effectLst/>
                <a:ea typeface="Times New Roman" panose="02020603050405020304" pitchFamily="18" charset="0"/>
              </a:rPr>
              <a:t>An alternate diploma given that is: (1) standards-based, and (2) aligned with the State's requirements for the regular high school diploma. This diploma is given to an eligible student with the most significant cognitive disabilities, and only if the student has taken the State's alternate assessment aligned with alternate academic achievement standards under section 1111(b)(2)(D) of the ESEA and met any other State-defined requirements. </a:t>
            </a:r>
          </a:p>
        </p:txBody>
      </p:sp>
      <p:sp>
        <p:nvSpPr>
          <p:cNvPr id="12" name="Footer Placeholder 12">
            <a:extLst>
              <a:ext uri="{FF2B5EF4-FFF2-40B4-BE49-F238E27FC236}">
                <a16:creationId xmlns:a16="http://schemas.microsoft.com/office/drawing/2014/main" id="{A8BBE2D3-99D7-A85E-348B-C47FEABB2691}"/>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662476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A2EE4-D8B4-4FD1-E24A-7F2A20CE9CC0}"/>
              </a:ext>
            </a:extLst>
          </p:cNvPr>
          <p:cNvSpPr>
            <a:spLocks noGrp="1"/>
          </p:cNvSpPr>
          <p:nvPr>
            <p:ph type="title"/>
          </p:nvPr>
        </p:nvSpPr>
        <p:spPr>
          <a:xfrm>
            <a:off x="432000" y="432000"/>
            <a:ext cx="11340000" cy="432000"/>
          </a:xfrm>
        </p:spPr>
        <p:txBody>
          <a:bodyPr vert="horz" lIns="0" tIns="0" rIns="0" bIns="0" rtlCol="0" anchor="t">
            <a:noAutofit/>
          </a:bodyPr>
          <a:lstStyle/>
          <a:p>
            <a:r>
              <a:rPr lang="en-US" kern="1200" spc="-150" dirty="0">
                <a:latin typeface="+mj-lt"/>
                <a:ea typeface="+mj-ea"/>
                <a:cs typeface="+mj-cs"/>
              </a:rPr>
              <a:t>SB-532 – Graduation Requirements: </a:t>
            </a:r>
            <a:br>
              <a:rPr lang="en-US" kern="1200" spc="-150" dirty="0">
                <a:latin typeface="+mj-lt"/>
                <a:ea typeface="+mj-ea"/>
                <a:cs typeface="+mj-cs"/>
              </a:rPr>
            </a:br>
            <a:r>
              <a:rPr lang="en-US" kern="1200" spc="-150" dirty="0">
                <a:latin typeface="+mj-lt"/>
                <a:ea typeface="+mj-ea"/>
                <a:cs typeface="+mj-cs"/>
              </a:rPr>
              <a:t>Exemptions and Alternatives</a:t>
            </a:r>
          </a:p>
        </p:txBody>
      </p:sp>
      <p:sp>
        <p:nvSpPr>
          <p:cNvPr id="5" name="Content Placeholder 2">
            <a:extLst>
              <a:ext uri="{FF2B5EF4-FFF2-40B4-BE49-F238E27FC236}">
                <a16:creationId xmlns:a16="http://schemas.microsoft.com/office/drawing/2014/main" id="{844C9444-D8E8-4202-4EE9-22AB5BBC39D7}"/>
              </a:ext>
            </a:extLst>
          </p:cNvPr>
          <p:cNvSpPr txBox="1">
            <a:spLocks/>
          </p:cNvSpPr>
          <p:nvPr/>
        </p:nvSpPr>
        <p:spPr>
          <a:xfrm>
            <a:off x="432000" y="1728000"/>
            <a:ext cx="5472000" cy="4351338"/>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b="0" i="0" u="none" strike="noStrike" kern="1200" cap="none" spc="0" normalizeH="0" baseline="0" noProof="0" dirty="0">
                <a:ln>
                  <a:noFill/>
                </a:ln>
                <a:solidFill>
                  <a:srgbClr val="3F3F3F"/>
                </a:solidFill>
                <a:effectLst/>
                <a:uLnTx/>
                <a:uFillTx/>
                <a:ea typeface="+mn-ea"/>
                <a:cs typeface="+mn-cs"/>
              </a:rPr>
              <a:t>LEAs are required to collect data on students who graduated with an exemption from local graduation requirements. </a:t>
            </a:r>
          </a:p>
          <a:p>
            <a:pPr marL="266700" marR="0" lvl="0" indent="-26670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Char char="○"/>
              <a:tabLst/>
              <a:defRPr/>
            </a:pPr>
            <a:r>
              <a:rPr kumimoji="0" lang="en-US" b="0" i="0" u="none" strike="noStrike" kern="1200" cap="none" spc="0" normalizeH="0" baseline="0" noProof="0" dirty="0">
                <a:ln>
                  <a:noFill/>
                </a:ln>
                <a:solidFill>
                  <a:srgbClr val="3F3F3F"/>
                </a:solidFill>
                <a:effectLst/>
                <a:uLnTx/>
                <a:uFillTx/>
                <a:ea typeface="+mn-ea"/>
                <a:cs typeface="+mn-cs"/>
              </a:rPr>
              <a:t>New </a:t>
            </a:r>
            <a:r>
              <a:rPr lang="en-US" i="1" dirty="0"/>
              <a:t>Exemption for Local Graduation Requirements</a:t>
            </a:r>
            <a:r>
              <a:rPr lang="en-US" dirty="0"/>
              <a:t> </a:t>
            </a:r>
            <a:r>
              <a:rPr kumimoji="0" lang="en-US" b="0" i="0" u="none" strike="noStrike" kern="1200" cap="none" spc="0" normalizeH="0" baseline="0" noProof="0" dirty="0">
                <a:ln>
                  <a:noFill/>
                </a:ln>
                <a:solidFill>
                  <a:srgbClr val="3F3F3F"/>
                </a:solidFill>
                <a:effectLst/>
                <a:uLnTx/>
                <a:uFillTx/>
                <a:ea typeface="+mn-ea"/>
                <a:cs typeface="+mn-cs"/>
              </a:rPr>
              <a:t>indicator field (Y/N) in Student Enrollment (SENR) required for all </a:t>
            </a:r>
            <a:r>
              <a:rPr lang="en-US" dirty="0">
                <a:solidFill>
                  <a:srgbClr val="3F3F3F"/>
                </a:solidFill>
              </a:rPr>
              <a:t>students </a:t>
            </a:r>
            <a:r>
              <a:rPr kumimoji="0" lang="en-US" b="0" i="0" u="none" strike="noStrike" kern="1200" cap="none" spc="0" normalizeH="0" baseline="0" noProof="0" dirty="0">
                <a:ln>
                  <a:noFill/>
                </a:ln>
                <a:solidFill>
                  <a:srgbClr val="3F3F3F"/>
                </a:solidFill>
                <a:effectLst/>
                <a:uLnTx/>
                <a:uFillTx/>
                <a:ea typeface="+mn-ea"/>
                <a:cs typeface="+mn-cs"/>
              </a:rPr>
              <a:t>exited with Exit Reason code E230 (Completer Exit) and School Completion Status Code 100 (High </a:t>
            </a:r>
            <a:r>
              <a:rPr lang="en-US" dirty="0">
                <a:solidFill>
                  <a:srgbClr val="3F3F3F"/>
                </a:solidFill>
              </a:rPr>
              <a:t>S</a:t>
            </a:r>
            <a:r>
              <a:rPr kumimoji="0" lang="en-US" b="0" i="0" u="none" strike="noStrike" kern="1200" cap="none" spc="0" normalizeH="0" baseline="0" noProof="0" dirty="0" err="1">
                <a:ln>
                  <a:noFill/>
                </a:ln>
                <a:solidFill>
                  <a:srgbClr val="3F3F3F"/>
                </a:solidFill>
                <a:effectLst/>
                <a:uLnTx/>
                <a:uFillTx/>
                <a:ea typeface="+mn-ea"/>
                <a:cs typeface="+mn-cs"/>
              </a:rPr>
              <a:t>chool</a:t>
            </a:r>
            <a:r>
              <a:rPr kumimoji="0" lang="en-US" b="0" i="0" u="none" strike="noStrike" kern="1200" cap="none" spc="0" normalizeH="0" baseline="0" noProof="0" dirty="0">
                <a:ln>
                  <a:noFill/>
                </a:ln>
                <a:solidFill>
                  <a:srgbClr val="3F3F3F"/>
                </a:solidFill>
                <a:effectLst/>
                <a:uLnTx/>
                <a:uFillTx/>
                <a:ea typeface="+mn-ea"/>
                <a:cs typeface="+mn-cs"/>
              </a:rPr>
              <a:t> Graduate)</a:t>
            </a:r>
          </a:p>
          <a:p>
            <a:pPr lvl="1"/>
            <a:r>
              <a:rPr kumimoji="0" lang="en-US" sz="1800" b="0" i="0" u="none" strike="noStrike" kern="1200" cap="none" spc="0" normalizeH="0" baseline="0" noProof="0" dirty="0">
                <a:ln>
                  <a:noFill/>
                </a:ln>
                <a:solidFill>
                  <a:srgbClr val="3F3F3F"/>
                </a:solidFill>
                <a:effectLst/>
                <a:uLnTx/>
                <a:uFillTx/>
                <a:ea typeface="+mn-ea"/>
                <a:cs typeface="+mn-cs"/>
              </a:rPr>
              <a:t>This indicator field should be marked “Y” for students </a:t>
            </a:r>
            <a:r>
              <a:rPr lang="en-US" sz="1800" dirty="0">
                <a:solidFill>
                  <a:srgbClr val="3F3F3F"/>
                </a:solidFill>
              </a:rPr>
              <a:t>who, </a:t>
            </a:r>
            <a:r>
              <a:rPr lang="en-US" sz="1800" dirty="0"/>
              <a:t>in the prior school year, graduated with an exemption from the LEA’s graduation requirements that are in addition to the statewide coursework requirements. </a:t>
            </a:r>
            <a:endParaRPr kumimoji="0" lang="en-US" sz="1800" b="0" i="0" u="none" strike="noStrike" kern="1200" cap="none" spc="0" normalizeH="0" baseline="0" noProof="0" dirty="0">
              <a:ln>
                <a:noFill/>
              </a:ln>
              <a:solidFill>
                <a:srgbClr val="3F3F3F"/>
              </a:solidFill>
              <a:effectLst/>
              <a:uLnTx/>
              <a:uFillTx/>
              <a:ea typeface="+mn-ea"/>
              <a:cs typeface="+mn-cs"/>
            </a:endParaRPr>
          </a:p>
          <a:p>
            <a:pPr marL="542925" marR="0" lvl="1" indent="-276225"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a:p>
            <a:pPr marL="542925" marR="0" lvl="1" indent="-276225"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a:p>
            <a:pPr marL="266700" marR="0" lvl="1"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pic>
        <p:nvPicPr>
          <p:cNvPr id="3074" name="Picture 2" descr="Application for Emergency Waiver of Certain Graduation Requirements –  Meridian High School">
            <a:extLst>
              <a:ext uri="{FF2B5EF4-FFF2-40B4-BE49-F238E27FC236}">
                <a16:creationId xmlns:a16="http://schemas.microsoft.com/office/drawing/2014/main" id="{18890142-C89B-012A-4E40-D44A938C91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87787" y="1728000"/>
            <a:ext cx="3896425" cy="4351338"/>
          </a:xfrm>
          <a:prstGeom prst="rect">
            <a:avLst/>
          </a:prstGeom>
          <a:solidFill>
            <a:srgbClr val="FFFFFF"/>
          </a:solidFill>
        </p:spPr>
      </p:pic>
      <p:sp>
        <p:nvSpPr>
          <p:cNvPr id="4" name="Slide Number Placeholder 3">
            <a:extLst>
              <a:ext uri="{FF2B5EF4-FFF2-40B4-BE49-F238E27FC236}">
                <a16:creationId xmlns:a16="http://schemas.microsoft.com/office/drawing/2014/main" id="{A928B48D-7590-DF3F-9FC0-E8ED8F0D5168}"/>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3" name="Footer Placeholder 12">
            <a:extLst>
              <a:ext uri="{FF2B5EF4-FFF2-40B4-BE49-F238E27FC236}">
                <a16:creationId xmlns:a16="http://schemas.microsoft.com/office/drawing/2014/main" id="{2A4102A7-8679-F1D6-C7FE-C50BC222587C}"/>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9630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D510-0553-35FF-4614-AAD5395C628B}"/>
              </a:ext>
            </a:extLst>
          </p:cNvPr>
          <p:cNvSpPr>
            <a:spLocks noGrp="1"/>
          </p:cNvSpPr>
          <p:nvPr>
            <p:ph type="title"/>
          </p:nvPr>
        </p:nvSpPr>
        <p:spPr/>
        <p:txBody>
          <a:bodyPr/>
          <a:lstStyle/>
          <a:p>
            <a:pPr algn="ctr"/>
            <a:r>
              <a:rPr lang="en-US" dirty="0"/>
              <a:t>SSID Match Tool</a:t>
            </a:r>
          </a:p>
        </p:txBody>
      </p:sp>
      <p:sp>
        <p:nvSpPr>
          <p:cNvPr id="3" name="Content Placeholder 2">
            <a:extLst>
              <a:ext uri="{FF2B5EF4-FFF2-40B4-BE49-F238E27FC236}">
                <a16:creationId xmlns:a16="http://schemas.microsoft.com/office/drawing/2014/main" id="{93381C42-EA85-A42B-854D-F7D69A1232A1}"/>
              </a:ext>
            </a:extLst>
          </p:cNvPr>
          <p:cNvSpPr>
            <a:spLocks noGrp="1"/>
          </p:cNvSpPr>
          <p:nvPr>
            <p:ph sz="half" idx="1"/>
          </p:nvPr>
        </p:nvSpPr>
        <p:spPr>
          <a:xfrm>
            <a:off x="519549" y="998423"/>
            <a:ext cx="5472000" cy="4351338"/>
          </a:xfrm>
        </p:spPr>
        <p:txBody>
          <a:bodyPr/>
          <a:lstStyle/>
          <a:p>
            <a:pPr marL="0" indent="0">
              <a:buNone/>
            </a:pPr>
            <a:r>
              <a:rPr lang="en-US" dirty="0"/>
              <a:t>*NEW* </a:t>
            </a:r>
            <a:r>
              <a:rPr lang="en-US" b="1" i="1" dirty="0"/>
              <a:t>Elasticsearch</a:t>
            </a:r>
          </a:p>
        </p:txBody>
      </p:sp>
      <p:sp>
        <p:nvSpPr>
          <p:cNvPr id="4" name="Content Placeholder 3">
            <a:extLst>
              <a:ext uri="{FF2B5EF4-FFF2-40B4-BE49-F238E27FC236}">
                <a16:creationId xmlns:a16="http://schemas.microsoft.com/office/drawing/2014/main" id="{289E5284-1723-7AC5-4DC9-43D8A24C1D86}"/>
              </a:ext>
            </a:extLst>
          </p:cNvPr>
          <p:cNvSpPr>
            <a:spLocks noGrp="1"/>
          </p:cNvSpPr>
          <p:nvPr>
            <p:ph sz="half" idx="2"/>
          </p:nvPr>
        </p:nvSpPr>
        <p:spPr>
          <a:xfrm>
            <a:off x="519549" y="3963077"/>
            <a:ext cx="5472000" cy="2279796"/>
          </a:xfrm>
        </p:spPr>
        <p:txBody>
          <a:bodyPr/>
          <a:lstStyle/>
          <a:p>
            <a:pPr marL="0" indent="0">
              <a:buNone/>
            </a:pPr>
            <a:r>
              <a:rPr lang="en-US" dirty="0"/>
              <a:t>*NEW* </a:t>
            </a:r>
            <a:r>
              <a:rPr lang="en-US" b="1" i="1" dirty="0"/>
              <a:t>School Filter</a:t>
            </a:r>
          </a:p>
        </p:txBody>
      </p:sp>
      <p:sp>
        <p:nvSpPr>
          <p:cNvPr id="6" name="Slide Number Placeholder 5">
            <a:extLst>
              <a:ext uri="{FF2B5EF4-FFF2-40B4-BE49-F238E27FC236}">
                <a16:creationId xmlns:a16="http://schemas.microsoft.com/office/drawing/2014/main" id="{60937473-97CE-3C34-0D63-1AEEDE3C2E18}"/>
              </a:ext>
            </a:extLst>
          </p:cNvPr>
          <p:cNvSpPr>
            <a:spLocks noGrp="1"/>
          </p:cNvSpPr>
          <p:nvPr>
            <p:ph type="sldNum" sz="quarter" idx="11"/>
          </p:nvPr>
        </p:nvSpPr>
        <p:spPr>
          <a:xfrm>
            <a:off x="11772000" y="6258356"/>
            <a:ext cx="420000" cy="421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12" name="Picture 11">
            <a:extLst>
              <a:ext uri="{FF2B5EF4-FFF2-40B4-BE49-F238E27FC236}">
                <a16:creationId xmlns:a16="http://schemas.microsoft.com/office/drawing/2014/main" id="{DCB0F292-0345-2001-CAB5-1886A33CB57E}"/>
              </a:ext>
            </a:extLst>
          </p:cNvPr>
          <p:cNvPicPr>
            <a:picLocks noChangeAspect="1"/>
          </p:cNvPicPr>
          <p:nvPr/>
        </p:nvPicPr>
        <p:blipFill>
          <a:blip r:embed="rId3"/>
          <a:stretch>
            <a:fillRect/>
          </a:stretch>
        </p:blipFill>
        <p:spPr>
          <a:xfrm>
            <a:off x="2850205" y="4245279"/>
            <a:ext cx="7087740" cy="1632825"/>
          </a:xfrm>
          <a:prstGeom prst="rect">
            <a:avLst/>
          </a:prstGeom>
        </p:spPr>
      </p:pic>
      <p:sp>
        <p:nvSpPr>
          <p:cNvPr id="7" name="Footer Placeholder 12">
            <a:extLst>
              <a:ext uri="{FF2B5EF4-FFF2-40B4-BE49-F238E27FC236}">
                <a16:creationId xmlns:a16="http://schemas.microsoft.com/office/drawing/2014/main" id="{AC99220E-EEAF-AB60-E69F-8432DCD435FE}"/>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pic>
        <p:nvPicPr>
          <p:cNvPr id="1026" name="Picture 2" descr="ElasticSearch: Lessons on Migration from MSSQL">
            <a:extLst>
              <a:ext uri="{FF2B5EF4-FFF2-40B4-BE49-F238E27FC236}">
                <a16:creationId xmlns:a16="http://schemas.microsoft.com/office/drawing/2014/main" id="{7A887B39-085F-9356-3166-67411C380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549" y="1025882"/>
            <a:ext cx="5048655" cy="2627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363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C38522-BB1F-F685-FC68-1D263C2A057B}"/>
              </a:ext>
            </a:extLst>
          </p:cNvPr>
          <p:cNvSpPr/>
          <p:nvPr/>
        </p:nvSpPr>
        <p:spPr>
          <a:xfrm>
            <a:off x="432000" y="0"/>
            <a:ext cx="4879302" cy="6365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F19EA-682E-579F-EF4E-5B504B81244E}"/>
              </a:ext>
            </a:extLst>
          </p:cNvPr>
          <p:cNvSpPr>
            <a:spLocks noGrp="1"/>
          </p:cNvSpPr>
          <p:nvPr>
            <p:ph type="title"/>
          </p:nvPr>
        </p:nvSpPr>
        <p:spPr>
          <a:xfrm>
            <a:off x="140170" y="302379"/>
            <a:ext cx="11340000" cy="432000"/>
          </a:xfrm>
        </p:spPr>
        <p:txBody>
          <a:bodyPr/>
          <a:lstStyle/>
          <a:p>
            <a:pPr algn="r"/>
            <a:r>
              <a:rPr lang="en-US" dirty="0"/>
              <a:t>New </a:t>
            </a:r>
            <a:br>
              <a:rPr lang="en-US" dirty="0"/>
            </a:br>
            <a:r>
              <a:rPr lang="en-US" dirty="0"/>
              <a:t>SSID Extract </a:t>
            </a:r>
            <a:br>
              <a:rPr lang="en-US" dirty="0"/>
            </a:br>
            <a:r>
              <a:rPr lang="en-US" dirty="0"/>
              <a:t>Fields</a:t>
            </a:r>
          </a:p>
        </p:txBody>
      </p:sp>
      <p:sp>
        <p:nvSpPr>
          <p:cNvPr id="3" name="Content Placeholder 2">
            <a:extLst>
              <a:ext uri="{FF2B5EF4-FFF2-40B4-BE49-F238E27FC236}">
                <a16:creationId xmlns:a16="http://schemas.microsoft.com/office/drawing/2014/main" id="{03B01130-4FC8-6E95-95F4-DCC13116E472}"/>
              </a:ext>
            </a:extLst>
          </p:cNvPr>
          <p:cNvSpPr>
            <a:spLocks noGrp="1"/>
          </p:cNvSpPr>
          <p:nvPr>
            <p:ph sz="half" idx="1"/>
          </p:nvPr>
        </p:nvSpPr>
        <p:spPr>
          <a:xfrm>
            <a:off x="6008170" y="4315558"/>
            <a:ext cx="5472000" cy="781736"/>
          </a:xfrm>
          <a:ln>
            <a:solidFill>
              <a:schemeClr val="tx1"/>
            </a:solidFill>
          </a:ln>
        </p:spPr>
        <p:txBody>
          <a:bodyPr anchor="ctr"/>
          <a:lstStyle/>
          <a:p>
            <a:pPr marL="0" indent="0" algn="ctr">
              <a:buNone/>
            </a:pPr>
            <a:r>
              <a:rPr lang="en-US" dirty="0"/>
              <a:t>Added Student Initial US Enrollment Date K-12 from SINF </a:t>
            </a:r>
          </a:p>
        </p:txBody>
      </p:sp>
      <p:sp>
        <p:nvSpPr>
          <p:cNvPr id="4" name="Content Placeholder 3">
            <a:extLst>
              <a:ext uri="{FF2B5EF4-FFF2-40B4-BE49-F238E27FC236}">
                <a16:creationId xmlns:a16="http://schemas.microsoft.com/office/drawing/2014/main" id="{F68A90C2-8BDE-C86B-5651-6F34E6DC59D4}"/>
              </a:ext>
            </a:extLst>
          </p:cNvPr>
          <p:cNvSpPr>
            <a:spLocks noGrp="1"/>
          </p:cNvSpPr>
          <p:nvPr>
            <p:ph sz="half" idx="2"/>
          </p:nvPr>
        </p:nvSpPr>
        <p:spPr>
          <a:xfrm>
            <a:off x="6008170" y="1760706"/>
            <a:ext cx="5472000" cy="781736"/>
          </a:xfrm>
          <a:ln>
            <a:solidFill>
              <a:schemeClr val="tx1"/>
            </a:solidFill>
          </a:ln>
        </p:spPr>
        <p:txBody>
          <a:bodyPr anchor="ctr"/>
          <a:lstStyle/>
          <a:p>
            <a:pPr marL="0" indent="0" algn="ctr">
              <a:buNone/>
            </a:pPr>
            <a:r>
              <a:rPr lang="en-US" dirty="0"/>
              <a:t>Added Date Range by SSID Create Date selection criteria in obtaining new SSIDs</a:t>
            </a:r>
          </a:p>
        </p:txBody>
      </p:sp>
      <p:sp>
        <p:nvSpPr>
          <p:cNvPr id="6" name="Slide Number Placeholder 5">
            <a:extLst>
              <a:ext uri="{FF2B5EF4-FFF2-40B4-BE49-F238E27FC236}">
                <a16:creationId xmlns:a16="http://schemas.microsoft.com/office/drawing/2014/main" id="{F282FE3E-38CE-E33B-1F26-C5EF51B352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8" name="Picture 7">
            <a:extLst>
              <a:ext uri="{FF2B5EF4-FFF2-40B4-BE49-F238E27FC236}">
                <a16:creationId xmlns:a16="http://schemas.microsoft.com/office/drawing/2014/main" id="{38D0CED9-261A-0349-DE43-D02C524818CA}"/>
              </a:ext>
            </a:extLst>
          </p:cNvPr>
          <p:cNvPicPr>
            <a:picLocks noChangeAspect="1"/>
          </p:cNvPicPr>
          <p:nvPr/>
        </p:nvPicPr>
        <p:blipFill>
          <a:blip r:embed="rId3"/>
          <a:stretch>
            <a:fillRect/>
          </a:stretch>
        </p:blipFill>
        <p:spPr>
          <a:xfrm>
            <a:off x="580958" y="0"/>
            <a:ext cx="4592626" cy="6365363"/>
          </a:xfrm>
          <a:prstGeom prst="rect">
            <a:avLst/>
          </a:prstGeom>
        </p:spPr>
      </p:pic>
      <p:cxnSp>
        <p:nvCxnSpPr>
          <p:cNvPr id="19" name="Straight Arrow Connector 18">
            <a:extLst>
              <a:ext uri="{FF2B5EF4-FFF2-40B4-BE49-F238E27FC236}">
                <a16:creationId xmlns:a16="http://schemas.microsoft.com/office/drawing/2014/main" id="{5A5BB7E0-B688-DEFE-D36B-9E89AA9C67AF}"/>
              </a:ext>
            </a:extLst>
          </p:cNvPr>
          <p:cNvCxnSpPr>
            <a:cxnSpLocks/>
          </p:cNvCxnSpPr>
          <p:nvPr/>
        </p:nvCxnSpPr>
        <p:spPr>
          <a:xfrm flipH="1">
            <a:off x="5171566" y="4315558"/>
            <a:ext cx="836604" cy="1808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09C3E51-0A9A-37F6-C0F6-93D04F4C435D}"/>
              </a:ext>
            </a:extLst>
          </p:cNvPr>
          <p:cNvCxnSpPr>
            <a:cxnSpLocks/>
          </p:cNvCxnSpPr>
          <p:nvPr/>
        </p:nvCxnSpPr>
        <p:spPr>
          <a:xfrm flipH="1">
            <a:off x="5206443" y="2542442"/>
            <a:ext cx="1291634" cy="2545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12">
            <a:extLst>
              <a:ext uri="{FF2B5EF4-FFF2-40B4-BE49-F238E27FC236}">
                <a16:creationId xmlns:a16="http://schemas.microsoft.com/office/drawing/2014/main" id="{6BFF8A69-2239-55EB-06E6-8B0A943A526D}"/>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4066786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descr="Image of several professional people cartoon caricatures.">
            <a:extLst>
              <a:ext uri="{FF2B5EF4-FFF2-40B4-BE49-F238E27FC236}">
                <a16:creationId xmlns:a16="http://schemas.microsoft.com/office/drawing/2014/main" id="{7FB89A62-CAB5-4BD1-B89F-0A0F3809B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0" y="0"/>
            <a:ext cx="6406950" cy="4112619"/>
          </a:xfrm>
          <a:prstGeom prst="rect">
            <a:avLst/>
          </a:prstGeom>
          <a:solidFill>
            <a:schemeClr val="tx1">
              <a:alpha val="70000"/>
            </a:schemeClr>
          </a:solidFill>
          <a:ln w="12700" cap="flat" cmpd="sng" algn="ctr">
            <a:noFill/>
            <a:prstDash val="solid"/>
            <a:miter lim="800000"/>
          </a:ln>
          <a:effectLst/>
        </p:spPr>
      </p:pic>
      <p:sp>
        <p:nvSpPr>
          <p:cNvPr id="4" name="Title 3">
            <a:extLst>
              <a:ext uri="{FF2B5EF4-FFF2-40B4-BE49-F238E27FC236}">
                <a16:creationId xmlns:a16="http://schemas.microsoft.com/office/drawing/2014/main" id="{A03D6D45-09FB-4A71-8BA9-C71413D258DB}"/>
              </a:ext>
            </a:extLst>
          </p:cNvPr>
          <p:cNvSpPr>
            <a:spLocks noGrp="1"/>
          </p:cNvSpPr>
          <p:nvPr>
            <p:ph type="title"/>
          </p:nvPr>
        </p:nvSpPr>
        <p:spPr bwMode="ltGray">
          <a:xfrm>
            <a:off x="5658103" y="3981451"/>
            <a:ext cx="5749987" cy="1343026"/>
          </a:xfrm>
        </p:spPr>
        <p:txBody>
          <a:bodyPr/>
          <a:lstStyle/>
          <a:p>
            <a:r>
              <a:rPr lang="en-US"/>
              <a:t>Student Information</a:t>
            </a:r>
          </a:p>
        </p:txBody>
      </p:sp>
      <p:cxnSp>
        <p:nvCxnSpPr>
          <p:cNvPr id="45" name="Straight Connector 44">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5657669" y="5491163"/>
            <a:ext cx="5750421"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CAA3871B-5A80-4D63-B9BD-FFAB1FF70683}"/>
              </a:ext>
            </a:extLst>
          </p:cNvPr>
          <p:cNvSpPr>
            <a:spLocks noGrp="1"/>
          </p:cNvSpPr>
          <p:nvPr>
            <p:ph type="body" sz="quarter" idx="14"/>
          </p:nvPr>
        </p:nvSpPr>
        <p:spPr bwMode="gray">
          <a:xfrm>
            <a:off x="5658442" y="5657850"/>
            <a:ext cx="5161958" cy="1119943"/>
          </a:xfrm>
        </p:spPr>
        <p:txBody>
          <a:bodyPr/>
          <a:lstStyle/>
          <a:p>
            <a:r>
              <a:rPr lang="en-US"/>
              <a:t>Discussion of the SINF reporting process. </a:t>
            </a:r>
          </a:p>
          <a:p>
            <a:endParaRPr lang="en-US"/>
          </a:p>
        </p:txBody>
      </p:sp>
      <p:sp>
        <p:nvSpPr>
          <p:cNvPr id="3" name="Slide Number Placeholder 2">
            <a:extLst>
              <a:ext uri="{FF2B5EF4-FFF2-40B4-BE49-F238E27FC236}">
                <a16:creationId xmlns:a16="http://schemas.microsoft.com/office/drawing/2014/main" id="{AAEF3E39-2332-4C12-9142-1DB674D9F855}"/>
              </a:ext>
            </a:extLst>
          </p:cNvPr>
          <p:cNvSpPr>
            <a:spLocks noGrp="1"/>
          </p:cNvSpPr>
          <p:nvPr>
            <p:ph type="sldNum" sz="quarter" idx="11"/>
          </p:nvPr>
        </p:nvSpPr>
        <p:spPr/>
        <p:txBody>
          <a:bodyPr/>
          <a:lstStyle/>
          <a:p>
            <a:fld id="{4B73C415-D670-4716-A5EC-CC4D52CA2BAC}" type="slidenum">
              <a:rPr lang="en-US" smtClean="0"/>
              <a:pPr/>
              <a:t>24</a:t>
            </a:fld>
            <a:endParaRPr lang="en-US"/>
          </a:p>
        </p:txBody>
      </p:sp>
      <p:sp>
        <p:nvSpPr>
          <p:cNvPr id="8" name="Rectangle 7">
            <a:extLst>
              <a:ext uri="{FF2B5EF4-FFF2-40B4-BE49-F238E27FC236}">
                <a16:creationId xmlns:a16="http://schemas.microsoft.com/office/drawing/2014/main" id="{690E59AC-FD08-493D-81C0-8250E93B282A}"/>
              </a:ext>
            </a:extLst>
          </p:cNvPr>
          <p:cNvSpPr/>
          <p:nvPr/>
        </p:nvSpPr>
        <p:spPr>
          <a:xfrm>
            <a:off x="1754292" y="544094"/>
            <a:ext cx="1771639" cy="400110"/>
          </a:xfrm>
          <a:prstGeom prst="rect">
            <a:avLst/>
          </a:prstGeom>
        </p:spPr>
        <p:txBody>
          <a:bodyPr wrap="none">
            <a:spAutoFit/>
          </a:bodyPr>
          <a:lstStyle/>
          <a:p>
            <a:r>
              <a:rPr lang="en-US" sz="2000" b="1" dirty="0">
                <a:solidFill>
                  <a:schemeClr val="accent1"/>
                </a:solidFill>
              </a:rPr>
              <a:t>KEY POINTS</a:t>
            </a:r>
          </a:p>
        </p:txBody>
      </p:sp>
      <p:sp>
        <p:nvSpPr>
          <p:cNvPr id="10" name="Rectangle 9">
            <a:extLst>
              <a:ext uri="{FF2B5EF4-FFF2-40B4-BE49-F238E27FC236}">
                <a16:creationId xmlns:a16="http://schemas.microsoft.com/office/drawing/2014/main" id="{2CDFFC5A-2A41-47D8-B5EB-835392656C71}"/>
              </a:ext>
            </a:extLst>
          </p:cNvPr>
          <p:cNvSpPr/>
          <p:nvPr/>
        </p:nvSpPr>
        <p:spPr bwMode="auto">
          <a:xfrm>
            <a:off x="335916" y="1083762"/>
            <a:ext cx="4864608" cy="44074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400" dirty="0"/>
              <a:t>The </a:t>
            </a:r>
            <a:r>
              <a:rPr lang="en-US" sz="1400" b="1" dirty="0"/>
              <a:t>student information</a:t>
            </a:r>
            <a:r>
              <a:rPr lang="en-US" sz="1400" dirty="0"/>
              <a:t> data is required for all students. Student information is comprised of demographics and address data. These records should be updated with school enrollment changes or when changes or corrections are required</a:t>
            </a:r>
          </a:p>
          <a:p>
            <a:pPr algn="l"/>
            <a:endParaRPr lang="en-US" dirty="0"/>
          </a:p>
          <a:p>
            <a:r>
              <a:rPr lang="en-US" b="1" dirty="0">
                <a:solidFill>
                  <a:srgbClr val="FF745F"/>
                </a:solidFill>
              </a:rPr>
              <a:t>SINF records are used to:</a:t>
            </a:r>
          </a:p>
          <a:p>
            <a:endParaRPr lang="en-US" b="1" dirty="0">
              <a:solidFill>
                <a:srgbClr val="FF745F"/>
              </a:solidFill>
            </a:endParaRP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Indicate race &amp; ethnicity</a:t>
            </a:r>
          </a:p>
          <a:p>
            <a:pPr marL="285750" indent="-285750">
              <a:buFont typeface="Arial" panose="020B0604020202020204" pitchFamily="34" charset="0"/>
              <a:buChar char="•"/>
            </a:pPr>
            <a:r>
              <a:rPr lang="en-US" sz="1400">
                <a:ea typeface="Calibri" panose="020F0502020204030204" pitchFamily="34" charset="0"/>
                <a:cs typeface="Times New Roman" panose="02020603050405020304" pitchFamily="18" charset="0"/>
              </a:rPr>
              <a:t>Indicate Student Legal </a:t>
            </a:r>
            <a:r>
              <a:rPr lang="en-US" sz="1400" dirty="0">
                <a:ea typeface="Calibri" panose="020F0502020204030204" pitchFamily="34" charset="0"/>
                <a:cs typeface="Times New Roman" panose="02020603050405020304" pitchFamily="18" charset="0"/>
              </a:rPr>
              <a:t>and Preferred</a:t>
            </a:r>
            <a:r>
              <a:rPr lang="en-US" sz="1400">
                <a:ea typeface="Calibri" panose="020F0502020204030204" pitchFamily="34" charset="0"/>
                <a:cs typeface="Times New Roman" panose="02020603050405020304" pitchFamily="18" charset="0"/>
              </a:rPr>
              <a:t> </a:t>
            </a:r>
            <a:r>
              <a:rPr lang="en-US" sz="1400" dirty="0">
                <a:ea typeface="Calibri" panose="020F0502020204030204" pitchFamily="34" charset="0"/>
                <a:cs typeface="Times New Roman" panose="02020603050405020304" pitchFamily="18" charset="0"/>
              </a:rPr>
              <a:t>Name</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Update gender change</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Update address history</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Identify students for state matching</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Determine Title 3 eligible immigrants</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Include students in the Socio-economically disadvantage subgroup</a:t>
            </a:r>
          </a:p>
          <a:p>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a:p>
            <a:br>
              <a:rPr lang="en-US" dirty="0"/>
            </a:br>
            <a:endParaRPr kumimoji="0" lang="en-US" b="0" i="0" u="none" strike="noStrike" cap="none" normalizeH="0" baseline="0" dirty="0">
              <a:ln>
                <a:noFill/>
              </a:ln>
              <a:solidFill>
                <a:schemeClr val="tx1"/>
              </a:solidFill>
              <a:effectLst/>
              <a:latin typeface="Arial" charset="0"/>
              <a:cs typeface="Arial" charset="0"/>
            </a:endParaRPr>
          </a:p>
        </p:txBody>
      </p:sp>
      <p:pic>
        <p:nvPicPr>
          <p:cNvPr id="7" name="Picture 6">
            <a:extLst>
              <a:ext uri="{FF2B5EF4-FFF2-40B4-BE49-F238E27FC236}">
                <a16:creationId xmlns:a16="http://schemas.microsoft.com/office/drawing/2014/main" id="{FE0AFBA9-D8CA-2AEB-EEA3-32DD474271A0}"/>
              </a:ext>
            </a:extLst>
          </p:cNvPr>
          <p:cNvPicPr>
            <a:picLocks noChangeAspect="1"/>
          </p:cNvPicPr>
          <p:nvPr/>
        </p:nvPicPr>
        <p:blipFill>
          <a:blip r:embed="rId4"/>
          <a:stretch>
            <a:fillRect/>
          </a:stretch>
        </p:blipFill>
        <p:spPr>
          <a:xfrm>
            <a:off x="335916" y="6371999"/>
            <a:ext cx="5572227" cy="414564"/>
          </a:xfrm>
          <a:prstGeom prst="rect">
            <a:avLst/>
          </a:prstGeom>
        </p:spPr>
      </p:pic>
      <p:sp>
        <p:nvSpPr>
          <p:cNvPr id="2" name="Footer Placeholder 1">
            <a:extLst>
              <a:ext uri="{FF2B5EF4-FFF2-40B4-BE49-F238E27FC236}">
                <a16:creationId xmlns:a16="http://schemas.microsoft.com/office/drawing/2014/main" id="{08309AC4-AFBD-8229-A11A-9675C6E74210}"/>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826487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C22D-F74A-4E2B-8788-1F80D8DB211A}"/>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sz="3100">
                <a:solidFill>
                  <a:schemeClr val="tx1"/>
                </a:solidFill>
              </a:rPr>
              <a:t>Students Demographics are important, how are they used in CALPADS and outside of CALPADS?</a:t>
            </a:r>
          </a:p>
        </p:txBody>
      </p:sp>
      <p:sp>
        <p:nvSpPr>
          <p:cNvPr id="12" name="Rectangle 11">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B19E61-670A-4C4B-9FB6-527DD1A0FB07}"/>
              </a:ext>
            </a:extLst>
          </p:cNvPr>
          <p:cNvSpPr/>
          <p:nvPr/>
        </p:nvSpPr>
        <p:spPr>
          <a:xfrm>
            <a:off x="1234856" y="2532842"/>
            <a:ext cx="6096000" cy="3477875"/>
          </a:xfrm>
          <a:prstGeom prst="rect">
            <a:avLst/>
          </a:prstGeom>
        </p:spPr>
        <p:txBody>
          <a:bodyPr>
            <a:spAutoFit/>
          </a:bodyPr>
          <a:lstStyle/>
          <a:p>
            <a:pPr lvl="0"/>
            <a:r>
              <a:rPr lang="en-US" sz="2000" b="1" dirty="0"/>
              <a:t>Within CALPADS:</a:t>
            </a:r>
          </a:p>
          <a:p>
            <a:pPr marL="800100" lvl="1" indent="-342900">
              <a:buFont typeface="Arial" panose="020B0604020202020204" pitchFamily="34" charset="0"/>
              <a:buChar char="•"/>
            </a:pPr>
            <a:r>
              <a:rPr lang="en-US" sz="2000" dirty="0"/>
              <a:t>Student demographics identify students for subgroup categories (socio-economic </a:t>
            </a:r>
            <a:r>
              <a:rPr lang="en-US" sz="2000" dirty="0" err="1"/>
              <a:t>disadv</a:t>
            </a:r>
            <a:r>
              <a:rPr lang="en-US" sz="2000" dirty="0"/>
              <a:t>, Title 3 eligible </a:t>
            </a:r>
            <a:r>
              <a:rPr lang="en-US" sz="2000" dirty="0" err="1"/>
              <a:t>imm</a:t>
            </a:r>
            <a:r>
              <a:rPr lang="en-US" sz="2000" dirty="0"/>
              <a:t>, CTE non-</a:t>
            </a:r>
            <a:r>
              <a:rPr lang="en-US" sz="2000" dirty="0" err="1"/>
              <a:t>tradion</a:t>
            </a:r>
            <a:r>
              <a:rPr lang="en-US" sz="2000" dirty="0"/>
              <a:t> gender)</a:t>
            </a:r>
          </a:p>
          <a:p>
            <a:pPr lvl="1"/>
            <a:endParaRPr lang="en-US" sz="2000" dirty="0"/>
          </a:p>
          <a:p>
            <a:pPr lvl="1"/>
            <a:r>
              <a:rPr lang="en-US" sz="2000" b="1" dirty="0"/>
              <a:t>Outside of CALPADS</a:t>
            </a:r>
          </a:p>
          <a:p>
            <a:pPr marL="1257300" lvl="2" indent="-342900">
              <a:buFont typeface="Arial" panose="020B0604020202020204" pitchFamily="34" charset="0"/>
              <a:buChar char="•"/>
            </a:pPr>
            <a:r>
              <a:rPr lang="en-US" sz="2000" dirty="0"/>
              <a:t>Student demographics are used in accountability analysis</a:t>
            </a:r>
          </a:p>
          <a:p>
            <a:pPr marL="1257300" lvl="2" indent="-342900">
              <a:buFont typeface="Arial" panose="020B0604020202020204" pitchFamily="34" charset="0"/>
              <a:buChar char="•"/>
            </a:pPr>
            <a:r>
              <a:rPr lang="en-US" sz="2000" dirty="0"/>
              <a:t>Student demographics are used for State level matching (direct certification, foster youth)</a:t>
            </a:r>
          </a:p>
        </p:txBody>
      </p:sp>
      <p:pic>
        <p:nvPicPr>
          <p:cNvPr id="10" name="Picture 9" descr="Image of two silhouettes and a cycle of change.">
            <a:extLst>
              <a:ext uri="{FF2B5EF4-FFF2-40B4-BE49-F238E27FC236}">
                <a16:creationId xmlns:a16="http://schemas.microsoft.com/office/drawing/2014/main" id="{3E17C8B5-A97A-47C2-BC28-3D69E00ED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538" y="2204208"/>
            <a:ext cx="4047228" cy="4047228"/>
          </a:xfrm>
          <a:prstGeom prst="rect">
            <a:avLst/>
          </a:prstGeom>
        </p:spPr>
      </p:pic>
      <p:pic>
        <p:nvPicPr>
          <p:cNvPr id="3" name="Picture 2" descr="Picture of students holding hands, representing different demographics.">
            <a:extLst>
              <a:ext uri="{FF2B5EF4-FFF2-40B4-BE49-F238E27FC236}">
                <a16:creationId xmlns:a16="http://schemas.microsoft.com/office/drawing/2014/main" id="{1594A717-A0FD-483E-8B1C-8881CAF7612B}"/>
              </a:ext>
            </a:extLst>
          </p:cNvPr>
          <p:cNvPicPr>
            <a:picLocks noChangeAspect="1"/>
          </p:cNvPicPr>
          <p:nvPr/>
        </p:nvPicPr>
        <p:blipFill>
          <a:blip r:embed="rId4"/>
          <a:stretch>
            <a:fillRect/>
          </a:stretch>
        </p:blipFill>
        <p:spPr>
          <a:xfrm>
            <a:off x="1303799" y="2138058"/>
            <a:ext cx="9200401" cy="4049982"/>
          </a:xfrm>
          <a:prstGeom prst="rect">
            <a:avLst/>
          </a:prstGeom>
        </p:spPr>
      </p:pic>
      <p:sp>
        <p:nvSpPr>
          <p:cNvPr id="7" name="Slide Number Placeholder 6">
            <a:extLst>
              <a:ext uri="{FF2B5EF4-FFF2-40B4-BE49-F238E27FC236}">
                <a16:creationId xmlns:a16="http://schemas.microsoft.com/office/drawing/2014/main" id="{E20D23F1-AD9A-4E74-83E6-6E363291E45E}"/>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
        <p:nvSpPr>
          <p:cNvPr id="4" name="Footer Placeholder 12">
            <a:extLst>
              <a:ext uri="{FF2B5EF4-FFF2-40B4-BE49-F238E27FC236}">
                <a16:creationId xmlns:a16="http://schemas.microsoft.com/office/drawing/2014/main" id="{3D2DCD0C-C9D5-F27C-FE64-55A3A157F304}"/>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96591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3E3EC4-F887-3277-0D8C-206F262C9127}"/>
              </a:ext>
            </a:extLst>
          </p:cNvPr>
          <p:cNvSpPr/>
          <p:nvPr/>
        </p:nvSpPr>
        <p:spPr>
          <a:xfrm>
            <a:off x="2990335" y="3768811"/>
            <a:ext cx="5881816" cy="21747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4C0B3059-A956-49E1-93BC-15A2ECC274A5}"/>
              </a:ext>
            </a:extLst>
          </p:cNvPr>
          <p:cNvSpPr>
            <a:spLocks noGrp="1"/>
          </p:cNvSpPr>
          <p:nvPr>
            <p:ph type="title"/>
          </p:nvPr>
        </p:nvSpPr>
        <p:spPr/>
        <p:txBody>
          <a:bodyPr>
            <a:normAutofit fontScale="90000"/>
          </a:bodyPr>
          <a:lstStyle/>
          <a:p>
            <a:pPr algn="ctr"/>
            <a:r>
              <a:rPr lang="en-US" dirty="0"/>
              <a:t>*NEW* Parent/Guardian Highest Education Level </a:t>
            </a:r>
            <a:br>
              <a:rPr lang="en-US" dirty="0"/>
            </a:br>
            <a:r>
              <a:rPr lang="en-US" dirty="0"/>
              <a:t>for Each Parent/Guardian</a:t>
            </a:r>
          </a:p>
        </p:txBody>
      </p:sp>
      <p:sp>
        <p:nvSpPr>
          <p:cNvPr id="5" name="Slide Number Placeholder 4">
            <a:extLst>
              <a:ext uri="{FF2B5EF4-FFF2-40B4-BE49-F238E27FC236}">
                <a16:creationId xmlns:a16="http://schemas.microsoft.com/office/drawing/2014/main" id="{493C2A33-961E-4A12-B46D-354265150C17}"/>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274300-4450-45A9-9F19-01221D882E9C}"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5463D1BC-DE49-454D-B674-B530FBB5D569}"/>
              </a:ext>
            </a:extLst>
          </p:cNvPr>
          <p:cNvSpPr>
            <a:spLocks noGrp="1"/>
          </p:cNvSpPr>
          <p:nvPr>
            <p:ph idx="4294967295"/>
          </p:nvPr>
        </p:nvSpPr>
        <p:spPr>
          <a:xfrm>
            <a:off x="852488" y="1728788"/>
            <a:ext cx="11339512" cy="4351337"/>
          </a:xfrm>
        </p:spPr>
        <p:txBody>
          <a:bodyPr/>
          <a:lstStyle/>
          <a:p>
            <a:r>
              <a:rPr lang="en-US" dirty="0"/>
              <a:t>LEAs will be required to submit the highest education level for each parent or guardian submitted to CALPADS beginning in September 2023</a:t>
            </a:r>
          </a:p>
          <a:p>
            <a:r>
              <a:rPr lang="en-US" dirty="0"/>
              <a:t>Students whose parents or guardians (all) are not high school graduates will be counted as “socio-economically disadvantaged” for purposes of accountability</a:t>
            </a:r>
          </a:p>
          <a:p>
            <a:r>
              <a:rPr lang="en-US" dirty="0"/>
              <a:t>LEAs should incorporate this new collection element to enrollment forms for the 2023-24 academic year</a:t>
            </a:r>
          </a:p>
        </p:txBody>
      </p:sp>
      <p:pic>
        <p:nvPicPr>
          <p:cNvPr id="7" name="Picture 6">
            <a:extLst>
              <a:ext uri="{FF2B5EF4-FFF2-40B4-BE49-F238E27FC236}">
                <a16:creationId xmlns:a16="http://schemas.microsoft.com/office/drawing/2014/main" id="{9AF76F63-D707-4B3E-2D8E-C5CB042F7925}"/>
              </a:ext>
            </a:extLst>
          </p:cNvPr>
          <p:cNvPicPr>
            <a:picLocks noChangeAspect="1"/>
          </p:cNvPicPr>
          <p:nvPr/>
        </p:nvPicPr>
        <p:blipFill>
          <a:blip r:embed="rId3"/>
          <a:stretch>
            <a:fillRect/>
          </a:stretch>
        </p:blipFill>
        <p:spPr>
          <a:xfrm>
            <a:off x="3041719" y="3846086"/>
            <a:ext cx="5763473" cy="2039146"/>
          </a:xfrm>
          <a:prstGeom prst="rect">
            <a:avLst/>
          </a:prstGeom>
        </p:spPr>
      </p:pic>
      <p:sp>
        <p:nvSpPr>
          <p:cNvPr id="6" name="Footer Placeholder 12">
            <a:extLst>
              <a:ext uri="{FF2B5EF4-FFF2-40B4-BE49-F238E27FC236}">
                <a16:creationId xmlns:a16="http://schemas.microsoft.com/office/drawing/2014/main" id="{DB2971A4-62E8-2C1E-832D-95B6EA55D495}"/>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705632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descr="Several photographs featuring groups of students representing student programs.">
            <a:extLst>
              <a:ext uri="{FF2B5EF4-FFF2-40B4-BE49-F238E27FC236}">
                <a16:creationId xmlns:a16="http://schemas.microsoft.com/office/drawing/2014/main" id="{7FB89A62-CAB5-4BD1-B89F-0A0F3809B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0" y="55680"/>
            <a:ext cx="6406950" cy="4224563"/>
          </a:xfrm>
          <a:prstGeom prst="rect">
            <a:avLst/>
          </a:prstGeom>
          <a:solidFill>
            <a:schemeClr val="tx1">
              <a:alpha val="70000"/>
            </a:schemeClr>
          </a:solidFill>
          <a:ln w="12700" cap="flat" cmpd="sng" algn="ctr">
            <a:noFill/>
            <a:prstDash val="solid"/>
            <a:miter lim="800000"/>
          </a:ln>
          <a:effectLst/>
        </p:spPr>
      </p:pic>
      <p:sp>
        <p:nvSpPr>
          <p:cNvPr id="4" name="Title 3">
            <a:extLst>
              <a:ext uri="{FF2B5EF4-FFF2-40B4-BE49-F238E27FC236}">
                <a16:creationId xmlns:a16="http://schemas.microsoft.com/office/drawing/2014/main" id="{A03D6D45-09FB-4A71-8BA9-C71413D258DB}"/>
              </a:ext>
            </a:extLst>
          </p:cNvPr>
          <p:cNvSpPr>
            <a:spLocks noGrp="1"/>
          </p:cNvSpPr>
          <p:nvPr>
            <p:ph type="title"/>
          </p:nvPr>
        </p:nvSpPr>
        <p:spPr bwMode="ltGray"/>
        <p:txBody>
          <a:bodyPr/>
          <a:lstStyle/>
          <a:p>
            <a:r>
              <a:rPr lang="en-US" dirty="0"/>
              <a:t>Student Programs</a:t>
            </a:r>
          </a:p>
        </p:txBody>
      </p:sp>
      <p:cxnSp>
        <p:nvCxnSpPr>
          <p:cNvPr id="45" name="Straight Connector 44">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5657669" y="5491163"/>
            <a:ext cx="5750421"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CAA3871B-5A80-4D63-B9BD-FFAB1FF70683}"/>
              </a:ext>
            </a:extLst>
          </p:cNvPr>
          <p:cNvSpPr>
            <a:spLocks noGrp="1"/>
          </p:cNvSpPr>
          <p:nvPr>
            <p:ph type="body" sz="quarter" idx="14"/>
          </p:nvPr>
        </p:nvSpPr>
        <p:spPr bwMode="gray">
          <a:xfrm>
            <a:off x="5658442" y="5657850"/>
            <a:ext cx="5161958" cy="1119943"/>
          </a:xfrm>
        </p:spPr>
        <p:txBody>
          <a:bodyPr/>
          <a:lstStyle/>
          <a:p>
            <a:r>
              <a:rPr lang="en-US"/>
              <a:t>The following are the programs collected in Fall 1. </a:t>
            </a:r>
          </a:p>
        </p:txBody>
      </p:sp>
      <p:sp>
        <p:nvSpPr>
          <p:cNvPr id="3" name="Slide Number Placeholder 2">
            <a:extLst>
              <a:ext uri="{FF2B5EF4-FFF2-40B4-BE49-F238E27FC236}">
                <a16:creationId xmlns:a16="http://schemas.microsoft.com/office/drawing/2014/main" id="{AAEF3E39-2332-4C12-9142-1DB674D9F855}"/>
              </a:ext>
            </a:extLst>
          </p:cNvPr>
          <p:cNvSpPr>
            <a:spLocks noGrp="1"/>
          </p:cNvSpPr>
          <p:nvPr>
            <p:ph type="sldNum" sz="quarter" idx="11"/>
          </p:nvPr>
        </p:nvSpPr>
        <p:spPr/>
        <p:txBody>
          <a:bodyPr/>
          <a:lstStyle/>
          <a:p>
            <a:fld id="{4B73C415-D670-4716-A5EC-CC4D52CA2BAC}" type="slidenum">
              <a:rPr lang="en-US" smtClean="0"/>
              <a:pPr/>
              <a:t>27</a:t>
            </a:fld>
            <a:endParaRPr lang="en-US"/>
          </a:p>
        </p:txBody>
      </p:sp>
      <p:sp>
        <p:nvSpPr>
          <p:cNvPr id="8" name="Rectangle 7">
            <a:extLst>
              <a:ext uri="{FF2B5EF4-FFF2-40B4-BE49-F238E27FC236}">
                <a16:creationId xmlns:a16="http://schemas.microsoft.com/office/drawing/2014/main" id="{83E9AB60-4217-400B-9B16-9A2D9ADF4564}"/>
              </a:ext>
            </a:extLst>
          </p:cNvPr>
          <p:cNvSpPr/>
          <p:nvPr/>
        </p:nvSpPr>
        <p:spPr>
          <a:xfrm>
            <a:off x="1754292" y="544094"/>
            <a:ext cx="1771639" cy="400110"/>
          </a:xfrm>
          <a:prstGeom prst="rect">
            <a:avLst/>
          </a:prstGeom>
        </p:spPr>
        <p:txBody>
          <a:bodyPr wrap="none">
            <a:spAutoFit/>
          </a:bodyPr>
          <a:lstStyle/>
          <a:p>
            <a:r>
              <a:rPr lang="en-US" sz="2000" b="1" dirty="0">
                <a:solidFill>
                  <a:schemeClr val="accent1"/>
                </a:solidFill>
              </a:rPr>
              <a:t>KEY POINTS</a:t>
            </a:r>
          </a:p>
        </p:txBody>
      </p:sp>
      <p:sp>
        <p:nvSpPr>
          <p:cNvPr id="9" name="Rectangle 8">
            <a:extLst>
              <a:ext uri="{FF2B5EF4-FFF2-40B4-BE49-F238E27FC236}">
                <a16:creationId xmlns:a16="http://schemas.microsoft.com/office/drawing/2014/main" id="{F359B6F9-A99A-424E-B684-30CD12ABDA52}"/>
              </a:ext>
            </a:extLst>
          </p:cNvPr>
          <p:cNvSpPr/>
          <p:nvPr/>
        </p:nvSpPr>
        <p:spPr bwMode="auto">
          <a:xfrm>
            <a:off x="335916" y="1282123"/>
            <a:ext cx="4864608" cy="44074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dirty="0"/>
              <a:t>The student program data reports students’ eligibility for specific state and federal programs. These data are used to identify students’ in accountability subgroups.</a:t>
            </a:r>
          </a:p>
          <a:p>
            <a:endParaRPr lang="en-US" sz="1400" dirty="0"/>
          </a:p>
          <a:p>
            <a:r>
              <a:rPr lang="en-US" b="1" dirty="0">
                <a:solidFill>
                  <a:srgbClr val="FF745F"/>
                </a:solidFill>
              </a:rPr>
              <a:t>SPRG eligibility records are used to:</a:t>
            </a:r>
          </a:p>
          <a:p>
            <a:endParaRPr lang="en-US" b="1" dirty="0">
              <a:solidFill>
                <a:srgbClr val="FF745F"/>
              </a:solidFill>
            </a:endParaRPr>
          </a:p>
          <a:p>
            <a:pPr marL="285750" indent="-285750">
              <a:buFont typeface="Arial" panose="020B0604020202020204" pitchFamily="34" charset="0"/>
              <a:buChar char="•"/>
            </a:pPr>
            <a:r>
              <a:rPr lang="en-US" sz="1600" dirty="0">
                <a:ea typeface="Calibri" panose="020F0502020204030204" pitchFamily="34" charset="0"/>
                <a:cs typeface="Times New Roman" panose="02020603050405020304" pitchFamily="18" charset="0"/>
              </a:rPr>
              <a:t>Identify student eligibility in federal and state programs and accountability subgroups</a:t>
            </a:r>
          </a:p>
          <a:p>
            <a:pPr marL="285750" indent="-285750">
              <a:buFont typeface="Arial" panose="020B0604020202020204" pitchFamily="34" charset="0"/>
              <a:buChar char="•"/>
            </a:pPr>
            <a:r>
              <a:rPr lang="en-US" sz="1600" dirty="0"/>
              <a:t>Report EL Instructional strategies </a:t>
            </a:r>
            <a:endParaRPr lang="en-US" sz="16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dirty="0">
                <a:ea typeface="Calibri" panose="020F0502020204030204" pitchFamily="34" charset="0"/>
                <a:cs typeface="Times New Roman" panose="02020603050405020304" pitchFamily="18" charset="0"/>
              </a:rPr>
              <a:t>Include students in the economically disadvantage subgroup</a:t>
            </a:r>
          </a:p>
          <a:p>
            <a:pPr algn="just"/>
            <a:endParaRPr lang="en-US" dirty="0">
              <a:ea typeface="Calibri" panose="020F0502020204030204" pitchFamily="34" charset="0"/>
              <a:cs typeface="Times New Roman" panose="02020603050405020304" pitchFamily="18" charset="0"/>
            </a:endParaRPr>
          </a:p>
          <a:p>
            <a:endParaRPr lang="en-US" dirty="0"/>
          </a:p>
          <a:p>
            <a:br>
              <a:rPr lang="en-US" dirty="0"/>
            </a:br>
            <a:endParaRPr kumimoji="0" lang="en-US" b="0" i="0" u="none" strike="noStrike" cap="none" normalizeH="0" baseline="0" dirty="0">
              <a:ln>
                <a:noFill/>
              </a:ln>
              <a:solidFill>
                <a:schemeClr val="tx1"/>
              </a:solidFill>
              <a:effectLst/>
              <a:latin typeface="Arial" charset="0"/>
              <a:cs typeface="Arial" charset="0"/>
            </a:endParaRPr>
          </a:p>
        </p:txBody>
      </p:sp>
      <p:pic>
        <p:nvPicPr>
          <p:cNvPr id="6" name="Picture 5">
            <a:extLst>
              <a:ext uri="{FF2B5EF4-FFF2-40B4-BE49-F238E27FC236}">
                <a16:creationId xmlns:a16="http://schemas.microsoft.com/office/drawing/2014/main" id="{032099A9-84E2-EB2F-69AC-59F9A8F4E55F}"/>
              </a:ext>
            </a:extLst>
          </p:cNvPr>
          <p:cNvPicPr>
            <a:picLocks noChangeAspect="1"/>
          </p:cNvPicPr>
          <p:nvPr/>
        </p:nvPicPr>
        <p:blipFill>
          <a:blip r:embed="rId4"/>
          <a:stretch>
            <a:fillRect/>
          </a:stretch>
        </p:blipFill>
        <p:spPr>
          <a:xfrm>
            <a:off x="335916" y="6371999"/>
            <a:ext cx="5572227" cy="414564"/>
          </a:xfrm>
          <a:prstGeom prst="rect">
            <a:avLst/>
          </a:prstGeom>
        </p:spPr>
      </p:pic>
      <p:sp>
        <p:nvSpPr>
          <p:cNvPr id="2" name="Footer Placeholder 1">
            <a:extLst>
              <a:ext uri="{FF2B5EF4-FFF2-40B4-BE49-F238E27FC236}">
                <a16:creationId xmlns:a16="http://schemas.microsoft.com/office/drawing/2014/main" id="{A4590802-08E9-A155-C5B0-95672EB40EC9}"/>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611549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61168"/>
            <a:ext cx="11340000" cy="432000"/>
          </a:xfrm>
        </p:spPr>
        <p:txBody>
          <a:bodyPr/>
          <a:lstStyle/>
          <a:p>
            <a:r>
              <a:rPr lang="en-US" dirty="0"/>
              <a:t>Data Collected</a:t>
            </a:r>
          </a:p>
        </p:txBody>
      </p:sp>
      <p:graphicFrame>
        <p:nvGraphicFramePr>
          <p:cNvPr id="15" name="Table 14">
            <a:extLst>
              <a:ext uri="{FF2B5EF4-FFF2-40B4-BE49-F238E27FC236}">
                <a16:creationId xmlns:a16="http://schemas.microsoft.com/office/drawing/2014/main" id="{840F6A1E-CA48-4458-9F5A-2787672E7AB8}"/>
              </a:ext>
            </a:extLst>
          </p:cNvPr>
          <p:cNvGraphicFramePr>
            <a:graphicFrameLocks noGrp="1"/>
          </p:cNvGraphicFramePr>
          <p:nvPr>
            <p:extLst>
              <p:ext uri="{D42A27DB-BD31-4B8C-83A1-F6EECF244321}">
                <p14:modId xmlns:p14="http://schemas.microsoft.com/office/powerpoint/2010/main" val="1557363096"/>
              </p:ext>
            </p:extLst>
          </p:nvPr>
        </p:nvGraphicFramePr>
        <p:xfrm>
          <a:off x="504959" y="1340626"/>
          <a:ext cx="3603287" cy="3416680"/>
        </p:xfrm>
        <a:graphic>
          <a:graphicData uri="http://schemas.openxmlformats.org/drawingml/2006/table">
            <a:tbl>
              <a:tblPr firstRow="1" bandRow="1">
                <a:tableStyleId>{21E4AEA4-8DFA-4A89-87EB-49C32662AFE0}</a:tableStyleId>
              </a:tblPr>
              <a:tblGrid>
                <a:gridCol w="701061">
                  <a:extLst>
                    <a:ext uri="{9D8B030D-6E8A-4147-A177-3AD203B41FA5}">
                      <a16:colId xmlns:a16="http://schemas.microsoft.com/office/drawing/2014/main" val="20000"/>
                    </a:ext>
                  </a:extLst>
                </a:gridCol>
                <a:gridCol w="1832977">
                  <a:extLst>
                    <a:ext uri="{9D8B030D-6E8A-4147-A177-3AD203B41FA5}">
                      <a16:colId xmlns:a16="http://schemas.microsoft.com/office/drawing/2014/main" val="20001"/>
                    </a:ext>
                  </a:extLst>
                </a:gridCol>
                <a:gridCol w="1069249">
                  <a:extLst>
                    <a:ext uri="{9D8B030D-6E8A-4147-A177-3AD203B41FA5}">
                      <a16:colId xmlns:a16="http://schemas.microsoft.com/office/drawing/2014/main" val="20002"/>
                    </a:ext>
                  </a:extLst>
                </a:gridCol>
              </a:tblGrid>
              <a:tr h="444554">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444554">
                <a:tc>
                  <a:txBody>
                    <a:bodyPr/>
                    <a:lstStyle/>
                    <a:p>
                      <a:pPr lvl="0" algn="ctr"/>
                      <a:r>
                        <a:rPr lang="en-US" sz="1400" dirty="0"/>
                        <a:t>181</a:t>
                      </a:r>
                    </a:p>
                  </a:txBody>
                  <a:tcPr anchor="ctr"/>
                </a:tc>
                <a:tc>
                  <a:txBody>
                    <a:bodyPr/>
                    <a:lstStyle/>
                    <a:p>
                      <a:pPr lvl="0"/>
                      <a:r>
                        <a:rPr lang="en-US" sz="1400" baseline="0" dirty="0"/>
                        <a:t>Free Meal Program</a:t>
                      </a:r>
                      <a:endParaRPr lang="en-US" sz="1400" dirty="0"/>
                    </a:p>
                  </a:txBody>
                  <a:tcPr anchor="ctr"/>
                </a:tc>
                <a:tc>
                  <a:txBody>
                    <a:bodyPr/>
                    <a:lstStyle/>
                    <a:p>
                      <a:pPr lvl="0" algn="ctr"/>
                      <a:r>
                        <a:rPr lang="en-US" sz="1400" dirty="0"/>
                        <a:t>Federal</a:t>
                      </a:r>
                    </a:p>
                  </a:txBody>
                  <a:tcPr anchor="ctr"/>
                </a:tc>
                <a:extLst>
                  <a:ext uri="{0D108BD9-81ED-4DB2-BD59-A6C34878D82A}">
                    <a16:rowId xmlns:a16="http://schemas.microsoft.com/office/drawing/2014/main" val="10001"/>
                  </a:ext>
                </a:extLst>
              </a:tr>
              <a:tr h="444554">
                <a:tc>
                  <a:txBody>
                    <a:bodyPr/>
                    <a:lstStyle/>
                    <a:p>
                      <a:pPr lvl="0" algn="ctr"/>
                      <a:r>
                        <a:rPr lang="en-US" sz="1400" dirty="0"/>
                        <a:t>182</a:t>
                      </a:r>
                    </a:p>
                  </a:txBody>
                  <a:tcPr anchor="ctr"/>
                </a:tc>
                <a:tc>
                  <a:txBody>
                    <a:bodyPr/>
                    <a:lstStyle/>
                    <a:p>
                      <a:pPr lvl="0"/>
                      <a:r>
                        <a:rPr lang="en-US" sz="1400" baseline="0" dirty="0"/>
                        <a:t>Reduced-Priced Meal Program</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nchor="ctr"/>
                </a:tc>
                <a:extLst>
                  <a:ext uri="{0D108BD9-81ED-4DB2-BD59-A6C34878D82A}">
                    <a16:rowId xmlns:a16="http://schemas.microsoft.com/office/drawing/2014/main" val="10002"/>
                  </a:ext>
                </a:extLst>
              </a:tr>
              <a:tr h="6757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Gifted and Talented Education (GATE)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nchor="ctr"/>
                </a:tc>
                <a:extLst>
                  <a:ext uri="{0D108BD9-81ED-4DB2-BD59-A6C34878D82A}">
                    <a16:rowId xmlns:a16="http://schemas.microsoft.com/office/drawing/2014/main" val="705502779"/>
                  </a:ext>
                </a:extLst>
              </a:tr>
              <a:tr h="444554">
                <a:tc>
                  <a:txBody>
                    <a:bodyPr/>
                    <a:lstStyle/>
                    <a:p>
                      <a:pPr lvl="0" algn="ctr"/>
                      <a:r>
                        <a:rPr lang="en-US" sz="1400" dirty="0"/>
                        <a:t>135</a:t>
                      </a:r>
                    </a:p>
                  </a:txBody>
                  <a:tcPr anchor="ctr"/>
                </a:tc>
                <a:tc>
                  <a:txBody>
                    <a:bodyPr/>
                    <a:lstStyle/>
                    <a:p>
                      <a:pPr lvl="0"/>
                      <a:r>
                        <a:rPr lang="en-US" sz="1400" dirty="0"/>
                        <a:t>Title I Part C Migrant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nchor="ctr"/>
                </a:tc>
                <a:extLst>
                  <a:ext uri="{0D108BD9-81ED-4DB2-BD59-A6C34878D82A}">
                    <a16:rowId xmlns:a16="http://schemas.microsoft.com/office/drawing/2014/main" val="10004"/>
                  </a:ext>
                </a:extLst>
              </a:tr>
              <a:tr h="4445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Homeless Program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nchor="ctr"/>
                </a:tc>
                <a:extLst>
                  <a:ext uri="{0D108BD9-81ED-4DB2-BD59-A6C34878D82A}">
                    <a16:rowId xmlns:a16="http://schemas.microsoft.com/office/drawing/2014/main" val="1989382044"/>
                  </a:ext>
                </a:extLst>
              </a:tr>
              <a:tr h="4445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Tribal Foster Youth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nchor="ctr"/>
                </a:tc>
                <a:extLst>
                  <a:ext uri="{0D108BD9-81ED-4DB2-BD59-A6C34878D82A}">
                    <a16:rowId xmlns:a16="http://schemas.microsoft.com/office/drawing/2014/main" val="2823455658"/>
                  </a:ext>
                </a:extLst>
              </a:tr>
            </a:tbl>
          </a:graphicData>
        </a:graphic>
      </p:graphicFrame>
      <p:graphicFrame>
        <p:nvGraphicFramePr>
          <p:cNvPr id="16" name="Table 15">
            <a:extLst>
              <a:ext uri="{FF2B5EF4-FFF2-40B4-BE49-F238E27FC236}">
                <a16:creationId xmlns:a16="http://schemas.microsoft.com/office/drawing/2014/main" id="{F47F2270-FD52-481E-B314-DC3A1C82F402}"/>
              </a:ext>
            </a:extLst>
          </p:cNvPr>
          <p:cNvGraphicFramePr>
            <a:graphicFrameLocks noGrp="1"/>
          </p:cNvGraphicFramePr>
          <p:nvPr/>
        </p:nvGraphicFramePr>
        <p:xfrm>
          <a:off x="8037672" y="1340626"/>
          <a:ext cx="3628035" cy="4770177"/>
        </p:xfrm>
        <a:graphic>
          <a:graphicData uri="http://schemas.openxmlformats.org/drawingml/2006/table">
            <a:tbl>
              <a:tblPr firstRow="1" bandRow="1">
                <a:tableStyleId>{F5AB1C69-6EDB-4FF4-983F-18BD219EF322}</a:tableStyleId>
              </a:tblPr>
              <a:tblGrid>
                <a:gridCol w="639418">
                  <a:extLst>
                    <a:ext uri="{9D8B030D-6E8A-4147-A177-3AD203B41FA5}">
                      <a16:colId xmlns:a16="http://schemas.microsoft.com/office/drawing/2014/main" val="20000"/>
                    </a:ext>
                  </a:extLst>
                </a:gridCol>
                <a:gridCol w="2156792">
                  <a:extLst>
                    <a:ext uri="{9D8B030D-6E8A-4147-A177-3AD203B41FA5}">
                      <a16:colId xmlns:a16="http://schemas.microsoft.com/office/drawing/2014/main" val="20001"/>
                    </a:ext>
                  </a:extLst>
                </a:gridCol>
                <a:gridCol w="831825">
                  <a:extLst>
                    <a:ext uri="{9D8B030D-6E8A-4147-A177-3AD203B41FA5}">
                      <a16:colId xmlns:a16="http://schemas.microsoft.com/office/drawing/2014/main" val="20002"/>
                    </a:ext>
                  </a:extLst>
                </a:gridCol>
              </a:tblGrid>
              <a:tr h="371390">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529496">
                <a:tc>
                  <a:txBody>
                    <a:bodyPr/>
                    <a:lstStyle/>
                    <a:p>
                      <a:pPr lvl="0" algn="ctr"/>
                      <a:r>
                        <a:rPr lang="en-US" sz="1400" dirty="0"/>
                        <a:t>122</a:t>
                      </a:r>
                    </a:p>
                  </a:txBody>
                  <a:tcPr/>
                </a:tc>
                <a:tc>
                  <a:txBody>
                    <a:bodyPr/>
                    <a:lstStyle/>
                    <a:p>
                      <a:pPr lvl="0"/>
                      <a:r>
                        <a:rPr lang="en-US" sz="1400" baseline="0" dirty="0"/>
                        <a:t>Title I Part A Basic Targeted</a:t>
                      </a:r>
                      <a:endParaRPr lang="en-US" sz="1400" dirty="0"/>
                    </a:p>
                  </a:txBody>
                  <a:tcPr/>
                </a:tc>
                <a:tc>
                  <a:txBody>
                    <a:bodyPr/>
                    <a:lstStyle/>
                    <a:p>
                      <a:pPr lvl="0" algn="ctr"/>
                      <a:r>
                        <a:rPr lang="en-US" sz="1400" dirty="0"/>
                        <a:t>Federal</a:t>
                      </a:r>
                    </a:p>
                  </a:txBody>
                  <a:tcPr/>
                </a:tc>
                <a:extLst>
                  <a:ext uri="{0D108BD9-81ED-4DB2-BD59-A6C34878D82A}">
                    <a16:rowId xmlns:a16="http://schemas.microsoft.com/office/drawing/2014/main" val="10001"/>
                  </a:ext>
                </a:extLst>
              </a:tr>
              <a:tr h="371390">
                <a:tc>
                  <a:txBody>
                    <a:bodyPr/>
                    <a:lstStyle/>
                    <a:p>
                      <a:pPr lvl="0" algn="ctr"/>
                      <a:r>
                        <a:rPr lang="en-US" sz="1400" dirty="0"/>
                        <a:t>174</a:t>
                      </a:r>
                    </a:p>
                  </a:txBody>
                  <a:tcPr/>
                </a:tc>
                <a:tc>
                  <a:txBody>
                    <a:bodyPr/>
                    <a:lstStyle/>
                    <a:p>
                      <a:pPr lvl="0"/>
                      <a:r>
                        <a:rPr lang="en-US" sz="1400" baseline="0" dirty="0"/>
                        <a:t>Title I Part A Neglected</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tc>
                <a:extLst>
                  <a:ext uri="{0D108BD9-81ED-4DB2-BD59-A6C34878D82A}">
                    <a16:rowId xmlns:a16="http://schemas.microsoft.com/office/drawing/2014/main" val="10002"/>
                  </a:ext>
                </a:extLst>
              </a:tr>
              <a:tr h="4191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Homeless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tc>
                <a:extLst>
                  <a:ext uri="{0D108BD9-81ED-4DB2-BD59-A6C34878D82A}">
                    <a16:rowId xmlns:a16="http://schemas.microsoft.com/office/drawing/2014/main" val="10003"/>
                  </a:ext>
                </a:extLst>
              </a:tr>
              <a:tr h="5294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Armed Forces Family Member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tc>
                <a:extLst>
                  <a:ext uri="{0D108BD9-81ED-4DB2-BD59-A6C34878D82A}">
                    <a16:rowId xmlns:a16="http://schemas.microsoft.com/office/drawing/2014/main" val="705502779"/>
                  </a:ext>
                </a:extLst>
              </a:tr>
              <a:tr h="529496">
                <a:tc>
                  <a:txBody>
                    <a:bodyPr/>
                    <a:lstStyle/>
                    <a:p>
                      <a:pPr lvl="0" algn="ctr"/>
                      <a:r>
                        <a:rPr lang="en-US" sz="1400" dirty="0"/>
                        <a:t>101</a:t>
                      </a:r>
                    </a:p>
                  </a:txBody>
                  <a:tcPr/>
                </a:tc>
                <a:tc>
                  <a:txBody>
                    <a:bodyPr/>
                    <a:lstStyle/>
                    <a:p>
                      <a:pPr lvl="0"/>
                      <a:r>
                        <a:rPr lang="en-US" sz="1400" dirty="0"/>
                        <a:t>504 Accommodation</a:t>
                      </a:r>
                      <a:r>
                        <a:rPr lang="en-US" sz="1400" baseline="0" dirty="0"/>
                        <a:t> Plan</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4"/>
                  </a:ext>
                </a:extLst>
              </a:tr>
              <a:tr h="371390">
                <a:tc>
                  <a:txBody>
                    <a:bodyPr/>
                    <a:lstStyle/>
                    <a:p>
                      <a:pPr lvl="0" algn="ctr"/>
                      <a:r>
                        <a:rPr lang="en-US" sz="1400" dirty="0"/>
                        <a:t>108</a:t>
                      </a:r>
                    </a:p>
                  </a:txBody>
                  <a:tcPr/>
                </a:tc>
                <a:tc>
                  <a:txBody>
                    <a:bodyPr/>
                    <a:lstStyle/>
                    <a:p>
                      <a:pPr lvl="0"/>
                      <a:r>
                        <a:rPr lang="en-US" sz="1400" dirty="0"/>
                        <a:t>Opportunity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5"/>
                  </a:ext>
                </a:extLst>
              </a:tr>
              <a:tr h="529496">
                <a:tc>
                  <a:txBody>
                    <a:bodyPr/>
                    <a:lstStyle/>
                    <a:p>
                      <a:pPr lvl="0" algn="ctr"/>
                      <a:r>
                        <a:rPr lang="en-US" sz="1400" dirty="0"/>
                        <a:t>113</a:t>
                      </a:r>
                    </a:p>
                  </a:txBody>
                  <a:tcPr/>
                </a:tc>
                <a:tc>
                  <a:txBody>
                    <a:bodyPr/>
                    <a:lstStyle/>
                    <a:p>
                      <a:pPr lvl="0"/>
                      <a:r>
                        <a:rPr lang="en-US" sz="1400" dirty="0"/>
                        <a:t>California Partnership Academy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6"/>
                  </a:ext>
                </a:extLst>
              </a:tr>
              <a:tr h="747524">
                <a:tc>
                  <a:txBody>
                    <a:bodyPr/>
                    <a:lstStyle/>
                    <a:p>
                      <a:pPr lvl="0" algn="ctr"/>
                      <a:r>
                        <a:rPr lang="en-US" sz="1400" dirty="0"/>
                        <a:t>162</a:t>
                      </a:r>
                    </a:p>
                  </a:txBody>
                  <a:tcPr/>
                </a:tc>
                <a:tc>
                  <a:txBody>
                    <a:bodyPr/>
                    <a:lstStyle/>
                    <a:p>
                      <a:pPr lvl="0"/>
                      <a:r>
                        <a:rPr lang="en-US" sz="1400" dirty="0"/>
                        <a:t>Pregnant</a:t>
                      </a:r>
                      <a:r>
                        <a:rPr lang="en-US" sz="1400" baseline="0" dirty="0"/>
                        <a:t> or Parenting Programs (formerly Cal-SAFE)</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7"/>
                  </a:ext>
                </a:extLst>
              </a:tr>
              <a:tr h="3713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Transitional Kindergarten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8"/>
                  </a:ext>
                </a:extLst>
              </a:tr>
            </a:tbl>
          </a:graphicData>
        </a:graphic>
      </p:graphicFrame>
      <p:sp>
        <p:nvSpPr>
          <p:cNvPr id="18" name="TextBox 17">
            <a:extLst>
              <a:ext uri="{FF2B5EF4-FFF2-40B4-BE49-F238E27FC236}">
                <a16:creationId xmlns:a16="http://schemas.microsoft.com/office/drawing/2014/main" id="{459B3B4F-E010-417A-B0EB-F7EC8D104607}"/>
              </a:ext>
            </a:extLst>
          </p:cNvPr>
          <p:cNvSpPr txBox="1"/>
          <p:nvPr/>
        </p:nvSpPr>
        <p:spPr>
          <a:xfrm>
            <a:off x="504958" y="735495"/>
            <a:ext cx="7465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Collected in Fall 1</a:t>
            </a:r>
          </a:p>
        </p:txBody>
      </p:sp>
      <p:sp>
        <p:nvSpPr>
          <p:cNvPr id="19" name="TextBox 18">
            <a:extLst>
              <a:ext uri="{FF2B5EF4-FFF2-40B4-BE49-F238E27FC236}">
                <a16:creationId xmlns:a16="http://schemas.microsoft.com/office/drawing/2014/main" id="{C93FA5CA-D755-4781-B8E7-19E9BC12A081}"/>
              </a:ext>
            </a:extLst>
          </p:cNvPr>
          <p:cNvSpPr txBox="1"/>
          <p:nvPr/>
        </p:nvSpPr>
        <p:spPr>
          <a:xfrm>
            <a:off x="7818192" y="741659"/>
            <a:ext cx="40147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Collected in End of Year</a:t>
            </a:r>
          </a:p>
        </p:txBody>
      </p:sp>
      <p:sp>
        <p:nvSpPr>
          <p:cNvPr id="24" name="Rectangle 23">
            <a:extLst>
              <a:ext uri="{FF2B5EF4-FFF2-40B4-BE49-F238E27FC236}">
                <a16:creationId xmlns:a16="http://schemas.microsoft.com/office/drawing/2014/main" id="{B07E71BE-8FED-4B1B-83F5-F2C4302716D9}"/>
              </a:ext>
            </a:extLst>
          </p:cNvPr>
          <p:cNvSpPr/>
          <p:nvPr/>
        </p:nvSpPr>
        <p:spPr>
          <a:xfrm>
            <a:off x="504958" y="5333126"/>
            <a:ext cx="3594499" cy="830997"/>
          </a:xfrm>
          <a:prstGeom prst="rect">
            <a:avLst/>
          </a:prstGeom>
          <a:solidFill>
            <a:srgbClr val="FFFF99"/>
          </a:solidFill>
          <a:effectLst>
            <a:outerShdw blurRad="50800" dist="38100" dir="2700000" algn="tl" rotWithShape="0">
              <a:prstClr val="black">
                <a:alpha val="40000"/>
              </a:prstClr>
            </a:outerShdw>
          </a:effectLst>
        </p:spPr>
        <p:txBody>
          <a:bodyPr wrap="square" lIns="91440" tIns="45720" rIns="91440" bIns="45720" anchor="t">
            <a:spAutoFit/>
          </a:bodyPr>
          <a:lstStyle/>
          <a:p>
            <a:pPr algn="ctr">
              <a:defRPr/>
            </a:pPr>
            <a:endParaRPr kumimoji="0" lang="en-US" sz="1600" b="1" i="0" u="none" strike="noStrike" kern="1200" cap="none" spc="0" normalizeH="0" baseline="30000" noProof="0">
              <a:ln>
                <a:noFill/>
              </a:ln>
              <a:effectLst/>
              <a:uLnTx/>
              <a:uFillTx/>
              <a:latin typeface="Tahoma"/>
              <a:ea typeface="+mn-ea"/>
              <a:cs typeface="+mn-cs"/>
            </a:endParaRPr>
          </a:p>
          <a:p>
            <a:pPr algn="ctr">
              <a:defRPr/>
            </a:pPr>
            <a:r>
              <a:rPr kumimoji="0" lang="en-US" sz="1600" b="1" i="0" u="none" strike="noStrike" kern="1200" cap="none" spc="0" normalizeH="0" baseline="30000" noProof="0">
                <a:ln>
                  <a:noFill/>
                </a:ln>
                <a:effectLst/>
                <a:uLnTx/>
                <a:uFillTx/>
                <a:latin typeface="Tahoma"/>
                <a:ea typeface="+mn-ea"/>
                <a:cs typeface="+mn-cs"/>
              </a:rPr>
              <a:t>Student </a:t>
            </a:r>
            <a:r>
              <a:rPr kumimoji="0" lang="en-US" sz="1600" b="1" i="0" u="none" strike="noStrike" kern="1200" cap="none" spc="0" normalizeH="0" baseline="30000" noProof="0" dirty="0">
                <a:ln>
                  <a:noFill/>
                </a:ln>
                <a:effectLst/>
                <a:uLnTx/>
                <a:uFillTx/>
                <a:latin typeface="Tahoma"/>
                <a:ea typeface="+mn-ea"/>
                <a:cs typeface="+mn-cs"/>
              </a:rPr>
              <a:t>Program records should be regularly updated in CALPADS</a:t>
            </a:r>
            <a:r>
              <a:rPr lang="en-US" sz="1600" b="1" baseline="30000" dirty="0">
                <a:latin typeface="Tahoma"/>
              </a:rPr>
              <a:t> </a:t>
            </a:r>
            <a:r>
              <a:rPr kumimoji="0" lang="en-US" sz="1600" b="1" i="0" u="none" strike="noStrike" kern="1200" cap="none" spc="0" normalizeH="0" baseline="30000" noProof="0" dirty="0">
                <a:ln>
                  <a:noFill/>
                </a:ln>
                <a:effectLst/>
                <a:uLnTx/>
                <a:uFillTx/>
                <a:latin typeface="Tahoma"/>
                <a:ea typeface="+mn-ea"/>
                <a:cs typeface="+mn-cs"/>
              </a:rPr>
              <a:t> throughout the year regardless of the submission period.</a:t>
            </a:r>
            <a:endParaRPr lang="en-US" dirty="0">
              <a:ea typeface="+mn-ea"/>
              <a:cs typeface="+mn-cs"/>
            </a:endParaRPr>
          </a:p>
        </p:txBody>
      </p:sp>
      <p:graphicFrame>
        <p:nvGraphicFramePr>
          <p:cNvPr id="12" name="Table 11">
            <a:extLst>
              <a:ext uri="{FF2B5EF4-FFF2-40B4-BE49-F238E27FC236}">
                <a16:creationId xmlns:a16="http://schemas.microsoft.com/office/drawing/2014/main" id="{064B9A04-8301-4E61-A6AF-2D6A7CC477CD}"/>
              </a:ext>
            </a:extLst>
          </p:cNvPr>
          <p:cNvGraphicFramePr>
            <a:graphicFrameLocks noGrp="1"/>
          </p:cNvGraphicFramePr>
          <p:nvPr/>
        </p:nvGraphicFramePr>
        <p:xfrm>
          <a:off x="4175315" y="1340626"/>
          <a:ext cx="3603287" cy="4781879"/>
        </p:xfrm>
        <a:graphic>
          <a:graphicData uri="http://schemas.openxmlformats.org/drawingml/2006/table">
            <a:tbl>
              <a:tblPr firstRow="1" bandRow="1">
                <a:tableStyleId>{21E4AEA4-8DFA-4A89-87EB-49C32662AFE0}</a:tableStyleId>
              </a:tblPr>
              <a:tblGrid>
                <a:gridCol w="635453">
                  <a:extLst>
                    <a:ext uri="{9D8B030D-6E8A-4147-A177-3AD203B41FA5}">
                      <a16:colId xmlns:a16="http://schemas.microsoft.com/office/drawing/2014/main" val="20000"/>
                    </a:ext>
                  </a:extLst>
                </a:gridCol>
                <a:gridCol w="1898585">
                  <a:extLst>
                    <a:ext uri="{9D8B030D-6E8A-4147-A177-3AD203B41FA5}">
                      <a16:colId xmlns:a16="http://schemas.microsoft.com/office/drawing/2014/main" val="20001"/>
                    </a:ext>
                  </a:extLst>
                </a:gridCol>
                <a:gridCol w="1069249">
                  <a:extLst>
                    <a:ext uri="{9D8B030D-6E8A-4147-A177-3AD203B41FA5}">
                      <a16:colId xmlns:a16="http://schemas.microsoft.com/office/drawing/2014/main" val="20002"/>
                    </a:ext>
                  </a:extLst>
                </a:gridCol>
              </a:tblGrid>
              <a:tr h="505873">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520264">
                <a:tc>
                  <a:txBody>
                    <a:bodyPr/>
                    <a:lstStyle/>
                    <a:p>
                      <a:pPr lvl="0" algn="ctr"/>
                      <a:r>
                        <a:rPr lang="en-US" sz="1200" dirty="0"/>
                        <a:t>300</a:t>
                      </a:r>
                    </a:p>
                  </a:txBody>
                  <a:tcPr/>
                </a:tc>
                <a:tc>
                  <a:txBody>
                    <a:bodyPr/>
                    <a:lstStyle/>
                    <a:p>
                      <a:r>
                        <a:rPr lang="en-US" sz="1200" dirty="0"/>
                        <a:t>LIP - Developmental Bilingual Program</a:t>
                      </a:r>
                    </a:p>
                  </a:txBody>
                  <a:tcPr/>
                </a:tc>
                <a:tc>
                  <a:txBody>
                    <a:bodyPr/>
                    <a:lstStyle/>
                    <a:p>
                      <a:pPr lvl="0" algn="ctr"/>
                      <a:r>
                        <a:rPr lang="en-US" sz="1200" dirty="0"/>
                        <a:t>State</a:t>
                      </a:r>
                    </a:p>
                  </a:txBody>
                  <a:tcPr/>
                </a:tc>
                <a:extLst>
                  <a:ext uri="{0D108BD9-81ED-4DB2-BD59-A6C34878D82A}">
                    <a16:rowId xmlns:a16="http://schemas.microsoft.com/office/drawing/2014/main" val="10001"/>
                  </a:ext>
                </a:extLst>
              </a:tr>
              <a:tr h="520264">
                <a:tc>
                  <a:txBody>
                    <a:bodyPr/>
                    <a:lstStyle/>
                    <a:p>
                      <a:pPr lvl="0" algn="ctr"/>
                      <a:r>
                        <a:rPr lang="en-US" sz="1200" dirty="0"/>
                        <a:t>301</a:t>
                      </a:r>
                    </a:p>
                  </a:txBody>
                  <a:tcPr/>
                </a:tc>
                <a:tc>
                  <a:txBody>
                    <a:bodyPr/>
                    <a:lstStyle/>
                    <a:p>
                      <a:r>
                        <a:rPr lang="en-US" sz="1200" dirty="0"/>
                        <a:t>LIP - Dual-Language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2"/>
                  </a:ext>
                </a:extLst>
              </a:tr>
              <a:tr h="574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302</a:t>
                      </a:r>
                    </a:p>
                  </a:txBody>
                  <a:tcPr/>
                </a:tc>
                <a:tc>
                  <a:txBody>
                    <a:bodyPr/>
                    <a:lstStyle/>
                    <a:p>
                      <a:r>
                        <a:rPr lang="en-US" sz="1200" dirty="0"/>
                        <a:t>LIP - Heritage or Indigenous Language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705502779"/>
                  </a:ext>
                </a:extLst>
              </a:tr>
              <a:tr h="520264">
                <a:tc>
                  <a:txBody>
                    <a:bodyPr/>
                    <a:lstStyle/>
                    <a:p>
                      <a:pPr lvl="0" algn="ctr"/>
                      <a:r>
                        <a:rPr lang="en-US" sz="1200" dirty="0"/>
                        <a:t>303</a:t>
                      </a:r>
                    </a:p>
                  </a:txBody>
                  <a:tcPr/>
                </a:tc>
                <a:tc>
                  <a:txBody>
                    <a:bodyPr/>
                    <a:lstStyle/>
                    <a:p>
                      <a:r>
                        <a:rPr lang="en-US" sz="1200" dirty="0"/>
                        <a:t>LIP - Newcomer Program (Various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4"/>
                  </a:ext>
                </a:extLst>
              </a:tr>
              <a:tr h="5202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304</a:t>
                      </a:r>
                    </a:p>
                  </a:txBody>
                  <a:tcPr/>
                </a:tc>
                <a:tc>
                  <a:txBody>
                    <a:bodyPr/>
                    <a:lstStyle/>
                    <a:p>
                      <a:r>
                        <a:rPr lang="en-US" sz="1200" dirty="0"/>
                        <a:t>LIP - One-Way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8"/>
                  </a:ext>
                </a:extLst>
              </a:tr>
              <a:tr h="1100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LIP - Structured English Immersion Program or other predominantly English Language Instructional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247403467"/>
                  </a:ext>
                </a:extLst>
              </a:tr>
              <a:tr h="5202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LIP - Transitional Bilingual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90671148"/>
                  </a:ext>
                </a:extLst>
              </a:tr>
            </a:tbl>
          </a:graphicData>
        </a:graphic>
      </p:graphicFrame>
      <p:sp>
        <p:nvSpPr>
          <p:cNvPr id="3" name="Slide Number Placeholder 2">
            <a:extLst>
              <a:ext uri="{FF2B5EF4-FFF2-40B4-BE49-F238E27FC236}">
                <a16:creationId xmlns:a16="http://schemas.microsoft.com/office/drawing/2014/main" id="{EA27C5B0-4BEE-402A-BF91-E3E40CF036E2}"/>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sp>
        <p:nvSpPr>
          <p:cNvPr id="4" name="Footer Placeholder 12">
            <a:extLst>
              <a:ext uri="{FF2B5EF4-FFF2-40B4-BE49-F238E27FC236}">
                <a16:creationId xmlns:a16="http://schemas.microsoft.com/office/drawing/2014/main" id="{0690AF47-8D17-A206-3B03-67170237B30A}"/>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186357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B62D7-FCDC-427E-AE59-A1E4517054BA}"/>
              </a:ext>
            </a:extLst>
          </p:cNvPr>
          <p:cNvSpPr>
            <a:spLocks noGrp="1"/>
          </p:cNvSpPr>
          <p:nvPr>
            <p:ph type="title"/>
          </p:nvPr>
        </p:nvSpPr>
        <p:spPr/>
        <p:txBody>
          <a:bodyPr/>
          <a:lstStyle/>
          <a:p>
            <a:r>
              <a:rPr lang="en-US" dirty="0"/>
              <a:t>Eligibility vs Participation</a:t>
            </a:r>
          </a:p>
        </p:txBody>
      </p:sp>
      <p:sp>
        <p:nvSpPr>
          <p:cNvPr id="4" name="Slide Number Placeholder 3">
            <a:extLst>
              <a:ext uri="{FF2B5EF4-FFF2-40B4-BE49-F238E27FC236}">
                <a16:creationId xmlns:a16="http://schemas.microsoft.com/office/drawing/2014/main" id="{9D450BE9-415B-4A94-8A4C-1F92B9A66C2D}"/>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sp>
        <p:nvSpPr>
          <p:cNvPr id="5" name="Text Placeholder 4">
            <a:extLst>
              <a:ext uri="{FF2B5EF4-FFF2-40B4-BE49-F238E27FC236}">
                <a16:creationId xmlns:a16="http://schemas.microsoft.com/office/drawing/2014/main" id="{8A4E7491-A1D2-489D-A890-74F70B1B0813}"/>
              </a:ext>
            </a:extLst>
          </p:cNvPr>
          <p:cNvSpPr>
            <a:spLocks noGrp="1"/>
          </p:cNvSpPr>
          <p:nvPr>
            <p:ph type="body" sz="quarter" idx="32"/>
          </p:nvPr>
        </p:nvSpPr>
        <p:spPr/>
        <p:txBody>
          <a:bodyPr/>
          <a:lstStyle/>
          <a:p>
            <a:r>
              <a:rPr lang="en-US"/>
              <a:t>CALPADS automatically designates a program as either eligible or participating.</a:t>
            </a:r>
          </a:p>
        </p:txBody>
      </p:sp>
      <p:sp>
        <p:nvSpPr>
          <p:cNvPr id="6" name="Rectangle 5">
            <a:extLst>
              <a:ext uri="{FF2B5EF4-FFF2-40B4-BE49-F238E27FC236}">
                <a16:creationId xmlns:a16="http://schemas.microsoft.com/office/drawing/2014/main" id="{F6108785-D8FE-45E4-ADB5-738B0030384C}"/>
              </a:ext>
            </a:extLst>
          </p:cNvPr>
          <p:cNvSpPr/>
          <p:nvPr/>
        </p:nvSpPr>
        <p:spPr>
          <a:xfrm>
            <a:off x="431800" y="1624643"/>
            <a:ext cx="3419912" cy="2031325"/>
          </a:xfrm>
          <a:prstGeom prst="rect">
            <a:avLst/>
          </a:prstGeom>
        </p:spPr>
        <p:txBody>
          <a:bodyPr wrap="square">
            <a:spAutoFit/>
          </a:bodyPr>
          <a:lstStyle/>
          <a:p>
            <a:r>
              <a:rPr lang="en-US" b="1">
                <a:solidFill>
                  <a:srgbClr val="FF745F"/>
                </a:solidFill>
              </a:rPr>
              <a:t>Eligibility</a:t>
            </a:r>
            <a:r>
              <a:rPr lang="en-US"/>
              <a:t> means that a given student has met all of the criteria to receive services for an education program; however, the student may not necessarily be receiving services.</a:t>
            </a:r>
          </a:p>
        </p:txBody>
      </p:sp>
      <p:sp>
        <p:nvSpPr>
          <p:cNvPr id="7" name="Rectangle 6">
            <a:extLst>
              <a:ext uri="{FF2B5EF4-FFF2-40B4-BE49-F238E27FC236}">
                <a16:creationId xmlns:a16="http://schemas.microsoft.com/office/drawing/2014/main" id="{0453116D-CC5A-4FBE-BB03-F66A3C863B25}"/>
              </a:ext>
            </a:extLst>
          </p:cNvPr>
          <p:cNvSpPr/>
          <p:nvPr/>
        </p:nvSpPr>
        <p:spPr>
          <a:xfrm>
            <a:off x="431800" y="3912611"/>
            <a:ext cx="3797416" cy="1477328"/>
          </a:xfrm>
          <a:prstGeom prst="rect">
            <a:avLst/>
          </a:prstGeom>
        </p:spPr>
        <p:txBody>
          <a:bodyPr wrap="square">
            <a:spAutoFit/>
          </a:bodyPr>
          <a:lstStyle/>
          <a:p>
            <a:r>
              <a:rPr lang="en-US" b="1">
                <a:solidFill>
                  <a:srgbClr val="3FC1BD"/>
                </a:solidFill>
              </a:rPr>
              <a:t>Participation</a:t>
            </a:r>
            <a:r>
              <a:rPr lang="en-US"/>
              <a:t> means that a given student has met all of the criteria to receive services for an education program, and that student is receiving services.</a:t>
            </a:r>
          </a:p>
        </p:txBody>
      </p:sp>
      <p:graphicFrame>
        <p:nvGraphicFramePr>
          <p:cNvPr id="8" name="Table 7">
            <a:extLst>
              <a:ext uri="{FF2B5EF4-FFF2-40B4-BE49-F238E27FC236}">
                <a16:creationId xmlns:a16="http://schemas.microsoft.com/office/drawing/2014/main" id="{F508823E-BEE2-4064-A911-E5DCA8AD3055}"/>
              </a:ext>
            </a:extLst>
          </p:cNvPr>
          <p:cNvGraphicFramePr>
            <a:graphicFrameLocks noGrp="1"/>
          </p:cNvGraphicFramePr>
          <p:nvPr>
            <p:extLst>
              <p:ext uri="{D42A27DB-BD31-4B8C-83A1-F6EECF244321}">
                <p14:modId xmlns:p14="http://schemas.microsoft.com/office/powerpoint/2010/main" val="2326448768"/>
              </p:ext>
            </p:extLst>
          </p:nvPr>
        </p:nvGraphicFramePr>
        <p:xfrm>
          <a:off x="4629150" y="1624643"/>
          <a:ext cx="6828495" cy="4328160"/>
        </p:xfrm>
        <a:graphic>
          <a:graphicData uri="http://schemas.openxmlformats.org/drawingml/2006/table">
            <a:tbl>
              <a:tblPr firstRow="1" bandRow="1">
                <a:tableStyleId>{5C22544A-7EE6-4342-B048-85BDC9FD1C3A}</a:tableStyleId>
              </a:tblPr>
              <a:tblGrid>
                <a:gridCol w="4010025">
                  <a:extLst>
                    <a:ext uri="{9D8B030D-6E8A-4147-A177-3AD203B41FA5}">
                      <a16:colId xmlns:a16="http://schemas.microsoft.com/office/drawing/2014/main" val="20000"/>
                    </a:ext>
                  </a:extLst>
                </a:gridCol>
                <a:gridCol w="2818470">
                  <a:extLst>
                    <a:ext uri="{9D8B030D-6E8A-4147-A177-3AD203B41FA5}">
                      <a16:colId xmlns:a16="http://schemas.microsoft.com/office/drawing/2014/main" val="20001"/>
                    </a:ext>
                  </a:extLst>
                </a:gridCol>
              </a:tblGrid>
              <a:tr h="4280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a:t>ELIBILITY Programs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a:t>collected</a:t>
                      </a:r>
                      <a:endParaRPr lang="en-US" sz="1600">
                        <a:solidFill>
                          <a:schemeClr val="tx1"/>
                        </a:solidFill>
                      </a:endParaRPr>
                    </a:p>
                  </a:txBody>
                  <a:tcPr/>
                </a:tc>
                <a:tc>
                  <a:txBody>
                    <a:bodyPr/>
                    <a:lstStyle/>
                    <a:p>
                      <a:pPr algn="ctr"/>
                      <a:r>
                        <a:rPr lang="en-US" sz="1600" baseline="0"/>
                        <a:t>PARTICIPATION Programs collected</a:t>
                      </a:r>
                      <a:endParaRPr lang="en-US" sz="1600">
                        <a:solidFill>
                          <a:schemeClr val="tx1"/>
                        </a:solidFill>
                      </a:endParaRPr>
                    </a:p>
                  </a:txBody>
                  <a:tcPr/>
                </a:tc>
                <a:extLst>
                  <a:ext uri="{0D108BD9-81ED-4DB2-BD59-A6C34878D82A}">
                    <a16:rowId xmlns:a16="http://schemas.microsoft.com/office/drawing/2014/main" val="10000"/>
                  </a:ext>
                </a:extLst>
              </a:tr>
              <a:tr h="251772">
                <a:tc>
                  <a:txBody>
                    <a:bodyPr/>
                    <a:lstStyle/>
                    <a:p>
                      <a:pPr lvl="0" algn="ctr"/>
                      <a:r>
                        <a:rPr lang="en-US" sz="1600" kern="1200">
                          <a:solidFill>
                            <a:schemeClr val="dk1"/>
                          </a:solidFill>
                          <a:effectLst/>
                          <a:latin typeface="+mn-lt"/>
                          <a:ea typeface="+mn-ea"/>
                          <a:cs typeface="+mn-cs"/>
                        </a:rPr>
                        <a:t>Homeless</a:t>
                      </a:r>
                      <a:endParaRPr lang="en-US" sz="1600"/>
                    </a:p>
                  </a:txBody>
                  <a:tcPr/>
                </a:tc>
                <a:tc>
                  <a:txBody>
                    <a:bodyPr/>
                    <a:lstStyle/>
                    <a:p>
                      <a:pPr lvl="0"/>
                      <a:r>
                        <a:rPr lang="en-US" sz="1600" baseline="0"/>
                        <a:t>Title I Part A Basic Targeted</a:t>
                      </a:r>
                      <a:endParaRPr lang="en-US" sz="1600"/>
                    </a:p>
                  </a:txBody>
                  <a:tcPr/>
                </a:tc>
                <a:extLst>
                  <a:ext uri="{0D108BD9-81ED-4DB2-BD59-A6C34878D82A}">
                    <a16:rowId xmlns:a16="http://schemas.microsoft.com/office/drawing/2014/main" val="10001"/>
                  </a:ext>
                </a:extLst>
              </a:tr>
              <a:tr h="4280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504 Accommodation Plan</a:t>
                      </a:r>
                      <a:endParaRPr lang="en-US" sz="1600"/>
                    </a:p>
                    <a:p>
                      <a:pPr lvl="0" algn="ctr"/>
                      <a:endParaRPr lang="en-US" sz="1600"/>
                    </a:p>
                  </a:txBody>
                  <a:tcPr/>
                </a:tc>
                <a:tc>
                  <a:txBody>
                    <a:bodyPr/>
                    <a:lstStyle/>
                    <a:p>
                      <a:pPr lvl="0"/>
                      <a:r>
                        <a:rPr lang="en-US" sz="1600" baseline="0"/>
                        <a:t>Title I Part A Neglected</a:t>
                      </a:r>
                      <a:endParaRPr lang="en-US" sz="1600"/>
                    </a:p>
                  </a:txBody>
                  <a:tcPr/>
                </a:tc>
                <a:extLst>
                  <a:ext uri="{0D108BD9-81ED-4DB2-BD59-A6C34878D82A}">
                    <a16:rowId xmlns:a16="http://schemas.microsoft.com/office/drawing/2014/main" val="10002"/>
                  </a:ext>
                </a:extLst>
              </a:tr>
              <a:tr h="4280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Armed Forces Family Member</a:t>
                      </a:r>
                      <a:endParaRPr lang="en-US" sz="160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p>
                  </a:txBody>
                  <a:tcPr/>
                </a:tc>
                <a:tc>
                  <a:txBody>
                    <a:bodyPr/>
                    <a:lstStyle/>
                    <a:p>
                      <a:pPr lvl="0"/>
                      <a:r>
                        <a:rPr lang="en-US" sz="1600" dirty="0"/>
                        <a:t>Opportunity Program</a:t>
                      </a:r>
                    </a:p>
                  </a:txBody>
                  <a:tcPr/>
                </a:tc>
                <a:extLst>
                  <a:ext uri="{0D108BD9-81ED-4DB2-BD59-A6C34878D82A}">
                    <a16:rowId xmlns:a16="http://schemas.microsoft.com/office/drawing/2014/main" val="10003"/>
                  </a:ext>
                </a:extLst>
              </a:tr>
              <a:tr h="4280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Pregnant or Parenting</a:t>
                      </a:r>
                      <a:endParaRPr lang="en-US" sz="160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p>
                  </a:txBody>
                  <a:tcPr/>
                </a:tc>
                <a:tc>
                  <a:txBody>
                    <a:bodyPr/>
                    <a:lstStyle/>
                    <a:p>
                      <a:pPr lvl="0"/>
                      <a:r>
                        <a:rPr lang="en-US" sz="1600" dirty="0"/>
                        <a:t>California Partnership Academy</a:t>
                      </a:r>
                    </a:p>
                  </a:txBody>
                  <a:tcPr/>
                </a:tc>
                <a:extLst>
                  <a:ext uri="{0D108BD9-81ED-4DB2-BD59-A6C34878D82A}">
                    <a16:rowId xmlns:a16="http://schemas.microsoft.com/office/drawing/2014/main" val="705502779"/>
                  </a:ext>
                </a:extLst>
              </a:tr>
              <a:tr h="251772">
                <a:tc>
                  <a:txBody>
                    <a:bodyPr/>
                    <a:lstStyle/>
                    <a:p>
                      <a:pPr lvl="0" algn="ctr"/>
                      <a:r>
                        <a:rPr lang="en-US" sz="1600"/>
                        <a:t>Title I Part C Migrant</a:t>
                      </a:r>
                    </a:p>
                  </a:txBody>
                  <a:tcPr/>
                </a:tc>
                <a:tc>
                  <a:txBody>
                    <a:bodyPr/>
                    <a:lstStyle/>
                    <a:p>
                      <a:pPr lvl="0"/>
                      <a:endParaRPr lang="en-US" sz="1600" dirty="0"/>
                    </a:p>
                  </a:txBody>
                  <a:tcPr/>
                </a:tc>
                <a:extLst>
                  <a:ext uri="{0D108BD9-81ED-4DB2-BD59-A6C34878D82A}">
                    <a16:rowId xmlns:a16="http://schemas.microsoft.com/office/drawing/2014/main" val="10004"/>
                  </a:ext>
                </a:extLst>
              </a:tr>
              <a:tr h="302126">
                <a:tc>
                  <a:txBody>
                    <a:bodyPr/>
                    <a:lstStyle/>
                    <a:p>
                      <a:pPr lvl="0" algn="ctr"/>
                      <a:r>
                        <a:rPr lang="en-US" sz="1600"/>
                        <a:t>Free Meal Program</a:t>
                      </a:r>
                    </a:p>
                  </a:txBody>
                  <a:tcPr/>
                </a:tc>
                <a:tc>
                  <a:txBody>
                    <a:bodyPr/>
                    <a:lstStyle/>
                    <a:p>
                      <a:pPr lvl="0"/>
                      <a:endParaRPr lang="en-US" sz="1600"/>
                    </a:p>
                  </a:txBody>
                  <a:tcPr/>
                </a:tc>
                <a:extLst>
                  <a:ext uri="{0D108BD9-81ED-4DB2-BD59-A6C34878D82A}">
                    <a16:rowId xmlns:a16="http://schemas.microsoft.com/office/drawing/2014/main" val="2883329297"/>
                  </a:ext>
                </a:extLst>
              </a:tr>
              <a:tr h="302126">
                <a:tc>
                  <a:txBody>
                    <a:bodyPr/>
                    <a:lstStyle/>
                    <a:p>
                      <a:pPr lvl="0" algn="ctr"/>
                      <a:r>
                        <a:rPr lang="en-US" sz="1600"/>
                        <a:t>Reduced-Price Meal Program</a:t>
                      </a:r>
                    </a:p>
                  </a:txBody>
                  <a:tcPr/>
                </a:tc>
                <a:tc>
                  <a:txBody>
                    <a:bodyPr/>
                    <a:lstStyle/>
                    <a:p>
                      <a:pPr lvl="0"/>
                      <a:endParaRPr lang="en-US" sz="1600"/>
                    </a:p>
                  </a:txBody>
                  <a:tcPr/>
                </a:tc>
                <a:extLst>
                  <a:ext uri="{0D108BD9-81ED-4DB2-BD59-A6C34878D82A}">
                    <a16:rowId xmlns:a16="http://schemas.microsoft.com/office/drawing/2014/main" val="592915446"/>
                  </a:ext>
                </a:extLst>
              </a:tr>
              <a:tr h="302126">
                <a:tc>
                  <a:txBody>
                    <a:bodyPr/>
                    <a:lstStyle/>
                    <a:p>
                      <a:pPr lvl="0" algn="ctr"/>
                      <a:r>
                        <a:rPr lang="en-US" sz="1600" dirty="0"/>
                        <a:t>Gifted and Talented Education (GATE)</a:t>
                      </a:r>
                    </a:p>
                  </a:txBody>
                  <a:tcPr/>
                </a:tc>
                <a:tc>
                  <a:txBody>
                    <a:bodyPr/>
                    <a:lstStyle/>
                    <a:p>
                      <a:pPr lvl="0"/>
                      <a:endParaRPr lang="en-US" sz="1600" dirty="0"/>
                    </a:p>
                  </a:txBody>
                  <a:tcPr/>
                </a:tc>
                <a:extLst>
                  <a:ext uri="{0D108BD9-81ED-4DB2-BD59-A6C34878D82A}">
                    <a16:rowId xmlns:a16="http://schemas.microsoft.com/office/drawing/2014/main" val="4129597974"/>
                  </a:ext>
                </a:extLst>
              </a:tr>
              <a:tr h="302126">
                <a:tc>
                  <a:txBody>
                    <a:bodyPr/>
                    <a:lstStyle/>
                    <a:p>
                      <a:pPr lvl="0" algn="ctr"/>
                      <a:r>
                        <a:rPr lang="en-US" sz="1600" dirty="0"/>
                        <a:t>Tribal Foster Youth</a:t>
                      </a:r>
                    </a:p>
                  </a:txBody>
                  <a:tcPr/>
                </a:tc>
                <a:tc>
                  <a:txBody>
                    <a:bodyPr/>
                    <a:lstStyle/>
                    <a:p>
                      <a:pPr lvl="0"/>
                      <a:endParaRPr lang="en-US" sz="1600" dirty="0"/>
                    </a:p>
                  </a:txBody>
                  <a:tcPr/>
                </a:tc>
                <a:extLst>
                  <a:ext uri="{0D108BD9-81ED-4DB2-BD59-A6C34878D82A}">
                    <a16:rowId xmlns:a16="http://schemas.microsoft.com/office/drawing/2014/main" val="270441684"/>
                  </a:ext>
                </a:extLst>
              </a:tr>
            </a:tbl>
          </a:graphicData>
        </a:graphic>
      </p:graphicFrame>
      <p:sp>
        <p:nvSpPr>
          <p:cNvPr id="9" name="Footer Placeholder 12">
            <a:extLst>
              <a:ext uri="{FF2B5EF4-FFF2-40B4-BE49-F238E27FC236}">
                <a16:creationId xmlns:a16="http://schemas.microsoft.com/office/drawing/2014/main" id="{EB65F746-3A34-4EB7-B3C0-B480E48717BA}"/>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171716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Sequence</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a:defRPr/>
            </a:pPr>
            <a:fld id="{BB4C87F9-946B-4B3C-9482-D9DBAFCB5320}" type="slidenum">
              <a:rPr lang="en-US" smtClean="0"/>
              <a:pPr>
                <a:defRPr/>
              </a:pPr>
              <a:t>3</a:t>
            </a:fld>
            <a:endParaRPr lang="en-US"/>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774626674"/>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12">
            <a:extLst>
              <a:ext uri="{FF2B5EF4-FFF2-40B4-BE49-F238E27FC236}">
                <a16:creationId xmlns:a16="http://schemas.microsoft.com/office/drawing/2014/main" id="{6F0EB0E8-541B-0948-07EF-C99B4470F932}"/>
              </a:ext>
            </a:extLst>
          </p:cNvPr>
          <p:cNvSpPr>
            <a:spLocks noGrp="1"/>
          </p:cNvSpPr>
          <p:nvPr>
            <p:ph type="ftr" sz="quarter" idx="10"/>
          </p:nvPr>
        </p:nvSpPr>
        <p:spPr>
          <a:xfrm>
            <a:off x="432000" y="6365363"/>
            <a:ext cx="5472000" cy="412431"/>
          </a:xfrm>
        </p:spPr>
        <p:txBody>
          <a:bodyPr/>
          <a:lstStyle/>
          <a:p>
            <a:r>
              <a:rPr lang="en-US" dirty="0"/>
              <a:t>Fall 1 Data Population-Live v1.1 –  September 15, 2023</a:t>
            </a:r>
          </a:p>
        </p:txBody>
      </p:sp>
    </p:spTree>
    <p:extLst>
      <p:ext uri="{BB962C8B-B14F-4D97-AF65-F5344CB8AC3E}">
        <p14:creationId xmlns:p14="http://schemas.microsoft.com/office/powerpoint/2010/main" val="3823343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77C9-A87C-49FC-99D3-B5BA85756CC5}"/>
              </a:ext>
            </a:extLst>
          </p:cNvPr>
          <p:cNvSpPr>
            <a:spLocks noGrp="1"/>
          </p:cNvSpPr>
          <p:nvPr>
            <p:ph type="title"/>
          </p:nvPr>
        </p:nvSpPr>
        <p:spPr/>
        <p:txBody>
          <a:bodyPr/>
          <a:lstStyle/>
          <a:p>
            <a:r>
              <a:rPr lang="en-US" dirty="0"/>
              <a:t>LCFF Eligibility Dates</a:t>
            </a:r>
          </a:p>
        </p:txBody>
      </p:sp>
      <p:sp>
        <p:nvSpPr>
          <p:cNvPr id="5" name="Text Placeholder 4">
            <a:extLst>
              <a:ext uri="{FF2B5EF4-FFF2-40B4-BE49-F238E27FC236}">
                <a16:creationId xmlns:a16="http://schemas.microsoft.com/office/drawing/2014/main" id="{B74C58F1-3EAE-4968-942D-651AFDDE80F0}"/>
              </a:ext>
            </a:extLst>
          </p:cNvPr>
          <p:cNvSpPr>
            <a:spLocks noGrp="1"/>
          </p:cNvSpPr>
          <p:nvPr>
            <p:ph type="body" sz="quarter" idx="32"/>
          </p:nvPr>
        </p:nvSpPr>
        <p:spPr>
          <a:xfrm>
            <a:off x="432000" y="910204"/>
            <a:ext cx="11427408" cy="543767"/>
          </a:xfrm>
        </p:spPr>
        <p:txBody>
          <a:bodyPr/>
          <a:lstStyle/>
          <a:p>
            <a:r>
              <a:rPr lang="en-US" sz="1400" dirty="0"/>
              <a:t>For students, whose enrollment </a:t>
            </a:r>
            <a:r>
              <a:rPr lang="en-US" sz="1400" dirty="0">
                <a:solidFill>
                  <a:srgbClr val="FF0000"/>
                </a:solidFill>
              </a:rPr>
              <a:t>is between July 1 and October 31 of the current academic year</a:t>
            </a:r>
            <a:r>
              <a:rPr lang="en-US" sz="1400" dirty="0"/>
              <a:t>, with the following Free Reduced Priced Meal (FRPM) eligibility dates will be included the LCFF report counts. </a:t>
            </a:r>
          </a:p>
        </p:txBody>
      </p:sp>
      <p:graphicFrame>
        <p:nvGraphicFramePr>
          <p:cNvPr id="6" name="Table 5">
            <a:extLst>
              <a:ext uri="{FF2B5EF4-FFF2-40B4-BE49-F238E27FC236}">
                <a16:creationId xmlns:a16="http://schemas.microsoft.com/office/drawing/2014/main" id="{32DEF383-DB3E-4474-8807-9C3DAFE71654}"/>
              </a:ext>
            </a:extLst>
          </p:cNvPr>
          <p:cNvGraphicFramePr>
            <a:graphicFrameLocks noGrp="1"/>
          </p:cNvGraphicFramePr>
          <p:nvPr>
            <p:extLst>
              <p:ext uri="{D42A27DB-BD31-4B8C-83A1-F6EECF244321}">
                <p14:modId xmlns:p14="http://schemas.microsoft.com/office/powerpoint/2010/main" val="4167243939"/>
              </p:ext>
            </p:extLst>
          </p:nvPr>
        </p:nvGraphicFramePr>
        <p:xfrm>
          <a:off x="3722914" y="1512001"/>
          <a:ext cx="8136294" cy="4435795"/>
        </p:xfrm>
        <a:graphic>
          <a:graphicData uri="http://schemas.openxmlformats.org/drawingml/2006/table">
            <a:tbl>
              <a:tblPr firstRow="1" bandRow="1">
                <a:effectLst>
                  <a:outerShdw blurRad="63500" algn="ctr" rotWithShape="0">
                    <a:prstClr val="black">
                      <a:alpha val="40000"/>
                    </a:prstClr>
                  </a:outerShdw>
                </a:effectLst>
                <a:tableStyleId>{5C22544A-7EE6-4342-B048-85BDC9FD1C3A}</a:tableStyleId>
              </a:tblPr>
              <a:tblGrid>
                <a:gridCol w="3592286">
                  <a:extLst>
                    <a:ext uri="{9D8B030D-6E8A-4147-A177-3AD203B41FA5}">
                      <a16:colId xmlns:a16="http://schemas.microsoft.com/office/drawing/2014/main" val="4144915376"/>
                    </a:ext>
                  </a:extLst>
                </a:gridCol>
                <a:gridCol w="4544008">
                  <a:extLst>
                    <a:ext uri="{9D8B030D-6E8A-4147-A177-3AD203B41FA5}">
                      <a16:colId xmlns:a16="http://schemas.microsoft.com/office/drawing/2014/main" val="1373220348"/>
                    </a:ext>
                  </a:extLst>
                </a:gridCol>
              </a:tblGrid>
              <a:tr h="586822">
                <a:tc>
                  <a:txBody>
                    <a:bodyPr/>
                    <a:lstStyle/>
                    <a:p>
                      <a:pPr marL="0" marR="0" algn="ctr">
                        <a:lnSpc>
                          <a:spcPct val="107000"/>
                        </a:lnSpc>
                        <a:spcBef>
                          <a:spcPts val="0"/>
                        </a:spcBef>
                        <a:spcAft>
                          <a:spcPts val="0"/>
                        </a:spcAft>
                      </a:pPr>
                      <a:r>
                        <a:rPr lang="en-US" sz="1600" b="1" kern="1200" dirty="0">
                          <a:effectLst/>
                        </a:rPr>
                        <a:t>Met Eligibility</a:t>
                      </a:r>
                      <a:endParaRPr lang="en-US"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220" marR="40220" marT="20111" marB="20111" anchor="ctr">
                    <a:solidFill>
                      <a:srgbClr val="555FAD"/>
                    </a:solidFill>
                  </a:tcPr>
                </a:tc>
                <a:tc>
                  <a:txBody>
                    <a:bodyPr/>
                    <a:lstStyle/>
                    <a:p>
                      <a:pPr marL="0" marR="0" algn="ctr">
                        <a:lnSpc>
                          <a:spcPct val="107000"/>
                        </a:lnSpc>
                        <a:spcBef>
                          <a:spcPts val="0"/>
                        </a:spcBef>
                        <a:spcAft>
                          <a:spcPts val="0"/>
                        </a:spcAft>
                      </a:pPr>
                      <a:r>
                        <a:rPr lang="en-US" sz="1600" kern="1200" dirty="0">
                          <a:effectLst/>
                        </a:rPr>
                        <a:t>As of Inclusive date</a:t>
                      </a:r>
                      <a:endParaRPr lang="en-US"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0220" marR="40220" marT="20111" marB="20111" anchor="ctr">
                    <a:solidFill>
                      <a:srgbClr val="555FAD"/>
                    </a:solidFill>
                  </a:tcPr>
                </a:tc>
                <a:extLst>
                  <a:ext uri="{0D108BD9-81ED-4DB2-BD59-A6C34878D82A}">
                    <a16:rowId xmlns:a16="http://schemas.microsoft.com/office/drawing/2014/main" val="1807991952"/>
                  </a:ext>
                </a:extLst>
              </a:tr>
              <a:tr h="556060">
                <a:tc>
                  <a:txBody>
                    <a:bodyPr/>
                    <a:lstStyle/>
                    <a:p>
                      <a:pPr marL="0" marR="0" algn="ctr">
                        <a:lnSpc>
                          <a:spcPct val="107000"/>
                        </a:lnSpc>
                        <a:spcBef>
                          <a:spcPts val="0"/>
                        </a:spcBef>
                        <a:spcAft>
                          <a:spcPts val="0"/>
                        </a:spcAft>
                      </a:pPr>
                      <a:r>
                        <a:rPr lang="en-US" sz="1200" b="1" kern="1200" dirty="0">
                          <a:effectLst/>
                          <a:latin typeface="+mn-lt"/>
                        </a:rPr>
                        <a:t>Homeless</a:t>
                      </a:r>
                      <a:endParaRPr lang="en-US" sz="1200" b="1" dirty="0">
                        <a:effectLst/>
                        <a:latin typeface="+mn-lt"/>
                        <a:ea typeface="Calibri" panose="020F0502020204030204" pitchFamily="34" charset="0"/>
                        <a:cs typeface="Calibri" panose="020F0502020204030204" pitchFamily="34" charset="0"/>
                      </a:endParaRPr>
                    </a:p>
                  </a:txBody>
                  <a:tcPr marL="40220" marR="40220" marT="20111" marB="20111" anchor="ctr">
                    <a:solidFill>
                      <a:srgbClr val="FFE5E1"/>
                    </a:solidFill>
                  </a:tcPr>
                </a:tc>
                <a:tc>
                  <a:txBody>
                    <a:bodyPr/>
                    <a:lstStyle/>
                    <a:p>
                      <a:pPr marL="0" marR="0" algn="ctr">
                        <a:lnSpc>
                          <a:spcPct val="107000"/>
                        </a:lnSpc>
                        <a:spcBef>
                          <a:spcPts val="0"/>
                        </a:spcBef>
                        <a:spcAft>
                          <a:spcPts val="0"/>
                        </a:spcAft>
                      </a:pPr>
                      <a:r>
                        <a:rPr lang="en-US" sz="1200" kern="1200" dirty="0">
                          <a:effectLst/>
                          <a:latin typeface="+mn-lt"/>
                          <a:ea typeface="Calibri" panose="020F0502020204030204" pitchFamily="34" charset="0"/>
                          <a:cs typeface="Calibri" panose="020F0502020204030204" pitchFamily="34" charset="0"/>
                        </a:rPr>
                        <a:t>Open record with start date </a:t>
                      </a:r>
                      <a:r>
                        <a:rPr lang="en-US" sz="1200" kern="1200" dirty="0">
                          <a:effectLst/>
                          <a:latin typeface="+mn-lt"/>
                        </a:rPr>
                        <a:t>on or before </a:t>
                      </a:r>
                      <a:r>
                        <a:rPr lang="en-US" sz="1200" kern="1200" dirty="0">
                          <a:effectLst/>
                          <a:latin typeface="+mn-lt"/>
                          <a:ea typeface="Calibri" panose="020F0502020204030204" pitchFamily="34" charset="0"/>
                          <a:cs typeface="Calibri" panose="020F0502020204030204" pitchFamily="34" charset="0"/>
                        </a:rPr>
                        <a:t>Census day. </a:t>
                      </a:r>
                      <a:endParaRPr lang="en-US" sz="1200" dirty="0">
                        <a:effectLst/>
                        <a:latin typeface="+mn-lt"/>
                        <a:ea typeface="Calibri" panose="020F0502020204030204" pitchFamily="34" charset="0"/>
                        <a:cs typeface="Calibri" panose="020F0502020204030204" pitchFamily="34" charset="0"/>
                      </a:endParaRPr>
                    </a:p>
                  </a:txBody>
                  <a:tcPr marL="40220" marR="40220" marT="20111" marB="20111" anchor="ctr">
                    <a:solidFill>
                      <a:srgbClr val="FFE5E1"/>
                    </a:solidFill>
                  </a:tcPr>
                </a:tc>
                <a:extLst>
                  <a:ext uri="{0D108BD9-81ED-4DB2-BD59-A6C34878D82A}">
                    <a16:rowId xmlns:a16="http://schemas.microsoft.com/office/drawing/2014/main" val="4225834556"/>
                  </a:ext>
                </a:extLst>
              </a:tr>
              <a:tr h="477495">
                <a:tc>
                  <a:txBody>
                    <a:bodyPr/>
                    <a:lstStyle/>
                    <a:p>
                      <a:pPr marL="0" marR="0" algn="ctr">
                        <a:lnSpc>
                          <a:spcPct val="107000"/>
                        </a:lnSpc>
                        <a:spcBef>
                          <a:spcPts val="0"/>
                        </a:spcBef>
                        <a:spcAft>
                          <a:spcPts val="0"/>
                        </a:spcAft>
                      </a:pPr>
                      <a:r>
                        <a:rPr lang="en-US" sz="1200" b="1" kern="1200" dirty="0">
                          <a:effectLst/>
                          <a:latin typeface="+mn-lt"/>
                        </a:rPr>
                        <a:t>Migrant Ed</a:t>
                      </a:r>
                      <a:endParaRPr lang="en-US" sz="1200" b="1" dirty="0">
                        <a:solidFill>
                          <a:srgbClr val="555FAD"/>
                        </a:solidFill>
                        <a:effectLst/>
                        <a:latin typeface="+mn-lt"/>
                        <a:ea typeface="Calibri" panose="020F0502020204030204" pitchFamily="34" charset="0"/>
                        <a:cs typeface="Calibri" panose="020F0502020204030204" pitchFamily="34" charset="0"/>
                      </a:endParaRPr>
                    </a:p>
                  </a:txBody>
                  <a:tcPr marL="40220" marR="40220" marT="20111" marB="20111" anchor="ctr">
                    <a:solidFill>
                      <a:schemeClr val="bg1"/>
                    </a:solidFill>
                  </a:tcPr>
                </a:tc>
                <a:tc>
                  <a:txBody>
                    <a:bodyPr/>
                    <a:lstStyle/>
                    <a:p>
                      <a:pPr marL="0" marR="0" algn="ctr">
                        <a:lnSpc>
                          <a:spcPct val="107000"/>
                        </a:lnSpc>
                        <a:spcBef>
                          <a:spcPts val="0"/>
                        </a:spcBef>
                        <a:spcAft>
                          <a:spcPts val="0"/>
                        </a:spcAft>
                      </a:pPr>
                      <a:r>
                        <a:rPr lang="en-US" sz="1200" kern="1200" dirty="0">
                          <a:effectLst/>
                          <a:latin typeface="+mn-lt"/>
                          <a:ea typeface="Calibri" panose="020F0502020204030204" pitchFamily="34" charset="0"/>
                          <a:cs typeface="Calibri" panose="020F0502020204030204" pitchFamily="34" charset="0"/>
                        </a:rPr>
                        <a:t>Open record with start date </a:t>
                      </a:r>
                      <a:r>
                        <a:rPr lang="en-US" sz="1200" kern="1200" dirty="0">
                          <a:effectLst/>
                          <a:latin typeface="+mn-lt"/>
                        </a:rPr>
                        <a:t>on or before </a:t>
                      </a:r>
                      <a:r>
                        <a:rPr lang="en-US" sz="1200" kern="1200" dirty="0">
                          <a:effectLst/>
                          <a:latin typeface="+mn-lt"/>
                          <a:ea typeface="Calibri" panose="020F0502020204030204" pitchFamily="34" charset="0"/>
                          <a:cs typeface="Calibri" panose="020F0502020204030204" pitchFamily="34" charset="0"/>
                        </a:rPr>
                        <a:t>Census day</a:t>
                      </a:r>
                      <a:endParaRPr lang="en-US" sz="1200" dirty="0">
                        <a:effectLst/>
                        <a:latin typeface="+mn-lt"/>
                        <a:ea typeface="Calibri" panose="020F0502020204030204" pitchFamily="34" charset="0"/>
                        <a:cs typeface="Calibri" panose="020F0502020204030204" pitchFamily="34" charset="0"/>
                      </a:endParaRPr>
                    </a:p>
                  </a:txBody>
                  <a:tcPr marL="40220" marR="40220" marT="20111" marB="20111" anchor="ctr">
                    <a:solidFill>
                      <a:schemeClr val="bg1"/>
                    </a:solidFill>
                  </a:tcPr>
                </a:tc>
                <a:extLst>
                  <a:ext uri="{0D108BD9-81ED-4DB2-BD59-A6C34878D82A}">
                    <a16:rowId xmlns:a16="http://schemas.microsoft.com/office/drawing/2014/main" val="2410367033"/>
                  </a:ext>
                </a:extLst>
              </a:tr>
              <a:tr h="637966">
                <a:tc>
                  <a:txBody>
                    <a:bodyPr/>
                    <a:lstStyle/>
                    <a:p>
                      <a:pPr marL="0" marR="0" algn="ctr">
                        <a:lnSpc>
                          <a:spcPct val="107000"/>
                        </a:lnSpc>
                        <a:spcBef>
                          <a:spcPts val="0"/>
                        </a:spcBef>
                        <a:spcAft>
                          <a:spcPts val="0"/>
                        </a:spcAft>
                      </a:pPr>
                      <a:r>
                        <a:rPr lang="en-US" sz="1200" b="1" kern="1200" dirty="0">
                          <a:effectLst/>
                          <a:latin typeface="+mn-lt"/>
                        </a:rPr>
                        <a:t>Income/ Alternative Income Eligibility Form</a:t>
                      </a:r>
                    </a:p>
                    <a:p>
                      <a:pPr marL="0" marR="0" algn="ctr">
                        <a:lnSpc>
                          <a:spcPct val="107000"/>
                        </a:lnSpc>
                        <a:spcBef>
                          <a:spcPts val="0"/>
                        </a:spcBef>
                        <a:spcAft>
                          <a:spcPts val="0"/>
                        </a:spcAft>
                      </a:pPr>
                      <a:r>
                        <a:rPr lang="en-US" sz="1200" b="0" kern="1200" dirty="0">
                          <a:solidFill>
                            <a:schemeClr val="tx1">
                              <a:lumMod val="75000"/>
                              <a:lumOff val="25000"/>
                            </a:schemeClr>
                          </a:solidFill>
                          <a:effectLst/>
                          <a:latin typeface="+mn-lt"/>
                          <a:ea typeface="Calibri" panose="020F0502020204030204" pitchFamily="34" charset="0"/>
                          <a:cs typeface="Calibri" panose="020F0502020204030204" pitchFamily="34" charset="0"/>
                        </a:rPr>
                        <a:t>(Regular School, CEP, Provision 2/3)</a:t>
                      </a:r>
                      <a:endParaRPr lang="en-US" sz="1200" b="0" dirty="0">
                        <a:solidFill>
                          <a:schemeClr val="tx1">
                            <a:lumMod val="75000"/>
                            <a:lumOff val="25000"/>
                          </a:schemeClr>
                        </a:solidFill>
                        <a:effectLst/>
                        <a:latin typeface="+mn-lt"/>
                        <a:ea typeface="Calibri" panose="020F0502020204030204" pitchFamily="34" charset="0"/>
                        <a:cs typeface="Calibri" panose="020F0502020204030204" pitchFamily="34" charset="0"/>
                      </a:endParaRPr>
                    </a:p>
                  </a:txBody>
                  <a:tcPr marL="40220" marR="40220" marT="20111" marB="20111" anchor="ctr">
                    <a:solidFill>
                      <a:srgbClr val="FFE5E1"/>
                    </a:solidFill>
                  </a:tcPr>
                </a:tc>
                <a:tc>
                  <a:txBody>
                    <a:bodyPr/>
                    <a:lstStyle/>
                    <a:p>
                      <a:pPr marL="0" marR="0" algn="ctr">
                        <a:lnSpc>
                          <a:spcPct val="107000"/>
                        </a:lnSpc>
                        <a:spcBef>
                          <a:spcPts val="0"/>
                        </a:spcBef>
                        <a:spcAft>
                          <a:spcPts val="0"/>
                        </a:spcAft>
                      </a:pPr>
                      <a:r>
                        <a:rPr lang="en-US" sz="1200" kern="1200" dirty="0">
                          <a:effectLst/>
                          <a:latin typeface="+mn-lt"/>
                        </a:rPr>
                        <a:t>NSLP Program Start date should be on or before October 31</a:t>
                      </a:r>
                      <a:r>
                        <a:rPr lang="en-US" sz="1200" kern="1200" baseline="30000" dirty="0">
                          <a:effectLst/>
                          <a:latin typeface="+mn-lt"/>
                        </a:rPr>
                        <a:t>st</a:t>
                      </a:r>
                      <a:r>
                        <a:rPr lang="en-US" sz="1200" kern="1200" dirty="0">
                          <a:effectLst/>
                          <a:latin typeface="+mn-lt"/>
                        </a:rPr>
                        <a:t>.*</a:t>
                      </a:r>
                      <a:endParaRPr lang="en-US" sz="1200" dirty="0">
                        <a:effectLst/>
                        <a:latin typeface="+mn-lt"/>
                        <a:ea typeface="Calibri" panose="020F0502020204030204" pitchFamily="34" charset="0"/>
                        <a:cs typeface="Calibri" panose="020F0502020204030204" pitchFamily="34" charset="0"/>
                      </a:endParaRPr>
                    </a:p>
                  </a:txBody>
                  <a:tcPr marL="40220" marR="40220" marT="20111" marB="20111" anchor="ctr">
                    <a:solidFill>
                      <a:srgbClr val="FFE5E1"/>
                    </a:solidFill>
                  </a:tcPr>
                </a:tc>
                <a:extLst>
                  <a:ext uri="{0D108BD9-81ED-4DB2-BD59-A6C34878D82A}">
                    <a16:rowId xmlns:a16="http://schemas.microsoft.com/office/drawing/2014/main" val="574696467"/>
                  </a:ext>
                </a:extLst>
              </a:tr>
              <a:tr h="554024">
                <a:tc>
                  <a:txBody>
                    <a:bodyPr/>
                    <a:lstStyle/>
                    <a:p>
                      <a:pPr marL="0" marR="0" algn="ctr">
                        <a:lnSpc>
                          <a:spcPct val="107000"/>
                        </a:lnSpc>
                        <a:spcBef>
                          <a:spcPts val="0"/>
                        </a:spcBef>
                        <a:spcAft>
                          <a:spcPts val="0"/>
                        </a:spcAft>
                      </a:pPr>
                      <a:r>
                        <a:rPr lang="en-US" sz="1200" b="1" dirty="0">
                          <a:effectLst/>
                          <a:latin typeface="+mn-lt"/>
                          <a:ea typeface="Calibri" panose="020F0502020204030204" pitchFamily="34" charset="0"/>
                          <a:cs typeface="Calibri" panose="020F0502020204030204" pitchFamily="34" charset="0"/>
                        </a:rPr>
                        <a:t>Foster Youth</a:t>
                      </a:r>
                    </a:p>
                  </a:txBody>
                  <a:tcPr marL="40220" marR="40220" marT="20111" marB="20111" anchor="ctr">
                    <a:solidFill>
                      <a:schemeClr val="bg1"/>
                    </a:solidFill>
                  </a:tcPr>
                </a:tc>
                <a:tc>
                  <a:txBody>
                    <a:bodyPr/>
                    <a:lstStyle/>
                    <a:p>
                      <a:pPr marL="0" marR="0" algn="ctr">
                        <a:lnSpc>
                          <a:spcPct val="107000"/>
                        </a:lnSpc>
                        <a:spcBef>
                          <a:spcPts val="0"/>
                        </a:spcBef>
                        <a:spcAft>
                          <a:spcPts val="0"/>
                        </a:spcAft>
                      </a:pPr>
                      <a:r>
                        <a:rPr lang="en-US" sz="1200" kern="1200" dirty="0">
                          <a:effectLst/>
                          <a:latin typeface="+mn-lt"/>
                        </a:rPr>
                        <a:t>Student must be active Foster Youth on Census day </a:t>
                      </a:r>
                      <a:endParaRPr lang="en-US" sz="1200" dirty="0">
                        <a:effectLst/>
                        <a:latin typeface="+mn-lt"/>
                      </a:endParaRPr>
                    </a:p>
                    <a:p>
                      <a:pPr marL="0" marR="0" algn="ctr">
                        <a:lnSpc>
                          <a:spcPct val="107000"/>
                        </a:lnSpc>
                        <a:spcBef>
                          <a:spcPts val="0"/>
                        </a:spcBef>
                        <a:spcAft>
                          <a:spcPts val="0"/>
                        </a:spcAft>
                      </a:pPr>
                      <a:r>
                        <a:rPr lang="en-US" sz="1200" kern="1200" dirty="0">
                          <a:effectLst/>
                          <a:latin typeface="+mn-lt"/>
                        </a:rPr>
                        <a:t> </a:t>
                      </a:r>
                      <a:endParaRPr lang="en-US" sz="1200" dirty="0">
                        <a:effectLst/>
                        <a:latin typeface="+mn-lt"/>
                        <a:ea typeface="Calibri" panose="020F0502020204030204" pitchFamily="34" charset="0"/>
                        <a:cs typeface="Calibri" panose="020F0502020204030204" pitchFamily="34" charset="0"/>
                      </a:endParaRPr>
                    </a:p>
                  </a:txBody>
                  <a:tcPr marL="40220" marR="40220" marT="20111" marB="20111" anchor="ctr">
                    <a:solidFill>
                      <a:schemeClr val="bg1"/>
                    </a:solidFill>
                  </a:tcPr>
                </a:tc>
                <a:extLst>
                  <a:ext uri="{0D108BD9-81ED-4DB2-BD59-A6C34878D82A}">
                    <a16:rowId xmlns:a16="http://schemas.microsoft.com/office/drawing/2014/main" val="216558926"/>
                  </a:ext>
                </a:extLst>
              </a:tr>
              <a:tr h="811714">
                <a:tc>
                  <a:txBody>
                    <a:bodyPr/>
                    <a:lstStyle/>
                    <a:p>
                      <a:pPr marL="0" marR="0" algn="ctr">
                        <a:lnSpc>
                          <a:spcPct val="107000"/>
                        </a:lnSpc>
                        <a:spcBef>
                          <a:spcPts val="0"/>
                        </a:spcBef>
                        <a:spcAft>
                          <a:spcPts val="0"/>
                        </a:spcAft>
                      </a:pPr>
                      <a:r>
                        <a:rPr lang="en-US" sz="1200" b="1" dirty="0">
                          <a:effectLst/>
                          <a:latin typeface="+mn-lt"/>
                          <a:ea typeface="Calibri" panose="020F0502020204030204" pitchFamily="34" charset="0"/>
                          <a:cs typeface="Calibri" panose="020F0502020204030204" pitchFamily="34" charset="0"/>
                        </a:rPr>
                        <a:t>Tribal Foster Youth</a:t>
                      </a:r>
                    </a:p>
                  </a:txBody>
                  <a:tcPr marL="40220" marR="40220" marT="20111" marB="20111" anchor="ctr">
                    <a:solidFill>
                      <a:srgbClr val="FFE5E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kern="1200" dirty="0">
                          <a:effectLst/>
                          <a:latin typeface="+mn-lt"/>
                          <a:ea typeface="Calibri" panose="020F0502020204030204" pitchFamily="34" charset="0"/>
                          <a:cs typeface="Calibri" panose="020F0502020204030204" pitchFamily="34" charset="0"/>
                        </a:rPr>
                        <a:t>Open SPRG record with start date </a:t>
                      </a:r>
                      <a:r>
                        <a:rPr lang="en-US" sz="1200" kern="1200" dirty="0">
                          <a:effectLst/>
                          <a:latin typeface="+mn-lt"/>
                        </a:rPr>
                        <a:t>on or before </a:t>
                      </a:r>
                      <a:r>
                        <a:rPr lang="en-US" sz="1200" kern="1200" dirty="0">
                          <a:effectLst/>
                          <a:latin typeface="+mn-lt"/>
                          <a:ea typeface="Calibri" panose="020F0502020204030204" pitchFamily="34" charset="0"/>
                          <a:cs typeface="Calibri" panose="020F0502020204030204" pitchFamily="34" charset="0"/>
                        </a:rPr>
                        <a:t>Census day. </a:t>
                      </a:r>
                      <a:endParaRPr lang="en-US" sz="1200" dirty="0">
                        <a:effectLst/>
                        <a:latin typeface="+mn-lt"/>
                        <a:ea typeface="Calibri" panose="020F0502020204030204" pitchFamily="34" charset="0"/>
                        <a:cs typeface="Calibri" panose="020F0502020204030204" pitchFamily="34" charset="0"/>
                      </a:endParaRPr>
                    </a:p>
                    <a:p>
                      <a:pPr marL="0" marR="0" algn="ctr">
                        <a:lnSpc>
                          <a:spcPct val="107000"/>
                        </a:lnSpc>
                        <a:spcBef>
                          <a:spcPts val="0"/>
                        </a:spcBef>
                        <a:spcAft>
                          <a:spcPts val="0"/>
                        </a:spcAft>
                      </a:pPr>
                      <a:endParaRPr lang="en-US" sz="1200" dirty="0">
                        <a:effectLst/>
                        <a:latin typeface="+mn-lt"/>
                        <a:ea typeface="Calibri" panose="020F0502020204030204" pitchFamily="34" charset="0"/>
                        <a:cs typeface="Calibri" panose="020F0502020204030204" pitchFamily="34" charset="0"/>
                      </a:endParaRPr>
                    </a:p>
                  </a:txBody>
                  <a:tcPr marL="40220" marR="40220" marT="20111" marB="20111" anchor="ctr">
                    <a:solidFill>
                      <a:srgbClr val="FFE5E1"/>
                    </a:solidFill>
                  </a:tcPr>
                </a:tc>
                <a:extLst>
                  <a:ext uri="{0D108BD9-81ED-4DB2-BD59-A6C34878D82A}">
                    <a16:rowId xmlns:a16="http://schemas.microsoft.com/office/drawing/2014/main" val="4025672745"/>
                  </a:ext>
                </a:extLst>
              </a:tr>
              <a:tr h="811714">
                <a:tc>
                  <a:txBody>
                    <a:bodyPr/>
                    <a:lstStyle/>
                    <a:p>
                      <a:pPr marL="0" marR="0" algn="ctr">
                        <a:lnSpc>
                          <a:spcPct val="107000"/>
                        </a:lnSpc>
                        <a:spcBef>
                          <a:spcPts val="0"/>
                        </a:spcBef>
                        <a:spcAft>
                          <a:spcPts val="0"/>
                        </a:spcAft>
                      </a:pPr>
                      <a:r>
                        <a:rPr lang="en-US" sz="1200" b="1" dirty="0">
                          <a:effectLst/>
                          <a:latin typeface="+mn-lt"/>
                          <a:ea typeface="Calibri" panose="020F0502020204030204" pitchFamily="34" charset="0"/>
                          <a:cs typeface="Calibri" panose="020F0502020204030204" pitchFamily="34" charset="0"/>
                        </a:rPr>
                        <a:t>Direct Certification</a:t>
                      </a:r>
                    </a:p>
                    <a:p>
                      <a:pPr marL="0" marR="0" algn="ctr">
                        <a:lnSpc>
                          <a:spcPct val="107000"/>
                        </a:lnSpc>
                        <a:spcBef>
                          <a:spcPts val="0"/>
                        </a:spcBef>
                        <a:spcAft>
                          <a:spcPts val="0"/>
                        </a:spcAft>
                      </a:pPr>
                      <a:r>
                        <a:rPr lang="en-US" sz="1200" b="0" dirty="0">
                          <a:effectLst/>
                          <a:latin typeface="+mn-lt"/>
                          <a:ea typeface="Calibri" panose="020F0502020204030204" pitchFamily="34" charset="0"/>
                          <a:cs typeface="Calibri" panose="020F0502020204030204" pitchFamily="34" charset="0"/>
                        </a:rPr>
                        <a:t>(SNAP, TANF, </a:t>
                      </a:r>
                      <a:r>
                        <a:rPr lang="en-US" sz="1200" b="0" dirty="0" err="1">
                          <a:effectLst/>
                          <a:latin typeface="+mn-lt"/>
                          <a:ea typeface="Calibri" panose="020F0502020204030204" pitchFamily="34" charset="0"/>
                          <a:cs typeface="Calibri" panose="020F0502020204030204" pitchFamily="34" charset="0"/>
                        </a:rPr>
                        <a:t>MediCal</a:t>
                      </a:r>
                      <a:r>
                        <a:rPr lang="en-US" sz="1200" b="0" dirty="0">
                          <a:effectLst/>
                          <a:latin typeface="+mn-lt"/>
                          <a:ea typeface="Calibri" panose="020F0502020204030204" pitchFamily="34" charset="0"/>
                          <a:cs typeface="Calibri" panose="020F0502020204030204" pitchFamily="34" charset="0"/>
                        </a:rPr>
                        <a:t> Free, Medi-Cal Reduced)</a:t>
                      </a:r>
                    </a:p>
                  </a:txBody>
                  <a:tcPr marL="40220" marR="40220" marT="20111" marB="20111" anchor="ctr">
                    <a:solidFill>
                      <a:srgbClr val="FFE5E1"/>
                    </a:solidFill>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Calibri" panose="020F0502020204030204" pitchFamily="34" charset="0"/>
                        </a:rPr>
                        <a:t>Must be certified between 7/2/2023 to 11/2/2023</a:t>
                      </a:r>
                    </a:p>
                  </a:txBody>
                  <a:tcPr marL="40220" marR="40220" marT="20111" marB="20111" anchor="ctr">
                    <a:solidFill>
                      <a:srgbClr val="FFE5E1"/>
                    </a:solidFill>
                  </a:tcPr>
                </a:tc>
                <a:extLst>
                  <a:ext uri="{0D108BD9-81ED-4DB2-BD59-A6C34878D82A}">
                    <a16:rowId xmlns:a16="http://schemas.microsoft.com/office/drawing/2014/main" val="2923499393"/>
                  </a:ext>
                </a:extLst>
              </a:tr>
            </a:tbl>
          </a:graphicData>
        </a:graphic>
      </p:graphicFrame>
      <p:pic>
        <p:nvPicPr>
          <p:cNvPr id="1028" name="Picture 4" descr="Animated Gif of Calendar.">
            <a:extLst>
              <a:ext uri="{FF2B5EF4-FFF2-40B4-BE49-F238E27FC236}">
                <a16:creationId xmlns:a16="http://schemas.microsoft.com/office/drawing/2014/main" id="{7E4AF391-A92C-4448-8C45-AEE21B64B17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2792" y="1899946"/>
            <a:ext cx="3256384" cy="24422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B35D8AC-57D3-41AF-82BC-8BCC9C2A243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7" name="Footer Placeholder 12">
            <a:extLst>
              <a:ext uri="{FF2B5EF4-FFF2-40B4-BE49-F238E27FC236}">
                <a16:creationId xmlns:a16="http://schemas.microsoft.com/office/drawing/2014/main" id="{88430C5D-7506-D976-1429-A1D017AC6627}"/>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661836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descr="Picture of children holding signs of different languages.">
            <a:extLst>
              <a:ext uri="{FF2B5EF4-FFF2-40B4-BE49-F238E27FC236}">
                <a16:creationId xmlns:a16="http://schemas.microsoft.com/office/drawing/2014/main" id="{7FB89A62-CAB5-4BD1-B89F-0A0F3809B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0" y="34606"/>
            <a:ext cx="6406950" cy="4266712"/>
          </a:xfrm>
          <a:prstGeom prst="rect">
            <a:avLst/>
          </a:prstGeom>
          <a:solidFill>
            <a:schemeClr val="tx1">
              <a:alpha val="70000"/>
            </a:schemeClr>
          </a:solidFill>
          <a:ln w="12700" cap="flat" cmpd="sng" algn="ctr">
            <a:noFill/>
            <a:prstDash val="solid"/>
            <a:miter lim="800000"/>
          </a:ln>
          <a:effectLst/>
        </p:spPr>
      </p:pic>
      <p:sp>
        <p:nvSpPr>
          <p:cNvPr id="4" name="Title 3">
            <a:extLst>
              <a:ext uri="{FF2B5EF4-FFF2-40B4-BE49-F238E27FC236}">
                <a16:creationId xmlns:a16="http://schemas.microsoft.com/office/drawing/2014/main" id="{A03D6D45-09FB-4A71-8BA9-C71413D258DB}"/>
              </a:ext>
            </a:extLst>
          </p:cNvPr>
          <p:cNvSpPr>
            <a:spLocks noGrp="1"/>
          </p:cNvSpPr>
          <p:nvPr>
            <p:ph type="title"/>
          </p:nvPr>
        </p:nvSpPr>
        <p:spPr bwMode="ltGray">
          <a:xfrm>
            <a:off x="5545316" y="4064794"/>
            <a:ext cx="6628950" cy="1343026"/>
          </a:xfrm>
        </p:spPr>
        <p:txBody>
          <a:bodyPr/>
          <a:lstStyle/>
          <a:p>
            <a:r>
              <a:rPr lang="en-US"/>
              <a:t>Student English Language Acquisition Status</a:t>
            </a:r>
          </a:p>
        </p:txBody>
      </p:sp>
      <p:cxnSp>
        <p:nvCxnSpPr>
          <p:cNvPr id="45" name="Straight Connector 44">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5657669" y="5491163"/>
            <a:ext cx="5750421"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CAA3871B-5A80-4D63-B9BD-FFAB1FF70683}"/>
              </a:ext>
            </a:extLst>
          </p:cNvPr>
          <p:cNvSpPr>
            <a:spLocks noGrp="1"/>
          </p:cNvSpPr>
          <p:nvPr>
            <p:ph type="body" sz="quarter" idx="14"/>
          </p:nvPr>
        </p:nvSpPr>
        <p:spPr bwMode="gray">
          <a:xfrm>
            <a:off x="5658442" y="5657850"/>
            <a:ext cx="5161958" cy="1119943"/>
          </a:xfrm>
        </p:spPr>
        <p:txBody>
          <a:bodyPr/>
          <a:lstStyle/>
          <a:p>
            <a:endParaRPr lang="en-US"/>
          </a:p>
        </p:txBody>
      </p:sp>
      <p:sp>
        <p:nvSpPr>
          <p:cNvPr id="3" name="Slide Number Placeholder 2">
            <a:extLst>
              <a:ext uri="{FF2B5EF4-FFF2-40B4-BE49-F238E27FC236}">
                <a16:creationId xmlns:a16="http://schemas.microsoft.com/office/drawing/2014/main" id="{AAEF3E39-2332-4C12-9142-1DB674D9F855}"/>
              </a:ext>
            </a:extLst>
          </p:cNvPr>
          <p:cNvSpPr>
            <a:spLocks noGrp="1"/>
          </p:cNvSpPr>
          <p:nvPr>
            <p:ph type="sldNum" sz="quarter" idx="11"/>
          </p:nvPr>
        </p:nvSpPr>
        <p:spPr/>
        <p:txBody>
          <a:bodyPr/>
          <a:lstStyle/>
          <a:p>
            <a:fld id="{4B73C415-D670-4716-A5EC-CC4D52CA2BAC}" type="slidenum">
              <a:rPr lang="en-US" smtClean="0"/>
              <a:pPr/>
              <a:t>31</a:t>
            </a:fld>
            <a:endParaRPr lang="en-US"/>
          </a:p>
        </p:txBody>
      </p:sp>
      <p:sp>
        <p:nvSpPr>
          <p:cNvPr id="8" name="Rectangle 7">
            <a:extLst>
              <a:ext uri="{FF2B5EF4-FFF2-40B4-BE49-F238E27FC236}">
                <a16:creationId xmlns:a16="http://schemas.microsoft.com/office/drawing/2014/main" id="{83E9AB60-4217-400B-9B16-9A2D9ADF4564}"/>
              </a:ext>
            </a:extLst>
          </p:cNvPr>
          <p:cNvSpPr/>
          <p:nvPr/>
        </p:nvSpPr>
        <p:spPr>
          <a:xfrm>
            <a:off x="1754292" y="544094"/>
            <a:ext cx="1771639" cy="400110"/>
          </a:xfrm>
          <a:prstGeom prst="rect">
            <a:avLst/>
          </a:prstGeom>
        </p:spPr>
        <p:txBody>
          <a:bodyPr wrap="none">
            <a:spAutoFit/>
          </a:bodyPr>
          <a:lstStyle/>
          <a:p>
            <a:r>
              <a:rPr lang="en-US" sz="2000" b="1" dirty="0">
                <a:solidFill>
                  <a:schemeClr val="accent1"/>
                </a:solidFill>
              </a:rPr>
              <a:t>KEY POINTS</a:t>
            </a:r>
          </a:p>
        </p:txBody>
      </p:sp>
      <p:sp>
        <p:nvSpPr>
          <p:cNvPr id="9" name="Rectangle 8">
            <a:extLst>
              <a:ext uri="{FF2B5EF4-FFF2-40B4-BE49-F238E27FC236}">
                <a16:creationId xmlns:a16="http://schemas.microsoft.com/office/drawing/2014/main" id="{F359B6F9-A99A-424E-B684-30CD12ABDA52}"/>
              </a:ext>
            </a:extLst>
          </p:cNvPr>
          <p:cNvSpPr/>
          <p:nvPr/>
        </p:nvSpPr>
        <p:spPr bwMode="auto">
          <a:xfrm>
            <a:off x="335916" y="1282123"/>
            <a:ext cx="4864608" cy="44074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400" dirty="0"/>
              <a:t>The student English language acquisition data helps identify a student’s ELAS status needed for assessment, funding and EL services.</a:t>
            </a:r>
          </a:p>
          <a:p>
            <a:endParaRPr lang="en-US" sz="1400" dirty="0"/>
          </a:p>
          <a:p>
            <a:r>
              <a:rPr lang="en-US" b="1" dirty="0">
                <a:solidFill>
                  <a:srgbClr val="FF745F"/>
                </a:solidFill>
              </a:rPr>
              <a:t>SELA records are used to:</a:t>
            </a:r>
          </a:p>
          <a:p>
            <a:endParaRPr lang="en-US" b="1" dirty="0">
              <a:solidFill>
                <a:srgbClr val="FF745F"/>
              </a:solidFill>
            </a:endParaRP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Identify students ELAS status eligible for ELPAC</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Identify EL services provided</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Include students in the economically disadvantage subgroup for LCFF</a:t>
            </a:r>
          </a:p>
          <a:p>
            <a:endParaRPr lang="en-US" sz="1400" dirty="0">
              <a:ea typeface="Calibri" panose="020F0502020204030204" pitchFamily="34" charset="0"/>
              <a:cs typeface="Times New Roman" panose="02020603050405020304" pitchFamily="18" charset="0"/>
            </a:endParaRPr>
          </a:p>
          <a:p>
            <a:r>
              <a:rPr lang="en-US" b="1" dirty="0">
                <a:solidFill>
                  <a:srgbClr val="FF745F"/>
                </a:solidFill>
              </a:rPr>
              <a:t>SELA records include:</a:t>
            </a:r>
          </a:p>
          <a:p>
            <a:endParaRPr lang="en-US" sz="1400" b="1" dirty="0">
              <a:solidFill>
                <a:srgbClr val="FF745F"/>
              </a:solidFill>
            </a:endParaRPr>
          </a:p>
          <a:p>
            <a:pPr marL="285750" indent="-285750">
              <a:buFont typeface="Arial" panose="020B0604020202020204" pitchFamily="34" charset="0"/>
              <a:buChar char="•"/>
            </a:pPr>
            <a:r>
              <a:rPr lang="en-US" sz="1400" dirty="0"/>
              <a:t>Student’s primary language at home</a:t>
            </a:r>
            <a:endParaRPr lang="en-US" sz="1400" dirty="0">
              <a:solidFill>
                <a:srgbClr val="FF745F"/>
              </a:solidFill>
            </a:endParaRPr>
          </a:p>
          <a:p>
            <a:pPr marL="285750"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Times New Roman" panose="02020603050405020304" pitchFamily="18" charset="0"/>
              </a:rPr>
              <a:t>English language acquisition status </a:t>
            </a:r>
            <a:r>
              <a:rPr lang="en-US" sz="1400" b="1" dirty="0">
                <a:latin typeface="Arial" panose="020B0604020202020204" pitchFamily="34" charset="0"/>
                <a:ea typeface="Calibri" panose="020F0502020204030204" pitchFamily="34" charset="0"/>
                <a:cs typeface="Times New Roman" panose="02020603050405020304" pitchFamily="18" charset="0"/>
              </a:rPr>
              <a:t>(ELAS) </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ELAS Status Date</a:t>
            </a:r>
          </a:p>
          <a:p>
            <a:endParaRPr lang="en-US" sz="1400"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endParaRPr lang="en-US" dirty="0"/>
          </a:p>
          <a:p>
            <a:br>
              <a:rPr lang="en-US" dirty="0"/>
            </a:br>
            <a:endParaRPr kumimoji="0" lang="en-US" b="0" i="0" u="none" strike="noStrike" cap="none" normalizeH="0" baseline="0" dirty="0">
              <a:ln>
                <a:noFill/>
              </a:ln>
              <a:solidFill>
                <a:schemeClr val="tx1"/>
              </a:solidFill>
              <a:effectLst/>
              <a:latin typeface="Arial" charset="0"/>
              <a:cs typeface="Arial" charset="0"/>
            </a:endParaRPr>
          </a:p>
        </p:txBody>
      </p:sp>
      <p:pic>
        <p:nvPicPr>
          <p:cNvPr id="6" name="Picture 5">
            <a:extLst>
              <a:ext uri="{FF2B5EF4-FFF2-40B4-BE49-F238E27FC236}">
                <a16:creationId xmlns:a16="http://schemas.microsoft.com/office/drawing/2014/main" id="{72C9515A-CA96-7C93-B1C6-5CDCDF8FEC5B}"/>
              </a:ext>
            </a:extLst>
          </p:cNvPr>
          <p:cNvPicPr>
            <a:picLocks noChangeAspect="1"/>
          </p:cNvPicPr>
          <p:nvPr/>
        </p:nvPicPr>
        <p:blipFill>
          <a:blip r:embed="rId4"/>
          <a:stretch>
            <a:fillRect/>
          </a:stretch>
        </p:blipFill>
        <p:spPr>
          <a:xfrm>
            <a:off x="187307" y="6363229"/>
            <a:ext cx="5572227" cy="414564"/>
          </a:xfrm>
          <a:prstGeom prst="rect">
            <a:avLst/>
          </a:prstGeom>
        </p:spPr>
      </p:pic>
      <p:sp>
        <p:nvSpPr>
          <p:cNvPr id="2" name="Footer Placeholder 1">
            <a:extLst>
              <a:ext uri="{FF2B5EF4-FFF2-40B4-BE49-F238E27FC236}">
                <a16:creationId xmlns:a16="http://schemas.microsoft.com/office/drawing/2014/main" id="{617CE65E-FCDF-4C91-E443-2E72AC19F1B2}"/>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496673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p:txBody>
          <a:bodyPr/>
          <a:lstStyle/>
          <a:p>
            <a:r>
              <a:rPr lang="en-US" dirty="0"/>
              <a:t>Data Collected </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English learner program staff must provide any of the appropriate data for submission to CALPADS.</a:t>
            </a:r>
          </a:p>
        </p:txBody>
      </p:sp>
      <p:sp>
        <p:nvSpPr>
          <p:cNvPr id="24" name="Rectangle 23">
            <a:extLst>
              <a:ext uri="{FF2B5EF4-FFF2-40B4-BE49-F238E27FC236}">
                <a16:creationId xmlns:a16="http://schemas.microsoft.com/office/drawing/2014/main" id="{8C1073E4-F5B8-41C9-BC20-6329036B5025}"/>
              </a:ext>
              <a:ext uri="{C183D7F6-B498-43B3-948B-1728B52AA6E4}">
                <adec:decorative xmlns:adec="http://schemas.microsoft.com/office/drawing/2017/decorative" val="1"/>
              </a:ext>
            </a:extLst>
          </p:cNvPr>
          <p:cNvSpPr/>
          <p:nvPr/>
        </p:nvSpPr>
        <p:spPr>
          <a:xfrm>
            <a:off x="1345682" y="224519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14"/>
          </p:nvPr>
        </p:nvSpPr>
        <p:spPr>
          <a:xfrm>
            <a:off x="912893" y="3506197"/>
            <a:ext cx="1980000" cy="360000"/>
          </a:xfrm>
        </p:spPr>
        <p:txBody>
          <a:bodyPr/>
          <a:lstStyle/>
          <a:p>
            <a:r>
              <a:rPr lang="en-US" dirty="0">
                <a:solidFill>
                  <a:schemeClr val="tx1">
                    <a:lumMod val="75000"/>
                    <a:lumOff val="25000"/>
                  </a:schemeClr>
                </a:solidFill>
              </a:rPr>
              <a:t>ELAS Status</a:t>
            </a: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128893" y="3990529"/>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7E306DD9-7B8A-4C24-A2E4-926B6BF6C2E8}"/>
              </a:ext>
            </a:extLst>
          </p:cNvPr>
          <p:cNvSpPr>
            <a:spLocks noGrp="1"/>
          </p:cNvSpPr>
          <p:nvPr>
            <p:ph sz="half" idx="2"/>
          </p:nvPr>
        </p:nvSpPr>
        <p:spPr>
          <a:xfrm>
            <a:off x="912893" y="4140597"/>
            <a:ext cx="1980000" cy="720000"/>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The current English language acquisition status (ELAS) of each student.</a:t>
            </a:r>
          </a:p>
        </p:txBody>
      </p:sp>
      <p:sp>
        <p:nvSpPr>
          <p:cNvPr id="23" name="Rectangle 22">
            <a:extLst>
              <a:ext uri="{FF2B5EF4-FFF2-40B4-BE49-F238E27FC236}">
                <a16:creationId xmlns:a16="http://schemas.microsoft.com/office/drawing/2014/main" id="{338D1D98-5389-456F-97BB-E9A6B2DEE098}"/>
              </a:ext>
              <a:ext uri="{C183D7F6-B498-43B3-948B-1728B52AA6E4}">
                <adec:decorative xmlns:adec="http://schemas.microsoft.com/office/drawing/2017/decorative" val="1"/>
              </a:ext>
            </a:extLst>
          </p:cNvPr>
          <p:cNvSpPr/>
          <p:nvPr/>
        </p:nvSpPr>
        <p:spPr>
          <a:xfrm>
            <a:off x="4225431" y="224519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8" name="Text Placeholder 17">
            <a:extLst>
              <a:ext uri="{FF2B5EF4-FFF2-40B4-BE49-F238E27FC236}">
                <a16:creationId xmlns:a16="http://schemas.microsoft.com/office/drawing/2014/main" id="{5EB121FC-C0E3-46F5-8451-FEBDE3886C91}"/>
              </a:ext>
            </a:extLst>
          </p:cNvPr>
          <p:cNvSpPr>
            <a:spLocks noGrp="1"/>
          </p:cNvSpPr>
          <p:nvPr>
            <p:ph type="body" sz="quarter" idx="15"/>
          </p:nvPr>
        </p:nvSpPr>
        <p:spPr>
          <a:xfrm>
            <a:off x="3792642" y="3506197"/>
            <a:ext cx="1980000" cy="360000"/>
          </a:xfrm>
        </p:spPr>
        <p:txBody>
          <a:bodyPr/>
          <a:lstStyle/>
          <a:p>
            <a:r>
              <a:rPr lang="en-US" dirty="0">
                <a:solidFill>
                  <a:schemeClr val="tx1">
                    <a:lumMod val="75000"/>
                    <a:lumOff val="25000"/>
                  </a:schemeClr>
                </a:solidFill>
              </a:rPr>
              <a:t>Primary Language</a:t>
            </a:r>
          </a:p>
        </p:txBody>
      </p:sp>
      <p:cxnSp>
        <p:nvCxnSpPr>
          <p:cNvPr id="21" name="Straight Connector 20">
            <a:extLst>
              <a:ext uri="{FF2B5EF4-FFF2-40B4-BE49-F238E27FC236}">
                <a16:creationId xmlns:a16="http://schemas.microsoft.com/office/drawing/2014/main" id="{91E2A3AC-B89F-458B-A103-9681AD901A0B}"/>
              </a:ext>
              <a:ext uri="{C183D7F6-B498-43B3-948B-1728B52AA6E4}">
                <adec:decorative xmlns:adec="http://schemas.microsoft.com/office/drawing/2017/decorative" val="1"/>
              </a:ext>
            </a:extLst>
          </p:cNvPr>
          <p:cNvCxnSpPr>
            <a:cxnSpLocks/>
          </p:cNvCxnSpPr>
          <p:nvPr/>
        </p:nvCxnSpPr>
        <p:spPr>
          <a:xfrm>
            <a:off x="4008642" y="3990529"/>
            <a:ext cx="1548000" cy="0"/>
          </a:xfrm>
          <a:prstGeom prst="line">
            <a:avLst/>
          </a:prstGeom>
          <a:ln w="28575">
            <a:solidFill>
              <a:srgbClr val="FB654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F8D751D2-CF20-41EC-9EC0-FE072FB9707B}"/>
              </a:ext>
            </a:extLst>
          </p:cNvPr>
          <p:cNvSpPr>
            <a:spLocks noGrp="1"/>
          </p:cNvSpPr>
          <p:nvPr>
            <p:ph type="body" sz="quarter" idx="12"/>
          </p:nvPr>
        </p:nvSpPr>
        <p:spPr>
          <a:xfrm>
            <a:off x="3792642" y="4140597"/>
            <a:ext cx="1980000" cy="720000"/>
          </a:xfrm>
        </p:spPr>
        <p:txBody>
          <a:bodyPr/>
          <a:lstStyle/>
          <a:p>
            <a:pPr>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The primary language of each student.</a:t>
            </a:r>
          </a:p>
        </p:txBody>
      </p:sp>
      <p:sp>
        <p:nvSpPr>
          <p:cNvPr id="25" name="Rectangle 24">
            <a:extLst>
              <a:ext uri="{FF2B5EF4-FFF2-40B4-BE49-F238E27FC236}">
                <a16:creationId xmlns:a16="http://schemas.microsoft.com/office/drawing/2014/main" id="{68564942-0718-48BF-9A1F-9EC35051A510}"/>
              </a:ext>
              <a:ext uri="{C183D7F6-B498-43B3-948B-1728B52AA6E4}">
                <adec:decorative xmlns:adec="http://schemas.microsoft.com/office/drawing/2017/decorative" val="1"/>
              </a:ext>
            </a:extLst>
          </p:cNvPr>
          <p:cNvSpPr/>
          <p:nvPr/>
        </p:nvSpPr>
        <p:spPr>
          <a:xfrm>
            <a:off x="9382295" y="215306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16"/>
          </p:nvPr>
        </p:nvSpPr>
        <p:spPr>
          <a:xfrm>
            <a:off x="8953442" y="3414063"/>
            <a:ext cx="1980000" cy="360000"/>
          </a:xfrm>
        </p:spPr>
        <p:txBody>
          <a:bodyPr/>
          <a:lstStyle/>
          <a:p>
            <a:r>
              <a:rPr lang="en-US" dirty="0">
                <a:solidFill>
                  <a:schemeClr val="tx1">
                    <a:lumMod val="75000"/>
                    <a:lumOff val="25000"/>
                  </a:schemeClr>
                </a:solidFill>
              </a:rPr>
              <a:t>Correction Code</a:t>
            </a:r>
          </a:p>
        </p:txBody>
      </p: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9169442" y="3898395"/>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D854B138-BB2C-4433-AB1E-94E987A3E662}"/>
              </a:ext>
            </a:extLst>
          </p:cNvPr>
          <p:cNvSpPr>
            <a:spLocks noGrp="1"/>
          </p:cNvSpPr>
          <p:nvPr>
            <p:ph type="body" sz="quarter" idx="13"/>
          </p:nvPr>
        </p:nvSpPr>
        <p:spPr>
          <a:xfrm>
            <a:off x="8953442" y="4048462"/>
            <a:ext cx="1980000" cy="1228795"/>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Required when ELAS status progression does not follow the proper sequence.</a:t>
            </a:r>
          </a:p>
        </p:txBody>
      </p:sp>
      <p:sp>
        <p:nvSpPr>
          <p:cNvPr id="26" name="Rectangle 25">
            <a:extLst>
              <a:ext uri="{FF2B5EF4-FFF2-40B4-BE49-F238E27FC236}">
                <a16:creationId xmlns:a16="http://schemas.microsoft.com/office/drawing/2014/main" id="{2383C43F-EC42-4446-9184-DCFEA355CA05}"/>
              </a:ext>
              <a:ext uri="{C183D7F6-B498-43B3-948B-1728B52AA6E4}">
                <adec:decorative xmlns:adec="http://schemas.microsoft.com/office/drawing/2017/decorative" val="1"/>
              </a:ext>
            </a:extLst>
          </p:cNvPr>
          <p:cNvSpPr/>
          <p:nvPr/>
        </p:nvSpPr>
        <p:spPr>
          <a:xfrm>
            <a:off x="6861013" y="213896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6432160" y="3399962"/>
            <a:ext cx="198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ELAS Status Date</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6648160" y="3884294"/>
            <a:ext cx="1548000" cy="0"/>
          </a:xfrm>
          <a:prstGeom prst="line">
            <a:avLst/>
          </a:prstGeom>
          <a:ln w="28575">
            <a:solidFill>
              <a:srgbClr val="C13131"/>
            </a:solidFill>
          </a:ln>
        </p:spPr>
        <p:style>
          <a:lnRef idx="1">
            <a:schemeClr val="accent1"/>
          </a:lnRef>
          <a:fillRef idx="0">
            <a:schemeClr val="accent1"/>
          </a:fillRef>
          <a:effectRef idx="0">
            <a:schemeClr val="accent1"/>
          </a:effectRef>
          <a:fontRef idx="minor">
            <a:schemeClr val="tx1"/>
          </a:fontRef>
        </p:style>
      </p:cxnSp>
      <p:sp>
        <p:nvSpPr>
          <p:cNvPr id="30" name="Text Placeholder 15">
            <a:extLst>
              <a:ext uri="{FF2B5EF4-FFF2-40B4-BE49-F238E27FC236}">
                <a16:creationId xmlns:a16="http://schemas.microsoft.com/office/drawing/2014/main" id="{B0A05CB3-DC99-46FD-9EF8-304F55589B57}"/>
              </a:ext>
            </a:extLst>
          </p:cNvPr>
          <p:cNvSpPr txBox="1">
            <a:spLocks/>
          </p:cNvSpPr>
          <p:nvPr/>
        </p:nvSpPr>
        <p:spPr>
          <a:xfrm>
            <a:off x="6432160" y="4034362"/>
            <a:ext cx="1980000" cy="72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Times New Roman" panose="02020603050405020304" pitchFamily="18" charset="0"/>
              </a:rPr>
              <a:t>The date a given student’s English language acquisition status changed.</a:t>
            </a:r>
          </a:p>
        </p:txBody>
      </p:sp>
      <p:sp>
        <p:nvSpPr>
          <p:cNvPr id="44" name="Speech Bubble: Rectangle with Corners Rounded 43" descr="A speech bubble representing language.">
            <a:extLst>
              <a:ext uri="{FF2B5EF4-FFF2-40B4-BE49-F238E27FC236}">
                <a16:creationId xmlns:a16="http://schemas.microsoft.com/office/drawing/2014/main" id="{13E909D6-991B-4BD2-AC1A-BC064918CD3E}"/>
              </a:ext>
            </a:extLst>
          </p:cNvPr>
          <p:cNvSpPr/>
          <p:nvPr/>
        </p:nvSpPr>
        <p:spPr bwMode="auto">
          <a:xfrm>
            <a:off x="4916508" y="2243081"/>
            <a:ext cx="418068" cy="329906"/>
          </a:xfrm>
          <a:prstGeom prst="wedgeRoundRectCallout">
            <a:avLst/>
          </a:prstGeom>
          <a:solidFill>
            <a:srgbClr val="FC8468"/>
          </a:solidFill>
          <a:ln w="9525" cap="flat" cmpd="sng" algn="ctr">
            <a:solidFill>
              <a:schemeClr val="bg1"/>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Slide Number Placeholder 4">
            <a:extLst>
              <a:ext uri="{FF2B5EF4-FFF2-40B4-BE49-F238E27FC236}">
                <a16:creationId xmlns:a16="http://schemas.microsoft.com/office/drawing/2014/main" id="{7F87EDDC-3F8B-4D33-82FD-D8D649AAA312}"/>
              </a:ext>
            </a:extLst>
          </p:cNvPr>
          <p:cNvSpPr>
            <a:spLocks noGrp="1"/>
          </p:cNvSpPr>
          <p:nvPr>
            <p:ph type="sldNum" sz="quarter" idx="11"/>
          </p:nvPr>
        </p:nvSpPr>
        <p:spPr/>
        <p:txBody>
          <a:bodyPr/>
          <a:lstStyle/>
          <a:p>
            <a:fld id="{4B73C415-D670-4716-A5EC-CC4D52CA2BAC}" type="slidenum">
              <a:rPr lang="en-US" noProof="0" smtClean="0"/>
              <a:pPr/>
              <a:t>32</a:t>
            </a:fld>
            <a:endParaRPr lang="en-US" noProof="0" dirty="0"/>
          </a:p>
        </p:txBody>
      </p:sp>
      <p:sp>
        <p:nvSpPr>
          <p:cNvPr id="36" name="Graphic 36" descr="Chat bubble">
            <a:extLst>
              <a:ext uri="{FF2B5EF4-FFF2-40B4-BE49-F238E27FC236}">
                <a16:creationId xmlns:a16="http://schemas.microsoft.com/office/drawing/2014/main" id="{35254994-EE16-4B14-BD52-FC4F78D9F1D1}"/>
              </a:ext>
            </a:extLst>
          </p:cNvPr>
          <p:cNvSpPr/>
          <p:nvPr/>
        </p:nvSpPr>
        <p:spPr>
          <a:xfrm>
            <a:off x="7256298" y="2733360"/>
            <a:ext cx="323850" cy="295275"/>
          </a:xfrm>
          <a:custGeom>
            <a:avLst/>
            <a:gdLst>
              <a:gd name="connsiteX0" fmla="*/ 307658 w 323850"/>
              <a:gd name="connsiteY0" fmla="*/ 0 h 295275"/>
              <a:gd name="connsiteX1" fmla="*/ 16193 w 323850"/>
              <a:gd name="connsiteY1" fmla="*/ 0 h 295275"/>
              <a:gd name="connsiteX2" fmla="*/ 0 w 323850"/>
              <a:gd name="connsiteY2" fmla="*/ 16383 h 295275"/>
              <a:gd name="connsiteX3" fmla="*/ 0 w 323850"/>
              <a:gd name="connsiteY3" fmla="*/ 16383 h 295275"/>
              <a:gd name="connsiteX4" fmla="*/ 0 w 323850"/>
              <a:gd name="connsiteY4" fmla="*/ 213265 h 295275"/>
              <a:gd name="connsiteX5" fmla="*/ 16192 w 323850"/>
              <a:gd name="connsiteY5" fmla="*/ 229648 h 295275"/>
              <a:gd name="connsiteX6" fmla="*/ 16193 w 323850"/>
              <a:gd name="connsiteY6" fmla="*/ 229648 h 295275"/>
              <a:gd name="connsiteX7" fmla="*/ 194310 w 323850"/>
              <a:gd name="connsiteY7" fmla="*/ 229648 h 295275"/>
              <a:gd name="connsiteX8" fmla="*/ 259080 w 323850"/>
              <a:gd name="connsiteY8" fmla="*/ 295275 h 295275"/>
              <a:gd name="connsiteX9" fmla="*/ 259080 w 323850"/>
              <a:gd name="connsiteY9" fmla="*/ 229648 h 295275"/>
              <a:gd name="connsiteX10" fmla="*/ 307658 w 323850"/>
              <a:gd name="connsiteY10" fmla="*/ 229648 h 295275"/>
              <a:gd name="connsiteX11" fmla="*/ 323850 w 323850"/>
              <a:gd name="connsiteY11" fmla="*/ 213265 h 295275"/>
              <a:gd name="connsiteX12" fmla="*/ 323850 w 323850"/>
              <a:gd name="connsiteY12" fmla="*/ 213265 h 295275"/>
              <a:gd name="connsiteX13" fmla="*/ 323850 w 323850"/>
              <a:gd name="connsiteY13" fmla="*/ 16383 h 295275"/>
              <a:gd name="connsiteX14" fmla="*/ 307658 w 323850"/>
              <a:gd name="connsiteY14" fmla="*/ 0 h 295275"/>
              <a:gd name="connsiteX15" fmla="*/ 307658 w 323850"/>
              <a:gd name="connsiteY15" fmla="*/ 0 h 295275"/>
              <a:gd name="connsiteX16" fmla="*/ 85725 w 323850"/>
              <a:gd name="connsiteY16" fmla="*/ 138113 h 295275"/>
              <a:gd name="connsiteX17" fmla="*/ 61913 w 323850"/>
              <a:gd name="connsiteY17" fmla="*/ 114300 h 295275"/>
              <a:gd name="connsiteX18" fmla="*/ 85725 w 323850"/>
              <a:gd name="connsiteY18" fmla="*/ 90488 h 295275"/>
              <a:gd name="connsiteX19" fmla="*/ 109538 w 323850"/>
              <a:gd name="connsiteY19" fmla="*/ 114300 h 295275"/>
              <a:gd name="connsiteX20" fmla="*/ 85725 w 323850"/>
              <a:gd name="connsiteY20" fmla="*/ 138113 h 295275"/>
              <a:gd name="connsiteX21" fmla="*/ 161925 w 323850"/>
              <a:gd name="connsiteY21" fmla="*/ 138113 h 295275"/>
              <a:gd name="connsiteX22" fmla="*/ 138113 w 323850"/>
              <a:gd name="connsiteY22" fmla="*/ 114300 h 295275"/>
              <a:gd name="connsiteX23" fmla="*/ 161925 w 323850"/>
              <a:gd name="connsiteY23" fmla="*/ 90488 h 295275"/>
              <a:gd name="connsiteX24" fmla="*/ 185738 w 323850"/>
              <a:gd name="connsiteY24" fmla="*/ 114300 h 295275"/>
              <a:gd name="connsiteX25" fmla="*/ 161925 w 323850"/>
              <a:gd name="connsiteY25" fmla="*/ 138113 h 295275"/>
              <a:gd name="connsiteX26" fmla="*/ 238125 w 323850"/>
              <a:gd name="connsiteY26" fmla="*/ 138113 h 295275"/>
              <a:gd name="connsiteX27" fmla="*/ 214313 w 323850"/>
              <a:gd name="connsiteY27" fmla="*/ 114300 h 295275"/>
              <a:gd name="connsiteX28" fmla="*/ 238125 w 323850"/>
              <a:gd name="connsiteY28" fmla="*/ 90488 h 295275"/>
              <a:gd name="connsiteX29" fmla="*/ 261938 w 323850"/>
              <a:gd name="connsiteY29" fmla="*/ 114300 h 295275"/>
              <a:gd name="connsiteX30" fmla="*/ 238125 w 323850"/>
              <a:gd name="connsiteY30" fmla="*/ 138113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3850" h="295275">
                <a:moveTo>
                  <a:pt x="307658" y="0"/>
                </a:moveTo>
                <a:lnTo>
                  <a:pt x="16193" y="0"/>
                </a:lnTo>
                <a:cubicBezTo>
                  <a:pt x="7197" y="52"/>
                  <a:pt x="-52" y="7387"/>
                  <a:pt x="0" y="16383"/>
                </a:cubicBezTo>
                <a:cubicBezTo>
                  <a:pt x="0" y="16383"/>
                  <a:pt x="0" y="16383"/>
                  <a:pt x="0" y="16383"/>
                </a:cubicBezTo>
                <a:lnTo>
                  <a:pt x="0" y="213265"/>
                </a:lnTo>
                <a:cubicBezTo>
                  <a:pt x="-53" y="222260"/>
                  <a:pt x="7197" y="229595"/>
                  <a:pt x="16192" y="229648"/>
                </a:cubicBezTo>
                <a:cubicBezTo>
                  <a:pt x="16192" y="229648"/>
                  <a:pt x="16193" y="229648"/>
                  <a:pt x="16193" y="229648"/>
                </a:cubicBezTo>
                <a:lnTo>
                  <a:pt x="194310" y="229648"/>
                </a:lnTo>
                <a:lnTo>
                  <a:pt x="259080" y="295275"/>
                </a:lnTo>
                <a:lnTo>
                  <a:pt x="259080" y="229648"/>
                </a:lnTo>
                <a:lnTo>
                  <a:pt x="307658" y="229648"/>
                </a:lnTo>
                <a:cubicBezTo>
                  <a:pt x="316653" y="229595"/>
                  <a:pt x="323903" y="222261"/>
                  <a:pt x="323850" y="213265"/>
                </a:cubicBezTo>
                <a:cubicBezTo>
                  <a:pt x="323850" y="213265"/>
                  <a:pt x="323850" y="213265"/>
                  <a:pt x="323850" y="213265"/>
                </a:cubicBezTo>
                <a:lnTo>
                  <a:pt x="323850" y="16383"/>
                </a:lnTo>
                <a:cubicBezTo>
                  <a:pt x="323903" y="7388"/>
                  <a:pt x="316654" y="53"/>
                  <a:pt x="307658" y="0"/>
                </a:cubicBezTo>
                <a:cubicBezTo>
                  <a:pt x="307658" y="0"/>
                  <a:pt x="307658" y="0"/>
                  <a:pt x="307658" y="0"/>
                </a:cubicBezTo>
                <a:close/>
                <a:moveTo>
                  <a:pt x="85725" y="138113"/>
                </a:moveTo>
                <a:cubicBezTo>
                  <a:pt x="72574" y="138113"/>
                  <a:pt x="61913" y="127451"/>
                  <a:pt x="61913" y="114300"/>
                </a:cubicBezTo>
                <a:cubicBezTo>
                  <a:pt x="61913" y="101149"/>
                  <a:pt x="72574" y="90488"/>
                  <a:pt x="85725" y="90488"/>
                </a:cubicBezTo>
                <a:cubicBezTo>
                  <a:pt x="98876" y="90488"/>
                  <a:pt x="109538" y="101149"/>
                  <a:pt x="109538" y="114300"/>
                </a:cubicBezTo>
                <a:cubicBezTo>
                  <a:pt x="109538" y="127451"/>
                  <a:pt x="98876" y="138113"/>
                  <a:pt x="85725" y="138113"/>
                </a:cubicBezTo>
                <a:close/>
                <a:moveTo>
                  <a:pt x="161925" y="138113"/>
                </a:moveTo>
                <a:cubicBezTo>
                  <a:pt x="148774" y="138113"/>
                  <a:pt x="138113" y="127451"/>
                  <a:pt x="138113" y="114300"/>
                </a:cubicBezTo>
                <a:cubicBezTo>
                  <a:pt x="138113" y="101149"/>
                  <a:pt x="148774" y="90488"/>
                  <a:pt x="161925" y="90488"/>
                </a:cubicBezTo>
                <a:cubicBezTo>
                  <a:pt x="175076" y="90488"/>
                  <a:pt x="185738" y="101149"/>
                  <a:pt x="185738" y="114300"/>
                </a:cubicBezTo>
                <a:cubicBezTo>
                  <a:pt x="185738" y="127451"/>
                  <a:pt x="175076" y="138113"/>
                  <a:pt x="161925" y="138113"/>
                </a:cubicBezTo>
                <a:close/>
                <a:moveTo>
                  <a:pt x="238125" y="138113"/>
                </a:moveTo>
                <a:cubicBezTo>
                  <a:pt x="224974" y="138113"/>
                  <a:pt x="214313" y="127451"/>
                  <a:pt x="214313" y="114300"/>
                </a:cubicBezTo>
                <a:cubicBezTo>
                  <a:pt x="214313" y="101149"/>
                  <a:pt x="224974" y="90488"/>
                  <a:pt x="238125" y="90488"/>
                </a:cubicBezTo>
                <a:cubicBezTo>
                  <a:pt x="251276" y="90488"/>
                  <a:pt x="261938" y="101149"/>
                  <a:pt x="261938" y="114300"/>
                </a:cubicBezTo>
                <a:cubicBezTo>
                  <a:pt x="261938" y="127451"/>
                  <a:pt x="251276" y="138113"/>
                  <a:pt x="238125" y="138113"/>
                </a:cubicBezTo>
                <a:close/>
              </a:path>
            </a:pathLst>
          </a:custGeom>
          <a:solidFill>
            <a:srgbClr val="C13131"/>
          </a:solidFill>
          <a:ln w="8021" cap="flat">
            <a:solidFill>
              <a:schemeClr val="bg1"/>
            </a:solidFill>
            <a:prstDash val="solid"/>
            <a:miter/>
          </a:ln>
        </p:spPr>
        <p:txBody>
          <a:bodyPr rtlCol="0" anchor="ctr"/>
          <a:lstStyle/>
          <a:p>
            <a:endParaRPr lang="en-US"/>
          </a:p>
        </p:txBody>
      </p:sp>
      <p:grpSp>
        <p:nvGrpSpPr>
          <p:cNvPr id="51" name="Group 50" descr="Two people and two calendar icons representing the ELA status, primary language , status date and correction code.">
            <a:extLst>
              <a:ext uri="{FF2B5EF4-FFF2-40B4-BE49-F238E27FC236}">
                <a16:creationId xmlns:a16="http://schemas.microsoft.com/office/drawing/2014/main" id="{B490D6B2-85CC-44D6-8451-EED4C0A04E3C}"/>
              </a:ext>
            </a:extLst>
          </p:cNvPr>
          <p:cNvGrpSpPr/>
          <p:nvPr/>
        </p:nvGrpSpPr>
        <p:grpSpPr>
          <a:xfrm>
            <a:off x="1531417" y="2299827"/>
            <a:ext cx="8812901" cy="1048928"/>
            <a:chOff x="1531417" y="2299827"/>
            <a:chExt cx="8812901" cy="1048928"/>
          </a:xfrm>
        </p:grpSpPr>
        <p:grpSp>
          <p:nvGrpSpPr>
            <p:cNvPr id="50" name="Group 49">
              <a:extLst>
                <a:ext uri="{FF2B5EF4-FFF2-40B4-BE49-F238E27FC236}">
                  <a16:creationId xmlns:a16="http://schemas.microsoft.com/office/drawing/2014/main" id="{7F25530E-0B94-45BE-A2DE-309448462622}"/>
                </a:ext>
              </a:extLst>
            </p:cNvPr>
            <p:cNvGrpSpPr/>
            <p:nvPr/>
          </p:nvGrpSpPr>
          <p:grpSpPr>
            <a:xfrm>
              <a:off x="1531417" y="2299827"/>
              <a:ext cx="742950" cy="1006345"/>
              <a:chOff x="1531417" y="2299827"/>
              <a:chExt cx="742950" cy="1006345"/>
            </a:xfrm>
          </p:grpSpPr>
          <p:sp>
            <p:nvSpPr>
              <p:cNvPr id="8" name="Freeform: Shape 7">
                <a:extLst>
                  <a:ext uri="{FF2B5EF4-FFF2-40B4-BE49-F238E27FC236}">
                    <a16:creationId xmlns:a16="http://schemas.microsoft.com/office/drawing/2014/main" id="{93DE5309-6AB0-47B5-970C-5E79CDB6F5A8}"/>
                  </a:ext>
                </a:extLst>
              </p:cNvPr>
              <p:cNvSpPr/>
              <p:nvPr/>
            </p:nvSpPr>
            <p:spPr>
              <a:xfrm>
                <a:off x="1531417" y="2906122"/>
                <a:ext cx="742950" cy="400050"/>
              </a:xfrm>
              <a:custGeom>
                <a:avLst/>
                <a:gdLst>
                  <a:gd name="connsiteX0" fmla="*/ 705803 w 742950"/>
                  <a:gd name="connsiteY0" fmla="*/ 137160 h 400050"/>
                  <a:gd name="connsiteX1" fmla="*/ 524780 w 742950"/>
                  <a:gd name="connsiteY1" fmla="*/ 28575 h 400050"/>
                  <a:gd name="connsiteX2" fmla="*/ 371475 w 742950"/>
                  <a:gd name="connsiteY2" fmla="*/ 0 h 400050"/>
                  <a:gd name="connsiteX3" fmla="*/ 218171 w 742950"/>
                  <a:gd name="connsiteY3" fmla="*/ 28575 h 400050"/>
                  <a:gd name="connsiteX4" fmla="*/ 37148 w 742950"/>
                  <a:gd name="connsiteY4" fmla="*/ 137160 h 400050"/>
                  <a:gd name="connsiteX5" fmla="*/ 0 w 742950"/>
                  <a:gd name="connsiteY5" fmla="*/ 228600 h 400050"/>
                  <a:gd name="connsiteX6" fmla="*/ 0 w 742950"/>
                  <a:gd name="connsiteY6" fmla="*/ 400050 h 400050"/>
                  <a:gd name="connsiteX7" fmla="*/ 357188 w 742950"/>
                  <a:gd name="connsiteY7" fmla="*/ 400050 h 400050"/>
                  <a:gd name="connsiteX8" fmla="*/ 357188 w 742950"/>
                  <a:gd name="connsiteY8" fmla="*/ 116729 h 400050"/>
                  <a:gd name="connsiteX9" fmla="*/ 219314 w 742950"/>
                  <a:gd name="connsiteY9" fmla="*/ 184023 h 400050"/>
                  <a:gd name="connsiteX10" fmla="*/ 213456 w 742950"/>
                  <a:gd name="connsiteY10" fmla="*/ 185452 h 400050"/>
                  <a:gd name="connsiteX11" fmla="*/ 205455 w 742950"/>
                  <a:gd name="connsiteY11" fmla="*/ 182737 h 400050"/>
                  <a:gd name="connsiteX12" fmla="*/ 200168 w 742950"/>
                  <a:gd name="connsiteY12" fmla="*/ 169878 h 400050"/>
                  <a:gd name="connsiteX13" fmla="*/ 217742 w 742950"/>
                  <a:gd name="connsiteY13" fmla="*/ 59436 h 400050"/>
                  <a:gd name="connsiteX14" fmla="*/ 227315 w 742950"/>
                  <a:gd name="connsiteY14" fmla="*/ 55721 h 400050"/>
                  <a:gd name="connsiteX15" fmla="*/ 282750 w 742950"/>
                  <a:gd name="connsiteY15" fmla="*/ 39862 h 400050"/>
                  <a:gd name="connsiteX16" fmla="*/ 427948 w 742950"/>
                  <a:gd name="connsiteY16" fmla="*/ 72002 h 400050"/>
                  <a:gd name="connsiteX17" fmla="*/ 460629 w 742950"/>
                  <a:gd name="connsiteY17" fmla="*/ 39005 h 400050"/>
                  <a:gd name="connsiteX18" fmla="*/ 515208 w 742950"/>
                  <a:gd name="connsiteY18" fmla="*/ 55578 h 400050"/>
                  <a:gd name="connsiteX19" fmla="*/ 525209 w 742950"/>
                  <a:gd name="connsiteY19" fmla="*/ 59293 h 400050"/>
                  <a:gd name="connsiteX20" fmla="*/ 542925 w 742950"/>
                  <a:gd name="connsiteY20" fmla="*/ 169878 h 400050"/>
                  <a:gd name="connsiteX21" fmla="*/ 537639 w 742950"/>
                  <a:gd name="connsiteY21" fmla="*/ 182737 h 400050"/>
                  <a:gd name="connsiteX22" fmla="*/ 529638 w 742950"/>
                  <a:gd name="connsiteY22" fmla="*/ 185452 h 400050"/>
                  <a:gd name="connsiteX23" fmla="*/ 523780 w 742950"/>
                  <a:gd name="connsiteY23" fmla="*/ 184023 h 400050"/>
                  <a:gd name="connsiteX24" fmla="*/ 385763 w 742950"/>
                  <a:gd name="connsiteY24" fmla="*/ 116729 h 400050"/>
                  <a:gd name="connsiteX25" fmla="*/ 385763 w 742950"/>
                  <a:gd name="connsiteY25" fmla="*/ 400050 h 400050"/>
                  <a:gd name="connsiteX26" fmla="*/ 742950 w 742950"/>
                  <a:gd name="connsiteY26" fmla="*/ 400050 h 400050"/>
                  <a:gd name="connsiteX27" fmla="*/ 742950 w 742950"/>
                  <a:gd name="connsiteY27" fmla="*/ 228600 h 400050"/>
                  <a:gd name="connsiteX28" fmla="*/ 705803 w 742950"/>
                  <a:gd name="connsiteY28" fmla="*/ 13716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2950" h="400050">
                    <a:moveTo>
                      <a:pt x="705803" y="137160"/>
                    </a:moveTo>
                    <a:cubicBezTo>
                      <a:pt x="654384" y="87828"/>
                      <a:pt x="592512" y="50713"/>
                      <a:pt x="524780" y="28575"/>
                    </a:cubicBezTo>
                    <a:cubicBezTo>
                      <a:pt x="475788" y="9996"/>
                      <a:pt x="423871" y="319"/>
                      <a:pt x="371475" y="0"/>
                    </a:cubicBezTo>
                    <a:cubicBezTo>
                      <a:pt x="319166" y="1177"/>
                      <a:pt x="267392" y="10827"/>
                      <a:pt x="218171" y="28575"/>
                    </a:cubicBezTo>
                    <a:cubicBezTo>
                      <a:pt x="151482" y="52947"/>
                      <a:pt x="90046" y="89798"/>
                      <a:pt x="37148" y="137160"/>
                    </a:cubicBezTo>
                    <a:cubicBezTo>
                      <a:pt x="13255" y="161590"/>
                      <a:pt x="-87" y="194429"/>
                      <a:pt x="0" y="228600"/>
                    </a:cubicBezTo>
                    <a:lnTo>
                      <a:pt x="0" y="400050"/>
                    </a:lnTo>
                    <a:lnTo>
                      <a:pt x="357188" y="400050"/>
                    </a:lnTo>
                    <a:lnTo>
                      <a:pt x="357188" y="116729"/>
                    </a:lnTo>
                    <a:lnTo>
                      <a:pt x="219314" y="184023"/>
                    </a:lnTo>
                    <a:cubicBezTo>
                      <a:pt x="217510" y="184979"/>
                      <a:pt x="215497" y="185469"/>
                      <a:pt x="213456" y="185452"/>
                    </a:cubicBezTo>
                    <a:cubicBezTo>
                      <a:pt x="210555" y="185497"/>
                      <a:pt x="207729" y="184537"/>
                      <a:pt x="205455" y="182737"/>
                    </a:cubicBezTo>
                    <a:cubicBezTo>
                      <a:pt x="201327" y="179855"/>
                      <a:pt x="199261" y="174830"/>
                      <a:pt x="200168" y="169878"/>
                    </a:cubicBezTo>
                    <a:lnTo>
                      <a:pt x="217742" y="59436"/>
                    </a:lnTo>
                    <a:lnTo>
                      <a:pt x="227315" y="55721"/>
                    </a:lnTo>
                    <a:cubicBezTo>
                      <a:pt x="246746" y="49149"/>
                      <a:pt x="265034" y="44006"/>
                      <a:pt x="282750" y="39862"/>
                    </a:cubicBezTo>
                    <a:cubicBezTo>
                      <a:pt x="313970" y="88833"/>
                      <a:pt x="378978" y="103223"/>
                      <a:pt x="427948" y="72002"/>
                    </a:cubicBezTo>
                    <a:cubicBezTo>
                      <a:pt x="441166" y="63576"/>
                      <a:pt x="452331" y="52302"/>
                      <a:pt x="460629" y="39005"/>
                    </a:cubicBezTo>
                    <a:cubicBezTo>
                      <a:pt x="479145" y="43405"/>
                      <a:pt x="497371" y="48940"/>
                      <a:pt x="515208" y="55578"/>
                    </a:cubicBezTo>
                    <a:lnTo>
                      <a:pt x="525209" y="59293"/>
                    </a:lnTo>
                    <a:lnTo>
                      <a:pt x="542925" y="169878"/>
                    </a:lnTo>
                    <a:cubicBezTo>
                      <a:pt x="543833" y="174830"/>
                      <a:pt x="541767" y="179855"/>
                      <a:pt x="537639" y="182737"/>
                    </a:cubicBezTo>
                    <a:cubicBezTo>
                      <a:pt x="535364" y="184537"/>
                      <a:pt x="532538" y="185497"/>
                      <a:pt x="529638" y="185452"/>
                    </a:cubicBezTo>
                    <a:cubicBezTo>
                      <a:pt x="527596" y="185469"/>
                      <a:pt x="525583" y="184979"/>
                      <a:pt x="523780" y="184023"/>
                    </a:cubicBezTo>
                    <a:lnTo>
                      <a:pt x="385763" y="116729"/>
                    </a:lnTo>
                    <a:lnTo>
                      <a:pt x="385763" y="400050"/>
                    </a:lnTo>
                    <a:lnTo>
                      <a:pt x="742950" y="400050"/>
                    </a:lnTo>
                    <a:lnTo>
                      <a:pt x="742950" y="228600"/>
                    </a:lnTo>
                    <a:cubicBezTo>
                      <a:pt x="743038" y="194429"/>
                      <a:pt x="729696" y="161590"/>
                      <a:pt x="705803" y="137160"/>
                    </a:cubicBezTo>
                    <a:close/>
                  </a:path>
                </a:pathLst>
              </a:custGeom>
              <a:solidFill>
                <a:srgbClr val="3FC1BD"/>
              </a:solidFill>
              <a:ln w="7112" cap="flat">
                <a:solidFill>
                  <a:schemeClr val="bg1"/>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665ACF9-F672-4A3A-BF14-434DE970D681}"/>
                  </a:ext>
                </a:extLst>
              </p:cNvPr>
              <p:cNvSpPr/>
              <p:nvPr/>
            </p:nvSpPr>
            <p:spPr>
              <a:xfrm>
                <a:off x="1691152" y="2507643"/>
                <a:ext cx="422195" cy="341122"/>
              </a:xfrm>
              <a:custGeom>
                <a:avLst/>
                <a:gdLst>
                  <a:gd name="connsiteX0" fmla="*/ 393049 w 422195"/>
                  <a:gd name="connsiteY0" fmla="*/ 89725 h 341122"/>
                  <a:gd name="connsiteX1" fmla="*/ 333613 w 422195"/>
                  <a:gd name="connsiteY1" fmla="*/ 0 h 341122"/>
                  <a:gd name="connsiteX2" fmla="*/ 249603 w 422195"/>
                  <a:gd name="connsiteY2" fmla="*/ 68009 h 341122"/>
                  <a:gd name="connsiteX3" fmla="*/ 111728 w 422195"/>
                  <a:gd name="connsiteY3" fmla="*/ 130731 h 341122"/>
                  <a:gd name="connsiteX4" fmla="*/ 93616 w 422195"/>
                  <a:gd name="connsiteY4" fmla="*/ 121774 h 341122"/>
                  <a:gd name="connsiteX5" fmla="*/ 98441 w 422195"/>
                  <a:gd name="connsiteY5" fmla="*/ 105870 h 341122"/>
                  <a:gd name="connsiteX6" fmla="*/ 130016 w 422195"/>
                  <a:gd name="connsiteY6" fmla="*/ 62008 h 341122"/>
                  <a:gd name="connsiteX7" fmla="*/ 134303 w 422195"/>
                  <a:gd name="connsiteY7" fmla="*/ 51721 h 341122"/>
                  <a:gd name="connsiteX8" fmla="*/ 103870 w 422195"/>
                  <a:gd name="connsiteY8" fmla="*/ 78153 h 341122"/>
                  <a:gd name="connsiteX9" fmla="*/ 27289 w 422195"/>
                  <a:gd name="connsiteY9" fmla="*/ 115729 h 341122"/>
                  <a:gd name="connsiteX10" fmla="*/ 4286 w 422195"/>
                  <a:gd name="connsiteY10" fmla="*/ 165878 h 341122"/>
                  <a:gd name="connsiteX11" fmla="*/ 0 w 422195"/>
                  <a:gd name="connsiteY11" fmla="*/ 198453 h 341122"/>
                  <a:gd name="connsiteX12" fmla="*/ 297801 w 422195"/>
                  <a:gd name="connsiteY12" fmla="*/ 324272 h 341122"/>
                  <a:gd name="connsiteX13" fmla="*/ 422196 w 422195"/>
                  <a:gd name="connsiteY13" fmla="*/ 201882 h 341122"/>
                  <a:gd name="connsiteX14" fmla="*/ 393049 w 422195"/>
                  <a:gd name="connsiteY14" fmla="*/ 89725 h 34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2195" h="341122">
                    <a:moveTo>
                      <a:pt x="393049" y="89725"/>
                    </a:moveTo>
                    <a:cubicBezTo>
                      <a:pt x="378569" y="56608"/>
                      <a:pt x="358459" y="26250"/>
                      <a:pt x="333613" y="0"/>
                    </a:cubicBezTo>
                    <a:cubicBezTo>
                      <a:pt x="308633" y="26169"/>
                      <a:pt x="280399" y="49025"/>
                      <a:pt x="249603" y="68009"/>
                    </a:cubicBezTo>
                    <a:cubicBezTo>
                      <a:pt x="205710" y="93187"/>
                      <a:pt x="159550" y="114187"/>
                      <a:pt x="111728" y="130731"/>
                    </a:cubicBezTo>
                    <a:cubicBezTo>
                      <a:pt x="104253" y="133260"/>
                      <a:pt x="96145" y="129249"/>
                      <a:pt x="93616" y="121774"/>
                    </a:cubicBezTo>
                    <a:cubicBezTo>
                      <a:pt x="91659" y="115987"/>
                      <a:pt x="93597" y="109595"/>
                      <a:pt x="98441" y="105870"/>
                    </a:cubicBezTo>
                    <a:cubicBezTo>
                      <a:pt x="111915" y="93617"/>
                      <a:pt x="122672" y="78674"/>
                      <a:pt x="130016" y="62008"/>
                    </a:cubicBezTo>
                    <a:cubicBezTo>
                      <a:pt x="131731" y="58293"/>
                      <a:pt x="133160" y="55007"/>
                      <a:pt x="134303" y="51721"/>
                    </a:cubicBezTo>
                    <a:cubicBezTo>
                      <a:pt x="124994" y="61449"/>
                      <a:pt x="114807" y="70297"/>
                      <a:pt x="103870" y="78153"/>
                    </a:cubicBezTo>
                    <a:cubicBezTo>
                      <a:pt x="80517" y="94695"/>
                      <a:pt x="54663" y="107381"/>
                      <a:pt x="27289" y="115729"/>
                    </a:cubicBezTo>
                    <a:cubicBezTo>
                      <a:pt x="16436" y="130792"/>
                      <a:pt x="8623" y="147826"/>
                      <a:pt x="4286" y="165878"/>
                    </a:cubicBezTo>
                    <a:cubicBezTo>
                      <a:pt x="2117" y="176626"/>
                      <a:pt x="684" y="187511"/>
                      <a:pt x="0" y="198453"/>
                    </a:cubicBezTo>
                    <a:cubicBezTo>
                      <a:pt x="47492" y="315432"/>
                      <a:pt x="180821" y="371764"/>
                      <a:pt x="297801" y="324272"/>
                    </a:cubicBezTo>
                    <a:cubicBezTo>
                      <a:pt x="353818" y="301531"/>
                      <a:pt x="398547" y="257524"/>
                      <a:pt x="422196" y="201882"/>
                    </a:cubicBezTo>
                    <a:cubicBezTo>
                      <a:pt x="417011" y="163463"/>
                      <a:pt x="407225" y="125807"/>
                      <a:pt x="393049" y="89725"/>
                    </a:cubicBezTo>
                    <a:close/>
                  </a:path>
                </a:pathLst>
              </a:custGeom>
              <a:solidFill>
                <a:srgbClr val="3FC1BD"/>
              </a:solidFill>
              <a:ln w="7112" cap="flat">
                <a:solidFill>
                  <a:schemeClr val="bg1"/>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BA490D3-7F5B-4C72-8B3E-ED4C2BE2EA09}"/>
                  </a:ext>
                </a:extLst>
              </p:cNvPr>
              <p:cNvSpPr/>
              <p:nvPr/>
            </p:nvSpPr>
            <p:spPr>
              <a:xfrm>
                <a:off x="1660005" y="2299827"/>
                <a:ext cx="489347" cy="354548"/>
              </a:xfrm>
              <a:custGeom>
                <a:avLst/>
                <a:gdLst>
                  <a:gd name="connsiteX0" fmla="*/ 38862 w 489347"/>
                  <a:gd name="connsiteY0" fmla="*/ 302114 h 354548"/>
                  <a:gd name="connsiteX1" fmla="*/ 46577 w 489347"/>
                  <a:gd name="connsiteY1" fmla="*/ 297113 h 354548"/>
                  <a:gd name="connsiteX2" fmla="*/ 118015 w 489347"/>
                  <a:gd name="connsiteY2" fmla="*/ 262823 h 354548"/>
                  <a:gd name="connsiteX3" fmla="*/ 171450 w 489347"/>
                  <a:gd name="connsiteY3" fmla="*/ 206244 h 354548"/>
                  <a:gd name="connsiteX4" fmla="*/ 184452 w 489347"/>
                  <a:gd name="connsiteY4" fmla="*/ 199244 h 354548"/>
                  <a:gd name="connsiteX5" fmla="*/ 196596 w 489347"/>
                  <a:gd name="connsiteY5" fmla="*/ 207530 h 354548"/>
                  <a:gd name="connsiteX6" fmla="*/ 186738 w 489347"/>
                  <a:gd name="connsiteY6" fmla="*/ 281968 h 354548"/>
                  <a:gd name="connsiteX7" fmla="*/ 181023 w 489347"/>
                  <a:gd name="connsiteY7" fmla="*/ 293112 h 354548"/>
                  <a:gd name="connsiteX8" fmla="*/ 265462 w 489347"/>
                  <a:gd name="connsiteY8" fmla="*/ 251393 h 354548"/>
                  <a:gd name="connsiteX9" fmla="*/ 353187 w 489347"/>
                  <a:gd name="connsiteY9" fmla="*/ 177669 h 354548"/>
                  <a:gd name="connsiteX10" fmla="*/ 363331 w 489347"/>
                  <a:gd name="connsiteY10" fmla="*/ 172526 h 354548"/>
                  <a:gd name="connsiteX11" fmla="*/ 374190 w 489347"/>
                  <a:gd name="connsiteY11" fmla="*/ 176384 h 354548"/>
                  <a:gd name="connsiteX12" fmla="*/ 450771 w 489347"/>
                  <a:gd name="connsiteY12" fmla="*/ 286826 h 354548"/>
                  <a:gd name="connsiteX13" fmla="*/ 472202 w 489347"/>
                  <a:gd name="connsiteY13" fmla="*/ 354549 h 354548"/>
                  <a:gd name="connsiteX14" fmla="*/ 489347 w 489347"/>
                  <a:gd name="connsiteY14" fmla="*/ 307400 h 354548"/>
                  <a:gd name="connsiteX15" fmla="*/ 401193 w 489347"/>
                  <a:gd name="connsiteY15" fmla="*/ 119519 h 354548"/>
                  <a:gd name="connsiteX16" fmla="*/ 448913 w 489347"/>
                  <a:gd name="connsiteY16" fmla="*/ 95945 h 354548"/>
                  <a:gd name="connsiteX17" fmla="*/ 454085 w 489347"/>
                  <a:gd name="connsiteY17" fmla="*/ 79356 h 354548"/>
                  <a:gd name="connsiteX18" fmla="*/ 441198 w 489347"/>
                  <a:gd name="connsiteY18" fmla="*/ 72942 h 354548"/>
                  <a:gd name="connsiteX19" fmla="*/ 373332 w 489347"/>
                  <a:gd name="connsiteY19" fmla="*/ 85229 h 354548"/>
                  <a:gd name="connsiteX20" fmla="*/ 390049 w 489347"/>
                  <a:gd name="connsiteY20" fmla="*/ 61083 h 354548"/>
                  <a:gd name="connsiteX21" fmla="*/ 388477 w 489347"/>
                  <a:gd name="connsiteY21" fmla="*/ 45224 h 354548"/>
                  <a:gd name="connsiteX22" fmla="*/ 372618 w 489347"/>
                  <a:gd name="connsiteY22" fmla="*/ 44367 h 354548"/>
                  <a:gd name="connsiteX23" fmla="*/ 336614 w 489347"/>
                  <a:gd name="connsiteY23" fmla="*/ 71513 h 354548"/>
                  <a:gd name="connsiteX24" fmla="*/ 300752 w 489347"/>
                  <a:gd name="connsiteY24" fmla="*/ 6219 h 354548"/>
                  <a:gd name="connsiteX25" fmla="*/ 283998 w 489347"/>
                  <a:gd name="connsiteY25" fmla="*/ 1606 h 354548"/>
                  <a:gd name="connsiteX26" fmla="*/ 277892 w 489347"/>
                  <a:gd name="connsiteY26" fmla="*/ 13935 h 354548"/>
                  <a:gd name="connsiteX27" fmla="*/ 285750 w 489347"/>
                  <a:gd name="connsiteY27" fmla="*/ 66656 h 354548"/>
                  <a:gd name="connsiteX28" fmla="*/ 244316 w 489347"/>
                  <a:gd name="connsiteY28" fmla="*/ 62941 h 354548"/>
                  <a:gd name="connsiteX29" fmla="*/ 0 w 489347"/>
                  <a:gd name="connsiteY29" fmla="*/ 307543 h 354548"/>
                  <a:gd name="connsiteX30" fmla="*/ 13002 w 489347"/>
                  <a:gd name="connsiteY30" fmla="*/ 350405 h 354548"/>
                  <a:gd name="connsiteX31" fmla="*/ 38862 w 489347"/>
                  <a:gd name="connsiteY31" fmla="*/ 302114 h 35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9347" h="354548">
                    <a:moveTo>
                      <a:pt x="38862" y="302114"/>
                    </a:moveTo>
                    <a:cubicBezTo>
                      <a:pt x="40812" y="299642"/>
                      <a:pt x="43525" y="297884"/>
                      <a:pt x="46577" y="297113"/>
                    </a:cubicBezTo>
                    <a:cubicBezTo>
                      <a:pt x="72159" y="289809"/>
                      <a:pt x="96315" y="278213"/>
                      <a:pt x="118015" y="262823"/>
                    </a:cubicBezTo>
                    <a:cubicBezTo>
                      <a:pt x="139076" y="247321"/>
                      <a:pt x="157175" y="228156"/>
                      <a:pt x="171450" y="206244"/>
                    </a:cubicBezTo>
                    <a:cubicBezTo>
                      <a:pt x="174149" y="201678"/>
                      <a:pt x="179154" y="198984"/>
                      <a:pt x="184452" y="199244"/>
                    </a:cubicBezTo>
                    <a:cubicBezTo>
                      <a:pt x="189719" y="199551"/>
                      <a:pt x="194389" y="202737"/>
                      <a:pt x="196596" y="207530"/>
                    </a:cubicBezTo>
                    <a:cubicBezTo>
                      <a:pt x="197882" y="210245"/>
                      <a:pt x="208597" y="236105"/>
                      <a:pt x="186738" y="281968"/>
                    </a:cubicBezTo>
                    <a:cubicBezTo>
                      <a:pt x="184880" y="285969"/>
                      <a:pt x="182880" y="289683"/>
                      <a:pt x="181023" y="293112"/>
                    </a:cubicBezTo>
                    <a:cubicBezTo>
                      <a:pt x="210166" y="281324"/>
                      <a:pt x="238391" y="267379"/>
                      <a:pt x="265462" y="251393"/>
                    </a:cubicBezTo>
                    <a:cubicBezTo>
                      <a:pt x="298286" y="231428"/>
                      <a:pt x="327870" y="206567"/>
                      <a:pt x="353187" y="177669"/>
                    </a:cubicBezTo>
                    <a:cubicBezTo>
                      <a:pt x="355710" y="174625"/>
                      <a:pt x="359384" y="172763"/>
                      <a:pt x="363331" y="172526"/>
                    </a:cubicBezTo>
                    <a:cubicBezTo>
                      <a:pt x="367332" y="172230"/>
                      <a:pt x="371272" y="173630"/>
                      <a:pt x="374190" y="176384"/>
                    </a:cubicBezTo>
                    <a:cubicBezTo>
                      <a:pt x="406552" y="207955"/>
                      <a:pt x="432551" y="245448"/>
                      <a:pt x="450771" y="286826"/>
                    </a:cubicBezTo>
                    <a:cubicBezTo>
                      <a:pt x="459490" y="308872"/>
                      <a:pt x="466651" y="331501"/>
                      <a:pt x="472202" y="354549"/>
                    </a:cubicBezTo>
                    <a:cubicBezTo>
                      <a:pt x="482577" y="340941"/>
                      <a:pt x="488558" y="324494"/>
                      <a:pt x="489347" y="307400"/>
                    </a:cubicBezTo>
                    <a:cubicBezTo>
                      <a:pt x="489423" y="234767"/>
                      <a:pt x="457103" y="165884"/>
                      <a:pt x="401193" y="119519"/>
                    </a:cubicBezTo>
                    <a:lnTo>
                      <a:pt x="448913" y="95945"/>
                    </a:lnTo>
                    <a:cubicBezTo>
                      <a:pt x="454923" y="92792"/>
                      <a:pt x="457239" y="85365"/>
                      <a:pt x="454085" y="79356"/>
                    </a:cubicBezTo>
                    <a:cubicBezTo>
                      <a:pt x="451622" y="74662"/>
                      <a:pt x="446427" y="72076"/>
                      <a:pt x="441198" y="72942"/>
                    </a:cubicBezTo>
                    <a:lnTo>
                      <a:pt x="373332" y="85229"/>
                    </a:lnTo>
                    <a:lnTo>
                      <a:pt x="390049" y="61083"/>
                    </a:lnTo>
                    <a:cubicBezTo>
                      <a:pt x="393428" y="56113"/>
                      <a:pt x="392766" y="49435"/>
                      <a:pt x="388477" y="45224"/>
                    </a:cubicBezTo>
                    <a:cubicBezTo>
                      <a:pt x="384137" y="41042"/>
                      <a:pt x="377384" y="40678"/>
                      <a:pt x="372618" y="44367"/>
                    </a:cubicBezTo>
                    <a:lnTo>
                      <a:pt x="336614" y="71513"/>
                    </a:lnTo>
                    <a:lnTo>
                      <a:pt x="300752" y="6219"/>
                    </a:lnTo>
                    <a:cubicBezTo>
                      <a:pt x="297400" y="319"/>
                      <a:pt x="289899" y="-1746"/>
                      <a:pt x="283998" y="1606"/>
                    </a:cubicBezTo>
                    <a:cubicBezTo>
                      <a:pt x="279638" y="4083"/>
                      <a:pt x="277220" y="8964"/>
                      <a:pt x="277892" y="13935"/>
                    </a:cubicBezTo>
                    <a:lnTo>
                      <a:pt x="285750" y="66656"/>
                    </a:lnTo>
                    <a:cubicBezTo>
                      <a:pt x="272067" y="64260"/>
                      <a:pt x="258207" y="63018"/>
                      <a:pt x="244316" y="62941"/>
                    </a:cubicBezTo>
                    <a:cubicBezTo>
                      <a:pt x="109338" y="63098"/>
                      <a:pt x="0" y="172564"/>
                      <a:pt x="0" y="307543"/>
                    </a:cubicBezTo>
                    <a:cubicBezTo>
                      <a:pt x="287" y="322758"/>
                      <a:pt x="4788" y="337595"/>
                      <a:pt x="13002" y="350405"/>
                    </a:cubicBezTo>
                    <a:cubicBezTo>
                      <a:pt x="19114" y="333086"/>
                      <a:pt x="27835" y="316801"/>
                      <a:pt x="38862" y="302114"/>
                    </a:cubicBezTo>
                    <a:close/>
                  </a:path>
                </a:pathLst>
              </a:custGeom>
              <a:solidFill>
                <a:srgbClr val="3FC1BD"/>
              </a:solidFill>
              <a:ln w="7112" cap="flat">
                <a:solidFill>
                  <a:schemeClr val="bg1"/>
                </a:solid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B4EA60C3-E1E8-4DB6-B5A2-42D2C85261E0}"/>
                </a:ext>
              </a:extLst>
            </p:cNvPr>
            <p:cNvGrpSpPr/>
            <p:nvPr/>
          </p:nvGrpSpPr>
          <p:grpSpPr>
            <a:xfrm>
              <a:off x="9534693" y="2301284"/>
              <a:ext cx="809625" cy="809625"/>
              <a:chOff x="9534693" y="2301284"/>
              <a:chExt cx="809625" cy="809625"/>
            </a:xfrm>
          </p:grpSpPr>
          <p:sp>
            <p:nvSpPr>
              <p:cNvPr id="12" name="Freeform: Shape 11">
                <a:extLst>
                  <a:ext uri="{FF2B5EF4-FFF2-40B4-BE49-F238E27FC236}">
                    <a16:creationId xmlns:a16="http://schemas.microsoft.com/office/drawing/2014/main" id="{2F622793-6BE7-4B59-B179-7360CE95633B}"/>
                  </a:ext>
                </a:extLst>
              </p:cNvPr>
              <p:cNvSpPr/>
              <p:nvPr/>
            </p:nvSpPr>
            <p:spPr>
              <a:xfrm>
                <a:off x="9534693" y="2444159"/>
                <a:ext cx="809625" cy="666750"/>
              </a:xfrm>
              <a:custGeom>
                <a:avLst/>
                <a:gdLst>
                  <a:gd name="connsiteX0" fmla="*/ 738188 w 809625"/>
                  <a:gd name="connsiteY0" fmla="*/ 71438 h 666750"/>
                  <a:gd name="connsiteX1" fmla="*/ 738188 w 809625"/>
                  <a:gd name="connsiteY1" fmla="*/ 166688 h 666750"/>
                  <a:gd name="connsiteX2" fmla="*/ 642938 w 809625"/>
                  <a:gd name="connsiteY2" fmla="*/ 166688 h 666750"/>
                  <a:gd name="connsiteX3" fmla="*/ 642938 w 809625"/>
                  <a:gd name="connsiteY3" fmla="*/ 71438 h 666750"/>
                  <a:gd name="connsiteX4" fmla="*/ 738188 w 809625"/>
                  <a:gd name="connsiteY4" fmla="*/ 71438 h 666750"/>
                  <a:gd name="connsiteX5" fmla="*/ 71438 w 809625"/>
                  <a:gd name="connsiteY5" fmla="*/ 500063 h 666750"/>
                  <a:gd name="connsiteX6" fmla="*/ 166688 w 809625"/>
                  <a:gd name="connsiteY6" fmla="*/ 500063 h 666750"/>
                  <a:gd name="connsiteX7" fmla="*/ 166688 w 809625"/>
                  <a:gd name="connsiteY7" fmla="*/ 595313 h 666750"/>
                  <a:gd name="connsiteX8" fmla="*/ 71438 w 809625"/>
                  <a:gd name="connsiteY8" fmla="*/ 595313 h 666750"/>
                  <a:gd name="connsiteX9" fmla="*/ 71438 w 809625"/>
                  <a:gd name="connsiteY9" fmla="*/ 500063 h 666750"/>
                  <a:gd name="connsiteX10" fmla="*/ 309563 w 809625"/>
                  <a:gd name="connsiteY10" fmla="*/ 71438 h 666750"/>
                  <a:gd name="connsiteX11" fmla="*/ 309563 w 809625"/>
                  <a:gd name="connsiteY11" fmla="*/ 166688 h 666750"/>
                  <a:gd name="connsiteX12" fmla="*/ 214313 w 809625"/>
                  <a:gd name="connsiteY12" fmla="*/ 166688 h 666750"/>
                  <a:gd name="connsiteX13" fmla="*/ 214313 w 809625"/>
                  <a:gd name="connsiteY13" fmla="*/ 71438 h 666750"/>
                  <a:gd name="connsiteX14" fmla="*/ 309563 w 809625"/>
                  <a:gd name="connsiteY14" fmla="*/ 71438 h 666750"/>
                  <a:gd name="connsiteX15" fmla="*/ 452438 w 809625"/>
                  <a:gd name="connsiteY15" fmla="*/ 71438 h 666750"/>
                  <a:gd name="connsiteX16" fmla="*/ 452438 w 809625"/>
                  <a:gd name="connsiteY16" fmla="*/ 166688 h 666750"/>
                  <a:gd name="connsiteX17" fmla="*/ 357188 w 809625"/>
                  <a:gd name="connsiteY17" fmla="*/ 166688 h 666750"/>
                  <a:gd name="connsiteX18" fmla="*/ 357188 w 809625"/>
                  <a:gd name="connsiteY18" fmla="*/ 71438 h 666750"/>
                  <a:gd name="connsiteX19" fmla="*/ 452438 w 809625"/>
                  <a:gd name="connsiteY19" fmla="*/ 71438 h 666750"/>
                  <a:gd name="connsiteX20" fmla="*/ 595313 w 809625"/>
                  <a:gd name="connsiteY20" fmla="*/ 309563 h 666750"/>
                  <a:gd name="connsiteX21" fmla="*/ 500063 w 809625"/>
                  <a:gd name="connsiteY21" fmla="*/ 309563 h 666750"/>
                  <a:gd name="connsiteX22" fmla="*/ 500063 w 809625"/>
                  <a:gd name="connsiteY22" fmla="*/ 214313 h 666750"/>
                  <a:gd name="connsiteX23" fmla="*/ 595313 w 809625"/>
                  <a:gd name="connsiteY23" fmla="*/ 214313 h 666750"/>
                  <a:gd name="connsiteX24" fmla="*/ 595313 w 809625"/>
                  <a:gd name="connsiteY24" fmla="*/ 309563 h 666750"/>
                  <a:gd name="connsiteX25" fmla="*/ 642938 w 809625"/>
                  <a:gd name="connsiteY25" fmla="*/ 309563 h 666750"/>
                  <a:gd name="connsiteX26" fmla="*/ 642938 w 809625"/>
                  <a:gd name="connsiteY26" fmla="*/ 214313 h 666750"/>
                  <a:gd name="connsiteX27" fmla="*/ 738188 w 809625"/>
                  <a:gd name="connsiteY27" fmla="*/ 214313 h 666750"/>
                  <a:gd name="connsiteX28" fmla="*/ 738188 w 809625"/>
                  <a:gd name="connsiteY28" fmla="*/ 309563 h 666750"/>
                  <a:gd name="connsiteX29" fmla="*/ 642938 w 809625"/>
                  <a:gd name="connsiteY29" fmla="*/ 309563 h 666750"/>
                  <a:gd name="connsiteX30" fmla="*/ 642938 w 809625"/>
                  <a:gd name="connsiteY30" fmla="*/ 452438 h 666750"/>
                  <a:gd name="connsiteX31" fmla="*/ 642938 w 809625"/>
                  <a:gd name="connsiteY31" fmla="*/ 357188 h 666750"/>
                  <a:gd name="connsiteX32" fmla="*/ 738188 w 809625"/>
                  <a:gd name="connsiteY32" fmla="*/ 357188 h 666750"/>
                  <a:gd name="connsiteX33" fmla="*/ 738188 w 809625"/>
                  <a:gd name="connsiteY33" fmla="*/ 452438 h 666750"/>
                  <a:gd name="connsiteX34" fmla="*/ 642938 w 809625"/>
                  <a:gd name="connsiteY34" fmla="*/ 452438 h 666750"/>
                  <a:gd name="connsiteX35" fmla="*/ 357188 w 809625"/>
                  <a:gd name="connsiteY35" fmla="*/ 500063 h 666750"/>
                  <a:gd name="connsiteX36" fmla="*/ 452438 w 809625"/>
                  <a:gd name="connsiteY36" fmla="*/ 500063 h 666750"/>
                  <a:gd name="connsiteX37" fmla="*/ 452438 w 809625"/>
                  <a:gd name="connsiteY37" fmla="*/ 595313 h 666750"/>
                  <a:gd name="connsiteX38" fmla="*/ 357188 w 809625"/>
                  <a:gd name="connsiteY38" fmla="*/ 595313 h 666750"/>
                  <a:gd name="connsiteX39" fmla="*/ 357188 w 809625"/>
                  <a:gd name="connsiteY39" fmla="*/ 500063 h 666750"/>
                  <a:gd name="connsiteX40" fmla="*/ 309563 w 809625"/>
                  <a:gd name="connsiteY40" fmla="*/ 500063 h 666750"/>
                  <a:gd name="connsiteX41" fmla="*/ 309563 w 809625"/>
                  <a:gd name="connsiteY41" fmla="*/ 595313 h 666750"/>
                  <a:gd name="connsiteX42" fmla="*/ 214313 w 809625"/>
                  <a:gd name="connsiteY42" fmla="*/ 595313 h 666750"/>
                  <a:gd name="connsiteX43" fmla="*/ 214313 w 809625"/>
                  <a:gd name="connsiteY43" fmla="*/ 500063 h 666750"/>
                  <a:gd name="connsiteX44" fmla="*/ 309563 w 809625"/>
                  <a:gd name="connsiteY44" fmla="*/ 500063 h 666750"/>
                  <a:gd name="connsiteX45" fmla="*/ 214313 w 809625"/>
                  <a:gd name="connsiteY45" fmla="*/ 357188 h 666750"/>
                  <a:gd name="connsiteX46" fmla="*/ 309563 w 809625"/>
                  <a:gd name="connsiteY46" fmla="*/ 357188 h 666750"/>
                  <a:gd name="connsiteX47" fmla="*/ 309563 w 809625"/>
                  <a:gd name="connsiteY47" fmla="*/ 452438 h 666750"/>
                  <a:gd name="connsiteX48" fmla="*/ 214313 w 809625"/>
                  <a:gd name="connsiteY48" fmla="*/ 452438 h 666750"/>
                  <a:gd name="connsiteX49" fmla="*/ 214313 w 809625"/>
                  <a:gd name="connsiteY49" fmla="*/ 357188 h 666750"/>
                  <a:gd name="connsiteX50" fmla="*/ 166688 w 809625"/>
                  <a:gd name="connsiteY50" fmla="*/ 357188 h 666750"/>
                  <a:gd name="connsiteX51" fmla="*/ 166688 w 809625"/>
                  <a:gd name="connsiteY51" fmla="*/ 452438 h 666750"/>
                  <a:gd name="connsiteX52" fmla="*/ 71438 w 809625"/>
                  <a:gd name="connsiteY52" fmla="*/ 452438 h 666750"/>
                  <a:gd name="connsiteX53" fmla="*/ 71438 w 809625"/>
                  <a:gd name="connsiteY53" fmla="*/ 357188 h 666750"/>
                  <a:gd name="connsiteX54" fmla="*/ 166688 w 809625"/>
                  <a:gd name="connsiteY54" fmla="*/ 357188 h 666750"/>
                  <a:gd name="connsiteX55" fmla="*/ 166688 w 809625"/>
                  <a:gd name="connsiteY55" fmla="*/ 214313 h 666750"/>
                  <a:gd name="connsiteX56" fmla="*/ 166688 w 809625"/>
                  <a:gd name="connsiteY56" fmla="*/ 309563 h 666750"/>
                  <a:gd name="connsiteX57" fmla="*/ 71438 w 809625"/>
                  <a:gd name="connsiteY57" fmla="*/ 309563 h 666750"/>
                  <a:gd name="connsiteX58" fmla="*/ 71438 w 809625"/>
                  <a:gd name="connsiteY58" fmla="*/ 214313 h 666750"/>
                  <a:gd name="connsiteX59" fmla="*/ 166688 w 809625"/>
                  <a:gd name="connsiteY59" fmla="*/ 214313 h 666750"/>
                  <a:gd name="connsiteX60" fmla="*/ 309563 w 809625"/>
                  <a:gd name="connsiteY60" fmla="*/ 309563 h 666750"/>
                  <a:gd name="connsiteX61" fmla="*/ 214313 w 809625"/>
                  <a:gd name="connsiteY61" fmla="*/ 309563 h 666750"/>
                  <a:gd name="connsiteX62" fmla="*/ 214313 w 809625"/>
                  <a:gd name="connsiteY62" fmla="*/ 214313 h 666750"/>
                  <a:gd name="connsiteX63" fmla="*/ 309563 w 809625"/>
                  <a:gd name="connsiteY63" fmla="*/ 214313 h 666750"/>
                  <a:gd name="connsiteX64" fmla="*/ 309563 w 809625"/>
                  <a:gd name="connsiteY64" fmla="*/ 309563 h 666750"/>
                  <a:gd name="connsiteX65" fmla="*/ 357188 w 809625"/>
                  <a:gd name="connsiteY65" fmla="*/ 309563 h 666750"/>
                  <a:gd name="connsiteX66" fmla="*/ 357188 w 809625"/>
                  <a:gd name="connsiteY66" fmla="*/ 214313 h 666750"/>
                  <a:gd name="connsiteX67" fmla="*/ 452438 w 809625"/>
                  <a:gd name="connsiteY67" fmla="*/ 214313 h 666750"/>
                  <a:gd name="connsiteX68" fmla="*/ 452438 w 809625"/>
                  <a:gd name="connsiteY68" fmla="*/ 309563 h 666750"/>
                  <a:gd name="connsiteX69" fmla="*/ 357188 w 809625"/>
                  <a:gd name="connsiteY69" fmla="*/ 309563 h 666750"/>
                  <a:gd name="connsiteX70" fmla="*/ 452438 w 809625"/>
                  <a:gd name="connsiteY70" fmla="*/ 452438 h 666750"/>
                  <a:gd name="connsiteX71" fmla="*/ 357188 w 809625"/>
                  <a:gd name="connsiteY71" fmla="*/ 452438 h 666750"/>
                  <a:gd name="connsiteX72" fmla="*/ 357188 w 809625"/>
                  <a:gd name="connsiteY72" fmla="*/ 357188 h 666750"/>
                  <a:gd name="connsiteX73" fmla="*/ 452438 w 809625"/>
                  <a:gd name="connsiteY73" fmla="*/ 357188 h 666750"/>
                  <a:gd name="connsiteX74" fmla="*/ 452438 w 809625"/>
                  <a:gd name="connsiteY74" fmla="*/ 452438 h 666750"/>
                  <a:gd name="connsiteX75" fmla="*/ 500063 w 809625"/>
                  <a:gd name="connsiteY75" fmla="*/ 452438 h 666750"/>
                  <a:gd name="connsiteX76" fmla="*/ 500063 w 809625"/>
                  <a:gd name="connsiteY76" fmla="*/ 357188 h 666750"/>
                  <a:gd name="connsiteX77" fmla="*/ 595313 w 809625"/>
                  <a:gd name="connsiteY77" fmla="*/ 357188 h 666750"/>
                  <a:gd name="connsiteX78" fmla="*/ 595313 w 809625"/>
                  <a:gd name="connsiteY78" fmla="*/ 452438 h 666750"/>
                  <a:gd name="connsiteX79" fmla="*/ 500063 w 809625"/>
                  <a:gd name="connsiteY79" fmla="*/ 452438 h 666750"/>
                  <a:gd name="connsiteX80" fmla="*/ 595313 w 809625"/>
                  <a:gd name="connsiteY80" fmla="*/ 71438 h 666750"/>
                  <a:gd name="connsiteX81" fmla="*/ 595313 w 809625"/>
                  <a:gd name="connsiteY81" fmla="*/ 166688 h 666750"/>
                  <a:gd name="connsiteX82" fmla="*/ 500063 w 809625"/>
                  <a:gd name="connsiteY82" fmla="*/ 166688 h 666750"/>
                  <a:gd name="connsiteX83" fmla="*/ 500063 w 809625"/>
                  <a:gd name="connsiteY83" fmla="*/ 71438 h 666750"/>
                  <a:gd name="connsiteX84" fmla="*/ 595313 w 809625"/>
                  <a:gd name="connsiteY84" fmla="*/ 71438 h 666750"/>
                  <a:gd name="connsiteX85" fmla="*/ 0 w 809625"/>
                  <a:gd name="connsiteY85" fmla="*/ 0 h 666750"/>
                  <a:gd name="connsiteX86" fmla="*/ 0 w 809625"/>
                  <a:gd name="connsiteY86" fmla="*/ 666750 h 666750"/>
                  <a:gd name="connsiteX87" fmla="*/ 809625 w 809625"/>
                  <a:gd name="connsiteY87" fmla="*/ 666750 h 666750"/>
                  <a:gd name="connsiteX88" fmla="*/ 809625 w 809625"/>
                  <a:gd name="connsiteY88" fmla="*/ 0 h 666750"/>
                  <a:gd name="connsiteX89" fmla="*/ 0 w 809625"/>
                  <a:gd name="connsiteY89"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09625" h="666750">
                    <a:moveTo>
                      <a:pt x="738188" y="71438"/>
                    </a:moveTo>
                    <a:lnTo>
                      <a:pt x="738188" y="166688"/>
                    </a:lnTo>
                    <a:lnTo>
                      <a:pt x="642938" y="166688"/>
                    </a:lnTo>
                    <a:lnTo>
                      <a:pt x="642938" y="71438"/>
                    </a:lnTo>
                    <a:lnTo>
                      <a:pt x="738188" y="71438"/>
                    </a:lnTo>
                    <a:close/>
                    <a:moveTo>
                      <a:pt x="71438" y="500063"/>
                    </a:moveTo>
                    <a:lnTo>
                      <a:pt x="166688" y="500063"/>
                    </a:lnTo>
                    <a:lnTo>
                      <a:pt x="166688" y="595313"/>
                    </a:lnTo>
                    <a:lnTo>
                      <a:pt x="71438" y="595313"/>
                    </a:lnTo>
                    <a:lnTo>
                      <a:pt x="71438" y="500063"/>
                    </a:lnTo>
                    <a:close/>
                    <a:moveTo>
                      <a:pt x="309563" y="71438"/>
                    </a:moveTo>
                    <a:lnTo>
                      <a:pt x="309563" y="166688"/>
                    </a:lnTo>
                    <a:lnTo>
                      <a:pt x="214313" y="166688"/>
                    </a:lnTo>
                    <a:lnTo>
                      <a:pt x="214313" y="71438"/>
                    </a:lnTo>
                    <a:lnTo>
                      <a:pt x="309563" y="71438"/>
                    </a:lnTo>
                    <a:close/>
                    <a:moveTo>
                      <a:pt x="452438" y="71438"/>
                    </a:moveTo>
                    <a:lnTo>
                      <a:pt x="452438" y="166688"/>
                    </a:lnTo>
                    <a:lnTo>
                      <a:pt x="357188" y="166688"/>
                    </a:lnTo>
                    <a:lnTo>
                      <a:pt x="357188" y="71438"/>
                    </a:lnTo>
                    <a:lnTo>
                      <a:pt x="452438" y="71438"/>
                    </a:lnTo>
                    <a:close/>
                    <a:moveTo>
                      <a:pt x="595313" y="309563"/>
                    </a:moveTo>
                    <a:lnTo>
                      <a:pt x="500063" y="309563"/>
                    </a:lnTo>
                    <a:lnTo>
                      <a:pt x="500063" y="214313"/>
                    </a:lnTo>
                    <a:lnTo>
                      <a:pt x="595313" y="214313"/>
                    </a:lnTo>
                    <a:lnTo>
                      <a:pt x="595313" y="309563"/>
                    </a:lnTo>
                    <a:close/>
                    <a:moveTo>
                      <a:pt x="642938" y="309563"/>
                    </a:moveTo>
                    <a:lnTo>
                      <a:pt x="642938" y="214313"/>
                    </a:lnTo>
                    <a:lnTo>
                      <a:pt x="738188" y="214313"/>
                    </a:lnTo>
                    <a:lnTo>
                      <a:pt x="738188" y="309563"/>
                    </a:lnTo>
                    <a:lnTo>
                      <a:pt x="642938" y="309563"/>
                    </a:lnTo>
                    <a:close/>
                    <a:moveTo>
                      <a:pt x="642938" y="452438"/>
                    </a:moveTo>
                    <a:lnTo>
                      <a:pt x="642938" y="357188"/>
                    </a:lnTo>
                    <a:lnTo>
                      <a:pt x="738188" y="357188"/>
                    </a:lnTo>
                    <a:lnTo>
                      <a:pt x="738188" y="452438"/>
                    </a:lnTo>
                    <a:lnTo>
                      <a:pt x="642938" y="452438"/>
                    </a:lnTo>
                    <a:close/>
                    <a:moveTo>
                      <a:pt x="357188" y="500063"/>
                    </a:moveTo>
                    <a:lnTo>
                      <a:pt x="452438" y="500063"/>
                    </a:lnTo>
                    <a:lnTo>
                      <a:pt x="452438" y="595313"/>
                    </a:lnTo>
                    <a:lnTo>
                      <a:pt x="357188" y="595313"/>
                    </a:lnTo>
                    <a:lnTo>
                      <a:pt x="357188" y="500063"/>
                    </a:lnTo>
                    <a:close/>
                    <a:moveTo>
                      <a:pt x="309563" y="500063"/>
                    </a:moveTo>
                    <a:lnTo>
                      <a:pt x="309563" y="595313"/>
                    </a:lnTo>
                    <a:lnTo>
                      <a:pt x="214313" y="595313"/>
                    </a:lnTo>
                    <a:lnTo>
                      <a:pt x="214313" y="500063"/>
                    </a:lnTo>
                    <a:lnTo>
                      <a:pt x="309563" y="500063"/>
                    </a:lnTo>
                    <a:close/>
                    <a:moveTo>
                      <a:pt x="214313" y="357188"/>
                    </a:moveTo>
                    <a:lnTo>
                      <a:pt x="309563" y="357188"/>
                    </a:lnTo>
                    <a:lnTo>
                      <a:pt x="309563" y="452438"/>
                    </a:lnTo>
                    <a:lnTo>
                      <a:pt x="214313" y="452438"/>
                    </a:lnTo>
                    <a:lnTo>
                      <a:pt x="214313" y="357188"/>
                    </a:lnTo>
                    <a:close/>
                    <a:moveTo>
                      <a:pt x="166688" y="357188"/>
                    </a:moveTo>
                    <a:lnTo>
                      <a:pt x="166688" y="452438"/>
                    </a:lnTo>
                    <a:lnTo>
                      <a:pt x="71438" y="452438"/>
                    </a:lnTo>
                    <a:lnTo>
                      <a:pt x="71438" y="357188"/>
                    </a:lnTo>
                    <a:lnTo>
                      <a:pt x="166688" y="357188"/>
                    </a:lnTo>
                    <a:close/>
                    <a:moveTo>
                      <a:pt x="166688" y="214313"/>
                    </a:moveTo>
                    <a:lnTo>
                      <a:pt x="166688" y="309563"/>
                    </a:lnTo>
                    <a:lnTo>
                      <a:pt x="71438" y="309563"/>
                    </a:lnTo>
                    <a:lnTo>
                      <a:pt x="71438" y="214313"/>
                    </a:lnTo>
                    <a:lnTo>
                      <a:pt x="166688" y="214313"/>
                    </a:lnTo>
                    <a:close/>
                    <a:moveTo>
                      <a:pt x="309563" y="309563"/>
                    </a:moveTo>
                    <a:lnTo>
                      <a:pt x="214313" y="309563"/>
                    </a:lnTo>
                    <a:lnTo>
                      <a:pt x="214313" y="214313"/>
                    </a:lnTo>
                    <a:lnTo>
                      <a:pt x="309563" y="214313"/>
                    </a:lnTo>
                    <a:lnTo>
                      <a:pt x="309563" y="309563"/>
                    </a:lnTo>
                    <a:close/>
                    <a:moveTo>
                      <a:pt x="357188" y="309563"/>
                    </a:moveTo>
                    <a:lnTo>
                      <a:pt x="357188" y="214313"/>
                    </a:lnTo>
                    <a:lnTo>
                      <a:pt x="452438" y="214313"/>
                    </a:lnTo>
                    <a:lnTo>
                      <a:pt x="452438" y="309563"/>
                    </a:lnTo>
                    <a:lnTo>
                      <a:pt x="357188" y="309563"/>
                    </a:lnTo>
                    <a:close/>
                    <a:moveTo>
                      <a:pt x="452438" y="452438"/>
                    </a:moveTo>
                    <a:lnTo>
                      <a:pt x="357188" y="452438"/>
                    </a:lnTo>
                    <a:lnTo>
                      <a:pt x="357188" y="357188"/>
                    </a:lnTo>
                    <a:lnTo>
                      <a:pt x="452438" y="357188"/>
                    </a:lnTo>
                    <a:lnTo>
                      <a:pt x="452438" y="452438"/>
                    </a:lnTo>
                    <a:close/>
                    <a:moveTo>
                      <a:pt x="500063" y="452438"/>
                    </a:moveTo>
                    <a:lnTo>
                      <a:pt x="500063" y="357188"/>
                    </a:lnTo>
                    <a:lnTo>
                      <a:pt x="595313" y="357188"/>
                    </a:lnTo>
                    <a:lnTo>
                      <a:pt x="595313" y="452438"/>
                    </a:lnTo>
                    <a:lnTo>
                      <a:pt x="500063" y="452438"/>
                    </a:lnTo>
                    <a:close/>
                    <a:moveTo>
                      <a:pt x="595313" y="71438"/>
                    </a:moveTo>
                    <a:lnTo>
                      <a:pt x="595313" y="166688"/>
                    </a:lnTo>
                    <a:lnTo>
                      <a:pt x="500063" y="166688"/>
                    </a:lnTo>
                    <a:lnTo>
                      <a:pt x="500063" y="71438"/>
                    </a:lnTo>
                    <a:lnTo>
                      <a:pt x="595313" y="71438"/>
                    </a:lnTo>
                    <a:close/>
                    <a:moveTo>
                      <a:pt x="0" y="0"/>
                    </a:moveTo>
                    <a:lnTo>
                      <a:pt x="0" y="666750"/>
                    </a:lnTo>
                    <a:lnTo>
                      <a:pt x="809625" y="666750"/>
                    </a:lnTo>
                    <a:lnTo>
                      <a:pt x="809625" y="0"/>
                    </a:lnTo>
                    <a:lnTo>
                      <a:pt x="0" y="0"/>
                    </a:lnTo>
                    <a:close/>
                  </a:path>
                </a:pathLst>
              </a:custGeom>
              <a:solidFill>
                <a:srgbClr val="555FAD"/>
              </a:solidFill>
              <a:ln w="1190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EE03E8-C6BB-4C56-8DD7-5084F68837FA}"/>
                  </a:ext>
                </a:extLst>
              </p:cNvPr>
              <p:cNvSpPr/>
              <p:nvPr/>
            </p:nvSpPr>
            <p:spPr>
              <a:xfrm>
                <a:off x="9534693" y="2301284"/>
                <a:ext cx="809625" cy="95250"/>
              </a:xfrm>
              <a:custGeom>
                <a:avLst/>
                <a:gdLst>
                  <a:gd name="connsiteX0" fmla="*/ 0 w 809625"/>
                  <a:gd name="connsiteY0" fmla="*/ 0 h 95250"/>
                  <a:gd name="connsiteX1" fmla="*/ 809625 w 809625"/>
                  <a:gd name="connsiteY1" fmla="*/ 0 h 95250"/>
                  <a:gd name="connsiteX2" fmla="*/ 809625 w 809625"/>
                  <a:gd name="connsiteY2" fmla="*/ 95250 h 95250"/>
                  <a:gd name="connsiteX3" fmla="*/ 0 w 809625"/>
                  <a:gd name="connsiteY3" fmla="*/ 95250 h 95250"/>
                </a:gdLst>
                <a:ahLst/>
                <a:cxnLst>
                  <a:cxn ang="0">
                    <a:pos x="connsiteX0" y="connsiteY0"/>
                  </a:cxn>
                  <a:cxn ang="0">
                    <a:pos x="connsiteX1" y="connsiteY1"/>
                  </a:cxn>
                  <a:cxn ang="0">
                    <a:pos x="connsiteX2" y="connsiteY2"/>
                  </a:cxn>
                  <a:cxn ang="0">
                    <a:pos x="connsiteX3" y="connsiteY3"/>
                  </a:cxn>
                </a:cxnLst>
                <a:rect l="l" t="t" r="r" b="b"/>
                <a:pathLst>
                  <a:path w="809625" h="95250">
                    <a:moveTo>
                      <a:pt x="0" y="0"/>
                    </a:moveTo>
                    <a:lnTo>
                      <a:pt x="809625" y="0"/>
                    </a:lnTo>
                    <a:lnTo>
                      <a:pt x="809625" y="95250"/>
                    </a:lnTo>
                    <a:lnTo>
                      <a:pt x="0" y="95250"/>
                    </a:lnTo>
                    <a:close/>
                  </a:path>
                </a:pathLst>
              </a:custGeom>
              <a:solidFill>
                <a:srgbClr val="555FAD"/>
              </a:solidFill>
              <a:ln w="11906"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894E488F-60AB-4852-AAC9-CCE017351A75}"/>
                </a:ext>
              </a:extLst>
            </p:cNvPr>
            <p:cNvGrpSpPr/>
            <p:nvPr/>
          </p:nvGrpSpPr>
          <p:grpSpPr>
            <a:xfrm>
              <a:off x="7013411" y="2309349"/>
              <a:ext cx="809625" cy="809625"/>
              <a:chOff x="7013411" y="2309349"/>
              <a:chExt cx="809625" cy="809625"/>
            </a:xfrm>
          </p:grpSpPr>
          <p:sp>
            <p:nvSpPr>
              <p:cNvPr id="31" name="Freeform: Shape 30">
                <a:extLst>
                  <a:ext uri="{FF2B5EF4-FFF2-40B4-BE49-F238E27FC236}">
                    <a16:creationId xmlns:a16="http://schemas.microsoft.com/office/drawing/2014/main" id="{211CB8DA-F1A1-421E-BE1A-342EFA293E3A}"/>
                  </a:ext>
                </a:extLst>
              </p:cNvPr>
              <p:cNvSpPr/>
              <p:nvPr/>
            </p:nvSpPr>
            <p:spPr>
              <a:xfrm>
                <a:off x="7156286" y="2309349"/>
                <a:ext cx="71437" cy="142875"/>
              </a:xfrm>
              <a:custGeom>
                <a:avLst/>
                <a:gdLst>
                  <a:gd name="connsiteX0" fmla="*/ 35719 w 71437"/>
                  <a:gd name="connsiteY0" fmla="*/ 142875 h 142875"/>
                  <a:gd name="connsiteX1" fmla="*/ 71438 w 71437"/>
                  <a:gd name="connsiteY1" fmla="*/ 107156 h 142875"/>
                  <a:gd name="connsiteX2" fmla="*/ 71438 w 71437"/>
                  <a:gd name="connsiteY2" fmla="*/ 35719 h 142875"/>
                  <a:gd name="connsiteX3" fmla="*/ 35719 w 71437"/>
                  <a:gd name="connsiteY3" fmla="*/ 0 h 142875"/>
                  <a:gd name="connsiteX4" fmla="*/ 0 w 71437"/>
                  <a:gd name="connsiteY4" fmla="*/ 35719 h 142875"/>
                  <a:gd name="connsiteX5" fmla="*/ 0 w 71437"/>
                  <a:gd name="connsiteY5" fmla="*/ 107156 h 142875"/>
                  <a:gd name="connsiteX6" fmla="*/ 35719 w 71437"/>
                  <a:gd name="connsiteY6"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142875">
                    <a:moveTo>
                      <a:pt x="35719" y="142875"/>
                    </a:moveTo>
                    <a:cubicBezTo>
                      <a:pt x="55959" y="142875"/>
                      <a:pt x="71438" y="127397"/>
                      <a:pt x="71438" y="107156"/>
                    </a:cubicBezTo>
                    <a:lnTo>
                      <a:pt x="71438" y="35719"/>
                    </a:lnTo>
                    <a:cubicBezTo>
                      <a:pt x="71438" y="15478"/>
                      <a:pt x="55959" y="0"/>
                      <a:pt x="35719" y="0"/>
                    </a:cubicBezTo>
                    <a:cubicBezTo>
                      <a:pt x="15478" y="0"/>
                      <a:pt x="0" y="15478"/>
                      <a:pt x="0" y="35719"/>
                    </a:cubicBezTo>
                    <a:lnTo>
                      <a:pt x="0" y="107156"/>
                    </a:lnTo>
                    <a:cubicBezTo>
                      <a:pt x="0" y="127397"/>
                      <a:pt x="15478" y="142875"/>
                      <a:pt x="35719" y="142875"/>
                    </a:cubicBezTo>
                    <a:close/>
                  </a:path>
                </a:pathLst>
              </a:custGeom>
              <a:solidFill>
                <a:srgbClr val="C13131"/>
              </a:solidFill>
              <a:ln w="7938" cap="flat">
                <a:solidFill>
                  <a:schemeClr val="bg1"/>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E61BE45-99A6-4122-AE9D-AF9B9FFFEC03}"/>
                  </a:ext>
                </a:extLst>
              </p:cNvPr>
              <p:cNvSpPr/>
              <p:nvPr/>
            </p:nvSpPr>
            <p:spPr>
              <a:xfrm>
                <a:off x="7013411" y="2595099"/>
                <a:ext cx="809625" cy="523875"/>
              </a:xfrm>
              <a:custGeom>
                <a:avLst/>
                <a:gdLst>
                  <a:gd name="connsiteX0" fmla="*/ 71438 w 809625"/>
                  <a:gd name="connsiteY0" fmla="*/ 71438 h 523875"/>
                  <a:gd name="connsiteX1" fmla="*/ 738188 w 809625"/>
                  <a:gd name="connsiteY1" fmla="*/ 71438 h 523875"/>
                  <a:gd name="connsiteX2" fmla="*/ 738188 w 809625"/>
                  <a:gd name="connsiteY2" fmla="*/ 452438 h 523875"/>
                  <a:gd name="connsiteX3" fmla="*/ 71438 w 809625"/>
                  <a:gd name="connsiteY3" fmla="*/ 452438 h 523875"/>
                  <a:gd name="connsiteX4" fmla="*/ 71438 w 809625"/>
                  <a:gd name="connsiteY4" fmla="*/ 71438 h 523875"/>
                  <a:gd name="connsiteX5" fmla="*/ 0 w 809625"/>
                  <a:gd name="connsiteY5" fmla="*/ 523875 h 523875"/>
                  <a:gd name="connsiteX6" fmla="*/ 809625 w 809625"/>
                  <a:gd name="connsiteY6" fmla="*/ 523875 h 523875"/>
                  <a:gd name="connsiteX7" fmla="*/ 809625 w 809625"/>
                  <a:gd name="connsiteY7" fmla="*/ 0 h 523875"/>
                  <a:gd name="connsiteX8" fmla="*/ 0 w 809625"/>
                  <a:gd name="connsiteY8" fmla="*/ 0 h 523875"/>
                  <a:gd name="connsiteX9" fmla="*/ 0 w 809625"/>
                  <a:gd name="connsiteY9" fmla="*/ 5238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5" h="523875">
                    <a:moveTo>
                      <a:pt x="71438" y="71438"/>
                    </a:moveTo>
                    <a:lnTo>
                      <a:pt x="738188" y="71438"/>
                    </a:lnTo>
                    <a:lnTo>
                      <a:pt x="738188" y="452438"/>
                    </a:lnTo>
                    <a:lnTo>
                      <a:pt x="71438" y="452438"/>
                    </a:lnTo>
                    <a:lnTo>
                      <a:pt x="71438" y="71438"/>
                    </a:lnTo>
                    <a:close/>
                    <a:moveTo>
                      <a:pt x="0" y="523875"/>
                    </a:moveTo>
                    <a:lnTo>
                      <a:pt x="809625" y="523875"/>
                    </a:lnTo>
                    <a:lnTo>
                      <a:pt x="809625" y="0"/>
                    </a:lnTo>
                    <a:lnTo>
                      <a:pt x="0" y="0"/>
                    </a:lnTo>
                    <a:lnTo>
                      <a:pt x="0" y="523875"/>
                    </a:lnTo>
                    <a:close/>
                  </a:path>
                </a:pathLst>
              </a:custGeom>
              <a:solidFill>
                <a:srgbClr val="C13131"/>
              </a:solidFill>
              <a:ln w="7938" cap="flat">
                <a:solidFill>
                  <a:schemeClr val="bg1"/>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95CD3FE-AA71-4F65-AF7E-129C7C6B256D}"/>
                  </a:ext>
                </a:extLst>
              </p:cNvPr>
              <p:cNvSpPr/>
              <p:nvPr/>
            </p:nvSpPr>
            <p:spPr>
              <a:xfrm>
                <a:off x="7608724" y="2309349"/>
                <a:ext cx="71437" cy="142875"/>
              </a:xfrm>
              <a:custGeom>
                <a:avLst/>
                <a:gdLst>
                  <a:gd name="connsiteX0" fmla="*/ 35719 w 71437"/>
                  <a:gd name="connsiteY0" fmla="*/ 142875 h 142875"/>
                  <a:gd name="connsiteX1" fmla="*/ 71438 w 71437"/>
                  <a:gd name="connsiteY1" fmla="*/ 107156 h 142875"/>
                  <a:gd name="connsiteX2" fmla="*/ 71438 w 71437"/>
                  <a:gd name="connsiteY2" fmla="*/ 35719 h 142875"/>
                  <a:gd name="connsiteX3" fmla="*/ 35719 w 71437"/>
                  <a:gd name="connsiteY3" fmla="*/ 0 h 142875"/>
                  <a:gd name="connsiteX4" fmla="*/ 0 w 71437"/>
                  <a:gd name="connsiteY4" fmla="*/ 35719 h 142875"/>
                  <a:gd name="connsiteX5" fmla="*/ 0 w 71437"/>
                  <a:gd name="connsiteY5" fmla="*/ 107156 h 142875"/>
                  <a:gd name="connsiteX6" fmla="*/ 35719 w 71437"/>
                  <a:gd name="connsiteY6"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142875">
                    <a:moveTo>
                      <a:pt x="35719" y="142875"/>
                    </a:moveTo>
                    <a:cubicBezTo>
                      <a:pt x="55959" y="142875"/>
                      <a:pt x="71438" y="127397"/>
                      <a:pt x="71438" y="107156"/>
                    </a:cubicBezTo>
                    <a:lnTo>
                      <a:pt x="71438" y="35719"/>
                    </a:lnTo>
                    <a:cubicBezTo>
                      <a:pt x="71438" y="15478"/>
                      <a:pt x="55959" y="0"/>
                      <a:pt x="35719" y="0"/>
                    </a:cubicBezTo>
                    <a:cubicBezTo>
                      <a:pt x="15478" y="0"/>
                      <a:pt x="0" y="15478"/>
                      <a:pt x="0" y="35719"/>
                    </a:cubicBezTo>
                    <a:lnTo>
                      <a:pt x="0" y="107156"/>
                    </a:lnTo>
                    <a:cubicBezTo>
                      <a:pt x="0" y="127397"/>
                      <a:pt x="15478" y="142875"/>
                      <a:pt x="35719" y="142875"/>
                    </a:cubicBezTo>
                    <a:close/>
                  </a:path>
                </a:pathLst>
              </a:custGeom>
              <a:solidFill>
                <a:srgbClr val="C13131"/>
              </a:solidFill>
              <a:ln w="7938" cap="flat">
                <a:solidFill>
                  <a:schemeClr val="bg1"/>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4BCE150-65EC-4968-A9F6-792E1EB14301}"/>
                  </a:ext>
                </a:extLst>
              </p:cNvPr>
              <p:cNvSpPr/>
              <p:nvPr/>
            </p:nvSpPr>
            <p:spPr>
              <a:xfrm>
                <a:off x="7013411" y="2380787"/>
                <a:ext cx="809625" cy="166687"/>
              </a:xfrm>
              <a:custGeom>
                <a:avLst/>
                <a:gdLst>
                  <a:gd name="connsiteX0" fmla="*/ 714375 w 809625"/>
                  <a:gd name="connsiteY0" fmla="*/ 0 h 166687"/>
                  <a:gd name="connsiteX1" fmla="*/ 714375 w 809625"/>
                  <a:gd name="connsiteY1" fmla="*/ 35719 h 166687"/>
                  <a:gd name="connsiteX2" fmla="*/ 631031 w 809625"/>
                  <a:gd name="connsiteY2" fmla="*/ 119063 h 166687"/>
                  <a:gd name="connsiteX3" fmla="*/ 547688 w 809625"/>
                  <a:gd name="connsiteY3" fmla="*/ 35719 h 166687"/>
                  <a:gd name="connsiteX4" fmla="*/ 547688 w 809625"/>
                  <a:gd name="connsiteY4" fmla="*/ 0 h 166687"/>
                  <a:gd name="connsiteX5" fmla="*/ 261938 w 809625"/>
                  <a:gd name="connsiteY5" fmla="*/ 0 h 166687"/>
                  <a:gd name="connsiteX6" fmla="*/ 261938 w 809625"/>
                  <a:gd name="connsiteY6" fmla="*/ 35719 h 166687"/>
                  <a:gd name="connsiteX7" fmla="*/ 178594 w 809625"/>
                  <a:gd name="connsiteY7" fmla="*/ 119063 h 166687"/>
                  <a:gd name="connsiteX8" fmla="*/ 95250 w 809625"/>
                  <a:gd name="connsiteY8" fmla="*/ 35719 h 166687"/>
                  <a:gd name="connsiteX9" fmla="*/ 95250 w 809625"/>
                  <a:gd name="connsiteY9" fmla="*/ 0 h 166687"/>
                  <a:gd name="connsiteX10" fmla="*/ 0 w 809625"/>
                  <a:gd name="connsiteY10" fmla="*/ 0 h 166687"/>
                  <a:gd name="connsiteX11" fmla="*/ 0 w 809625"/>
                  <a:gd name="connsiteY11" fmla="*/ 166688 h 166687"/>
                  <a:gd name="connsiteX12" fmla="*/ 809625 w 809625"/>
                  <a:gd name="connsiteY12" fmla="*/ 166688 h 166687"/>
                  <a:gd name="connsiteX13" fmla="*/ 809625 w 809625"/>
                  <a:gd name="connsiteY13" fmla="*/ 0 h 166687"/>
                  <a:gd name="connsiteX14" fmla="*/ 714375 w 809625"/>
                  <a:gd name="connsiteY14" fmla="*/ 0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9625" h="166687">
                    <a:moveTo>
                      <a:pt x="714375" y="0"/>
                    </a:moveTo>
                    <a:lnTo>
                      <a:pt x="714375" y="35719"/>
                    </a:lnTo>
                    <a:cubicBezTo>
                      <a:pt x="714375" y="82153"/>
                      <a:pt x="677466" y="119063"/>
                      <a:pt x="631031" y="119063"/>
                    </a:cubicBezTo>
                    <a:cubicBezTo>
                      <a:pt x="584597" y="119063"/>
                      <a:pt x="547688" y="82153"/>
                      <a:pt x="547688" y="35719"/>
                    </a:cubicBezTo>
                    <a:lnTo>
                      <a:pt x="547688" y="0"/>
                    </a:lnTo>
                    <a:lnTo>
                      <a:pt x="261938" y="0"/>
                    </a:lnTo>
                    <a:lnTo>
                      <a:pt x="261938" y="35719"/>
                    </a:lnTo>
                    <a:cubicBezTo>
                      <a:pt x="261938" y="82153"/>
                      <a:pt x="225028" y="119063"/>
                      <a:pt x="178594" y="119063"/>
                    </a:cubicBezTo>
                    <a:cubicBezTo>
                      <a:pt x="132159" y="119063"/>
                      <a:pt x="95250" y="82153"/>
                      <a:pt x="95250" y="35719"/>
                    </a:cubicBezTo>
                    <a:lnTo>
                      <a:pt x="95250" y="0"/>
                    </a:lnTo>
                    <a:lnTo>
                      <a:pt x="0" y="0"/>
                    </a:lnTo>
                    <a:lnTo>
                      <a:pt x="0" y="166688"/>
                    </a:lnTo>
                    <a:lnTo>
                      <a:pt x="809625" y="166688"/>
                    </a:lnTo>
                    <a:lnTo>
                      <a:pt x="809625" y="0"/>
                    </a:lnTo>
                    <a:lnTo>
                      <a:pt x="714375" y="0"/>
                    </a:lnTo>
                    <a:close/>
                  </a:path>
                </a:pathLst>
              </a:custGeom>
              <a:solidFill>
                <a:srgbClr val="C13131"/>
              </a:solidFill>
              <a:ln w="7938" cap="flat">
                <a:solidFill>
                  <a:schemeClr val="bg1"/>
                </a:solid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4AD4A1DF-C769-486A-B179-A2D5A5CA21C5}"/>
                </a:ext>
              </a:extLst>
            </p:cNvPr>
            <p:cNvGrpSpPr/>
            <p:nvPr/>
          </p:nvGrpSpPr>
          <p:grpSpPr>
            <a:xfrm>
              <a:off x="4411166" y="2385538"/>
              <a:ext cx="742950" cy="963217"/>
              <a:chOff x="4411166" y="2385538"/>
              <a:chExt cx="742950" cy="963217"/>
            </a:xfrm>
          </p:grpSpPr>
          <p:sp>
            <p:nvSpPr>
              <p:cNvPr id="42" name="Freeform: Shape 41">
                <a:extLst>
                  <a:ext uri="{FF2B5EF4-FFF2-40B4-BE49-F238E27FC236}">
                    <a16:creationId xmlns:a16="http://schemas.microsoft.com/office/drawing/2014/main" id="{07A35EDD-498B-4344-B8E0-A8F6B0A2530C}"/>
                  </a:ext>
                </a:extLst>
              </p:cNvPr>
              <p:cNvSpPr/>
              <p:nvPr/>
            </p:nvSpPr>
            <p:spPr>
              <a:xfrm>
                <a:off x="4411166" y="2948705"/>
                <a:ext cx="742950" cy="400050"/>
              </a:xfrm>
              <a:custGeom>
                <a:avLst/>
                <a:gdLst>
                  <a:gd name="connsiteX0" fmla="*/ 705803 w 742950"/>
                  <a:gd name="connsiteY0" fmla="*/ 137160 h 400050"/>
                  <a:gd name="connsiteX1" fmla="*/ 524780 w 742950"/>
                  <a:gd name="connsiteY1" fmla="*/ 28575 h 400050"/>
                  <a:gd name="connsiteX2" fmla="*/ 371475 w 742950"/>
                  <a:gd name="connsiteY2" fmla="*/ 0 h 400050"/>
                  <a:gd name="connsiteX3" fmla="*/ 218171 w 742950"/>
                  <a:gd name="connsiteY3" fmla="*/ 28575 h 400050"/>
                  <a:gd name="connsiteX4" fmla="*/ 37148 w 742950"/>
                  <a:gd name="connsiteY4" fmla="*/ 137160 h 400050"/>
                  <a:gd name="connsiteX5" fmla="*/ 0 w 742950"/>
                  <a:gd name="connsiteY5" fmla="*/ 228600 h 400050"/>
                  <a:gd name="connsiteX6" fmla="*/ 0 w 742950"/>
                  <a:gd name="connsiteY6" fmla="*/ 400050 h 400050"/>
                  <a:gd name="connsiteX7" fmla="*/ 357188 w 742950"/>
                  <a:gd name="connsiteY7" fmla="*/ 400050 h 400050"/>
                  <a:gd name="connsiteX8" fmla="*/ 357188 w 742950"/>
                  <a:gd name="connsiteY8" fmla="*/ 116729 h 400050"/>
                  <a:gd name="connsiteX9" fmla="*/ 219314 w 742950"/>
                  <a:gd name="connsiteY9" fmla="*/ 184023 h 400050"/>
                  <a:gd name="connsiteX10" fmla="*/ 213456 w 742950"/>
                  <a:gd name="connsiteY10" fmla="*/ 185452 h 400050"/>
                  <a:gd name="connsiteX11" fmla="*/ 205455 w 742950"/>
                  <a:gd name="connsiteY11" fmla="*/ 182737 h 400050"/>
                  <a:gd name="connsiteX12" fmla="*/ 200168 w 742950"/>
                  <a:gd name="connsiteY12" fmla="*/ 169878 h 400050"/>
                  <a:gd name="connsiteX13" fmla="*/ 217742 w 742950"/>
                  <a:gd name="connsiteY13" fmla="*/ 59293 h 400050"/>
                  <a:gd name="connsiteX14" fmla="*/ 227315 w 742950"/>
                  <a:gd name="connsiteY14" fmla="*/ 55578 h 400050"/>
                  <a:gd name="connsiteX15" fmla="*/ 282750 w 742950"/>
                  <a:gd name="connsiteY15" fmla="*/ 39719 h 400050"/>
                  <a:gd name="connsiteX16" fmla="*/ 427923 w 742950"/>
                  <a:gd name="connsiteY16" fmla="*/ 71975 h 400050"/>
                  <a:gd name="connsiteX17" fmla="*/ 460629 w 742950"/>
                  <a:gd name="connsiteY17" fmla="*/ 39005 h 400050"/>
                  <a:gd name="connsiteX18" fmla="*/ 515208 w 742950"/>
                  <a:gd name="connsiteY18" fmla="*/ 55436 h 400050"/>
                  <a:gd name="connsiteX19" fmla="*/ 525209 w 742950"/>
                  <a:gd name="connsiteY19" fmla="*/ 59293 h 400050"/>
                  <a:gd name="connsiteX20" fmla="*/ 542925 w 742950"/>
                  <a:gd name="connsiteY20" fmla="*/ 169878 h 400050"/>
                  <a:gd name="connsiteX21" fmla="*/ 537639 w 742950"/>
                  <a:gd name="connsiteY21" fmla="*/ 182737 h 400050"/>
                  <a:gd name="connsiteX22" fmla="*/ 529638 w 742950"/>
                  <a:gd name="connsiteY22" fmla="*/ 185452 h 400050"/>
                  <a:gd name="connsiteX23" fmla="*/ 523780 w 742950"/>
                  <a:gd name="connsiteY23" fmla="*/ 184023 h 400050"/>
                  <a:gd name="connsiteX24" fmla="*/ 385763 w 742950"/>
                  <a:gd name="connsiteY24" fmla="*/ 116729 h 400050"/>
                  <a:gd name="connsiteX25" fmla="*/ 385763 w 742950"/>
                  <a:gd name="connsiteY25" fmla="*/ 400050 h 400050"/>
                  <a:gd name="connsiteX26" fmla="*/ 742950 w 742950"/>
                  <a:gd name="connsiteY26" fmla="*/ 400050 h 400050"/>
                  <a:gd name="connsiteX27" fmla="*/ 742950 w 742950"/>
                  <a:gd name="connsiteY27" fmla="*/ 228600 h 400050"/>
                  <a:gd name="connsiteX28" fmla="*/ 705803 w 742950"/>
                  <a:gd name="connsiteY28" fmla="*/ 13716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2950" h="400050">
                    <a:moveTo>
                      <a:pt x="705803" y="137160"/>
                    </a:moveTo>
                    <a:cubicBezTo>
                      <a:pt x="654384" y="87828"/>
                      <a:pt x="592512" y="50713"/>
                      <a:pt x="524780" y="28575"/>
                    </a:cubicBezTo>
                    <a:cubicBezTo>
                      <a:pt x="475788" y="9996"/>
                      <a:pt x="423871" y="319"/>
                      <a:pt x="371475" y="0"/>
                    </a:cubicBezTo>
                    <a:cubicBezTo>
                      <a:pt x="319166" y="1177"/>
                      <a:pt x="267392" y="10827"/>
                      <a:pt x="218171" y="28575"/>
                    </a:cubicBezTo>
                    <a:cubicBezTo>
                      <a:pt x="151482" y="52947"/>
                      <a:pt x="90046" y="89798"/>
                      <a:pt x="37148" y="137160"/>
                    </a:cubicBezTo>
                    <a:cubicBezTo>
                      <a:pt x="13255" y="161590"/>
                      <a:pt x="-87" y="194429"/>
                      <a:pt x="0" y="228600"/>
                    </a:cubicBezTo>
                    <a:lnTo>
                      <a:pt x="0" y="400050"/>
                    </a:lnTo>
                    <a:lnTo>
                      <a:pt x="357188" y="400050"/>
                    </a:lnTo>
                    <a:lnTo>
                      <a:pt x="357188" y="116729"/>
                    </a:lnTo>
                    <a:lnTo>
                      <a:pt x="219314" y="184023"/>
                    </a:lnTo>
                    <a:cubicBezTo>
                      <a:pt x="217485" y="184910"/>
                      <a:pt x="215487" y="185397"/>
                      <a:pt x="213456" y="185452"/>
                    </a:cubicBezTo>
                    <a:cubicBezTo>
                      <a:pt x="210575" y="185375"/>
                      <a:pt x="207786" y="184427"/>
                      <a:pt x="205455" y="182737"/>
                    </a:cubicBezTo>
                    <a:cubicBezTo>
                      <a:pt x="201384" y="179810"/>
                      <a:pt x="199334" y="174822"/>
                      <a:pt x="200168" y="169878"/>
                    </a:cubicBezTo>
                    <a:lnTo>
                      <a:pt x="217742" y="59293"/>
                    </a:lnTo>
                    <a:lnTo>
                      <a:pt x="227315" y="55578"/>
                    </a:lnTo>
                    <a:cubicBezTo>
                      <a:pt x="246746" y="49149"/>
                      <a:pt x="265034" y="43863"/>
                      <a:pt x="282750" y="39719"/>
                    </a:cubicBezTo>
                    <a:cubicBezTo>
                      <a:pt x="313931" y="88715"/>
                      <a:pt x="378928" y="103156"/>
                      <a:pt x="427923" y="71975"/>
                    </a:cubicBezTo>
                    <a:cubicBezTo>
                      <a:pt x="441146" y="63559"/>
                      <a:pt x="452321" y="52295"/>
                      <a:pt x="460629" y="39005"/>
                    </a:cubicBezTo>
                    <a:cubicBezTo>
                      <a:pt x="479142" y="43357"/>
                      <a:pt x="497370" y="48843"/>
                      <a:pt x="515208" y="55436"/>
                    </a:cubicBezTo>
                    <a:lnTo>
                      <a:pt x="525209" y="59293"/>
                    </a:lnTo>
                    <a:lnTo>
                      <a:pt x="542925" y="169878"/>
                    </a:lnTo>
                    <a:cubicBezTo>
                      <a:pt x="543760" y="174822"/>
                      <a:pt x="541710" y="179810"/>
                      <a:pt x="537639" y="182737"/>
                    </a:cubicBezTo>
                    <a:cubicBezTo>
                      <a:pt x="535307" y="184427"/>
                      <a:pt x="532518" y="185375"/>
                      <a:pt x="529638" y="185452"/>
                    </a:cubicBezTo>
                    <a:cubicBezTo>
                      <a:pt x="527606" y="185397"/>
                      <a:pt x="525609" y="184910"/>
                      <a:pt x="523780" y="184023"/>
                    </a:cubicBezTo>
                    <a:lnTo>
                      <a:pt x="385763" y="116729"/>
                    </a:lnTo>
                    <a:lnTo>
                      <a:pt x="385763" y="400050"/>
                    </a:lnTo>
                    <a:lnTo>
                      <a:pt x="742950" y="400050"/>
                    </a:lnTo>
                    <a:lnTo>
                      <a:pt x="742950" y="228600"/>
                    </a:lnTo>
                    <a:cubicBezTo>
                      <a:pt x="743038" y="194429"/>
                      <a:pt x="729696" y="161590"/>
                      <a:pt x="705803" y="137160"/>
                    </a:cubicBezTo>
                    <a:close/>
                  </a:path>
                </a:pathLst>
              </a:custGeom>
              <a:solidFill>
                <a:srgbClr val="FC8468"/>
              </a:solidFill>
              <a:ln w="7144" cap="flat">
                <a:solidFill>
                  <a:schemeClr val="bg1"/>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6C48244-9D4B-4FC0-8D01-EE448FDB60C8}"/>
                  </a:ext>
                </a:extLst>
              </p:cNvPr>
              <p:cNvSpPr/>
              <p:nvPr/>
            </p:nvSpPr>
            <p:spPr>
              <a:xfrm>
                <a:off x="4634480" y="2612234"/>
                <a:ext cx="296894" cy="279265"/>
              </a:xfrm>
              <a:custGeom>
                <a:avLst/>
                <a:gdLst>
                  <a:gd name="connsiteX0" fmla="*/ 290179 w 296894"/>
                  <a:gd name="connsiteY0" fmla="*/ 201597 h 279265"/>
                  <a:gd name="connsiteX1" fmla="*/ 296894 w 296894"/>
                  <a:gd name="connsiteY1" fmla="*/ 171736 h 279265"/>
                  <a:gd name="connsiteX2" fmla="*/ 277749 w 296894"/>
                  <a:gd name="connsiteY2" fmla="*/ 60436 h 279265"/>
                  <a:gd name="connsiteX3" fmla="*/ 217313 w 296894"/>
                  <a:gd name="connsiteY3" fmla="*/ 60436 h 279265"/>
                  <a:gd name="connsiteX4" fmla="*/ 110728 w 296894"/>
                  <a:gd name="connsiteY4" fmla="*/ 0 h 279265"/>
                  <a:gd name="connsiteX5" fmla="*/ 19145 w 296894"/>
                  <a:gd name="connsiteY5" fmla="*/ 57150 h 279265"/>
                  <a:gd name="connsiteX6" fmla="*/ 0 w 296894"/>
                  <a:gd name="connsiteY6" fmla="*/ 171450 h 279265"/>
                  <a:gd name="connsiteX7" fmla="*/ 2286 w 296894"/>
                  <a:gd name="connsiteY7" fmla="*/ 225885 h 279265"/>
                  <a:gd name="connsiteX8" fmla="*/ 294465 w 296894"/>
                  <a:gd name="connsiteY8" fmla="*/ 225885 h 279265"/>
                  <a:gd name="connsiteX9" fmla="*/ 290179 w 296894"/>
                  <a:gd name="connsiteY9" fmla="*/ 201597 h 27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94" h="279265">
                    <a:moveTo>
                      <a:pt x="290179" y="201597"/>
                    </a:moveTo>
                    <a:cubicBezTo>
                      <a:pt x="290173" y="191268"/>
                      <a:pt x="292468" y="181067"/>
                      <a:pt x="296894" y="171736"/>
                    </a:cubicBezTo>
                    <a:cubicBezTo>
                      <a:pt x="284010" y="136053"/>
                      <a:pt x="277528" y="98374"/>
                      <a:pt x="277749" y="60436"/>
                    </a:cubicBezTo>
                    <a:lnTo>
                      <a:pt x="217313" y="60436"/>
                    </a:lnTo>
                    <a:cubicBezTo>
                      <a:pt x="173656" y="60332"/>
                      <a:pt x="133231" y="37410"/>
                      <a:pt x="110728" y="0"/>
                    </a:cubicBezTo>
                    <a:cubicBezTo>
                      <a:pt x="90063" y="31563"/>
                      <a:pt x="56578" y="52457"/>
                      <a:pt x="19145" y="57150"/>
                    </a:cubicBezTo>
                    <a:cubicBezTo>
                      <a:pt x="19687" y="96091"/>
                      <a:pt x="13202" y="134811"/>
                      <a:pt x="0" y="171450"/>
                    </a:cubicBezTo>
                    <a:cubicBezTo>
                      <a:pt x="8081" y="188542"/>
                      <a:pt x="8905" y="208176"/>
                      <a:pt x="2286" y="225885"/>
                    </a:cubicBezTo>
                    <a:cubicBezTo>
                      <a:pt x="86677" y="297059"/>
                      <a:pt x="210075" y="297059"/>
                      <a:pt x="294465" y="225885"/>
                    </a:cubicBezTo>
                    <a:cubicBezTo>
                      <a:pt x="291639" y="218099"/>
                      <a:pt x="290189" y="209881"/>
                      <a:pt x="290179" y="201597"/>
                    </a:cubicBezTo>
                    <a:close/>
                  </a:path>
                </a:pathLst>
              </a:custGeom>
              <a:solidFill>
                <a:srgbClr val="FC8468"/>
              </a:solidFill>
              <a:ln w="7144" cap="flat">
                <a:solidFill>
                  <a:schemeClr val="bg1"/>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1232F07-EB8A-4827-A859-39E355B536D7}"/>
                  </a:ext>
                </a:extLst>
              </p:cNvPr>
              <p:cNvSpPr/>
              <p:nvPr/>
            </p:nvSpPr>
            <p:spPr>
              <a:xfrm>
                <a:off x="4476542" y="2385538"/>
                <a:ext cx="613625" cy="606153"/>
              </a:xfrm>
              <a:custGeom>
                <a:avLst/>
                <a:gdLst>
                  <a:gd name="connsiteX0" fmla="*/ 604994 w 613625"/>
                  <a:gd name="connsiteY0" fmla="*/ 576026 h 606153"/>
                  <a:gd name="connsiteX1" fmla="*/ 547844 w 613625"/>
                  <a:gd name="connsiteY1" fmla="*/ 515732 h 606153"/>
                  <a:gd name="connsiteX2" fmla="*/ 539414 w 613625"/>
                  <a:gd name="connsiteY2" fmla="*/ 466441 h 606153"/>
                  <a:gd name="connsiteX3" fmla="*/ 558001 w 613625"/>
                  <a:gd name="connsiteY3" fmla="*/ 408743 h 606153"/>
                  <a:gd name="connsiteX4" fmla="*/ 544986 w 613625"/>
                  <a:gd name="connsiteY4" fmla="*/ 393574 h 606153"/>
                  <a:gd name="connsiteX5" fmla="*/ 564703 w 613625"/>
                  <a:gd name="connsiteY5" fmla="*/ 280132 h 606153"/>
                  <a:gd name="connsiteX6" fmla="*/ 562845 w 613625"/>
                  <a:gd name="connsiteY6" fmla="*/ 242555 h 606153"/>
                  <a:gd name="connsiteX7" fmla="*/ 291460 w 613625"/>
                  <a:gd name="connsiteY7" fmla="*/ 424 h 606153"/>
                  <a:gd name="connsiteX8" fmla="*/ 48924 w 613625"/>
                  <a:gd name="connsiteY8" fmla="*/ 259700 h 606153"/>
                  <a:gd name="connsiteX9" fmla="*/ 48924 w 613625"/>
                  <a:gd name="connsiteY9" fmla="*/ 261272 h 606153"/>
                  <a:gd name="connsiteX10" fmla="*/ 48924 w 613625"/>
                  <a:gd name="connsiteY10" fmla="*/ 280132 h 606153"/>
                  <a:gd name="connsiteX11" fmla="*/ 68641 w 613625"/>
                  <a:gd name="connsiteY11" fmla="*/ 393574 h 606153"/>
                  <a:gd name="connsiteX12" fmla="*/ 59044 w 613625"/>
                  <a:gd name="connsiteY12" fmla="*/ 453426 h 606153"/>
                  <a:gd name="connsiteX13" fmla="*/ 74213 w 613625"/>
                  <a:gd name="connsiteY13" fmla="*/ 466441 h 606153"/>
                  <a:gd name="connsiteX14" fmla="*/ 65640 w 613625"/>
                  <a:gd name="connsiteY14" fmla="*/ 515732 h 606153"/>
                  <a:gd name="connsiteX15" fmla="*/ 8490 w 613625"/>
                  <a:gd name="connsiteY15" fmla="*/ 576026 h 606153"/>
                  <a:gd name="connsiteX16" fmla="*/ 1234 w 613625"/>
                  <a:gd name="connsiteY16" fmla="*/ 594884 h 606153"/>
                  <a:gd name="connsiteX17" fmla="*/ 11919 w 613625"/>
                  <a:gd name="connsiteY17" fmla="*/ 603172 h 606153"/>
                  <a:gd name="connsiteX18" fmla="*/ 50353 w 613625"/>
                  <a:gd name="connsiteY18" fmla="*/ 606029 h 606153"/>
                  <a:gd name="connsiteX19" fmla="*/ 112789 w 613625"/>
                  <a:gd name="connsiteY19" fmla="*/ 594171 h 606153"/>
                  <a:gd name="connsiteX20" fmla="*/ 146793 w 613625"/>
                  <a:gd name="connsiteY20" fmla="*/ 553309 h 606153"/>
                  <a:gd name="connsiteX21" fmla="*/ 136792 w 613625"/>
                  <a:gd name="connsiteY21" fmla="*/ 487586 h 606153"/>
                  <a:gd name="connsiteX22" fmla="*/ 127791 w 613625"/>
                  <a:gd name="connsiteY22" fmla="*/ 454153 h 606153"/>
                  <a:gd name="connsiteX23" fmla="*/ 133649 w 613625"/>
                  <a:gd name="connsiteY23" fmla="*/ 443723 h 606153"/>
                  <a:gd name="connsiteX24" fmla="*/ 134506 w 613625"/>
                  <a:gd name="connsiteY24" fmla="*/ 441152 h 606153"/>
                  <a:gd name="connsiteX25" fmla="*/ 135935 w 613625"/>
                  <a:gd name="connsiteY25" fmla="*/ 435151 h 606153"/>
                  <a:gd name="connsiteX26" fmla="*/ 136649 w 613625"/>
                  <a:gd name="connsiteY26" fmla="*/ 428293 h 606153"/>
                  <a:gd name="connsiteX27" fmla="*/ 126077 w 613625"/>
                  <a:gd name="connsiteY27" fmla="*/ 399718 h 606153"/>
                  <a:gd name="connsiteX28" fmla="*/ 148937 w 613625"/>
                  <a:gd name="connsiteY28" fmla="*/ 280132 h 606153"/>
                  <a:gd name="connsiteX29" fmla="*/ 148937 w 613625"/>
                  <a:gd name="connsiteY29" fmla="*/ 258414 h 606153"/>
                  <a:gd name="connsiteX30" fmla="*/ 253521 w 613625"/>
                  <a:gd name="connsiteY30" fmla="*/ 193549 h 606153"/>
                  <a:gd name="connsiteX31" fmla="*/ 267809 w 613625"/>
                  <a:gd name="connsiteY31" fmla="*/ 144972 h 606153"/>
                  <a:gd name="connsiteX32" fmla="*/ 285382 w 613625"/>
                  <a:gd name="connsiteY32" fmla="*/ 194121 h 606153"/>
                  <a:gd name="connsiteX33" fmla="*/ 375822 w 613625"/>
                  <a:gd name="connsiteY33" fmla="*/ 258557 h 606153"/>
                  <a:gd name="connsiteX34" fmla="*/ 465405 w 613625"/>
                  <a:gd name="connsiteY34" fmla="*/ 258557 h 606153"/>
                  <a:gd name="connsiteX35" fmla="*/ 465405 w 613625"/>
                  <a:gd name="connsiteY35" fmla="*/ 280132 h 606153"/>
                  <a:gd name="connsiteX36" fmla="*/ 488408 w 613625"/>
                  <a:gd name="connsiteY36" fmla="*/ 400432 h 606153"/>
                  <a:gd name="connsiteX37" fmla="*/ 477835 w 613625"/>
                  <a:gd name="connsiteY37" fmla="*/ 429007 h 606153"/>
                  <a:gd name="connsiteX38" fmla="*/ 478692 w 613625"/>
                  <a:gd name="connsiteY38" fmla="*/ 437294 h 606153"/>
                  <a:gd name="connsiteX39" fmla="*/ 479835 w 613625"/>
                  <a:gd name="connsiteY39" fmla="*/ 441295 h 606153"/>
                  <a:gd name="connsiteX40" fmla="*/ 480978 w 613625"/>
                  <a:gd name="connsiteY40" fmla="*/ 444581 h 606153"/>
                  <a:gd name="connsiteX41" fmla="*/ 486693 w 613625"/>
                  <a:gd name="connsiteY41" fmla="*/ 454868 h 606153"/>
                  <a:gd name="connsiteX42" fmla="*/ 477692 w 613625"/>
                  <a:gd name="connsiteY42" fmla="*/ 488300 h 606153"/>
                  <a:gd name="connsiteX43" fmla="*/ 467691 w 613625"/>
                  <a:gd name="connsiteY43" fmla="*/ 554023 h 606153"/>
                  <a:gd name="connsiteX44" fmla="*/ 501695 w 613625"/>
                  <a:gd name="connsiteY44" fmla="*/ 594885 h 606153"/>
                  <a:gd name="connsiteX45" fmla="*/ 563274 w 613625"/>
                  <a:gd name="connsiteY45" fmla="*/ 606029 h 606153"/>
                  <a:gd name="connsiteX46" fmla="*/ 601708 w 613625"/>
                  <a:gd name="connsiteY46" fmla="*/ 603172 h 606153"/>
                  <a:gd name="connsiteX47" fmla="*/ 613425 w 613625"/>
                  <a:gd name="connsiteY47" fmla="*/ 586711 h 606153"/>
                  <a:gd name="connsiteX48" fmla="*/ 605136 w 613625"/>
                  <a:gd name="connsiteY48" fmla="*/ 576026 h 60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3625" h="606153">
                    <a:moveTo>
                      <a:pt x="604994" y="576026"/>
                    </a:moveTo>
                    <a:cubicBezTo>
                      <a:pt x="579056" y="563807"/>
                      <a:pt x="558658" y="542287"/>
                      <a:pt x="547844" y="515732"/>
                    </a:cubicBezTo>
                    <a:cubicBezTo>
                      <a:pt x="542380" y="499868"/>
                      <a:pt x="539533" y="483220"/>
                      <a:pt x="539414" y="466441"/>
                    </a:cubicBezTo>
                    <a:cubicBezTo>
                      <a:pt x="560479" y="455641"/>
                      <a:pt x="568801" y="429809"/>
                      <a:pt x="558001" y="408743"/>
                    </a:cubicBezTo>
                    <a:cubicBezTo>
                      <a:pt x="554919" y="402733"/>
                      <a:pt x="550460" y="397535"/>
                      <a:pt x="544986" y="393574"/>
                    </a:cubicBezTo>
                    <a:cubicBezTo>
                      <a:pt x="559048" y="357450"/>
                      <a:pt x="565752" y="318882"/>
                      <a:pt x="564703" y="280132"/>
                    </a:cubicBezTo>
                    <a:cubicBezTo>
                      <a:pt x="564703" y="267130"/>
                      <a:pt x="564703" y="254557"/>
                      <a:pt x="562845" y="242555"/>
                    </a:cubicBezTo>
                    <a:cubicBezTo>
                      <a:pt x="554767" y="100752"/>
                      <a:pt x="433264" y="-7654"/>
                      <a:pt x="291460" y="424"/>
                    </a:cubicBezTo>
                    <a:cubicBezTo>
                      <a:pt x="154357" y="8235"/>
                      <a:pt x="47580" y="122382"/>
                      <a:pt x="48924" y="259700"/>
                    </a:cubicBezTo>
                    <a:cubicBezTo>
                      <a:pt x="48924" y="259700"/>
                      <a:pt x="48924" y="260701"/>
                      <a:pt x="48924" y="261272"/>
                    </a:cubicBezTo>
                    <a:cubicBezTo>
                      <a:pt x="48924" y="267463"/>
                      <a:pt x="48924" y="273749"/>
                      <a:pt x="48924" y="280132"/>
                    </a:cubicBezTo>
                    <a:cubicBezTo>
                      <a:pt x="47805" y="318886"/>
                      <a:pt x="54512" y="357470"/>
                      <a:pt x="68641" y="393574"/>
                    </a:cubicBezTo>
                    <a:cubicBezTo>
                      <a:pt x="49463" y="407452"/>
                      <a:pt x="45166" y="434248"/>
                      <a:pt x="59044" y="453426"/>
                    </a:cubicBezTo>
                    <a:cubicBezTo>
                      <a:pt x="63004" y="458900"/>
                      <a:pt x="68202" y="463359"/>
                      <a:pt x="74213" y="466441"/>
                    </a:cubicBezTo>
                    <a:cubicBezTo>
                      <a:pt x="74030" y="483225"/>
                      <a:pt x="71135" y="499872"/>
                      <a:pt x="65640" y="515732"/>
                    </a:cubicBezTo>
                    <a:cubicBezTo>
                      <a:pt x="54743" y="542233"/>
                      <a:pt x="34371" y="563727"/>
                      <a:pt x="8490" y="576026"/>
                    </a:cubicBezTo>
                    <a:cubicBezTo>
                      <a:pt x="1280" y="579229"/>
                      <a:pt x="-1969" y="587673"/>
                      <a:pt x="1234" y="594884"/>
                    </a:cubicBezTo>
                    <a:cubicBezTo>
                      <a:pt x="3180" y="599264"/>
                      <a:pt x="7193" y="602376"/>
                      <a:pt x="11919" y="603172"/>
                    </a:cubicBezTo>
                    <a:cubicBezTo>
                      <a:pt x="24637" y="605125"/>
                      <a:pt x="37487" y="606081"/>
                      <a:pt x="50353" y="606029"/>
                    </a:cubicBezTo>
                    <a:cubicBezTo>
                      <a:pt x="71791" y="606814"/>
                      <a:pt x="93131" y="602760"/>
                      <a:pt x="112789" y="594171"/>
                    </a:cubicBezTo>
                    <a:cubicBezTo>
                      <a:pt x="129500" y="586108"/>
                      <a:pt x="141901" y="571206"/>
                      <a:pt x="146793" y="553309"/>
                    </a:cubicBezTo>
                    <a:cubicBezTo>
                      <a:pt x="152258" y="530940"/>
                      <a:pt x="148664" y="507317"/>
                      <a:pt x="136792" y="487586"/>
                    </a:cubicBezTo>
                    <a:cubicBezTo>
                      <a:pt x="131739" y="477099"/>
                      <a:pt x="128685" y="465760"/>
                      <a:pt x="127791" y="454153"/>
                    </a:cubicBezTo>
                    <a:cubicBezTo>
                      <a:pt x="130236" y="450977"/>
                      <a:pt x="132209" y="447464"/>
                      <a:pt x="133649" y="443723"/>
                    </a:cubicBezTo>
                    <a:lnTo>
                      <a:pt x="134506" y="441152"/>
                    </a:lnTo>
                    <a:cubicBezTo>
                      <a:pt x="135118" y="439186"/>
                      <a:pt x="135595" y="437181"/>
                      <a:pt x="135935" y="435151"/>
                    </a:cubicBezTo>
                    <a:cubicBezTo>
                      <a:pt x="136392" y="432893"/>
                      <a:pt x="136631" y="430596"/>
                      <a:pt x="136649" y="428293"/>
                    </a:cubicBezTo>
                    <a:cubicBezTo>
                      <a:pt x="136839" y="417779"/>
                      <a:pt x="133065" y="407577"/>
                      <a:pt x="126077" y="399718"/>
                    </a:cubicBezTo>
                    <a:cubicBezTo>
                      <a:pt x="142653" y="362100"/>
                      <a:pt x="150470" y="321211"/>
                      <a:pt x="148937" y="280132"/>
                    </a:cubicBezTo>
                    <a:cubicBezTo>
                      <a:pt x="148937" y="272702"/>
                      <a:pt x="148937" y="265844"/>
                      <a:pt x="148937" y="258414"/>
                    </a:cubicBezTo>
                    <a:cubicBezTo>
                      <a:pt x="203229" y="258414"/>
                      <a:pt x="241091" y="232697"/>
                      <a:pt x="253521" y="193549"/>
                    </a:cubicBezTo>
                    <a:lnTo>
                      <a:pt x="267809" y="144972"/>
                    </a:lnTo>
                    <a:lnTo>
                      <a:pt x="285382" y="194121"/>
                    </a:lnTo>
                    <a:cubicBezTo>
                      <a:pt x="298608" y="232760"/>
                      <a:pt x="334983" y="258676"/>
                      <a:pt x="375822" y="258557"/>
                    </a:cubicBezTo>
                    <a:lnTo>
                      <a:pt x="465405" y="258557"/>
                    </a:lnTo>
                    <a:cubicBezTo>
                      <a:pt x="465405" y="265558"/>
                      <a:pt x="465405" y="272845"/>
                      <a:pt x="465405" y="280132"/>
                    </a:cubicBezTo>
                    <a:cubicBezTo>
                      <a:pt x="463807" y="321461"/>
                      <a:pt x="471676" y="362608"/>
                      <a:pt x="488408" y="400432"/>
                    </a:cubicBezTo>
                    <a:cubicBezTo>
                      <a:pt x="481502" y="408340"/>
                      <a:pt x="477741" y="418509"/>
                      <a:pt x="477835" y="429007"/>
                    </a:cubicBezTo>
                    <a:cubicBezTo>
                      <a:pt x="477901" y="431788"/>
                      <a:pt x="478188" y="434559"/>
                      <a:pt x="478692" y="437294"/>
                    </a:cubicBezTo>
                    <a:cubicBezTo>
                      <a:pt x="478692" y="438580"/>
                      <a:pt x="478692" y="440009"/>
                      <a:pt x="479835" y="441295"/>
                    </a:cubicBezTo>
                    <a:cubicBezTo>
                      <a:pt x="480152" y="442412"/>
                      <a:pt x="480534" y="443509"/>
                      <a:pt x="480978" y="444581"/>
                    </a:cubicBezTo>
                    <a:cubicBezTo>
                      <a:pt x="482427" y="448244"/>
                      <a:pt x="484347" y="451703"/>
                      <a:pt x="486693" y="454868"/>
                    </a:cubicBezTo>
                    <a:cubicBezTo>
                      <a:pt x="485849" y="466483"/>
                      <a:pt x="482794" y="477831"/>
                      <a:pt x="477692" y="488300"/>
                    </a:cubicBezTo>
                    <a:cubicBezTo>
                      <a:pt x="465820" y="508031"/>
                      <a:pt x="462226" y="531654"/>
                      <a:pt x="467691" y="554023"/>
                    </a:cubicBezTo>
                    <a:cubicBezTo>
                      <a:pt x="472583" y="571921"/>
                      <a:pt x="484984" y="586823"/>
                      <a:pt x="501695" y="594885"/>
                    </a:cubicBezTo>
                    <a:cubicBezTo>
                      <a:pt x="521146" y="603105"/>
                      <a:pt x="542176" y="606911"/>
                      <a:pt x="563274" y="606029"/>
                    </a:cubicBezTo>
                    <a:cubicBezTo>
                      <a:pt x="576140" y="606072"/>
                      <a:pt x="588990" y="605116"/>
                      <a:pt x="601708" y="603172"/>
                    </a:cubicBezTo>
                    <a:cubicBezTo>
                      <a:pt x="609488" y="601862"/>
                      <a:pt x="614735" y="594492"/>
                      <a:pt x="613425" y="586711"/>
                    </a:cubicBezTo>
                    <a:cubicBezTo>
                      <a:pt x="612629" y="581985"/>
                      <a:pt x="609517" y="577972"/>
                      <a:pt x="605136" y="576026"/>
                    </a:cubicBezTo>
                    <a:close/>
                  </a:path>
                </a:pathLst>
              </a:custGeom>
              <a:solidFill>
                <a:srgbClr val="FC8468"/>
              </a:solidFill>
              <a:ln w="7144" cap="flat">
                <a:solidFill>
                  <a:schemeClr val="bg1"/>
                </a:solidFill>
                <a:prstDash val="solid"/>
                <a:miter/>
              </a:ln>
            </p:spPr>
            <p:txBody>
              <a:bodyPr rtlCol="0" anchor="ctr"/>
              <a:lstStyle/>
              <a:p>
                <a:endParaRPr lang="en-US"/>
              </a:p>
            </p:txBody>
          </p:sp>
        </p:grpSp>
      </p:grpSp>
      <p:sp>
        <p:nvSpPr>
          <p:cNvPr id="4" name="Footer Placeholder 12">
            <a:extLst>
              <a:ext uri="{FF2B5EF4-FFF2-40B4-BE49-F238E27FC236}">
                <a16:creationId xmlns:a16="http://schemas.microsoft.com/office/drawing/2014/main" id="{4D986D5B-0764-C9C5-31AD-05B8EE575B32}"/>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45733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p:txBody>
          <a:bodyPr/>
          <a:lstStyle/>
          <a:p>
            <a:r>
              <a:rPr lang="en-US" dirty="0"/>
              <a:t>English Language Acquisition Status Codes</a:t>
            </a:r>
          </a:p>
        </p:txBody>
      </p:sp>
      <p:grpSp>
        <p:nvGrpSpPr>
          <p:cNvPr id="6" name="Group 5" descr="Listing of and definitions for the ELA statuses. EO,TBD,ADEL,IFEP,EL and RFEP.">
            <a:extLst>
              <a:ext uri="{FF2B5EF4-FFF2-40B4-BE49-F238E27FC236}">
                <a16:creationId xmlns:a16="http://schemas.microsoft.com/office/drawing/2014/main" id="{F2D44F08-10B2-4A91-AF9C-9691FBA67A60}"/>
              </a:ext>
            </a:extLst>
          </p:cNvPr>
          <p:cNvGrpSpPr/>
          <p:nvPr/>
        </p:nvGrpSpPr>
        <p:grpSpPr>
          <a:xfrm>
            <a:off x="432000" y="1212444"/>
            <a:ext cx="11274536" cy="5152571"/>
            <a:chOff x="432000" y="1212444"/>
            <a:chExt cx="11274536" cy="5152571"/>
          </a:xfrm>
        </p:grpSpPr>
        <p:grpSp>
          <p:nvGrpSpPr>
            <p:cNvPr id="4" name="Group 3">
              <a:extLst>
                <a:ext uri="{FF2B5EF4-FFF2-40B4-BE49-F238E27FC236}">
                  <a16:creationId xmlns:a16="http://schemas.microsoft.com/office/drawing/2014/main" id="{C5ABCC0E-53B1-4E33-8ACB-D418A0448E7D}"/>
                </a:ext>
              </a:extLst>
            </p:cNvPr>
            <p:cNvGrpSpPr/>
            <p:nvPr/>
          </p:nvGrpSpPr>
          <p:grpSpPr>
            <a:xfrm>
              <a:off x="485464" y="1218970"/>
              <a:ext cx="3031774" cy="1360061"/>
              <a:chOff x="668859" y="1735599"/>
              <a:chExt cx="3031774" cy="1360061"/>
            </a:xfrm>
            <a:solidFill>
              <a:schemeClr val="bg1"/>
            </a:solidFill>
          </p:grpSpPr>
          <p:grpSp>
            <p:nvGrpSpPr>
              <p:cNvPr id="15" name="Group 14" title="Fund Category (Grouped)">
                <a:extLst>
                  <a:ext uri="{FF2B5EF4-FFF2-40B4-BE49-F238E27FC236}">
                    <a16:creationId xmlns:a16="http://schemas.microsoft.com/office/drawing/2014/main" id="{1F8029B4-0336-48FB-8B5C-FC0AB873DACB}"/>
                  </a:ext>
                </a:extLst>
              </p:cNvPr>
              <p:cNvGrpSpPr/>
              <p:nvPr/>
            </p:nvGrpSpPr>
            <p:grpSpPr>
              <a:xfrm>
                <a:off x="668859" y="1815195"/>
                <a:ext cx="3031774" cy="1280465"/>
                <a:chOff x="635303" y="1583706"/>
                <a:chExt cx="2391394" cy="1280465"/>
              </a:xfrm>
              <a:grpFill/>
            </p:grpSpPr>
            <p:sp>
              <p:nvSpPr>
                <p:cNvPr id="17" name="Text Placeholder 80">
                  <a:extLst>
                    <a:ext uri="{FF2B5EF4-FFF2-40B4-BE49-F238E27FC236}">
                      <a16:creationId xmlns:a16="http://schemas.microsoft.com/office/drawing/2014/main" id="{8D6F7A06-E5D4-4694-A2B5-E646140593C3}"/>
                    </a:ext>
                  </a:extLst>
                </p:cNvPr>
                <p:cNvSpPr txBox="1">
                  <a:spLocks/>
                </p:cNvSpPr>
                <p:nvPr/>
              </p:nvSpPr>
              <p:spPr>
                <a:xfrm>
                  <a:off x="1226002" y="1583706"/>
                  <a:ext cx="1800694" cy="516155"/>
                </a:xfrm>
                <a:prstGeom prst="rect">
                  <a:avLst/>
                </a:prstGeom>
                <a:grpFill/>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19929B"/>
                      </a:solidFill>
                      <a:effectLst/>
                      <a:uLnTx/>
                      <a:uFillTx/>
                      <a:latin typeface="Tahoma"/>
                      <a:ea typeface="+mn-ea"/>
                      <a:cs typeface="+mn-cs"/>
                    </a:rPr>
                    <a:t>(English or American Sign Language Only)</a:t>
                  </a:r>
                </a:p>
              </p:txBody>
            </p:sp>
            <p:sp>
              <p:nvSpPr>
                <p:cNvPr id="18" name="Text Placeholder 80">
                  <a:extLst>
                    <a:ext uri="{FF2B5EF4-FFF2-40B4-BE49-F238E27FC236}">
                      <a16:creationId xmlns:a16="http://schemas.microsoft.com/office/drawing/2014/main" id="{A59506EB-6C2D-4955-94A3-FEEC3827C624}"/>
                    </a:ext>
                  </a:extLst>
                </p:cNvPr>
                <p:cNvSpPr txBox="1">
                  <a:spLocks/>
                </p:cNvSpPr>
                <p:nvPr/>
              </p:nvSpPr>
              <p:spPr>
                <a:xfrm>
                  <a:off x="635303" y="2147744"/>
                  <a:ext cx="2391394" cy="716427"/>
                </a:xfrm>
                <a:prstGeom prst="rect">
                  <a:avLst/>
                </a:prstGeom>
                <a:grpFill/>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12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Only language reported on the Home Language Survey (HLS) is English or American Sign Language.</a:t>
                  </a:r>
                  <a:endParaRPr kumimoji="0" lang="en-US" sz="1400" b="0" i="0" u="none" strike="noStrike" kern="1200" cap="none" spc="0" normalizeH="0" baseline="0" noProof="0" dirty="0">
                    <a:ln>
                      <a:noFill/>
                    </a:ln>
                    <a:solidFill>
                      <a:srgbClr val="FB6542"/>
                    </a:solidFill>
                    <a:effectLst/>
                    <a:uLnTx/>
                    <a:uFillTx/>
                    <a:latin typeface="Tahoma"/>
                    <a:ea typeface="+mn-ea"/>
                    <a:cs typeface="+mn-cs"/>
                  </a:endParaRPr>
                </a:p>
              </p:txBody>
            </p:sp>
          </p:grpSp>
          <p:sp>
            <p:nvSpPr>
              <p:cNvPr id="19" name="Text Placeholder 80">
                <a:extLst>
                  <a:ext uri="{FF2B5EF4-FFF2-40B4-BE49-F238E27FC236}">
                    <a16:creationId xmlns:a16="http://schemas.microsoft.com/office/drawing/2014/main" id="{2907A3AC-2C57-43D1-8B3A-9C3413BE9189}"/>
                  </a:ext>
                </a:extLst>
              </p:cNvPr>
              <p:cNvSpPr txBox="1">
                <a:spLocks/>
              </p:cNvSpPr>
              <p:nvPr/>
            </p:nvSpPr>
            <p:spPr>
              <a:xfrm>
                <a:off x="668859" y="1735599"/>
                <a:ext cx="748880" cy="643634"/>
              </a:xfrm>
              <a:prstGeom prst="rect">
                <a:avLst/>
              </a:prstGeom>
              <a:grpFill/>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19929B"/>
                    </a:solidFill>
                    <a:effectLst/>
                    <a:uLnTx/>
                    <a:uFillTx/>
                    <a:latin typeface="Tahoma"/>
                    <a:ea typeface="+mn-ea"/>
                    <a:cs typeface="+mn-cs"/>
                  </a:rPr>
                  <a:t>EO</a:t>
                </a:r>
              </a:p>
            </p:txBody>
          </p:sp>
        </p:grpSp>
        <p:grpSp>
          <p:nvGrpSpPr>
            <p:cNvPr id="41" name="Group 40">
              <a:extLst>
                <a:ext uri="{FF2B5EF4-FFF2-40B4-BE49-F238E27FC236}">
                  <a16:creationId xmlns:a16="http://schemas.microsoft.com/office/drawing/2014/main" id="{40D8321E-9113-4760-9175-0F9FA73CD1D0}"/>
                </a:ext>
              </a:extLst>
            </p:cNvPr>
            <p:cNvGrpSpPr/>
            <p:nvPr/>
          </p:nvGrpSpPr>
          <p:grpSpPr>
            <a:xfrm>
              <a:off x="3865196" y="1212444"/>
              <a:ext cx="3315384" cy="1997130"/>
              <a:chOff x="668858" y="1735599"/>
              <a:chExt cx="3031775" cy="1997130"/>
            </a:xfrm>
          </p:grpSpPr>
          <p:grpSp>
            <p:nvGrpSpPr>
              <p:cNvPr id="42" name="Group 41" title="Fund Category (Grouped)">
                <a:extLst>
                  <a:ext uri="{FF2B5EF4-FFF2-40B4-BE49-F238E27FC236}">
                    <a16:creationId xmlns:a16="http://schemas.microsoft.com/office/drawing/2014/main" id="{C2241C02-1F93-459F-947E-3FC35061B802}"/>
                  </a:ext>
                </a:extLst>
              </p:cNvPr>
              <p:cNvGrpSpPr/>
              <p:nvPr/>
            </p:nvGrpSpPr>
            <p:grpSpPr>
              <a:xfrm>
                <a:off x="668859" y="1815195"/>
                <a:ext cx="3031774" cy="1917534"/>
                <a:chOff x="635303" y="1583706"/>
                <a:chExt cx="2391394" cy="1917534"/>
              </a:xfrm>
            </p:grpSpPr>
            <p:sp>
              <p:nvSpPr>
                <p:cNvPr id="45" name="Text Placeholder 80">
                  <a:extLst>
                    <a:ext uri="{FF2B5EF4-FFF2-40B4-BE49-F238E27FC236}">
                      <a16:creationId xmlns:a16="http://schemas.microsoft.com/office/drawing/2014/main" id="{3912BAD7-5D43-4D86-B6CD-7B36A1B7ABD7}"/>
                    </a:ext>
                  </a:extLst>
                </p:cNvPr>
                <p:cNvSpPr txBox="1">
                  <a:spLocks/>
                </p:cNvSpPr>
                <p:nvPr/>
              </p:nvSpPr>
              <p:spPr>
                <a:xfrm>
                  <a:off x="1536902" y="1583706"/>
                  <a:ext cx="1489795" cy="5161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8E8016">
                          <a:lumMod val="60000"/>
                          <a:lumOff val="40000"/>
                        </a:srgbClr>
                      </a:solidFill>
                      <a:effectLst/>
                      <a:uLnTx/>
                      <a:uFillTx/>
                      <a:latin typeface="Tahoma"/>
                      <a:ea typeface="+mn-ea"/>
                      <a:cs typeface="+mn-cs"/>
                    </a:rPr>
                    <a:t>(To Be Determined)</a:t>
                  </a:r>
                </a:p>
              </p:txBody>
            </p:sp>
            <p:sp>
              <p:nvSpPr>
                <p:cNvPr id="46" name="Text Placeholder 80">
                  <a:extLst>
                    <a:ext uri="{FF2B5EF4-FFF2-40B4-BE49-F238E27FC236}">
                      <a16:creationId xmlns:a16="http://schemas.microsoft.com/office/drawing/2014/main" id="{04A21FAE-BEDB-448F-A862-1BC6D7B52506}"/>
                    </a:ext>
                  </a:extLst>
                </p:cNvPr>
                <p:cNvSpPr txBox="1">
                  <a:spLocks/>
                </p:cNvSpPr>
                <p:nvPr/>
              </p:nvSpPr>
              <p:spPr>
                <a:xfrm>
                  <a:off x="635303" y="2147744"/>
                  <a:ext cx="2391394" cy="1353496"/>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Primary language other than English or American Sign Language.</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AND</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LEA has not completed the assessment process. The assessment process must be completed within </a:t>
                  </a:r>
                  <a:r>
                    <a:rPr kumimoji="0" lang="en-US" sz="1400" b="1"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30</a:t>
                  </a: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 days of initial enrollment.</a:t>
                  </a:r>
                  <a:endParaRPr kumimoji="0" lang="en-US" sz="1400" b="0" i="0" u="none" strike="noStrike" kern="1200" cap="none" spc="0" normalizeH="0" baseline="0" noProof="0" dirty="0">
                    <a:ln>
                      <a:noFill/>
                    </a:ln>
                    <a:solidFill>
                      <a:srgbClr val="FB6542"/>
                    </a:solidFill>
                    <a:effectLst/>
                    <a:uLnTx/>
                    <a:uFillTx/>
                    <a:latin typeface="Tahoma"/>
                    <a:ea typeface="+mn-ea"/>
                    <a:cs typeface="+mn-cs"/>
                  </a:endParaRPr>
                </a:p>
              </p:txBody>
            </p:sp>
          </p:grpSp>
          <p:sp>
            <p:nvSpPr>
              <p:cNvPr id="43" name="Text Placeholder 80">
                <a:extLst>
                  <a:ext uri="{FF2B5EF4-FFF2-40B4-BE49-F238E27FC236}">
                    <a16:creationId xmlns:a16="http://schemas.microsoft.com/office/drawing/2014/main" id="{7FD9A91B-B8C2-4B3E-841D-18AA6D1D9925}"/>
                  </a:ext>
                </a:extLst>
              </p:cNvPr>
              <p:cNvSpPr txBox="1">
                <a:spLocks/>
              </p:cNvSpPr>
              <p:nvPr/>
            </p:nvSpPr>
            <p:spPr>
              <a:xfrm>
                <a:off x="668858" y="1735599"/>
                <a:ext cx="1020293" cy="64363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8E8016">
                        <a:lumMod val="60000"/>
                        <a:lumOff val="40000"/>
                      </a:srgbClr>
                    </a:solidFill>
                    <a:effectLst/>
                    <a:uLnTx/>
                    <a:uFillTx/>
                    <a:latin typeface="Tahoma"/>
                    <a:ea typeface="+mn-ea"/>
                    <a:cs typeface="+mn-cs"/>
                  </a:rPr>
                  <a:t>TBD</a:t>
                </a:r>
              </a:p>
            </p:txBody>
          </p:sp>
        </p:grpSp>
        <p:grpSp>
          <p:nvGrpSpPr>
            <p:cNvPr id="47" name="Group 46">
              <a:extLst>
                <a:ext uri="{FF2B5EF4-FFF2-40B4-BE49-F238E27FC236}">
                  <a16:creationId xmlns:a16="http://schemas.microsoft.com/office/drawing/2014/main" id="{76B8B04C-4A63-44D4-A439-02D358FF30B4}"/>
                </a:ext>
              </a:extLst>
            </p:cNvPr>
            <p:cNvGrpSpPr/>
            <p:nvPr/>
          </p:nvGrpSpPr>
          <p:grpSpPr>
            <a:xfrm>
              <a:off x="432000" y="3648427"/>
              <a:ext cx="3433196" cy="1997130"/>
              <a:chOff x="668858" y="1735599"/>
              <a:chExt cx="3031775" cy="1997130"/>
            </a:xfrm>
          </p:grpSpPr>
          <p:grpSp>
            <p:nvGrpSpPr>
              <p:cNvPr id="48" name="Group 47" title="Fund Category (Grouped)">
                <a:extLst>
                  <a:ext uri="{FF2B5EF4-FFF2-40B4-BE49-F238E27FC236}">
                    <a16:creationId xmlns:a16="http://schemas.microsoft.com/office/drawing/2014/main" id="{9B31C081-8C96-4A89-8143-634D1D8576F5}"/>
                  </a:ext>
                </a:extLst>
              </p:cNvPr>
              <p:cNvGrpSpPr/>
              <p:nvPr/>
            </p:nvGrpSpPr>
            <p:grpSpPr>
              <a:xfrm>
                <a:off x="668859" y="1799338"/>
                <a:ext cx="3031774" cy="1933391"/>
                <a:chOff x="635303" y="1567849"/>
                <a:chExt cx="2391394" cy="1933391"/>
              </a:xfrm>
            </p:grpSpPr>
            <p:sp>
              <p:nvSpPr>
                <p:cNvPr id="51" name="Text Placeholder 80">
                  <a:extLst>
                    <a:ext uri="{FF2B5EF4-FFF2-40B4-BE49-F238E27FC236}">
                      <a16:creationId xmlns:a16="http://schemas.microsoft.com/office/drawing/2014/main" id="{74823C38-F6EE-4F9E-ADB2-577C44F19BDC}"/>
                    </a:ext>
                  </a:extLst>
                </p:cNvPr>
                <p:cNvSpPr txBox="1">
                  <a:spLocks/>
                </p:cNvSpPr>
                <p:nvPr/>
              </p:nvSpPr>
              <p:spPr>
                <a:xfrm>
                  <a:off x="1708817" y="1567849"/>
                  <a:ext cx="1226379" cy="5161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400" b="1" i="0" u="none" strike="noStrike" kern="1200" cap="none" spc="0" normalizeH="0" baseline="0" noProof="0" dirty="0">
                      <a:ln>
                        <a:noFill/>
                      </a:ln>
                      <a:solidFill>
                        <a:srgbClr val="C13131"/>
                      </a:solidFill>
                      <a:effectLst/>
                      <a:uLnTx/>
                      <a:uFillTx/>
                      <a:latin typeface="Tahoma"/>
                      <a:ea typeface="+mn-ea"/>
                      <a:cs typeface="+mn-cs"/>
                    </a:rPr>
                    <a:t>(Initial Fluent English Proficient)</a:t>
                  </a:r>
                </a:p>
              </p:txBody>
            </p:sp>
            <p:sp>
              <p:nvSpPr>
                <p:cNvPr id="52" name="Text Placeholder 80">
                  <a:extLst>
                    <a:ext uri="{FF2B5EF4-FFF2-40B4-BE49-F238E27FC236}">
                      <a16:creationId xmlns:a16="http://schemas.microsoft.com/office/drawing/2014/main" id="{47AE7406-E480-41CF-B397-8F67F4EFE4B7}"/>
                    </a:ext>
                  </a:extLst>
                </p:cNvPr>
                <p:cNvSpPr txBox="1">
                  <a:spLocks/>
                </p:cNvSpPr>
                <p:nvPr/>
              </p:nvSpPr>
              <p:spPr>
                <a:xfrm>
                  <a:off x="635303" y="2147744"/>
                  <a:ext cx="2391394" cy="1353496"/>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Home Language Survey Primary language other than English or American Sign Language.</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AND</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Initial ELPAC assessment show proficient in English.</a:t>
                  </a:r>
                  <a:endParaRPr kumimoji="0" lang="en-US" sz="1400" b="0" i="0" u="none" strike="noStrike" kern="1200" cap="none" spc="0" normalizeH="0" baseline="0" noProof="0" dirty="0">
                    <a:ln>
                      <a:noFill/>
                    </a:ln>
                    <a:solidFill>
                      <a:srgbClr val="FB6542"/>
                    </a:solidFill>
                    <a:effectLst/>
                    <a:uLnTx/>
                    <a:uFillTx/>
                    <a:latin typeface="Tahoma"/>
                    <a:ea typeface="+mn-ea"/>
                    <a:cs typeface="+mn-cs"/>
                  </a:endParaRPr>
                </a:p>
              </p:txBody>
            </p:sp>
          </p:grpSp>
          <p:sp>
            <p:nvSpPr>
              <p:cNvPr id="49" name="Text Placeholder 80">
                <a:extLst>
                  <a:ext uri="{FF2B5EF4-FFF2-40B4-BE49-F238E27FC236}">
                    <a16:creationId xmlns:a16="http://schemas.microsoft.com/office/drawing/2014/main" id="{BC948E6B-991E-48EE-B236-8ECA31171F5F}"/>
                  </a:ext>
                </a:extLst>
              </p:cNvPr>
              <p:cNvSpPr txBox="1">
                <a:spLocks/>
              </p:cNvSpPr>
              <p:nvPr/>
            </p:nvSpPr>
            <p:spPr>
              <a:xfrm>
                <a:off x="668858" y="1735599"/>
                <a:ext cx="1216105" cy="64363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C13131"/>
                    </a:solidFill>
                    <a:effectLst/>
                    <a:uLnTx/>
                    <a:uFillTx/>
                    <a:latin typeface="Tahoma"/>
                    <a:ea typeface="+mn-ea"/>
                    <a:cs typeface="+mn-cs"/>
                  </a:rPr>
                  <a:t>IFEP</a:t>
                </a:r>
              </a:p>
            </p:txBody>
          </p:sp>
        </p:grpSp>
        <p:grpSp>
          <p:nvGrpSpPr>
            <p:cNvPr id="53" name="Group 52">
              <a:extLst>
                <a:ext uri="{FF2B5EF4-FFF2-40B4-BE49-F238E27FC236}">
                  <a16:creationId xmlns:a16="http://schemas.microsoft.com/office/drawing/2014/main" id="{46B5F36D-0651-4243-941A-C9887D9B86F9}"/>
                </a:ext>
              </a:extLst>
            </p:cNvPr>
            <p:cNvGrpSpPr/>
            <p:nvPr/>
          </p:nvGrpSpPr>
          <p:grpSpPr>
            <a:xfrm>
              <a:off x="3865196" y="3648427"/>
              <a:ext cx="3663247" cy="2481294"/>
              <a:chOff x="668858" y="1713693"/>
              <a:chExt cx="3118846" cy="2481294"/>
            </a:xfrm>
          </p:grpSpPr>
          <p:grpSp>
            <p:nvGrpSpPr>
              <p:cNvPr id="54" name="Group 53" title="Fund Category (Grouped)">
                <a:extLst>
                  <a:ext uri="{FF2B5EF4-FFF2-40B4-BE49-F238E27FC236}">
                    <a16:creationId xmlns:a16="http://schemas.microsoft.com/office/drawing/2014/main" id="{EF83C8DD-4798-4F21-AD89-E5CB497403D8}"/>
                  </a:ext>
                </a:extLst>
              </p:cNvPr>
              <p:cNvGrpSpPr/>
              <p:nvPr/>
            </p:nvGrpSpPr>
            <p:grpSpPr>
              <a:xfrm>
                <a:off x="668859" y="1841172"/>
                <a:ext cx="3118845" cy="2353815"/>
                <a:chOff x="635303" y="1609683"/>
                <a:chExt cx="2460074" cy="2353815"/>
              </a:xfrm>
            </p:grpSpPr>
            <p:sp>
              <p:nvSpPr>
                <p:cNvPr id="57" name="Text Placeholder 80">
                  <a:extLst>
                    <a:ext uri="{FF2B5EF4-FFF2-40B4-BE49-F238E27FC236}">
                      <a16:creationId xmlns:a16="http://schemas.microsoft.com/office/drawing/2014/main" id="{FE0DE323-3249-4545-903D-2DD5E00C336C}"/>
                    </a:ext>
                  </a:extLst>
                </p:cNvPr>
                <p:cNvSpPr txBox="1">
                  <a:spLocks/>
                </p:cNvSpPr>
                <p:nvPr/>
              </p:nvSpPr>
              <p:spPr>
                <a:xfrm>
                  <a:off x="1226168" y="1609683"/>
                  <a:ext cx="1304623" cy="5161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Tahoma"/>
                      <a:ea typeface="+mn-ea"/>
                      <a:cs typeface="+mn-cs"/>
                    </a:rPr>
                    <a:t>(English Learner)</a:t>
                  </a:r>
                </a:p>
              </p:txBody>
            </p:sp>
            <p:sp>
              <p:nvSpPr>
                <p:cNvPr id="58" name="Text Placeholder 80">
                  <a:extLst>
                    <a:ext uri="{FF2B5EF4-FFF2-40B4-BE49-F238E27FC236}">
                      <a16:creationId xmlns:a16="http://schemas.microsoft.com/office/drawing/2014/main" id="{CBB788EB-DC87-4AAF-9CA7-071E3AD00DA9}"/>
                    </a:ext>
                  </a:extLst>
                </p:cNvPr>
                <p:cNvSpPr txBox="1">
                  <a:spLocks/>
                </p:cNvSpPr>
                <p:nvPr/>
              </p:nvSpPr>
              <p:spPr>
                <a:xfrm>
                  <a:off x="635303" y="2147744"/>
                  <a:ext cx="2460074" cy="181575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Home Language Survey Primary language other English or American Sign Language.</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AND</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Initial ELPAC assessment indicates student lacks clearly defined English language skills of listening, speaking, reading, and/or writing necessary to succeed in the school's regular instructional programs.</a:t>
                  </a:r>
                  <a:endParaRPr kumimoji="0" lang="en-US" sz="1400" b="0" i="0" u="none" strike="noStrike" kern="1200" cap="none" spc="0" normalizeH="0" baseline="0" noProof="0" dirty="0">
                    <a:ln>
                      <a:noFill/>
                    </a:ln>
                    <a:solidFill>
                      <a:srgbClr val="FB6542"/>
                    </a:solidFill>
                    <a:effectLst/>
                    <a:uLnTx/>
                    <a:uFillTx/>
                    <a:latin typeface="Tahoma"/>
                    <a:ea typeface="+mn-ea"/>
                    <a:cs typeface="+mn-cs"/>
                  </a:endParaRPr>
                </a:p>
              </p:txBody>
            </p:sp>
          </p:grpSp>
          <p:sp>
            <p:nvSpPr>
              <p:cNvPr id="55" name="Text Placeholder 80">
                <a:extLst>
                  <a:ext uri="{FF2B5EF4-FFF2-40B4-BE49-F238E27FC236}">
                    <a16:creationId xmlns:a16="http://schemas.microsoft.com/office/drawing/2014/main" id="{ACD40B02-A03F-4283-9FA1-897065B4F41D}"/>
                  </a:ext>
                </a:extLst>
              </p:cNvPr>
              <p:cNvSpPr txBox="1">
                <a:spLocks/>
              </p:cNvSpPr>
              <p:nvPr/>
            </p:nvSpPr>
            <p:spPr>
              <a:xfrm>
                <a:off x="668858" y="1713693"/>
                <a:ext cx="748880" cy="64363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FF735D"/>
                    </a:solidFill>
                    <a:effectLst/>
                    <a:uLnTx/>
                    <a:uFillTx/>
                    <a:latin typeface="Tahoma"/>
                    <a:ea typeface="+mn-ea"/>
                    <a:cs typeface="+mn-cs"/>
                  </a:rPr>
                  <a:t>EL</a:t>
                </a:r>
              </a:p>
            </p:txBody>
          </p:sp>
        </p:grpSp>
        <p:grpSp>
          <p:nvGrpSpPr>
            <p:cNvPr id="59" name="Group 58">
              <a:extLst>
                <a:ext uri="{FF2B5EF4-FFF2-40B4-BE49-F238E27FC236}">
                  <a16:creationId xmlns:a16="http://schemas.microsoft.com/office/drawing/2014/main" id="{D22739CE-33DA-47B2-8F6E-5526F0FDC577}"/>
                </a:ext>
              </a:extLst>
            </p:cNvPr>
            <p:cNvGrpSpPr/>
            <p:nvPr/>
          </p:nvGrpSpPr>
          <p:grpSpPr>
            <a:xfrm>
              <a:off x="7688319" y="3648427"/>
              <a:ext cx="3996071" cy="2716588"/>
              <a:chOff x="668858" y="1735599"/>
              <a:chExt cx="3031775" cy="2716588"/>
            </a:xfrm>
          </p:grpSpPr>
          <p:grpSp>
            <p:nvGrpSpPr>
              <p:cNvPr id="60" name="Group 59" title="Fund Category (Grouped)">
                <a:extLst>
                  <a:ext uri="{FF2B5EF4-FFF2-40B4-BE49-F238E27FC236}">
                    <a16:creationId xmlns:a16="http://schemas.microsoft.com/office/drawing/2014/main" id="{4FB6731A-A25B-4241-A684-B88909B4CD81}"/>
                  </a:ext>
                </a:extLst>
              </p:cNvPr>
              <p:cNvGrpSpPr/>
              <p:nvPr/>
            </p:nvGrpSpPr>
            <p:grpSpPr>
              <a:xfrm>
                <a:off x="668859" y="1815195"/>
                <a:ext cx="3031774" cy="2636992"/>
                <a:chOff x="635303" y="1583706"/>
                <a:chExt cx="2391394" cy="2636992"/>
              </a:xfrm>
            </p:grpSpPr>
            <p:sp>
              <p:nvSpPr>
                <p:cNvPr id="62" name="Text Placeholder 80">
                  <a:extLst>
                    <a:ext uri="{FF2B5EF4-FFF2-40B4-BE49-F238E27FC236}">
                      <a16:creationId xmlns:a16="http://schemas.microsoft.com/office/drawing/2014/main" id="{B147D374-34CE-4384-99A8-A37092E71B29}"/>
                    </a:ext>
                  </a:extLst>
                </p:cNvPr>
                <p:cNvSpPr txBox="1">
                  <a:spLocks/>
                </p:cNvSpPr>
                <p:nvPr/>
              </p:nvSpPr>
              <p:spPr>
                <a:xfrm>
                  <a:off x="1536902" y="1583706"/>
                  <a:ext cx="1489795" cy="5161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555FAD"/>
                      </a:solidFill>
                      <a:effectLst/>
                      <a:uLnTx/>
                      <a:uFillTx/>
                      <a:latin typeface="Tahoma"/>
                      <a:ea typeface="+mn-ea"/>
                      <a:cs typeface="+mn-cs"/>
                    </a:rPr>
                    <a:t>(Reclassified Fluent English Proficient)</a:t>
                  </a:r>
                </a:p>
              </p:txBody>
            </p:sp>
            <p:sp>
              <p:nvSpPr>
                <p:cNvPr id="63" name="Text Placeholder 80">
                  <a:extLst>
                    <a:ext uri="{FF2B5EF4-FFF2-40B4-BE49-F238E27FC236}">
                      <a16:creationId xmlns:a16="http://schemas.microsoft.com/office/drawing/2014/main" id="{4818BC1A-17C5-42F0-9C5B-36FDDCE07392}"/>
                    </a:ext>
                  </a:extLst>
                </p:cNvPr>
                <p:cNvSpPr txBox="1">
                  <a:spLocks/>
                </p:cNvSpPr>
                <p:nvPr/>
              </p:nvSpPr>
              <p:spPr>
                <a:xfrm>
                  <a:off x="635303" y="2147743"/>
                  <a:ext cx="2391394" cy="20729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Identified as an English learner (EL) and </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AND</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Subsequently reclassified/ </a:t>
                  </a:r>
                  <a:r>
                    <a:rPr kumimoji="0" lang="en-US" sz="1400" b="0" i="0" u="none" strike="noStrike" kern="1200" cap="none" spc="0" normalizeH="0" baseline="0" noProof="0" dirty="0" err="1">
                      <a:ln>
                        <a:noFill/>
                      </a:ln>
                      <a:solidFill>
                        <a:srgbClr val="3F3F3F"/>
                      </a:solidFill>
                      <a:effectLst/>
                      <a:uLnTx/>
                      <a:uFillTx/>
                      <a:latin typeface="Arial" panose="020B0604020202020204" pitchFamily="34" charset="0"/>
                      <a:ea typeface="Times New Roman" panose="02020603050405020304" pitchFamily="18" charset="0"/>
                      <a:cs typeface="+mn-cs"/>
                    </a:rPr>
                    <a:t>redesignated</a:t>
                  </a: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 in California, per Education Code 313, as proficient in English. Based on ELPAC Summative test results. </a:t>
                  </a:r>
                  <a:endParaRPr kumimoji="0" lang="en-US" sz="1400" b="0" i="0" u="none" strike="noStrike" kern="1200" cap="none" spc="0" normalizeH="0" baseline="0" noProof="0" dirty="0">
                    <a:ln>
                      <a:noFill/>
                    </a:ln>
                    <a:solidFill>
                      <a:srgbClr val="FB6542"/>
                    </a:solidFill>
                    <a:effectLst/>
                    <a:uLnTx/>
                    <a:uFillTx/>
                    <a:latin typeface="Tahoma"/>
                    <a:ea typeface="+mn-ea"/>
                    <a:cs typeface="+mn-cs"/>
                  </a:endParaRPr>
                </a:p>
              </p:txBody>
            </p:sp>
          </p:grpSp>
          <p:sp>
            <p:nvSpPr>
              <p:cNvPr id="61" name="Text Placeholder 80">
                <a:extLst>
                  <a:ext uri="{FF2B5EF4-FFF2-40B4-BE49-F238E27FC236}">
                    <a16:creationId xmlns:a16="http://schemas.microsoft.com/office/drawing/2014/main" id="{15BF0BFE-0C89-4196-AC65-A5A4D2096E6C}"/>
                  </a:ext>
                </a:extLst>
              </p:cNvPr>
              <p:cNvSpPr txBox="1">
                <a:spLocks/>
              </p:cNvSpPr>
              <p:nvPr/>
            </p:nvSpPr>
            <p:spPr>
              <a:xfrm>
                <a:off x="668858" y="1735599"/>
                <a:ext cx="1020293" cy="64363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555FAD"/>
                    </a:solidFill>
                    <a:effectLst/>
                    <a:uLnTx/>
                    <a:uFillTx/>
                    <a:latin typeface="Tahoma"/>
                    <a:ea typeface="+mn-ea"/>
                    <a:cs typeface="+mn-cs"/>
                  </a:rPr>
                  <a:t>RFEP</a:t>
                </a:r>
              </a:p>
            </p:txBody>
          </p:sp>
        </p:grpSp>
        <p:grpSp>
          <p:nvGrpSpPr>
            <p:cNvPr id="30" name="Group 29">
              <a:extLst>
                <a:ext uri="{FF2B5EF4-FFF2-40B4-BE49-F238E27FC236}">
                  <a16:creationId xmlns:a16="http://schemas.microsoft.com/office/drawing/2014/main" id="{ABED7A11-7430-48FC-9EA8-F45A4B656D6F}"/>
                </a:ext>
              </a:extLst>
            </p:cNvPr>
            <p:cNvGrpSpPr/>
            <p:nvPr/>
          </p:nvGrpSpPr>
          <p:grpSpPr>
            <a:xfrm>
              <a:off x="7710464" y="1223652"/>
              <a:ext cx="3996072" cy="1997130"/>
              <a:chOff x="668858" y="1735599"/>
              <a:chExt cx="3031775" cy="1997130"/>
            </a:xfrm>
          </p:grpSpPr>
          <p:grpSp>
            <p:nvGrpSpPr>
              <p:cNvPr id="31" name="Group 30" title="Fund Category (Grouped)">
                <a:extLst>
                  <a:ext uri="{FF2B5EF4-FFF2-40B4-BE49-F238E27FC236}">
                    <a16:creationId xmlns:a16="http://schemas.microsoft.com/office/drawing/2014/main" id="{879D76E3-4E46-4B9A-80BE-592E3F89FE1B}"/>
                  </a:ext>
                </a:extLst>
              </p:cNvPr>
              <p:cNvGrpSpPr/>
              <p:nvPr/>
            </p:nvGrpSpPr>
            <p:grpSpPr>
              <a:xfrm>
                <a:off x="668859" y="1815195"/>
                <a:ext cx="3031774" cy="1917534"/>
                <a:chOff x="635303" y="1583706"/>
                <a:chExt cx="2391394" cy="1917534"/>
              </a:xfrm>
            </p:grpSpPr>
            <p:sp>
              <p:nvSpPr>
                <p:cNvPr id="33" name="Text Placeholder 80">
                  <a:extLst>
                    <a:ext uri="{FF2B5EF4-FFF2-40B4-BE49-F238E27FC236}">
                      <a16:creationId xmlns:a16="http://schemas.microsoft.com/office/drawing/2014/main" id="{0A0EACA5-6688-4659-A825-593531235F1B}"/>
                    </a:ext>
                  </a:extLst>
                </p:cNvPr>
                <p:cNvSpPr txBox="1">
                  <a:spLocks/>
                </p:cNvSpPr>
                <p:nvPr/>
              </p:nvSpPr>
              <p:spPr>
                <a:xfrm>
                  <a:off x="1536902" y="1583706"/>
                  <a:ext cx="1489795" cy="5161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C13131"/>
                      </a:solidFill>
                      <a:effectLst/>
                      <a:uLnTx/>
                      <a:uFillTx/>
                      <a:latin typeface="Tahoma"/>
                      <a:ea typeface="+mn-ea"/>
                      <a:cs typeface="+mn-cs"/>
                    </a:rPr>
                    <a:t>(Adult English Learner)</a:t>
                  </a:r>
                </a:p>
              </p:txBody>
            </p:sp>
            <p:sp>
              <p:nvSpPr>
                <p:cNvPr id="34" name="Text Placeholder 80">
                  <a:extLst>
                    <a:ext uri="{FF2B5EF4-FFF2-40B4-BE49-F238E27FC236}">
                      <a16:creationId xmlns:a16="http://schemas.microsoft.com/office/drawing/2014/main" id="{E4D00782-DDC9-4B1B-9AED-1993369F0C7E}"/>
                    </a:ext>
                  </a:extLst>
                </p:cNvPr>
                <p:cNvSpPr txBox="1">
                  <a:spLocks/>
                </p:cNvSpPr>
                <p:nvPr/>
              </p:nvSpPr>
              <p:spPr>
                <a:xfrm>
                  <a:off x="635303" y="2147744"/>
                  <a:ext cx="2391394" cy="1353496"/>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For KN-12 students age 22 and older identified as speaking a foreign language through local process but are not eligible to take the ELPAC due to age restrictions.</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endParaRPr>
                </a:p>
              </p:txBody>
            </p:sp>
          </p:grpSp>
          <p:sp>
            <p:nvSpPr>
              <p:cNvPr id="32" name="Text Placeholder 80">
                <a:extLst>
                  <a:ext uri="{FF2B5EF4-FFF2-40B4-BE49-F238E27FC236}">
                    <a16:creationId xmlns:a16="http://schemas.microsoft.com/office/drawing/2014/main" id="{5E713CAA-1EC6-4BDF-A7EE-696238EAFABA}"/>
                  </a:ext>
                </a:extLst>
              </p:cNvPr>
              <p:cNvSpPr txBox="1">
                <a:spLocks/>
              </p:cNvSpPr>
              <p:nvPr/>
            </p:nvSpPr>
            <p:spPr>
              <a:xfrm>
                <a:off x="668858" y="1735599"/>
                <a:ext cx="1020293" cy="64363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C13131"/>
                    </a:solidFill>
                    <a:effectLst/>
                    <a:uLnTx/>
                    <a:uFillTx/>
                    <a:latin typeface="Tahoma"/>
                    <a:ea typeface="+mn-ea"/>
                    <a:cs typeface="+mn-cs"/>
                  </a:rPr>
                  <a:t>ADEL</a:t>
                </a:r>
              </a:p>
            </p:txBody>
          </p:sp>
        </p:grpSp>
      </p:grpSp>
      <p:sp>
        <p:nvSpPr>
          <p:cNvPr id="3" name="Slide Number Placeholder 2">
            <a:extLst>
              <a:ext uri="{FF2B5EF4-FFF2-40B4-BE49-F238E27FC236}">
                <a16:creationId xmlns:a16="http://schemas.microsoft.com/office/drawing/2014/main" id="{7AD6DE4A-B3F2-4B39-8F2B-736A60A939FD}"/>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sp>
        <p:nvSpPr>
          <p:cNvPr id="7" name="Footer Placeholder 12">
            <a:extLst>
              <a:ext uri="{FF2B5EF4-FFF2-40B4-BE49-F238E27FC236}">
                <a16:creationId xmlns:a16="http://schemas.microsoft.com/office/drawing/2014/main" id="{0B8111C7-3742-0996-84AF-ED7FE125088E}"/>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433109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p:txBody>
          <a:bodyPr/>
          <a:lstStyle/>
          <a:p>
            <a:r>
              <a:rPr lang="en-US" dirty="0"/>
              <a:t>Normal ELAS Status Change</a:t>
            </a:r>
          </a:p>
        </p:txBody>
      </p:sp>
      <p:grpSp>
        <p:nvGrpSpPr>
          <p:cNvPr id="10" name="Group 9" descr="Flow chart showing the progression of ELA status change.">
            <a:extLst>
              <a:ext uri="{FF2B5EF4-FFF2-40B4-BE49-F238E27FC236}">
                <a16:creationId xmlns:a16="http://schemas.microsoft.com/office/drawing/2014/main" id="{6637438D-F25D-4753-9E62-29DA844B34E4}"/>
              </a:ext>
            </a:extLst>
          </p:cNvPr>
          <p:cNvGrpSpPr/>
          <p:nvPr/>
        </p:nvGrpSpPr>
        <p:grpSpPr>
          <a:xfrm>
            <a:off x="395892" y="1247775"/>
            <a:ext cx="11432174" cy="4867000"/>
            <a:chOff x="395892" y="1247775"/>
            <a:chExt cx="11432174" cy="4867000"/>
          </a:xfrm>
        </p:grpSpPr>
        <p:sp>
          <p:nvSpPr>
            <p:cNvPr id="15" name="Rounded Rectangle 7">
              <a:extLst>
                <a:ext uri="{FF2B5EF4-FFF2-40B4-BE49-F238E27FC236}">
                  <a16:creationId xmlns:a16="http://schemas.microsoft.com/office/drawing/2014/main" id="{50727B34-8843-491D-B46A-178BC5A8AA34}"/>
                </a:ext>
              </a:extLst>
            </p:cNvPr>
            <p:cNvSpPr/>
            <p:nvPr/>
          </p:nvSpPr>
          <p:spPr bwMode="auto">
            <a:xfrm>
              <a:off x="395892" y="1547499"/>
              <a:ext cx="1226216" cy="606400"/>
            </a:xfrm>
            <a:prstGeom prst="roundRect">
              <a:avLst/>
            </a:prstGeom>
            <a:solidFill>
              <a:srgbClr val="FFC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Acceptable Initial Status</a:t>
              </a:r>
            </a:p>
          </p:txBody>
        </p:sp>
        <p:sp>
          <p:nvSpPr>
            <p:cNvPr id="16" name="Rounded Rectangle 7">
              <a:extLst>
                <a:ext uri="{FF2B5EF4-FFF2-40B4-BE49-F238E27FC236}">
                  <a16:creationId xmlns:a16="http://schemas.microsoft.com/office/drawing/2014/main" id="{0A7688A6-00AF-4692-A9C3-BB16661DF7FB}"/>
                </a:ext>
              </a:extLst>
            </p:cNvPr>
            <p:cNvSpPr/>
            <p:nvPr/>
          </p:nvSpPr>
          <p:spPr bwMode="auto">
            <a:xfrm>
              <a:off x="404625" y="2646515"/>
              <a:ext cx="1226215" cy="714398"/>
            </a:xfrm>
            <a:prstGeom prst="roundRect">
              <a:avLst/>
            </a:prstGeom>
            <a:solidFill>
              <a:srgbClr val="FF735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Possible status after Initial Test</a:t>
              </a:r>
            </a:p>
          </p:txBody>
        </p:sp>
        <p:sp>
          <p:nvSpPr>
            <p:cNvPr id="17" name="Rounded Rectangle 7">
              <a:extLst>
                <a:ext uri="{FF2B5EF4-FFF2-40B4-BE49-F238E27FC236}">
                  <a16:creationId xmlns:a16="http://schemas.microsoft.com/office/drawing/2014/main" id="{854BC964-52E6-4F8E-8F38-E7D740C4E740}"/>
                </a:ext>
              </a:extLst>
            </p:cNvPr>
            <p:cNvSpPr/>
            <p:nvPr/>
          </p:nvSpPr>
          <p:spPr bwMode="auto">
            <a:xfrm>
              <a:off x="395893" y="3900825"/>
              <a:ext cx="1234948" cy="606400"/>
            </a:xfrm>
            <a:prstGeom prst="roundRect">
              <a:avLst/>
            </a:prstGeom>
            <a:solidFill>
              <a:srgbClr val="555FA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Must be preceded by EL Record</a:t>
              </a:r>
            </a:p>
          </p:txBody>
        </p:sp>
        <p:sp>
          <p:nvSpPr>
            <p:cNvPr id="18" name="TextBox 17">
              <a:extLst>
                <a:ext uri="{FF2B5EF4-FFF2-40B4-BE49-F238E27FC236}">
                  <a16:creationId xmlns:a16="http://schemas.microsoft.com/office/drawing/2014/main" id="{4E2175E3-1286-40BE-9D9E-599FEC2FC16A}"/>
                </a:ext>
              </a:extLst>
            </p:cNvPr>
            <p:cNvSpPr txBox="1"/>
            <p:nvPr/>
          </p:nvSpPr>
          <p:spPr>
            <a:xfrm>
              <a:off x="1788959" y="1481367"/>
              <a:ext cx="16510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Determined based on filled out HLS form</a:t>
              </a:r>
            </a:p>
          </p:txBody>
        </p:sp>
        <p:sp>
          <p:nvSpPr>
            <p:cNvPr id="19" name="TextBox 18">
              <a:extLst>
                <a:ext uri="{FF2B5EF4-FFF2-40B4-BE49-F238E27FC236}">
                  <a16:creationId xmlns:a16="http://schemas.microsoft.com/office/drawing/2014/main" id="{98288ADE-086B-4CD6-A4F3-11DBE65AC2E3}"/>
                </a:ext>
              </a:extLst>
            </p:cNvPr>
            <p:cNvSpPr txBox="1"/>
            <p:nvPr/>
          </p:nvSpPr>
          <p:spPr>
            <a:xfrm>
              <a:off x="1899064" y="2691884"/>
              <a:ext cx="183303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Determined based on Initial ELPAC test results.</a:t>
              </a:r>
            </a:p>
          </p:txBody>
        </p:sp>
        <p:sp>
          <p:nvSpPr>
            <p:cNvPr id="24" name="TextBox 23">
              <a:extLst>
                <a:ext uri="{FF2B5EF4-FFF2-40B4-BE49-F238E27FC236}">
                  <a16:creationId xmlns:a16="http://schemas.microsoft.com/office/drawing/2014/main" id="{9ACAD084-5188-4631-9AE2-238B5E4415B7}"/>
                </a:ext>
              </a:extLst>
            </p:cNvPr>
            <p:cNvSpPr txBox="1"/>
            <p:nvPr/>
          </p:nvSpPr>
          <p:spPr>
            <a:xfrm>
              <a:off x="1899064" y="3866428"/>
              <a:ext cx="18330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Locally determined based on Summative ELPAC test results and other criteria.</a:t>
              </a:r>
            </a:p>
          </p:txBody>
        </p:sp>
        <p:grpSp>
          <p:nvGrpSpPr>
            <p:cNvPr id="6" name="Group 5">
              <a:extLst>
                <a:ext uri="{FF2B5EF4-FFF2-40B4-BE49-F238E27FC236}">
                  <a16:creationId xmlns:a16="http://schemas.microsoft.com/office/drawing/2014/main" id="{287CD8EF-C538-493B-BF2B-8A5E717D88E5}"/>
                </a:ext>
              </a:extLst>
            </p:cNvPr>
            <p:cNvGrpSpPr/>
            <p:nvPr/>
          </p:nvGrpSpPr>
          <p:grpSpPr>
            <a:xfrm>
              <a:off x="7509670" y="1247775"/>
              <a:ext cx="2312051" cy="1219939"/>
              <a:chOff x="7509670" y="1371600"/>
              <a:chExt cx="2312051" cy="1219939"/>
            </a:xfrm>
          </p:grpSpPr>
          <p:sp>
            <p:nvSpPr>
              <p:cNvPr id="43" name="Rounded Rectangle 9">
                <a:extLst>
                  <a:ext uri="{FF2B5EF4-FFF2-40B4-BE49-F238E27FC236}">
                    <a16:creationId xmlns:a16="http://schemas.microsoft.com/office/drawing/2014/main" id="{71B90C6D-F8C5-4893-B1CD-B659F98A93D4}"/>
                  </a:ext>
                </a:extLst>
              </p:cNvPr>
              <p:cNvSpPr/>
              <p:nvPr/>
            </p:nvSpPr>
            <p:spPr bwMode="auto">
              <a:xfrm>
                <a:off x="8190827" y="1371600"/>
                <a:ext cx="1630894" cy="1219939"/>
              </a:xfrm>
              <a:prstGeom prst="roundRect">
                <a:avLst/>
              </a:prstGeom>
              <a:solidFill>
                <a:srgbClr val="FF735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IFEP</a:t>
                </a:r>
              </a:p>
            </p:txBody>
          </p:sp>
          <p:cxnSp>
            <p:nvCxnSpPr>
              <p:cNvPr id="38" name="Straight Arrow Connector 37">
                <a:extLst>
                  <a:ext uri="{FF2B5EF4-FFF2-40B4-BE49-F238E27FC236}">
                    <a16:creationId xmlns:a16="http://schemas.microsoft.com/office/drawing/2014/main" id="{3FE0C221-F7CA-4349-8581-B96F275189F2}"/>
                  </a:ext>
                </a:extLst>
              </p:cNvPr>
              <p:cNvCxnSpPr>
                <a:stCxn id="42" idx="3"/>
                <a:endCxn id="43" idx="1"/>
              </p:cNvCxnSpPr>
              <p:nvPr/>
            </p:nvCxnSpPr>
            <p:spPr>
              <a:xfrm flipV="1">
                <a:off x="7509670" y="1981570"/>
                <a:ext cx="681157" cy="47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7" name="Group 6">
              <a:extLst>
                <a:ext uri="{FF2B5EF4-FFF2-40B4-BE49-F238E27FC236}">
                  <a16:creationId xmlns:a16="http://schemas.microsoft.com/office/drawing/2014/main" id="{4C53C325-18B9-4F0B-9DE3-75711F52C122}"/>
                </a:ext>
              </a:extLst>
            </p:cNvPr>
            <p:cNvGrpSpPr/>
            <p:nvPr/>
          </p:nvGrpSpPr>
          <p:grpSpPr>
            <a:xfrm>
              <a:off x="7509671" y="2021457"/>
              <a:ext cx="2312050" cy="2214934"/>
              <a:chOff x="7509671" y="2145282"/>
              <a:chExt cx="2312050" cy="2214934"/>
            </a:xfrm>
          </p:grpSpPr>
          <p:sp>
            <p:nvSpPr>
              <p:cNvPr id="45" name="Rounded Rectangle 12">
                <a:extLst>
                  <a:ext uri="{FF2B5EF4-FFF2-40B4-BE49-F238E27FC236}">
                    <a16:creationId xmlns:a16="http://schemas.microsoft.com/office/drawing/2014/main" id="{2652BFE5-F2B7-494E-B760-B0F6E23B33C8}"/>
                  </a:ext>
                </a:extLst>
              </p:cNvPr>
              <p:cNvSpPr/>
              <p:nvPr/>
            </p:nvSpPr>
            <p:spPr bwMode="auto">
              <a:xfrm>
                <a:off x="8190827" y="3140277"/>
                <a:ext cx="1630894" cy="1219939"/>
              </a:xfrm>
              <a:prstGeom prst="roundRect">
                <a:avLst/>
              </a:prstGeom>
              <a:solidFill>
                <a:srgbClr val="FF735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EL</a:t>
                </a:r>
              </a:p>
            </p:txBody>
          </p:sp>
          <p:cxnSp>
            <p:nvCxnSpPr>
              <p:cNvPr id="39" name="Connector: Elbow 38">
                <a:extLst>
                  <a:ext uri="{FF2B5EF4-FFF2-40B4-BE49-F238E27FC236}">
                    <a16:creationId xmlns:a16="http://schemas.microsoft.com/office/drawing/2014/main" id="{202FE445-70F0-4068-BE06-C37086D74335}"/>
                  </a:ext>
                </a:extLst>
              </p:cNvPr>
              <p:cNvCxnSpPr>
                <a:cxnSpLocks/>
              </p:cNvCxnSpPr>
              <p:nvPr/>
            </p:nvCxnSpPr>
            <p:spPr>
              <a:xfrm>
                <a:off x="7509671" y="2145282"/>
                <a:ext cx="681156" cy="1763965"/>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grpSp>
        <p:cxnSp>
          <p:nvCxnSpPr>
            <p:cNvPr id="40" name="Connector: Elbow 39">
              <a:extLst>
                <a:ext uri="{FF2B5EF4-FFF2-40B4-BE49-F238E27FC236}">
                  <a16:creationId xmlns:a16="http://schemas.microsoft.com/office/drawing/2014/main" id="{9FDA5E1F-0155-44E2-B70F-289F38809F8E}"/>
                </a:ext>
              </a:extLst>
            </p:cNvPr>
            <p:cNvCxnSpPr>
              <a:cxnSpLocks/>
              <a:stCxn id="42" idx="2"/>
              <a:endCxn id="44" idx="0"/>
            </p:cNvCxnSpPr>
            <p:nvPr/>
          </p:nvCxnSpPr>
          <p:spPr>
            <a:xfrm rot="16200000" flipH="1">
              <a:off x="6740974" y="2629535"/>
              <a:ext cx="2422411" cy="2108189"/>
            </a:xfrm>
            <a:prstGeom prst="bentConnector3">
              <a:avLst>
                <a:gd name="adj1" fmla="val 88691"/>
              </a:avLst>
            </a:prstGeom>
            <a:ln>
              <a:headEnd type="triangle"/>
              <a:tailEnd type="triangle"/>
            </a:ln>
          </p:spPr>
          <p:style>
            <a:lnRef idx="3">
              <a:schemeClr val="dk1"/>
            </a:lnRef>
            <a:fillRef idx="0">
              <a:schemeClr val="dk1"/>
            </a:fillRef>
            <a:effectRef idx="2">
              <a:schemeClr val="dk1"/>
            </a:effectRef>
            <a:fontRef idx="minor">
              <a:schemeClr val="tx1"/>
            </a:fontRef>
          </p:style>
        </p:cxnSp>
        <p:grpSp>
          <p:nvGrpSpPr>
            <p:cNvPr id="8" name="Group 7">
              <a:extLst>
                <a:ext uri="{FF2B5EF4-FFF2-40B4-BE49-F238E27FC236}">
                  <a16:creationId xmlns:a16="http://schemas.microsoft.com/office/drawing/2014/main" id="{4DE7D9B4-8B9C-4956-96BF-6E7F6FDF4554}"/>
                </a:ext>
              </a:extLst>
            </p:cNvPr>
            <p:cNvGrpSpPr/>
            <p:nvPr/>
          </p:nvGrpSpPr>
          <p:grpSpPr>
            <a:xfrm>
              <a:off x="9821721" y="3011741"/>
              <a:ext cx="2006345" cy="1219939"/>
              <a:chOff x="9821721" y="3135566"/>
              <a:chExt cx="2006345" cy="1219939"/>
            </a:xfrm>
          </p:grpSpPr>
          <p:sp>
            <p:nvSpPr>
              <p:cNvPr id="46" name="Rounded Rectangle 13">
                <a:extLst>
                  <a:ext uri="{FF2B5EF4-FFF2-40B4-BE49-F238E27FC236}">
                    <a16:creationId xmlns:a16="http://schemas.microsoft.com/office/drawing/2014/main" id="{97EC4F0D-A284-4650-A6CE-E0E5636CBF78}"/>
                  </a:ext>
                </a:extLst>
              </p:cNvPr>
              <p:cNvSpPr/>
              <p:nvPr/>
            </p:nvSpPr>
            <p:spPr bwMode="auto">
              <a:xfrm>
                <a:off x="10197172" y="3135566"/>
                <a:ext cx="1630894" cy="1219939"/>
              </a:xfrm>
              <a:prstGeom prst="roundRect">
                <a:avLst/>
              </a:prstGeom>
              <a:solidFill>
                <a:srgbClr val="555FAD"/>
              </a:solidFill>
              <a:ln>
                <a:solidFill>
                  <a:srgbClr val="555FAD"/>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RFEP</a:t>
                </a:r>
              </a:p>
            </p:txBody>
          </p:sp>
          <p:cxnSp>
            <p:nvCxnSpPr>
              <p:cNvPr id="41" name="Straight Arrow Connector 40">
                <a:extLst>
                  <a:ext uri="{FF2B5EF4-FFF2-40B4-BE49-F238E27FC236}">
                    <a16:creationId xmlns:a16="http://schemas.microsoft.com/office/drawing/2014/main" id="{09B3FFF2-D265-4EFD-A245-D3814B3F3D88}"/>
                  </a:ext>
                </a:extLst>
              </p:cNvPr>
              <p:cNvCxnSpPr>
                <a:cxnSpLocks/>
                <a:stCxn id="45" idx="3"/>
                <a:endCxn id="46" idx="1"/>
              </p:cNvCxnSpPr>
              <p:nvPr/>
            </p:nvCxnSpPr>
            <p:spPr>
              <a:xfrm>
                <a:off x="9821721" y="3740722"/>
                <a:ext cx="375451" cy="48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4" name="Rounded Rectangle 7">
              <a:extLst>
                <a:ext uri="{FF2B5EF4-FFF2-40B4-BE49-F238E27FC236}">
                  <a16:creationId xmlns:a16="http://schemas.microsoft.com/office/drawing/2014/main" id="{F48D6DF4-A480-4387-A839-DC52C98038E3}"/>
                </a:ext>
              </a:extLst>
            </p:cNvPr>
            <p:cNvSpPr/>
            <p:nvPr/>
          </p:nvSpPr>
          <p:spPr bwMode="auto">
            <a:xfrm>
              <a:off x="5041900" y="3140714"/>
              <a:ext cx="1071442" cy="769232"/>
            </a:xfrm>
            <a:prstGeom prst="roundRect">
              <a:avLst/>
            </a:prstGeom>
            <a:solidFill>
              <a:srgbClr val="42C1B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Home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Language Survey</a:t>
              </a:r>
            </a:p>
          </p:txBody>
        </p:sp>
        <p:grpSp>
          <p:nvGrpSpPr>
            <p:cNvPr id="4" name="Group 3">
              <a:extLst>
                <a:ext uri="{FF2B5EF4-FFF2-40B4-BE49-F238E27FC236}">
                  <a16:creationId xmlns:a16="http://schemas.microsoft.com/office/drawing/2014/main" id="{965A72E7-AA05-4AD2-B341-B82217176238}"/>
                </a:ext>
              </a:extLst>
            </p:cNvPr>
            <p:cNvGrpSpPr/>
            <p:nvPr/>
          </p:nvGrpSpPr>
          <p:grpSpPr>
            <a:xfrm>
              <a:off x="5577622" y="3909946"/>
              <a:ext cx="4244099" cy="2204829"/>
              <a:chOff x="5577622" y="3909933"/>
              <a:chExt cx="4244099" cy="2204829"/>
            </a:xfrm>
          </p:grpSpPr>
          <p:sp>
            <p:nvSpPr>
              <p:cNvPr id="44" name="Rounded Rectangle 10">
                <a:extLst>
                  <a:ext uri="{FF2B5EF4-FFF2-40B4-BE49-F238E27FC236}">
                    <a16:creationId xmlns:a16="http://schemas.microsoft.com/office/drawing/2014/main" id="{BABD7D5F-6C89-401A-8F74-C7252A0E1356}"/>
                  </a:ext>
                </a:extLst>
              </p:cNvPr>
              <p:cNvSpPr/>
              <p:nvPr/>
            </p:nvSpPr>
            <p:spPr bwMode="auto">
              <a:xfrm>
                <a:off x="8190827" y="4894823"/>
                <a:ext cx="1630894" cy="1219939"/>
              </a:xfrm>
              <a:prstGeom prst="roundRect">
                <a:avLst/>
              </a:prstGeom>
              <a:solidFill>
                <a:srgbClr val="FFC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EO</a:t>
                </a:r>
              </a:p>
            </p:txBody>
          </p:sp>
          <p:cxnSp>
            <p:nvCxnSpPr>
              <p:cNvPr id="35" name="Connector: Elbow 34">
                <a:extLst>
                  <a:ext uri="{FF2B5EF4-FFF2-40B4-BE49-F238E27FC236}">
                    <a16:creationId xmlns:a16="http://schemas.microsoft.com/office/drawing/2014/main" id="{CF83DD11-D0C5-484E-ABE3-6E759A739121}"/>
                  </a:ext>
                </a:extLst>
              </p:cNvPr>
              <p:cNvCxnSpPr>
                <a:cxnSpLocks/>
                <a:stCxn id="34" idx="2"/>
                <a:endCxn id="44" idx="1"/>
              </p:cNvCxnSpPr>
              <p:nvPr/>
            </p:nvCxnSpPr>
            <p:spPr>
              <a:xfrm rot="16200000" flipH="1">
                <a:off x="6086795" y="3400760"/>
                <a:ext cx="1594859" cy="2613206"/>
              </a:xfrm>
              <a:prstGeom prst="bentConnector2">
                <a:avLst/>
              </a:prstGeom>
              <a:ln>
                <a:tailEnd type="triangle"/>
              </a:ln>
            </p:spPr>
            <p:style>
              <a:lnRef idx="3">
                <a:schemeClr val="dk1"/>
              </a:lnRef>
              <a:fillRef idx="0">
                <a:schemeClr val="dk1"/>
              </a:fillRef>
              <a:effectRef idx="2">
                <a:schemeClr val="dk1"/>
              </a:effectRef>
              <a:fontRef idx="minor">
                <a:schemeClr val="tx1"/>
              </a:fontRef>
            </p:style>
          </p:cxnSp>
        </p:grpSp>
        <p:grpSp>
          <p:nvGrpSpPr>
            <p:cNvPr id="5" name="Group 4">
              <a:extLst>
                <a:ext uri="{FF2B5EF4-FFF2-40B4-BE49-F238E27FC236}">
                  <a16:creationId xmlns:a16="http://schemas.microsoft.com/office/drawing/2014/main" id="{220534F9-A1DE-460E-8011-514150C9BBE0}"/>
                </a:ext>
              </a:extLst>
            </p:cNvPr>
            <p:cNvGrpSpPr/>
            <p:nvPr/>
          </p:nvGrpSpPr>
          <p:grpSpPr>
            <a:xfrm>
              <a:off x="5577622" y="1252486"/>
              <a:ext cx="1932048" cy="1878703"/>
              <a:chOff x="5577622" y="1376311"/>
              <a:chExt cx="1932048" cy="1878703"/>
            </a:xfrm>
          </p:grpSpPr>
          <p:sp>
            <p:nvSpPr>
              <p:cNvPr id="42" name="Rounded Rectangle 7">
                <a:extLst>
                  <a:ext uri="{FF2B5EF4-FFF2-40B4-BE49-F238E27FC236}">
                    <a16:creationId xmlns:a16="http://schemas.microsoft.com/office/drawing/2014/main" id="{F61D720A-8A52-4E37-A891-4E1CF28A37D5}"/>
                  </a:ext>
                </a:extLst>
              </p:cNvPr>
              <p:cNvSpPr/>
              <p:nvPr/>
            </p:nvSpPr>
            <p:spPr bwMode="auto">
              <a:xfrm>
                <a:off x="6286499" y="1376311"/>
                <a:ext cx="1223171" cy="1219939"/>
              </a:xfrm>
              <a:prstGeom prst="roundRect">
                <a:avLst/>
              </a:prstGeom>
              <a:solidFill>
                <a:srgbClr val="FFC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TBD</a:t>
                </a:r>
              </a:p>
            </p:txBody>
          </p:sp>
          <p:cxnSp>
            <p:nvCxnSpPr>
              <p:cNvPr id="36" name="Connector: Elbow 35">
                <a:extLst>
                  <a:ext uri="{FF2B5EF4-FFF2-40B4-BE49-F238E27FC236}">
                    <a16:creationId xmlns:a16="http://schemas.microsoft.com/office/drawing/2014/main" id="{D0A47F41-F406-43CF-8701-9363667AC671}"/>
                  </a:ext>
                </a:extLst>
              </p:cNvPr>
              <p:cNvCxnSpPr>
                <a:cxnSpLocks/>
                <a:stCxn id="34" idx="0"/>
                <a:endCxn id="42" idx="1"/>
              </p:cNvCxnSpPr>
              <p:nvPr/>
            </p:nvCxnSpPr>
            <p:spPr>
              <a:xfrm rot="5400000" flipH="1" flipV="1">
                <a:off x="5297694" y="2266209"/>
                <a:ext cx="1268733" cy="70887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grpSp>
        <p:sp>
          <p:nvSpPr>
            <p:cNvPr id="31" name="Rounded Rectangle 7">
              <a:extLst>
                <a:ext uri="{FF2B5EF4-FFF2-40B4-BE49-F238E27FC236}">
                  <a16:creationId xmlns:a16="http://schemas.microsoft.com/office/drawing/2014/main" id="{D9DA4F51-D899-4A0B-90E0-D5BF15F4EB04}"/>
                </a:ext>
              </a:extLst>
            </p:cNvPr>
            <p:cNvSpPr/>
            <p:nvPr/>
          </p:nvSpPr>
          <p:spPr bwMode="auto">
            <a:xfrm>
              <a:off x="395892" y="4972845"/>
              <a:ext cx="1234948" cy="606400"/>
            </a:xfrm>
            <a:prstGeom prst="roundRect">
              <a:avLst/>
            </a:prstGeom>
            <a:solidFill>
              <a:schemeClr val="bg2">
                <a:lumMod val="7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Non- eligible adults</a:t>
              </a:r>
            </a:p>
          </p:txBody>
        </p:sp>
        <p:sp>
          <p:nvSpPr>
            <p:cNvPr id="32" name="TextBox 31">
              <a:extLst>
                <a:ext uri="{FF2B5EF4-FFF2-40B4-BE49-F238E27FC236}">
                  <a16:creationId xmlns:a16="http://schemas.microsoft.com/office/drawing/2014/main" id="{34214828-FD47-4B1B-8EBF-4CC1E64432CF}"/>
                </a:ext>
              </a:extLst>
            </p:cNvPr>
            <p:cNvSpPr txBox="1"/>
            <p:nvPr/>
          </p:nvSpPr>
          <p:spPr>
            <a:xfrm>
              <a:off x="1899064" y="4919354"/>
              <a:ext cx="192046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For students KN-12 who are 22 </a:t>
              </a:r>
              <a:r>
                <a:rPr kumimoji="0" lang="en-US" sz="1400" b="0" i="0" u="none" strike="noStrike" kern="1200" cap="none" spc="0" normalizeH="0" baseline="0" noProof="0" dirty="0" err="1">
                  <a:ln>
                    <a:noFill/>
                  </a:ln>
                  <a:solidFill>
                    <a:prstClr val="black"/>
                  </a:solidFill>
                  <a:effectLst/>
                  <a:uLnTx/>
                  <a:uFillTx/>
                  <a:latin typeface="Tahoma"/>
                  <a:ea typeface="+mn-ea"/>
                  <a:cs typeface="+mn-cs"/>
                </a:rPr>
                <a:t>yrs</a:t>
              </a:r>
              <a:r>
                <a:rPr kumimoji="0" lang="en-US" sz="1400" b="0" i="0" u="none" strike="noStrike" kern="1200" cap="none" spc="0" normalizeH="0" baseline="0" noProof="0" dirty="0">
                  <a:ln>
                    <a:noFill/>
                  </a:ln>
                  <a:solidFill>
                    <a:prstClr val="black"/>
                  </a:solidFill>
                  <a:effectLst/>
                  <a:uLnTx/>
                  <a:uFillTx/>
                  <a:latin typeface="Tahoma"/>
                  <a:ea typeface="+mn-ea"/>
                  <a:cs typeface="+mn-cs"/>
                </a:rPr>
                <a:t> old and above who are ineligible for ELPAC testing due to age.</a:t>
              </a:r>
            </a:p>
          </p:txBody>
        </p:sp>
        <p:sp>
          <p:nvSpPr>
            <p:cNvPr id="22" name="Rounded Rectangle 13">
              <a:extLst>
                <a:ext uri="{FF2B5EF4-FFF2-40B4-BE49-F238E27FC236}">
                  <a16:creationId xmlns:a16="http://schemas.microsoft.com/office/drawing/2014/main" id="{414E4E49-BA10-48EF-8877-1783C676C35C}"/>
                </a:ext>
              </a:extLst>
            </p:cNvPr>
            <p:cNvSpPr/>
            <p:nvPr/>
          </p:nvSpPr>
          <p:spPr bwMode="auto">
            <a:xfrm>
              <a:off x="10141106" y="4780421"/>
              <a:ext cx="1630894" cy="1219939"/>
            </a:xfrm>
            <a:prstGeom prst="roundRect">
              <a:avLst/>
            </a:prstGeom>
            <a:solidFill>
              <a:srgbClr val="BDBDBD"/>
            </a:solidFill>
            <a:ln>
              <a:solidFill>
                <a:srgbClr val="BDBDBD"/>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ADEL</a:t>
              </a:r>
            </a:p>
          </p:txBody>
        </p:sp>
        <p:cxnSp>
          <p:nvCxnSpPr>
            <p:cNvPr id="25" name="Connector: Elbow 24">
              <a:extLst>
                <a:ext uri="{FF2B5EF4-FFF2-40B4-BE49-F238E27FC236}">
                  <a16:creationId xmlns:a16="http://schemas.microsoft.com/office/drawing/2014/main" id="{4E11D626-66A2-4BB1-85B6-5B3B4E5DC130}"/>
                </a:ext>
              </a:extLst>
            </p:cNvPr>
            <p:cNvCxnSpPr>
              <a:stCxn id="34" idx="1"/>
              <a:endCxn id="22" idx="2"/>
            </p:cNvCxnSpPr>
            <p:nvPr/>
          </p:nvCxnSpPr>
          <p:spPr>
            <a:xfrm rot="10800000" flipH="1" flipV="1">
              <a:off x="5041899" y="3525330"/>
              <a:ext cx="5914653" cy="2475030"/>
            </a:xfrm>
            <a:prstGeom prst="bentConnector4">
              <a:avLst>
                <a:gd name="adj1" fmla="val -3865"/>
                <a:gd name="adj2" fmla="val 109236"/>
              </a:avLst>
            </a:prstGeom>
            <a:ln>
              <a:prstDash val="dash"/>
              <a:tailEnd type="triangle"/>
            </a:ln>
          </p:spPr>
          <p:style>
            <a:lnRef idx="3">
              <a:schemeClr val="dk1"/>
            </a:lnRef>
            <a:fillRef idx="0">
              <a:schemeClr val="dk1"/>
            </a:fillRef>
            <a:effectRef idx="2">
              <a:schemeClr val="dk1"/>
            </a:effectRef>
            <a:fontRef idx="minor">
              <a:schemeClr val="tx1"/>
            </a:fontRef>
          </p:style>
        </p:cxnSp>
        <p:cxnSp>
          <p:nvCxnSpPr>
            <p:cNvPr id="33" name="Connector: Elbow 32">
              <a:extLst>
                <a:ext uri="{FF2B5EF4-FFF2-40B4-BE49-F238E27FC236}">
                  <a16:creationId xmlns:a16="http://schemas.microsoft.com/office/drawing/2014/main" id="{378F2726-45C5-47CD-B4BC-9E4C2FB43630}"/>
                </a:ext>
              </a:extLst>
            </p:cNvPr>
            <p:cNvCxnSpPr>
              <a:cxnSpLocks/>
              <a:stCxn id="45" idx="2"/>
              <a:endCxn id="22" idx="0"/>
            </p:cNvCxnSpPr>
            <p:nvPr/>
          </p:nvCxnSpPr>
          <p:spPr>
            <a:xfrm rot="16200000" flipH="1">
              <a:off x="9709398" y="3533266"/>
              <a:ext cx="544030" cy="1950279"/>
            </a:xfrm>
            <a:prstGeom prst="bentConnector3">
              <a:avLst>
                <a:gd name="adj1" fmla="val 35541"/>
              </a:avLst>
            </a:prstGeom>
            <a:ln>
              <a:prstDash val="dash"/>
              <a:tailEnd type="triangle"/>
            </a:ln>
          </p:spPr>
          <p:style>
            <a:lnRef idx="3">
              <a:schemeClr val="dk1"/>
            </a:lnRef>
            <a:fillRef idx="0">
              <a:schemeClr val="dk1"/>
            </a:fillRef>
            <a:effectRef idx="2">
              <a:schemeClr val="dk1"/>
            </a:effectRef>
            <a:fontRef idx="minor">
              <a:schemeClr val="tx1"/>
            </a:fontRef>
          </p:style>
        </p:cxnSp>
      </p:grpSp>
      <p:sp>
        <p:nvSpPr>
          <p:cNvPr id="3" name="Slide Number Placeholder 2">
            <a:extLst>
              <a:ext uri="{FF2B5EF4-FFF2-40B4-BE49-F238E27FC236}">
                <a16:creationId xmlns:a16="http://schemas.microsoft.com/office/drawing/2014/main" id="{69D54D9E-F5A6-47A3-9F45-699020CE7DE8}"/>
              </a:ext>
            </a:extLst>
          </p:cNvPr>
          <p:cNvSpPr>
            <a:spLocks noGrp="1"/>
          </p:cNvSpPr>
          <p:nvPr>
            <p:ph type="sldNum" sz="quarter" idx="11"/>
          </p:nvPr>
        </p:nvSpPr>
        <p:spPr/>
        <p:txBody>
          <a:bodyPr/>
          <a:lstStyle/>
          <a:p>
            <a:fld id="{4B73C415-D670-4716-A5EC-CC4D52CA2BAC}" type="slidenum">
              <a:rPr lang="en-US" noProof="0" smtClean="0"/>
              <a:pPr/>
              <a:t>34</a:t>
            </a:fld>
            <a:endParaRPr lang="en-US" noProof="0" dirty="0"/>
          </a:p>
        </p:txBody>
      </p:sp>
      <p:sp>
        <p:nvSpPr>
          <p:cNvPr id="11" name="Footer Placeholder 12">
            <a:extLst>
              <a:ext uri="{FF2B5EF4-FFF2-40B4-BE49-F238E27FC236}">
                <a16:creationId xmlns:a16="http://schemas.microsoft.com/office/drawing/2014/main" id="{5A315742-DD11-F094-9E9E-36D95156B537}"/>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66284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0121-6BC0-49E2-86B1-C0E5D5FF3F8B}"/>
              </a:ext>
            </a:extLst>
          </p:cNvPr>
          <p:cNvSpPr>
            <a:spLocks noGrp="1"/>
          </p:cNvSpPr>
          <p:nvPr>
            <p:ph type="title"/>
          </p:nvPr>
        </p:nvSpPr>
        <p:spPr>
          <a:xfrm>
            <a:off x="426000" y="244931"/>
            <a:ext cx="11340000" cy="432000"/>
          </a:xfrm>
        </p:spPr>
        <p:txBody>
          <a:bodyPr/>
          <a:lstStyle/>
          <a:p>
            <a:r>
              <a:rPr lang="en-US" dirty="0"/>
              <a:t>Valid Use of ELAS Correction Codes</a:t>
            </a:r>
          </a:p>
        </p:txBody>
      </p:sp>
      <p:graphicFrame>
        <p:nvGraphicFramePr>
          <p:cNvPr id="6" name="Table 5">
            <a:extLst>
              <a:ext uri="{FF2B5EF4-FFF2-40B4-BE49-F238E27FC236}">
                <a16:creationId xmlns:a16="http://schemas.microsoft.com/office/drawing/2014/main" id="{243B770C-F5B7-4A16-9FA9-9F76D15AEA99}"/>
              </a:ext>
            </a:extLst>
          </p:cNvPr>
          <p:cNvGraphicFramePr>
            <a:graphicFrameLocks noGrp="1"/>
          </p:cNvGraphicFramePr>
          <p:nvPr/>
        </p:nvGraphicFramePr>
        <p:xfrm>
          <a:off x="3168000" y="1455174"/>
          <a:ext cx="8493058" cy="3952570"/>
        </p:xfrm>
        <a:graphic>
          <a:graphicData uri="http://schemas.openxmlformats.org/drawingml/2006/table">
            <a:tbl>
              <a:tblPr firstRow="1">
                <a:tableStyleId>{69012ECD-51FC-41F1-AA8D-1B2483CD663E}</a:tableStyleId>
              </a:tblPr>
              <a:tblGrid>
                <a:gridCol w="1675163">
                  <a:extLst>
                    <a:ext uri="{9D8B030D-6E8A-4147-A177-3AD203B41FA5}">
                      <a16:colId xmlns:a16="http://schemas.microsoft.com/office/drawing/2014/main" val="3484850039"/>
                    </a:ext>
                  </a:extLst>
                </a:gridCol>
                <a:gridCol w="1641655">
                  <a:extLst>
                    <a:ext uri="{9D8B030D-6E8A-4147-A177-3AD203B41FA5}">
                      <a16:colId xmlns:a16="http://schemas.microsoft.com/office/drawing/2014/main" val="2771440146"/>
                    </a:ext>
                  </a:extLst>
                </a:gridCol>
                <a:gridCol w="2127451">
                  <a:extLst>
                    <a:ext uri="{9D8B030D-6E8A-4147-A177-3AD203B41FA5}">
                      <a16:colId xmlns:a16="http://schemas.microsoft.com/office/drawing/2014/main" val="815694924"/>
                    </a:ext>
                  </a:extLst>
                </a:gridCol>
                <a:gridCol w="3048789">
                  <a:extLst>
                    <a:ext uri="{9D8B030D-6E8A-4147-A177-3AD203B41FA5}">
                      <a16:colId xmlns:a16="http://schemas.microsoft.com/office/drawing/2014/main" val="934033407"/>
                    </a:ext>
                  </a:extLst>
                </a:gridCol>
              </a:tblGrid>
              <a:tr h="1282373">
                <a:tc>
                  <a:txBody>
                    <a:bodyPr/>
                    <a:lstStyle/>
                    <a:p>
                      <a:pPr algn="ctr" fontAlgn="ctr"/>
                      <a:r>
                        <a:rPr lang="en-US" sz="1200" u="none" strike="noStrike" dirty="0">
                          <a:effectLst/>
                        </a:rPr>
                        <a:t>Most Recent English Language Acquisition Status Code (ODS)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7899" marR="7899" marT="7899" marB="0" anchor="ctr"/>
                </a:tc>
                <a:tc>
                  <a:txBody>
                    <a:bodyPr/>
                    <a:lstStyle/>
                    <a:p>
                      <a:pPr algn="ctr" fontAlgn="ctr"/>
                      <a:r>
                        <a:rPr lang="en-US" sz="1200" u="none" strike="noStrike" dirty="0">
                          <a:effectLst/>
                        </a:rPr>
                        <a:t>Subsequent English Language Acquisition Status Code</a:t>
                      </a:r>
                      <a:endParaRPr lang="en-US" sz="1200" b="1" i="0" u="none" strike="noStrike" dirty="0">
                        <a:solidFill>
                          <a:schemeClr val="accent2"/>
                        </a:solidFill>
                        <a:effectLst/>
                        <a:latin typeface="Arial" panose="020B0604020202020204" pitchFamily="34" charset="0"/>
                        <a:cs typeface="Arial" panose="020B0604020202020204" pitchFamily="34" charset="0"/>
                      </a:endParaRPr>
                    </a:p>
                  </a:txBody>
                  <a:tcPr marL="7899" marR="7899" marT="7899" marB="0" anchor="ctr"/>
                </a:tc>
                <a:tc>
                  <a:txBody>
                    <a:bodyPr/>
                    <a:lstStyle/>
                    <a:p>
                      <a:pPr algn="ctr" fontAlgn="ctr"/>
                      <a:r>
                        <a:rPr lang="en-US" sz="1200" u="none" strike="noStrike" dirty="0">
                          <a:effectLst/>
                        </a:rPr>
                        <a:t>Correction Reason Code on Subsequent ELA record</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7899" marR="7899" marT="7899" marB="0" anchor="ctr"/>
                </a:tc>
                <a:tc>
                  <a:txBody>
                    <a:bodyPr/>
                    <a:lstStyle/>
                    <a:p>
                      <a:pPr algn="ctr" fontAlgn="ctr"/>
                      <a:r>
                        <a:rPr lang="en-US" sz="1200" u="none" strike="noStrike" dirty="0">
                          <a:effectLst/>
                        </a:rPr>
                        <a:t>Correction Reason Code Name on Subsequent ELA record</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7899" marR="7899" marT="7899" marB="0" anchor="ctr"/>
                </a:tc>
                <a:extLst>
                  <a:ext uri="{0D108BD9-81ED-4DB2-BD59-A6C34878D82A}">
                    <a16:rowId xmlns:a16="http://schemas.microsoft.com/office/drawing/2014/main" val="472975104"/>
                  </a:ext>
                </a:extLst>
              </a:tr>
              <a:tr h="575925">
                <a:tc>
                  <a:txBody>
                    <a:bodyPr/>
                    <a:lstStyle/>
                    <a:p>
                      <a:pPr algn="ctr" fontAlgn="b"/>
                      <a:r>
                        <a:rPr lang="en-US" sz="1100" u="none" strike="noStrike" dirty="0">
                          <a:effectLst/>
                        </a:rPr>
                        <a:t>EO</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R w="12700" cap="flat" cmpd="sng" algn="ctr">
                      <a:solidFill>
                        <a:srgbClr val="42C1BD"/>
                      </a:solidFill>
                      <a:prstDash val="solid"/>
                      <a:round/>
                      <a:headEnd type="none" w="med" len="med"/>
                      <a:tailEnd type="none" w="med" len="med"/>
                    </a:lnR>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TBD</a:t>
                      </a:r>
                      <a:endParaRPr lang="en-US" sz="1100" b="1" i="0" u="none" strike="noStrike" dirty="0">
                        <a:solidFill>
                          <a:schemeClr val="accent2"/>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1</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B w="12700" cap="flat" cmpd="sng" algn="ctr">
                      <a:solidFill>
                        <a:srgbClr val="42C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Evidence of Non-English Primary Language</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B w="12700" cap="flat" cmpd="sng" algn="ctr">
                      <a:solidFill>
                        <a:srgbClr val="42C1BD"/>
                      </a:solidFill>
                      <a:prstDash val="solid"/>
                      <a:round/>
                      <a:headEnd type="none" w="med" len="med"/>
                      <a:tailEnd type="none" w="med" len="med"/>
                    </a:lnB>
                  </a:tcPr>
                </a:tc>
                <a:extLst>
                  <a:ext uri="{0D108BD9-81ED-4DB2-BD59-A6C34878D82A}">
                    <a16:rowId xmlns:a16="http://schemas.microsoft.com/office/drawing/2014/main" val="3213002258"/>
                  </a:ext>
                </a:extLst>
              </a:tr>
              <a:tr h="523568">
                <a:tc>
                  <a:txBody>
                    <a:bodyPr/>
                    <a:lstStyle/>
                    <a:p>
                      <a:pPr algn="ctr" fontAlgn="b"/>
                      <a:r>
                        <a:rPr lang="en-US" sz="1100" u="none" strike="noStrike" dirty="0">
                          <a:effectLst/>
                        </a:rPr>
                        <a:t>EL</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EO</a:t>
                      </a:r>
                      <a:endParaRPr lang="en-US" sz="1100" b="1" i="0" u="none" strike="noStrike" dirty="0">
                        <a:solidFill>
                          <a:srgbClr val="FB6542"/>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dirty="0">
                          <a:effectLst/>
                        </a:rPr>
                        <a:t>Ineligible Student Tested</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extLst>
                  <a:ext uri="{0D108BD9-81ED-4DB2-BD59-A6C34878D82A}">
                    <a16:rowId xmlns:a16="http://schemas.microsoft.com/office/drawing/2014/main" val="1558387634"/>
                  </a:ext>
                </a:extLst>
              </a:tr>
              <a:tr h="523568">
                <a:tc>
                  <a:txBody>
                    <a:bodyPr/>
                    <a:lstStyle/>
                    <a:p>
                      <a:pPr algn="ctr" fontAlgn="b"/>
                      <a:r>
                        <a:rPr lang="en-US" sz="1100" u="none" strike="noStrike" dirty="0">
                          <a:effectLst/>
                        </a:rPr>
                        <a:t>EL</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IFEP</a:t>
                      </a:r>
                      <a:endParaRPr lang="en-US" sz="1100" b="1" i="0" u="none" strike="noStrike" dirty="0">
                        <a:solidFill>
                          <a:srgbClr val="FB6542"/>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t"/>
                      <a:r>
                        <a:rPr lang="en-US" sz="1100" u="none" strike="noStrike" dirty="0">
                          <a:effectLst/>
                        </a:rPr>
                        <a:t>Evidence for EL or IFEP</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extLst>
                  <a:ext uri="{0D108BD9-81ED-4DB2-BD59-A6C34878D82A}">
                    <a16:rowId xmlns:a16="http://schemas.microsoft.com/office/drawing/2014/main" val="4114423378"/>
                  </a:ext>
                </a:extLst>
              </a:tr>
              <a:tr h="523568">
                <a:tc>
                  <a:txBody>
                    <a:bodyPr/>
                    <a:lstStyle/>
                    <a:p>
                      <a:pPr algn="ctr" fontAlgn="b"/>
                      <a:r>
                        <a:rPr lang="en-US" sz="1100" u="none" strike="noStrike" dirty="0">
                          <a:effectLst/>
                        </a:rPr>
                        <a:t>IFEP</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EO</a:t>
                      </a:r>
                      <a:endParaRPr lang="en-US" sz="1100" b="1" i="0" u="none" strike="noStrike" dirty="0">
                        <a:solidFill>
                          <a:srgbClr val="FB6542"/>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dirty="0">
                          <a:effectLst/>
                        </a:rPr>
                        <a:t>Ineligible Student Tested</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extLst>
                  <a:ext uri="{0D108BD9-81ED-4DB2-BD59-A6C34878D82A}">
                    <a16:rowId xmlns:a16="http://schemas.microsoft.com/office/drawing/2014/main" val="465366714"/>
                  </a:ext>
                </a:extLst>
              </a:tr>
              <a:tr h="523568">
                <a:tc>
                  <a:txBody>
                    <a:bodyPr/>
                    <a:lstStyle/>
                    <a:p>
                      <a:pPr algn="ctr" fontAlgn="b"/>
                      <a:r>
                        <a:rPr lang="en-US" sz="1100" u="none" strike="noStrike" dirty="0">
                          <a:effectLst/>
                        </a:rPr>
                        <a:t>IFEP</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tcPr>
                </a:tc>
                <a:tc>
                  <a:txBody>
                    <a:bodyPr/>
                    <a:lstStyle/>
                    <a:p>
                      <a:pPr algn="ctr" fontAlgn="b"/>
                      <a:r>
                        <a:rPr lang="en-US" sz="1100" u="none" strike="noStrike" dirty="0">
                          <a:effectLst/>
                        </a:rPr>
                        <a:t>EL</a:t>
                      </a:r>
                      <a:endParaRPr lang="en-US" sz="1100" b="1" i="0" u="none" strike="noStrike" dirty="0">
                        <a:solidFill>
                          <a:srgbClr val="FB6542"/>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tcPr>
                </a:tc>
                <a:tc>
                  <a:txBody>
                    <a:bodyPr/>
                    <a:lstStyle/>
                    <a:p>
                      <a:pPr algn="ctr" fontAlgn="b"/>
                      <a:r>
                        <a:rPr lang="en-US" sz="1100" u="none" strike="noStrike" dirty="0">
                          <a:effectLst/>
                        </a:rPr>
                        <a:t>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tcPr>
                </a:tc>
                <a:tc>
                  <a:txBody>
                    <a:bodyPr/>
                    <a:lstStyle/>
                    <a:p>
                      <a:pPr algn="ctr" fontAlgn="t"/>
                      <a:r>
                        <a:rPr lang="en-US" sz="1100" u="none" strike="noStrike" dirty="0">
                          <a:effectLst/>
                        </a:rPr>
                        <a:t>Evidence for EL or IFEP</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T w="12700" cap="flat" cmpd="sng" algn="ctr">
                      <a:solidFill>
                        <a:srgbClr val="42C1BD"/>
                      </a:solidFill>
                      <a:prstDash val="solid"/>
                      <a:round/>
                      <a:headEnd type="none" w="med" len="med"/>
                      <a:tailEnd type="none" w="med" len="med"/>
                    </a:lnT>
                  </a:tcPr>
                </a:tc>
                <a:extLst>
                  <a:ext uri="{0D108BD9-81ED-4DB2-BD59-A6C34878D82A}">
                    <a16:rowId xmlns:a16="http://schemas.microsoft.com/office/drawing/2014/main" val="2578128948"/>
                  </a:ext>
                </a:extLst>
              </a:tr>
            </a:tbl>
          </a:graphicData>
        </a:graphic>
      </p:graphicFrame>
      <p:sp>
        <p:nvSpPr>
          <p:cNvPr id="7" name="TextBox 6">
            <a:extLst>
              <a:ext uri="{FF2B5EF4-FFF2-40B4-BE49-F238E27FC236}">
                <a16:creationId xmlns:a16="http://schemas.microsoft.com/office/drawing/2014/main" id="{D073EC25-EAE7-4077-A8E8-C311BD6A73AB}"/>
              </a:ext>
            </a:extLst>
          </p:cNvPr>
          <p:cNvSpPr txBox="1"/>
          <p:nvPr/>
        </p:nvSpPr>
        <p:spPr>
          <a:xfrm>
            <a:off x="426000" y="1367028"/>
            <a:ext cx="254737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The Correction Codes are </a:t>
            </a:r>
            <a:r>
              <a:rPr kumimoji="0" lang="en-US" sz="1800" b="1" i="0" u="none" strike="noStrike" kern="1200" cap="none" spc="0" normalizeH="0" baseline="0" noProof="0" dirty="0">
                <a:ln>
                  <a:noFill/>
                </a:ln>
                <a:solidFill>
                  <a:srgbClr val="FB6542"/>
                </a:solidFill>
                <a:effectLst/>
                <a:uLnTx/>
                <a:uFillTx/>
                <a:latin typeface="Tahoma"/>
                <a:ea typeface="+mn-ea"/>
                <a:cs typeface="+mn-cs"/>
              </a:rPr>
              <a:t>ONLY</a:t>
            </a:r>
            <a:r>
              <a:rPr kumimoji="0" lang="en-US" sz="1800" b="0" i="0" u="none" strike="noStrike" kern="1200" cap="none" spc="0" normalizeH="0" baseline="0" noProof="0" dirty="0">
                <a:ln>
                  <a:noFill/>
                </a:ln>
                <a:solidFill>
                  <a:prstClr val="black"/>
                </a:solidFill>
                <a:effectLst/>
                <a:uLnTx/>
                <a:uFillTx/>
                <a:latin typeface="Tahoma"/>
                <a:ea typeface="+mn-ea"/>
                <a:cs typeface="+mn-cs"/>
              </a:rPr>
              <a:t> </a:t>
            </a:r>
            <a:r>
              <a:rPr kumimoji="0" lang="en-US" sz="1800" b="1" i="0" u="none" strike="noStrike" kern="1200" cap="none" spc="0" normalizeH="0" baseline="0" noProof="0" dirty="0">
                <a:ln>
                  <a:noFill/>
                </a:ln>
                <a:solidFill>
                  <a:srgbClr val="FB6542"/>
                </a:solidFill>
                <a:effectLst/>
                <a:uLnTx/>
                <a:uFillTx/>
                <a:latin typeface="Tahoma"/>
                <a:ea typeface="+mn-ea"/>
                <a:cs typeface="+mn-cs"/>
              </a:rPr>
              <a:t>available</a:t>
            </a:r>
            <a:r>
              <a:rPr kumimoji="0" lang="en-US" sz="1800" b="0" i="0" u="none" strike="noStrike" kern="1200" cap="none" spc="0" normalizeH="0" baseline="0" noProof="0" dirty="0">
                <a:ln>
                  <a:noFill/>
                </a:ln>
                <a:solidFill>
                  <a:prstClr val="black"/>
                </a:solidFill>
                <a:effectLst/>
                <a:uLnTx/>
                <a:uFillTx/>
                <a:latin typeface="Tahoma"/>
                <a:ea typeface="+mn-ea"/>
                <a:cs typeface="+mn-cs"/>
              </a:rPr>
              <a:t> in Online Maintenance.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The codes are only applicable when the prior status being corrected has a date on or after 7/1/2018.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Correction must be done before student takes the summative test. </a:t>
            </a:r>
          </a:p>
        </p:txBody>
      </p:sp>
      <p:sp>
        <p:nvSpPr>
          <p:cNvPr id="3" name="Slide Number Placeholder 2">
            <a:extLst>
              <a:ext uri="{FF2B5EF4-FFF2-40B4-BE49-F238E27FC236}">
                <a16:creationId xmlns:a16="http://schemas.microsoft.com/office/drawing/2014/main" id="{D8BBF99E-6F01-E741-8799-0FB801F28AC8}"/>
              </a:ext>
            </a:extLst>
          </p:cNvPr>
          <p:cNvSpPr>
            <a:spLocks noGrp="1"/>
          </p:cNvSpPr>
          <p:nvPr>
            <p:ph type="sldNum" sz="quarter" idx="11"/>
          </p:nvPr>
        </p:nvSpPr>
        <p:spPr/>
        <p:txBody>
          <a:bodyPr/>
          <a:lstStyle/>
          <a:p>
            <a:fld id="{4B73C415-D670-4716-A5EC-CC4D52CA2BAC}" type="slidenum">
              <a:rPr lang="en-US" noProof="0" smtClean="0"/>
              <a:pPr/>
              <a:t>35</a:t>
            </a:fld>
            <a:endParaRPr lang="en-US" noProof="0" dirty="0"/>
          </a:p>
        </p:txBody>
      </p:sp>
      <p:sp>
        <p:nvSpPr>
          <p:cNvPr id="4" name="Footer Placeholder 12">
            <a:extLst>
              <a:ext uri="{FF2B5EF4-FFF2-40B4-BE49-F238E27FC236}">
                <a16:creationId xmlns:a16="http://schemas.microsoft.com/office/drawing/2014/main" id="{69E98795-4740-5E79-B09F-450DEC591F7D}"/>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997789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0371-B155-409E-AF9C-5AB333B6F460}"/>
              </a:ext>
            </a:extLst>
          </p:cNvPr>
          <p:cNvSpPr>
            <a:spLocks noGrp="1"/>
          </p:cNvSpPr>
          <p:nvPr>
            <p:ph type="title"/>
          </p:nvPr>
        </p:nvSpPr>
        <p:spPr/>
        <p:txBody>
          <a:bodyPr/>
          <a:lstStyle/>
          <a:p>
            <a:r>
              <a:rPr lang="en-US" dirty="0"/>
              <a:t>New Language Code Set </a:t>
            </a:r>
            <a:r>
              <a:rPr lang="en-US"/>
              <a:t>for 2023-24</a:t>
            </a:r>
            <a:endParaRPr lang="en-US" dirty="0"/>
          </a:p>
        </p:txBody>
      </p:sp>
      <p:sp>
        <p:nvSpPr>
          <p:cNvPr id="5" name="Slide Number Placeholder 4">
            <a:extLst>
              <a:ext uri="{FF2B5EF4-FFF2-40B4-BE49-F238E27FC236}">
                <a16:creationId xmlns:a16="http://schemas.microsoft.com/office/drawing/2014/main" id="{44CAE30E-1649-4D3D-A7DC-B02CB3F17284}"/>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274300-4450-45A9-9F19-01221D882E9C}"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4A821257-A857-4ACB-BC2E-A26F535CFB75}"/>
              </a:ext>
            </a:extLst>
          </p:cNvPr>
          <p:cNvSpPr>
            <a:spLocks noGrp="1"/>
          </p:cNvSpPr>
          <p:nvPr>
            <p:ph idx="4294967295"/>
          </p:nvPr>
        </p:nvSpPr>
        <p:spPr>
          <a:xfrm>
            <a:off x="234244" y="1439013"/>
            <a:ext cx="11339512" cy="4351337"/>
          </a:xfrm>
        </p:spPr>
        <p:txBody>
          <a:bodyPr/>
          <a:lstStyle/>
          <a:p>
            <a:r>
              <a:rPr lang="en-US" dirty="0"/>
              <a:t>Beginning in Fall 2023, CDE will implement the ISO-639-2 Language Codes as the Language Code Set (also adopted at the federal level as part of the Common Education Data Standards)</a:t>
            </a:r>
          </a:p>
          <a:p>
            <a:r>
              <a:rPr lang="en-US" dirty="0"/>
              <a:t>This will replace the existing Language Code Set</a:t>
            </a:r>
          </a:p>
          <a:p>
            <a:r>
              <a:rPr lang="en-US" dirty="0"/>
              <a:t>CDE will provide a mapping of existing Language Codes to their potential new codes</a:t>
            </a:r>
          </a:p>
          <a:p>
            <a:r>
              <a:rPr lang="en-US" dirty="0"/>
              <a:t>View the new code set at the following web site:  </a:t>
            </a:r>
            <a:r>
              <a:rPr lang="en-US" dirty="0">
                <a:hlinkClick r:id="rId3"/>
              </a:rPr>
              <a:t>https://ceds.ed.gov/iso639-2LanguageCode.aspx</a:t>
            </a:r>
            <a:r>
              <a:rPr lang="en-US" dirty="0"/>
              <a:t> </a:t>
            </a:r>
          </a:p>
        </p:txBody>
      </p:sp>
      <p:pic>
        <p:nvPicPr>
          <p:cNvPr id="7" name="Picture 6">
            <a:extLst>
              <a:ext uri="{FF2B5EF4-FFF2-40B4-BE49-F238E27FC236}">
                <a16:creationId xmlns:a16="http://schemas.microsoft.com/office/drawing/2014/main" id="{0832C66C-B426-E551-0AE9-8789462E4B04}"/>
              </a:ext>
            </a:extLst>
          </p:cNvPr>
          <p:cNvPicPr>
            <a:picLocks noChangeAspect="1"/>
          </p:cNvPicPr>
          <p:nvPr/>
        </p:nvPicPr>
        <p:blipFill>
          <a:blip r:embed="rId4"/>
          <a:stretch>
            <a:fillRect/>
          </a:stretch>
        </p:blipFill>
        <p:spPr>
          <a:xfrm>
            <a:off x="2014609" y="3897325"/>
            <a:ext cx="7778781" cy="2119136"/>
          </a:xfrm>
          <a:prstGeom prst="rect">
            <a:avLst/>
          </a:prstGeom>
        </p:spPr>
      </p:pic>
      <p:sp>
        <p:nvSpPr>
          <p:cNvPr id="4" name="Footer Placeholder 12">
            <a:extLst>
              <a:ext uri="{FF2B5EF4-FFF2-40B4-BE49-F238E27FC236}">
                <a16:creationId xmlns:a16="http://schemas.microsoft.com/office/drawing/2014/main" id="{7335127F-2BB5-BE89-CCFE-D9E57B137C60}"/>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993124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descr="Picture of student and teacher.">
            <a:extLst>
              <a:ext uri="{FF2B5EF4-FFF2-40B4-BE49-F238E27FC236}">
                <a16:creationId xmlns:a16="http://schemas.microsoft.com/office/drawing/2014/main" id="{7FB89A62-CAB5-4BD1-B89F-0A0F3809B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288" y="71437"/>
            <a:ext cx="6419712" cy="3681352"/>
          </a:xfrm>
          <a:prstGeom prst="rect">
            <a:avLst/>
          </a:prstGeom>
          <a:solidFill>
            <a:schemeClr val="tx1">
              <a:alpha val="70000"/>
            </a:schemeClr>
          </a:solidFill>
          <a:ln w="12700" cap="flat" cmpd="sng" algn="ctr">
            <a:noFill/>
            <a:prstDash val="solid"/>
            <a:miter lim="800000"/>
          </a:ln>
          <a:effectLst/>
        </p:spPr>
      </p:pic>
      <p:sp>
        <p:nvSpPr>
          <p:cNvPr id="4" name="Title 3">
            <a:extLst>
              <a:ext uri="{FF2B5EF4-FFF2-40B4-BE49-F238E27FC236}">
                <a16:creationId xmlns:a16="http://schemas.microsoft.com/office/drawing/2014/main" id="{A03D6D45-09FB-4A71-8BA9-C71413D258DB}"/>
              </a:ext>
            </a:extLst>
          </p:cNvPr>
          <p:cNvSpPr>
            <a:spLocks noGrp="1"/>
          </p:cNvSpPr>
          <p:nvPr>
            <p:ph type="title"/>
          </p:nvPr>
        </p:nvSpPr>
        <p:spPr bwMode="ltGray">
          <a:xfrm>
            <a:off x="5657669" y="4064794"/>
            <a:ext cx="5749483" cy="1343026"/>
          </a:xfrm>
        </p:spPr>
        <p:txBody>
          <a:bodyPr/>
          <a:lstStyle/>
          <a:p>
            <a:r>
              <a:rPr lang="en-US"/>
              <a:t>Special Education </a:t>
            </a:r>
          </a:p>
        </p:txBody>
      </p:sp>
      <p:cxnSp>
        <p:nvCxnSpPr>
          <p:cNvPr id="45" name="Straight Connector 44">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5657669" y="5491163"/>
            <a:ext cx="5750421"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CAA3871B-5A80-4D63-B9BD-FFAB1FF70683}"/>
              </a:ext>
            </a:extLst>
          </p:cNvPr>
          <p:cNvSpPr>
            <a:spLocks noGrp="1"/>
          </p:cNvSpPr>
          <p:nvPr>
            <p:ph type="body" sz="quarter" idx="14"/>
          </p:nvPr>
        </p:nvSpPr>
        <p:spPr bwMode="gray">
          <a:xfrm>
            <a:off x="5658442" y="5657850"/>
            <a:ext cx="3028358" cy="1119943"/>
          </a:xfrm>
        </p:spPr>
        <p:txBody>
          <a:bodyPr/>
          <a:lstStyle/>
          <a:p>
            <a:r>
              <a:rPr lang="en-US" b="1" dirty="0">
                <a:solidFill>
                  <a:schemeClr val="accent3"/>
                </a:solidFill>
              </a:rPr>
              <a:t>Meeting Records </a:t>
            </a:r>
            <a:r>
              <a:rPr lang="en-US" b="1" dirty="0">
                <a:solidFill>
                  <a:schemeClr val="accent2"/>
                </a:solidFill>
              </a:rPr>
              <a:t>(MEET)</a:t>
            </a:r>
          </a:p>
          <a:p>
            <a:r>
              <a:rPr lang="en-US" b="1" dirty="0">
                <a:solidFill>
                  <a:schemeClr val="accent3"/>
                </a:solidFill>
              </a:rPr>
              <a:t>Status Records </a:t>
            </a:r>
            <a:r>
              <a:rPr lang="en-US" b="1" dirty="0">
                <a:solidFill>
                  <a:schemeClr val="accent2"/>
                </a:solidFill>
              </a:rPr>
              <a:t>(SWDS)</a:t>
            </a:r>
          </a:p>
        </p:txBody>
      </p:sp>
      <p:sp>
        <p:nvSpPr>
          <p:cNvPr id="3" name="Slide Number Placeholder 2">
            <a:extLst>
              <a:ext uri="{FF2B5EF4-FFF2-40B4-BE49-F238E27FC236}">
                <a16:creationId xmlns:a16="http://schemas.microsoft.com/office/drawing/2014/main" id="{AAEF3E39-2332-4C12-9142-1DB674D9F855}"/>
              </a:ext>
            </a:extLst>
          </p:cNvPr>
          <p:cNvSpPr>
            <a:spLocks noGrp="1"/>
          </p:cNvSpPr>
          <p:nvPr>
            <p:ph type="sldNum" sz="quarter" idx="11"/>
          </p:nvPr>
        </p:nvSpPr>
        <p:spPr/>
        <p:txBody>
          <a:bodyPr/>
          <a:lstStyle/>
          <a:p>
            <a:fld id="{4B73C415-D670-4716-A5EC-CC4D52CA2BAC}" type="slidenum">
              <a:rPr lang="en-US" smtClean="0"/>
              <a:pPr/>
              <a:t>37</a:t>
            </a:fld>
            <a:endParaRPr lang="en-US"/>
          </a:p>
        </p:txBody>
      </p:sp>
      <p:sp>
        <p:nvSpPr>
          <p:cNvPr id="5" name="Rectangle 4">
            <a:extLst>
              <a:ext uri="{FF2B5EF4-FFF2-40B4-BE49-F238E27FC236}">
                <a16:creationId xmlns:a16="http://schemas.microsoft.com/office/drawing/2014/main" id="{B3767A02-6CC1-4128-ADD1-ED6104A7DF62}"/>
              </a:ext>
            </a:extLst>
          </p:cNvPr>
          <p:cNvSpPr/>
          <p:nvPr/>
        </p:nvSpPr>
        <p:spPr>
          <a:xfrm>
            <a:off x="1831236" y="203243"/>
            <a:ext cx="1617751" cy="369332"/>
          </a:xfrm>
          <a:prstGeom prst="rect">
            <a:avLst/>
          </a:prstGeom>
        </p:spPr>
        <p:txBody>
          <a:bodyPr wrap="none">
            <a:spAutoFit/>
          </a:bodyPr>
          <a:lstStyle/>
          <a:p>
            <a:r>
              <a:rPr lang="en-US" b="1">
                <a:solidFill>
                  <a:schemeClr val="accent1"/>
                </a:solidFill>
              </a:rPr>
              <a:t>KEY POINTS</a:t>
            </a:r>
          </a:p>
        </p:txBody>
      </p:sp>
      <p:sp>
        <p:nvSpPr>
          <p:cNvPr id="9" name="Rectangle 8">
            <a:extLst>
              <a:ext uri="{FF2B5EF4-FFF2-40B4-BE49-F238E27FC236}">
                <a16:creationId xmlns:a16="http://schemas.microsoft.com/office/drawing/2014/main" id="{76BC7FA1-1BFD-42F1-956B-EA2C5F59FFB5}"/>
              </a:ext>
            </a:extLst>
          </p:cNvPr>
          <p:cNvSpPr/>
          <p:nvPr/>
        </p:nvSpPr>
        <p:spPr bwMode="auto">
          <a:xfrm>
            <a:off x="306182" y="679579"/>
            <a:ext cx="4864608" cy="528500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200" b="1" dirty="0">
                <a:solidFill>
                  <a:srgbClr val="FF745F"/>
                </a:solidFill>
              </a:rPr>
              <a:t>MEET records are used to:</a:t>
            </a:r>
          </a:p>
          <a:p>
            <a:pPr lvl="0"/>
            <a:r>
              <a:rPr lang="en-US" sz="1200" dirty="0"/>
              <a:t>Capture the dates specific types of meetings were held and is used to monitor timeliness of:</a:t>
            </a:r>
          </a:p>
          <a:p>
            <a:pPr marL="285750" lvl="0" indent="-285750">
              <a:buFont typeface="Arial" panose="020B0604020202020204" pitchFamily="34" charset="0"/>
              <a:buChar char="•"/>
            </a:pPr>
            <a:r>
              <a:rPr lang="en-US" sz="1200" dirty="0"/>
              <a:t>Initial Evaluations</a:t>
            </a:r>
          </a:p>
          <a:p>
            <a:pPr marL="285750" lvl="0" indent="-285750">
              <a:buFont typeface="Arial" panose="020B0604020202020204" pitchFamily="34" charset="0"/>
              <a:buChar char="•"/>
            </a:pPr>
            <a:r>
              <a:rPr lang="en-US" sz="1200" dirty="0"/>
              <a:t>Annual Plan Reviews</a:t>
            </a:r>
          </a:p>
          <a:p>
            <a:pPr marL="285750" lvl="0" indent="-285750">
              <a:buFont typeface="Arial" panose="020B0604020202020204" pitchFamily="34" charset="0"/>
              <a:buChar char="•"/>
            </a:pPr>
            <a:r>
              <a:rPr lang="en-US" sz="1200" dirty="0"/>
              <a:t>Eligibility Re-evaluations (triennials)</a:t>
            </a:r>
          </a:p>
          <a:p>
            <a:pPr lvl="1"/>
            <a:r>
              <a:rPr lang="en-US" sz="1200" dirty="0"/>
              <a:t>Pending meetings</a:t>
            </a:r>
          </a:p>
          <a:p>
            <a:endParaRPr lang="en-US" sz="1200" dirty="0"/>
          </a:p>
          <a:p>
            <a:r>
              <a:rPr lang="en-US" sz="1200" b="1" dirty="0">
                <a:solidFill>
                  <a:srgbClr val="FF745F"/>
                </a:solidFill>
              </a:rPr>
              <a:t>SWDS records are used to:</a:t>
            </a:r>
          </a:p>
          <a:p>
            <a:pPr lvl="0"/>
            <a:r>
              <a:rPr lang="en-US" sz="1200" dirty="0"/>
              <a:t>Determine a student’s eligibility for and participation in special education at any given time for:</a:t>
            </a:r>
          </a:p>
          <a:p>
            <a:pPr marL="285750" lvl="0" indent="-285750">
              <a:buFont typeface="Arial" panose="020B0604020202020204" pitchFamily="34" charset="0"/>
              <a:buChar char="•"/>
            </a:pPr>
            <a:r>
              <a:rPr lang="en-US" sz="1200" dirty="0"/>
              <a:t>Individuals with Disabilities Education Act (IDEA) reporting – child count</a:t>
            </a:r>
          </a:p>
          <a:p>
            <a:pPr marL="285750" lvl="0" indent="-285750">
              <a:buFont typeface="Arial" panose="020B0604020202020204" pitchFamily="34" charset="0"/>
              <a:buChar char="•"/>
            </a:pPr>
            <a:r>
              <a:rPr lang="en-US" sz="1200" dirty="0"/>
              <a:t>Subgroup reporting for Dataquest and CA School Dashboard</a:t>
            </a:r>
          </a:p>
          <a:p>
            <a:endParaRPr lang="en-US" sz="1600" dirty="0">
              <a:ea typeface="Calibri" panose="020F0502020204030204" pitchFamily="34" charset="0"/>
              <a:cs typeface="Times New Roman" panose="02020603050405020304" pitchFamily="18" charset="0"/>
            </a:endParaRPr>
          </a:p>
          <a:p>
            <a:r>
              <a:rPr lang="en-US" sz="1200" b="1" dirty="0">
                <a:solidFill>
                  <a:srgbClr val="FF745F"/>
                </a:solidFill>
              </a:rPr>
              <a:t>PLAN records are used to:</a:t>
            </a:r>
          </a:p>
          <a:p>
            <a:pPr lvl="0"/>
            <a:r>
              <a:rPr lang="en-US" sz="1200" dirty="0"/>
              <a:t>Identify the specific plan and settings a student is on at any given time for:</a:t>
            </a:r>
          </a:p>
          <a:p>
            <a:pPr marL="285750" lvl="0" indent="-285750">
              <a:buFont typeface="Arial" panose="020B0604020202020204" pitchFamily="34" charset="0"/>
              <a:buChar char="•"/>
            </a:pPr>
            <a:r>
              <a:rPr lang="en-US" sz="1200" dirty="0"/>
              <a:t>IDEA Reporting for LRE</a:t>
            </a:r>
          </a:p>
          <a:p>
            <a:pPr marL="285750" lvl="0" indent="-285750">
              <a:buFont typeface="Arial" panose="020B0604020202020204" pitchFamily="34" charset="0"/>
              <a:buChar char="•"/>
            </a:pPr>
            <a:r>
              <a:rPr lang="en-US" sz="1200" dirty="0"/>
              <a:t>CA School Dashboard</a:t>
            </a:r>
          </a:p>
          <a:p>
            <a:pPr marL="285750" lvl="0" indent="-285750">
              <a:buFont typeface="Arial" panose="020B0604020202020204" pitchFamily="34" charset="0"/>
              <a:buChar char="•"/>
            </a:pPr>
            <a:endParaRPr lang="en-US" sz="1200" dirty="0"/>
          </a:p>
          <a:p>
            <a:r>
              <a:rPr lang="en-US" sz="1200" b="1" dirty="0">
                <a:solidFill>
                  <a:srgbClr val="FF745F"/>
                </a:solidFill>
              </a:rPr>
              <a:t>SERV records are used to:</a:t>
            </a:r>
          </a:p>
          <a:p>
            <a:pPr lvl="0"/>
            <a:r>
              <a:rPr lang="en-US" sz="1200" dirty="0"/>
              <a:t>Report services for children and students ages 0-22, who on Census day: </a:t>
            </a:r>
          </a:p>
          <a:p>
            <a:pPr marL="285750" indent="-285750">
              <a:buFont typeface="Arial" panose="020B0604020202020204" pitchFamily="34" charset="0"/>
              <a:buChar char="•"/>
            </a:pPr>
            <a:r>
              <a:rPr lang="en-US" sz="1200" dirty="0"/>
              <a:t>Are Eligible and Participating in the SPED program and have Plans effective.</a:t>
            </a:r>
          </a:p>
          <a:p>
            <a:pPr marL="285750" indent="-285750">
              <a:buFont typeface="Arial" panose="020B0604020202020204" pitchFamily="34" charset="0"/>
              <a:buChar char="•"/>
            </a:pPr>
            <a:r>
              <a:rPr lang="en-US" sz="1200" dirty="0"/>
              <a:t> Are Eligible and Participating in the SPED program and have Plans effective on during the reporting year. </a:t>
            </a:r>
          </a:p>
          <a:p>
            <a:endParaRPr lang="en-US" sz="1400" dirty="0"/>
          </a:p>
          <a:p>
            <a:pPr lvl="0"/>
            <a:endParaRPr lang="en-US" sz="1400" dirty="0"/>
          </a:p>
          <a:p>
            <a:endParaRPr lang="en-US" dirty="0"/>
          </a:p>
          <a:p>
            <a:br>
              <a:rPr lang="en-US" dirty="0"/>
            </a:br>
            <a:endParaRPr kumimoji="0" lang="en-US" b="0" i="0" u="none" strike="noStrike" cap="none" normalizeH="0" baseline="0" dirty="0">
              <a:ln>
                <a:noFill/>
              </a:ln>
              <a:solidFill>
                <a:schemeClr val="tx1"/>
              </a:solidFill>
              <a:effectLst/>
              <a:latin typeface="Arial" charset="0"/>
              <a:cs typeface="Arial" charset="0"/>
            </a:endParaRPr>
          </a:p>
        </p:txBody>
      </p:sp>
      <p:sp>
        <p:nvSpPr>
          <p:cNvPr id="6" name="Text Placeholder 28">
            <a:extLst>
              <a:ext uri="{FF2B5EF4-FFF2-40B4-BE49-F238E27FC236}">
                <a16:creationId xmlns:a16="http://schemas.microsoft.com/office/drawing/2014/main" id="{278C0F00-11C2-9A79-E9EB-E2E8197863DE}"/>
              </a:ext>
            </a:extLst>
          </p:cNvPr>
          <p:cNvSpPr txBox="1">
            <a:spLocks/>
          </p:cNvSpPr>
          <p:nvPr/>
        </p:nvSpPr>
        <p:spPr bwMode="gray">
          <a:xfrm>
            <a:off x="8562144" y="5657849"/>
            <a:ext cx="3028358" cy="111994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bg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bg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bg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3"/>
                </a:solidFill>
              </a:rPr>
              <a:t>Plan Records </a:t>
            </a:r>
            <a:r>
              <a:rPr lang="en-US" b="1" dirty="0">
                <a:solidFill>
                  <a:schemeClr val="accent2"/>
                </a:solidFill>
              </a:rPr>
              <a:t>(PLAN)</a:t>
            </a:r>
          </a:p>
          <a:p>
            <a:r>
              <a:rPr lang="en-US" b="1" dirty="0">
                <a:solidFill>
                  <a:schemeClr val="accent3"/>
                </a:solidFill>
              </a:rPr>
              <a:t>Services Records </a:t>
            </a:r>
            <a:r>
              <a:rPr lang="en-US" b="1" dirty="0">
                <a:solidFill>
                  <a:schemeClr val="accent2"/>
                </a:solidFill>
              </a:rPr>
              <a:t>(SERV)</a:t>
            </a:r>
          </a:p>
        </p:txBody>
      </p:sp>
      <p:pic>
        <p:nvPicPr>
          <p:cNvPr id="8" name="Picture 7">
            <a:extLst>
              <a:ext uri="{FF2B5EF4-FFF2-40B4-BE49-F238E27FC236}">
                <a16:creationId xmlns:a16="http://schemas.microsoft.com/office/drawing/2014/main" id="{E3CD23DF-BC4C-B11E-FBB5-FEFFBB85C30C}"/>
              </a:ext>
            </a:extLst>
          </p:cNvPr>
          <p:cNvPicPr>
            <a:picLocks noChangeAspect="1"/>
          </p:cNvPicPr>
          <p:nvPr/>
        </p:nvPicPr>
        <p:blipFill>
          <a:blip r:embed="rId4"/>
          <a:stretch>
            <a:fillRect/>
          </a:stretch>
        </p:blipFill>
        <p:spPr>
          <a:xfrm>
            <a:off x="306182" y="6371999"/>
            <a:ext cx="5572227" cy="414564"/>
          </a:xfrm>
          <a:prstGeom prst="rect">
            <a:avLst/>
          </a:prstGeom>
        </p:spPr>
      </p:pic>
      <p:sp>
        <p:nvSpPr>
          <p:cNvPr id="2" name="Footer Placeholder 1">
            <a:extLst>
              <a:ext uri="{FF2B5EF4-FFF2-40B4-BE49-F238E27FC236}">
                <a16:creationId xmlns:a16="http://schemas.microsoft.com/office/drawing/2014/main" id="{F2C65FBD-A56F-A894-D54A-3E9E92F719C6}"/>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3175408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4876-0CDB-489B-8E9B-19635D005F42}"/>
              </a:ext>
            </a:extLst>
          </p:cNvPr>
          <p:cNvSpPr>
            <a:spLocks noGrp="1"/>
          </p:cNvSpPr>
          <p:nvPr>
            <p:ph type="title"/>
          </p:nvPr>
        </p:nvSpPr>
        <p:spPr/>
        <p:txBody>
          <a:bodyPr/>
          <a:lstStyle/>
          <a:p>
            <a:r>
              <a:rPr lang="en-US" dirty="0"/>
              <a:t>SPED File Redesign </a:t>
            </a:r>
            <a:r>
              <a:rPr lang="en-US"/>
              <a:t>as of March 2023</a:t>
            </a:r>
            <a:endParaRPr lang="en-US" dirty="0"/>
          </a:p>
        </p:txBody>
      </p:sp>
      <p:pic>
        <p:nvPicPr>
          <p:cNvPr id="5" name="Picture 4">
            <a:extLst>
              <a:ext uri="{FF2B5EF4-FFF2-40B4-BE49-F238E27FC236}">
                <a16:creationId xmlns:a16="http://schemas.microsoft.com/office/drawing/2014/main" id="{4E5441B1-BC2F-EE81-8F1D-56350169FEFE}"/>
              </a:ext>
            </a:extLst>
          </p:cNvPr>
          <p:cNvPicPr>
            <a:picLocks noChangeAspect="1"/>
          </p:cNvPicPr>
          <p:nvPr/>
        </p:nvPicPr>
        <p:blipFill rotWithShape="1">
          <a:blip r:embed="rId3"/>
          <a:srcRect t="2768"/>
          <a:stretch/>
        </p:blipFill>
        <p:spPr>
          <a:xfrm>
            <a:off x="733655" y="1215758"/>
            <a:ext cx="6220661" cy="4797847"/>
          </a:xfrm>
          <a:prstGeom prst="rect">
            <a:avLst/>
          </a:prstGeom>
          <a:ln>
            <a:noFill/>
          </a:ln>
          <a:effectLst>
            <a:outerShdw blurRad="63500" algn="ctr" rotWithShape="0">
              <a:prstClr val="black">
                <a:alpha val="40000"/>
              </a:prstClr>
            </a:outerShdw>
          </a:effectLst>
        </p:spPr>
      </p:pic>
      <p:graphicFrame>
        <p:nvGraphicFramePr>
          <p:cNvPr id="7" name="Diagram 6">
            <a:extLst>
              <a:ext uri="{FF2B5EF4-FFF2-40B4-BE49-F238E27FC236}">
                <a16:creationId xmlns:a16="http://schemas.microsoft.com/office/drawing/2014/main" id="{3B8970FA-C525-DAE2-1C3F-60BB715DB08D}"/>
              </a:ext>
            </a:extLst>
          </p:cNvPr>
          <p:cNvGraphicFramePr/>
          <p:nvPr>
            <p:extLst>
              <p:ext uri="{D42A27DB-BD31-4B8C-83A1-F6EECF244321}">
                <p14:modId xmlns:p14="http://schemas.microsoft.com/office/powerpoint/2010/main" val="1182831210"/>
              </p:ext>
            </p:extLst>
          </p:nvPr>
        </p:nvGraphicFramePr>
        <p:xfrm>
          <a:off x="7559040" y="1001486"/>
          <a:ext cx="4435404" cy="34921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29379C3E-1A6E-A7E7-E645-F5979A90F5AF}"/>
              </a:ext>
            </a:extLst>
          </p:cNvPr>
          <p:cNvSpPr txBox="1"/>
          <p:nvPr/>
        </p:nvSpPr>
        <p:spPr>
          <a:xfrm>
            <a:off x="8038011" y="2562888"/>
            <a:ext cx="8011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SPED</a:t>
            </a:r>
          </a:p>
        </p:txBody>
      </p:sp>
      <p:grpSp>
        <p:nvGrpSpPr>
          <p:cNvPr id="9" name="Group 8">
            <a:extLst>
              <a:ext uri="{FF2B5EF4-FFF2-40B4-BE49-F238E27FC236}">
                <a16:creationId xmlns:a16="http://schemas.microsoft.com/office/drawing/2014/main" id="{31303C6F-6655-05C1-EDFA-BA564577751E}"/>
              </a:ext>
            </a:extLst>
          </p:cNvPr>
          <p:cNvGrpSpPr/>
          <p:nvPr/>
        </p:nvGrpSpPr>
        <p:grpSpPr>
          <a:xfrm>
            <a:off x="8348015" y="4874142"/>
            <a:ext cx="982372" cy="982372"/>
            <a:chOff x="1641253" y="2450206"/>
            <a:chExt cx="982372" cy="982372"/>
          </a:xfrm>
          <a:solidFill>
            <a:schemeClr val="accent2"/>
          </a:solidFill>
        </p:grpSpPr>
        <p:sp>
          <p:nvSpPr>
            <p:cNvPr id="10" name="Oval 9">
              <a:extLst>
                <a:ext uri="{FF2B5EF4-FFF2-40B4-BE49-F238E27FC236}">
                  <a16:creationId xmlns:a16="http://schemas.microsoft.com/office/drawing/2014/main" id="{4DCA511B-FD0C-3398-1B97-1CA7C68B47A8}"/>
                </a:ext>
              </a:extLst>
            </p:cNvPr>
            <p:cNvSpPr/>
            <p:nvPr/>
          </p:nvSpPr>
          <p:spPr>
            <a:xfrm>
              <a:off x="1641253" y="2450206"/>
              <a:ext cx="982372" cy="98237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Oval 4">
              <a:extLst>
                <a:ext uri="{FF2B5EF4-FFF2-40B4-BE49-F238E27FC236}">
                  <a16:creationId xmlns:a16="http://schemas.microsoft.com/office/drawing/2014/main" id="{70DE3985-3BA0-4594-EC91-C05C95592C03}"/>
                </a:ext>
              </a:extLst>
            </p:cNvPr>
            <p:cNvSpPr txBox="1"/>
            <p:nvPr/>
          </p:nvSpPr>
          <p:spPr>
            <a:xfrm>
              <a:off x="1785118" y="2594071"/>
              <a:ext cx="694642" cy="694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ahoma"/>
                  <a:ea typeface="+mn-ea"/>
                  <a:cs typeface="+mn-cs"/>
                </a:rPr>
                <a:t>SSRV</a:t>
              </a:r>
            </a:p>
          </p:txBody>
        </p:sp>
      </p:grpSp>
      <p:grpSp>
        <p:nvGrpSpPr>
          <p:cNvPr id="12" name="Group 11">
            <a:extLst>
              <a:ext uri="{FF2B5EF4-FFF2-40B4-BE49-F238E27FC236}">
                <a16:creationId xmlns:a16="http://schemas.microsoft.com/office/drawing/2014/main" id="{5F5FD22E-1EDA-0BF3-3E09-F186871352AC}"/>
              </a:ext>
            </a:extLst>
          </p:cNvPr>
          <p:cNvGrpSpPr/>
          <p:nvPr/>
        </p:nvGrpSpPr>
        <p:grpSpPr>
          <a:xfrm>
            <a:off x="9830097" y="4874142"/>
            <a:ext cx="982372" cy="982372"/>
            <a:chOff x="1641253" y="2450206"/>
            <a:chExt cx="982372" cy="982372"/>
          </a:xfrm>
          <a:solidFill>
            <a:schemeClr val="accent3"/>
          </a:solidFill>
        </p:grpSpPr>
        <p:sp>
          <p:nvSpPr>
            <p:cNvPr id="13" name="Oval 12">
              <a:extLst>
                <a:ext uri="{FF2B5EF4-FFF2-40B4-BE49-F238E27FC236}">
                  <a16:creationId xmlns:a16="http://schemas.microsoft.com/office/drawing/2014/main" id="{D004B472-8C7F-6A7C-856A-A914228E5362}"/>
                </a:ext>
              </a:extLst>
            </p:cNvPr>
            <p:cNvSpPr/>
            <p:nvPr/>
          </p:nvSpPr>
          <p:spPr>
            <a:xfrm>
              <a:off x="1641253" y="2450206"/>
              <a:ext cx="982372" cy="98237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Oval 4">
              <a:extLst>
                <a:ext uri="{FF2B5EF4-FFF2-40B4-BE49-F238E27FC236}">
                  <a16:creationId xmlns:a16="http://schemas.microsoft.com/office/drawing/2014/main" id="{EF78FAB2-E6B2-3E04-62DD-3E0AEED064FE}"/>
                </a:ext>
              </a:extLst>
            </p:cNvPr>
            <p:cNvSpPr txBox="1"/>
            <p:nvPr/>
          </p:nvSpPr>
          <p:spPr>
            <a:xfrm>
              <a:off x="1785118" y="2594071"/>
              <a:ext cx="694642" cy="694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srgbClr val="FCFCFC"/>
                  </a:solidFill>
                  <a:effectLst/>
                  <a:uLnTx/>
                  <a:uFillTx/>
                  <a:latin typeface="Tahoma"/>
                  <a:ea typeface="+mn-ea"/>
                  <a:cs typeface="+mn-cs"/>
                </a:rPr>
                <a:t>SERV</a:t>
              </a:r>
            </a:p>
          </p:txBody>
        </p:sp>
      </p:grpSp>
      <p:sp>
        <p:nvSpPr>
          <p:cNvPr id="15" name="Straight Connector 3">
            <a:extLst>
              <a:ext uri="{FF2B5EF4-FFF2-40B4-BE49-F238E27FC236}">
                <a16:creationId xmlns:a16="http://schemas.microsoft.com/office/drawing/2014/main" id="{095F01F1-D83F-44C0-568E-FB085D4C2AE5}"/>
              </a:ext>
            </a:extLst>
          </p:cNvPr>
          <p:cNvSpPr/>
          <p:nvPr/>
        </p:nvSpPr>
        <p:spPr>
          <a:xfrm>
            <a:off x="9314407" y="5336056"/>
            <a:ext cx="515690" cy="256388"/>
          </a:xfrm>
          <a:custGeom>
            <a:avLst/>
            <a:gdLst/>
            <a:ahLst/>
            <a:cxnLst/>
            <a:rect l="0" t="0" r="0" b="0"/>
            <a:pathLst>
              <a:path>
                <a:moveTo>
                  <a:pt x="0" y="33222"/>
                </a:moveTo>
                <a:lnTo>
                  <a:pt x="515690" y="3322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16" name="Slide Number Placeholder 15">
            <a:extLst>
              <a:ext uri="{FF2B5EF4-FFF2-40B4-BE49-F238E27FC236}">
                <a16:creationId xmlns:a16="http://schemas.microsoft.com/office/drawing/2014/main" id="{D4A975A9-2790-0266-24F1-1828BFE9B2A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3" name="Footer Placeholder 12">
            <a:extLst>
              <a:ext uri="{FF2B5EF4-FFF2-40B4-BE49-F238E27FC236}">
                <a16:creationId xmlns:a16="http://schemas.microsoft.com/office/drawing/2014/main" id="{EA3BC8FB-2CF3-07CC-357A-3804E1966C8D}"/>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217774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1D81B-99BE-47E8-855A-C5C9DDC3CC07}"/>
              </a:ext>
            </a:extLst>
          </p:cNvPr>
          <p:cNvSpPr>
            <a:spLocks noGrp="1"/>
          </p:cNvSpPr>
          <p:nvPr>
            <p:ph type="title"/>
          </p:nvPr>
        </p:nvSpPr>
        <p:spPr>
          <a:xfrm>
            <a:off x="431800" y="246688"/>
            <a:ext cx="11340000" cy="432000"/>
          </a:xfrm>
        </p:spPr>
        <p:txBody>
          <a:bodyPr anchor="ctr"/>
          <a:lstStyle/>
          <a:p>
            <a:r>
              <a:rPr lang="en-US" dirty="0"/>
              <a:t>SPED Redesign</a:t>
            </a:r>
          </a:p>
        </p:txBody>
      </p:sp>
      <p:sp>
        <p:nvSpPr>
          <p:cNvPr id="5" name="Slide Number Placeholder 4">
            <a:extLst>
              <a:ext uri="{FF2B5EF4-FFF2-40B4-BE49-F238E27FC236}">
                <a16:creationId xmlns:a16="http://schemas.microsoft.com/office/drawing/2014/main" id="{889D2445-7BC1-4A89-AB99-6329B4DB2B1E}"/>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46E12F06-519E-01E7-A431-A08E977D96C3}"/>
              </a:ext>
            </a:extLst>
          </p:cNvPr>
          <p:cNvSpPr>
            <a:spLocks noGrp="1"/>
          </p:cNvSpPr>
          <p:nvPr>
            <p:ph type="body" sz="quarter" idx="32"/>
          </p:nvPr>
        </p:nvSpPr>
        <p:spPr>
          <a:xfrm>
            <a:off x="432287" y="864739"/>
            <a:ext cx="11339513" cy="360000"/>
          </a:xfrm>
        </p:spPr>
        <p:txBody>
          <a:bodyPr/>
          <a:lstStyle/>
          <a:p>
            <a:r>
              <a:rPr lang="en-US" dirty="0"/>
              <a:t>SPED broken to 3 files while SSRV was renamed and modified.</a:t>
            </a:r>
          </a:p>
        </p:txBody>
      </p:sp>
      <p:graphicFrame>
        <p:nvGraphicFramePr>
          <p:cNvPr id="6" name="Content Placeholder 5" descr="Graphic boxes describing the three new files:  the meetings file, the eligibility file, and the plan file">
            <a:extLst>
              <a:ext uri="{FF2B5EF4-FFF2-40B4-BE49-F238E27FC236}">
                <a16:creationId xmlns:a16="http://schemas.microsoft.com/office/drawing/2014/main" id="{0C75082C-BF95-4D7A-ACF2-76E1BB947B06}"/>
              </a:ext>
            </a:extLst>
          </p:cNvPr>
          <p:cNvGraphicFramePr>
            <a:graphicFrameLocks noGrp="1"/>
          </p:cNvGraphicFramePr>
          <p:nvPr>
            <p:ph idx="4294967295"/>
            <p:extLst>
              <p:ext uri="{D42A27DB-BD31-4B8C-83A1-F6EECF244321}">
                <p14:modId xmlns:p14="http://schemas.microsoft.com/office/powerpoint/2010/main" val="3809589557"/>
              </p:ext>
            </p:extLst>
          </p:nvPr>
        </p:nvGraphicFramePr>
        <p:xfrm>
          <a:off x="928467" y="1413637"/>
          <a:ext cx="10515600" cy="476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12">
            <a:extLst>
              <a:ext uri="{FF2B5EF4-FFF2-40B4-BE49-F238E27FC236}">
                <a16:creationId xmlns:a16="http://schemas.microsoft.com/office/drawing/2014/main" id="{5DC8A89D-1671-5910-0DFA-B797671C45CD}"/>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858922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dirty="0"/>
              <a:t>Objectives</a:t>
            </a:r>
          </a:p>
        </p:txBody>
      </p:sp>
      <p:pic>
        <p:nvPicPr>
          <p:cNvPr id="17" name="Picture Placeholder 16" descr="Picture of Fingers typing.">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660525" y="1631156"/>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660525" y="3866657"/>
            <a:ext cx="1980000" cy="360000"/>
          </a:xfrm>
        </p:spPr>
        <p:txBody>
          <a:bodyPr/>
          <a:lstStyle/>
          <a:p>
            <a:r>
              <a:rPr lang="en-US" b="1"/>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840138" y="4379459"/>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660525" y="4501057"/>
            <a:ext cx="1980000" cy="720000"/>
          </a:xfrm>
        </p:spPr>
        <p:txBody>
          <a:bodyPr/>
          <a:lstStyle/>
          <a:p>
            <a:r>
              <a:rPr lang="en-US" dirty="0"/>
              <a:t>the different file types expected to be reported for Fall 1</a:t>
            </a:r>
          </a:p>
          <a:p>
            <a:r>
              <a:rPr lang="en-US" b="1" dirty="0"/>
              <a:t>Manage &amp; Maintain Data</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4000575" y="1630363"/>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4000575" y="3866657"/>
            <a:ext cx="1980000" cy="360000"/>
          </a:xfrm>
        </p:spPr>
        <p:txBody>
          <a:bodyPr/>
          <a:lstStyle/>
          <a:p>
            <a:r>
              <a:rPr lang="en-US" b="1"/>
              <a:t>Determine</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4090575" y="4379459"/>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4000575" y="4501057"/>
            <a:ext cx="1980000" cy="720000"/>
          </a:xfrm>
        </p:spPr>
        <p:txBody>
          <a:bodyPr/>
          <a:lstStyle/>
          <a:p>
            <a:r>
              <a:rPr lang="en-US" dirty="0"/>
              <a:t>which SIS fields map to CALPADS file specifications</a:t>
            </a:r>
          </a:p>
          <a:p>
            <a:r>
              <a:rPr lang="en-US" b="1" dirty="0"/>
              <a:t>CALPADS Literacy</a:t>
            </a:r>
          </a:p>
          <a:p>
            <a:endParaRPr lang="en-US" dirty="0"/>
          </a:p>
        </p:txBody>
      </p:sp>
      <p:pic>
        <p:nvPicPr>
          <p:cNvPr id="43" name="Picture Placeholder 42" descr="Overhead view of keyboard.">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6341012" y="1631156"/>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340625" y="3866657"/>
            <a:ext cx="1980000" cy="360000"/>
          </a:xfrm>
        </p:spPr>
        <p:txBody>
          <a:bodyPr/>
          <a:lstStyle/>
          <a:p>
            <a:r>
              <a:rPr lang="en-US" b="1"/>
              <a:t>Perform</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430625" y="4379459"/>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6340625" y="4501057"/>
            <a:ext cx="1980000" cy="720000"/>
          </a:xfrm>
        </p:spPr>
        <p:txBody>
          <a:bodyPr/>
          <a:lstStyle/>
          <a:p>
            <a:r>
              <a:rPr lang="en-US" dirty="0"/>
              <a:t>the submission process through online maintenance and batch upload</a:t>
            </a:r>
          </a:p>
          <a:p>
            <a:r>
              <a:rPr lang="en-US" b="1" dirty="0"/>
              <a:t>Manage &amp; Maintain Data</a:t>
            </a:r>
          </a:p>
        </p:txBody>
      </p:sp>
      <p:pic>
        <p:nvPicPr>
          <p:cNvPr id="71" name="Picture Placeholder 70" descr="Thumbs up mess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80675" y="1688070"/>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8680675" y="3866657"/>
            <a:ext cx="1980000" cy="360000"/>
          </a:xfrm>
        </p:spPr>
        <p:txBody>
          <a:bodyPr/>
          <a:lstStyle/>
          <a:p>
            <a:r>
              <a:rPr lang="en-US" b="1"/>
              <a:t>Resolve</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770675" y="4379459"/>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8680675" y="4501057"/>
            <a:ext cx="1980000" cy="720000"/>
          </a:xfrm>
        </p:spPr>
        <p:txBody>
          <a:bodyPr/>
          <a:lstStyle/>
          <a:p>
            <a:r>
              <a:rPr lang="en-US" dirty="0"/>
              <a:t>submission errors and reporting roadblocks through scenario discussions</a:t>
            </a:r>
          </a:p>
          <a:p>
            <a:r>
              <a:rPr lang="en-US" b="1" dirty="0"/>
              <a:t>Critical Thinking</a:t>
            </a: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3" name="Footer Placeholder 12">
            <a:extLst>
              <a:ext uri="{FF2B5EF4-FFF2-40B4-BE49-F238E27FC236}">
                <a16:creationId xmlns:a16="http://schemas.microsoft.com/office/drawing/2014/main" id="{52752F29-F5A3-3896-D2E4-DDC524865AEE}"/>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337931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C9B8-121E-475F-93D9-2C17AAFC0540}"/>
              </a:ext>
            </a:extLst>
          </p:cNvPr>
          <p:cNvSpPr>
            <a:spLocks noGrp="1"/>
          </p:cNvSpPr>
          <p:nvPr>
            <p:ph type="title"/>
          </p:nvPr>
        </p:nvSpPr>
        <p:spPr>
          <a:xfrm>
            <a:off x="1249456" y="570245"/>
            <a:ext cx="3873759" cy="707286"/>
          </a:xfrm>
        </p:spPr>
        <p:txBody>
          <a:bodyPr>
            <a:normAutofit/>
          </a:bodyPr>
          <a:lstStyle/>
          <a:p>
            <a:r>
              <a:rPr lang="en-US" dirty="0"/>
              <a:t>API Process</a:t>
            </a:r>
          </a:p>
        </p:txBody>
      </p:sp>
      <p:sp>
        <p:nvSpPr>
          <p:cNvPr id="5" name="Slide Number Placeholder 4">
            <a:extLst>
              <a:ext uri="{FF2B5EF4-FFF2-40B4-BE49-F238E27FC236}">
                <a16:creationId xmlns:a16="http://schemas.microsoft.com/office/drawing/2014/main" id="{27219D8E-4D13-4D48-830C-3B194BC2CFE1}"/>
              </a:ext>
            </a:extLst>
          </p:cNvPr>
          <p:cNvSpPr>
            <a:spLocks noGrp="1"/>
          </p:cNvSpPr>
          <p:nvPr>
            <p:ph type="sldNum" sz="quarter" idx="12"/>
          </p:nvPr>
        </p:nvSpPr>
        <p:spPr>
          <a:xfrm>
            <a:off x="11783505" y="6412425"/>
            <a:ext cx="408495"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40</a:t>
            </a:fld>
            <a:endParaRPr lang="en-US" dirty="0"/>
          </a:p>
        </p:txBody>
      </p:sp>
      <p:sp>
        <p:nvSpPr>
          <p:cNvPr id="6" name="Content Placeholder 5">
            <a:extLst>
              <a:ext uri="{FF2B5EF4-FFF2-40B4-BE49-F238E27FC236}">
                <a16:creationId xmlns:a16="http://schemas.microsoft.com/office/drawing/2014/main" id="{A6283078-A0AB-4740-B593-47253071AC3F}"/>
              </a:ext>
            </a:extLst>
          </p:cNvPr>
          <p:cNvSpPr>
            <a:spLocks noGrp="1"/>
          </p:cNvSpPr>
          <p:nvPr>
            <p:ph idx="1"/>
          </p:nvPr>
        </p:nvSpPr>
        <p:spPr>
          <a:xfrm>
            <a:off x="577940" y="1772938"/>
            <a:ext cx="5156938" cy="2600712"/>
          </a:xfrm>
          <a:prstGeom prst="rect">
            <a:avLst/>
          </a:prstGeom>
        </p:spPr>
        <p:txBody>
          <a:bodyPr wrap="square">
            <a:spAutoFit/>
          </a:bodyPr>
          <a:lstStyle/>
          <a:p>
            <a:r>
              <a:rPr lang="en-US" dirty="0">
                <a:solidFill>
                  <a:srgbClr val="000000"/>
                </a:solidFill>
                <a:latin typeface="Times New Roman" panose="02020603050405020304" pitchFamily="18" charset="0"/>
              </a:rPr>
              <a:t>Application Program Interface (API) enables interaction with an SEDS system pushing the data to CALPADS through automation</a:t>
            </a:r>
          </a:p>
          <a:p>
            <a:r>
              <a:rPr lang="en-US" dirty="0">
                <a:solidFill>
                  <a:srgbClr val="000000"/>
                </a:solidFill>
                <a:latin typeface="Times New Roman" panose="02020603050405020304" pitchFamily="18" charset="0"/>
              </a:rPr>
              <a:t>Faster processing by reducing the file size (compressed data) prior to pushing the data into CALPADS, featuring auto post of passed records</a:t>
            </a:r>
          </a:p>
          <a:p>
            <a:r>
              <a:rPr lang="en-US" dirty="0">
                <a:solidFill>
                  <a:schemeClr val="tx1"/>
                </a:solidFill>
                <a:latin typeface="Times New Roman" panose="02020603050405020304" pitchFamily="18" charset="0"/>
              </a:rPr>
              <a:t>Provides LEAs with a rejected records report in SEDS system</a:t>
            </a:r>
          </a:p>
        </p:txBody>
      </p:sp>
      <p:grpSp>
        <p:nvGrpSpPr>
          <p:cNvPr id="7" name="Group 6" descr="Animated Gif of data transfer between two computers.">
            <a:extLst>
              <a:ext uri="{FF2B5EF4-FFF2-40B4-BE49-F238E27FC236}">
                <a16:creationId xmlns:a16="http://schemas.microsoft.com/office/drawing/2014/main" id="{00835BE1-3A25-45CF-AFAB-3C826F292468}"/>
              </a:ext>
            </a:extLst>
          </p:cNvPr>
          <p:cNvGrpSpPr/>
          <p:nvPr/>
        </p:nvGrpSpPr>
        <p:grpSpPr>
          <a:xfrm>
            <a:off x="6422065" y="1056392"/>
            <a:ext cx="5274669" cy="4745215"/>
            <a:chOff x="5153822" y="571064"/>
            <a:chExt cx="6553545" cy="5319486"/>
          </a:xfrm>
        </p:grpSpPr>
        <p:pic>
          <p:nvPicPr>
            <p:cNvPr id="8" name="Picture 2" descr="Security Transfer security file motion gif animation">
              <a:extLst>
                <a:ext uri="{FF2B5EF4-FFF2-40B4-BE49-F238E27FC236}">
                  <a16:creationId xmlns:a16="http://schemas.microsoft.com/office/drawing/2014/main" id="{A44E473B-7C7B-4780-A90A-250391732F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5153822" y="975392"/>
              <a:ext cx="6553545" cy="4915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temp\SNAGHTML64d778b.PNG">
              <a:extLst>
                <a:ext uri="{FF2B5EF4-FFF2-40B4-BE49-F238E27FC236}">
                  <a16:creationId xmlns:a16="http://schemas.microsoft.com/office/drawing/2014/main" id="{2075A43D-25F3-403D-9F98-9AAC0DD61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269" y="571064"/>
              <a:ext cx="5099098" cy="207224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Footer Placeholder 12">
            <a:extLst>
              <a:ext uri="{FF2B5EF4-FFF2-40B4-BE49-F238E27FC236}">
                <a16:creationId xmlns:a16="http://schemas.microsoft.com/office/drawing/2014/main" id="{2FD93095-8897-8D6C-FE83-F3963C925420}"/>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97064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748295-D712-6515-409A-8E003C82BC1D}"/>
              </a:ext>
            </a:extLst>
          </p:cNvPr>
          <p:cNvSpPr/>
          <p:nvPr/>
        </p:nvSpPr>
        <p:spPr>
          <a:xfrm>
            <a:off x="233464" y="1196502"/>
            <a:ext cx="11721830" cy="44844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652549-F94C-328B-14CE-A03615DAC8BE}"/>
              </a:ext>
            </a:extLst>
          </p:cNvPr>
          <p:cNvSpPr>
            <a:spLocks noGrp="1"/>
          </p:cNvSpPr>
          <p:nvPr>
            <p:ph type="title"/>
          </p:nvPr>
        </p:nvSpPr>
        <p:spPr/>
        <p:txBody>
          <a:bodyPr/>
          <a:lstStyle/>
          <a:p>
            <a:r>
              <a:rPr lang="en-US" dirty="0"/>
              <a:t>*NEW* Disability Severity Codes</a:t>
            </a:r>
          </a:p>
        </p:txBody>
      </p:sp>
      <p:sp>
        <p:nvSpPr>
          <p:cNvPr id="6" name="Slide Number Placeholder 5">
            <a:extLst>
              <a:ext uri="{FF2B5EF4-FFF2-40B4-BE49-F238E27FC236}">
                <a16:creationId xmlns:a16="http://schemas.microsoft.com/office/drawing/2014/main" id="{B8D230CD-F908-F37F-2FC9-D35C37C96DA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9EA43A2-B4E3-403D-B646-A570092A65D2}"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8" name="Footer Placeholder 12">
            <a:extLst>
              <a:ext uri="{FF2B5EF4-FFF2-40B4-BE49-F238E27FC236}">
                <a16:creationId xmlns:a16="http://schemas.microsoft.com/office/drawing/2014/main" id="{46405768-8AD4-CAEA-94D2-9E51B4300AFA}"/>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pic>
        <p:nvPicPr>
          <p:cNvPr id="7" name="Picture 6">
            <a:extLst>
              <a:ext uri="{FF2B5EF4-FFF2-40B4-BE49-F238E27FC236}">
                <a16:creationId xmlns:a16="http://schemas.microsoft.com/office/drawing/2014/main" id="{0A8C8B76-3FC2-A711-CB0B-6C109E781FFC}"/>
              </a:ext>
            </a:extLst>
          </p:cNvPr>
          <p:cNvPicPr>
            <a:picLocks noChangeAspect="1"/>
          </p:cNvPicPr>
          <p:nvPr/>
        </p:nvPicPr>
        <p:blipFill rotWithShape="1">
          <a:blip r:embed="rId3"/>
          <a:srcRect t="515"/>
          <a:stretch/>
        </p:blipFill>
        <p:spPr>
          <a:xfrm>
            <a:off x="339429" y="1342417"/>
            <a:ext cx="11513142" cy="4194891"/>
          </a:xfrm>
          <a:prstGeom prst="rect">
            <a:avLst/>
          </a:prstGeom>
        </p:spPr>
      </p:pic>
    </p:spTree>
    <p:extLst>
      <p:ext uri="{BB962C8B-B14F-4D97-AF65-F5344CB8AC3E}">
        <p14:creationId xmlns:p14="http://schemas.microsoft.com/office/powerpoint/2010/main" val="1784417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42</a:t>
            </a:fld>
            <a:endParaRPr lang="en-US" dirty="0"/>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8" y="2370203"/>
            <a:ext cx="6299682"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Data Submission</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Discuss overview of data submission cycle.</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01740" y="3843403"/>
            <a:ext cx="914400" cy="914400"/>
          </a:xfrm>
          <a:prstGeom prst="rect">
            <a:avLst/>
          </a:prstGeom>
        </p:spPr>
      </p:pic>
      <p:sp>
        <p:nvSpPr>
          <p:cNvPr id="2" name="Footer Placeholder 1">
            <a:extLst>
              <a:ext uri="{FF2B5EF4-FFF2-40B4-BE49-F238E27FC236}">
                <a16:creationId xmlns:a16="http://schemas.microsoft.com/office/drawing/2014/main" id="{A050F1C0-C63C-D2BA-FE94-0CAC2CF9CF3B}"/>
              </a:ext>
            </a:extLst>
          </p:cNvPr>
          <p:cNvSpPr>
            <a:spLocks noGrp="1"/>
          </p:cNvSpPr>
          <p:nvPr>
            <p:ph type="ftr" sz="quarter" idx="13"/>
          </p:nvPr>
        </p:nvSpPr>
        <p:spPr>
          <a:xfrm>
            <a:off x="396478" y="6357071"/>
            <a:ext cx="5472000" cy="412431"/>
          </a:xfrm>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185616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24A397D-62A9-44C3-986F-8353C53D680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F862780F-92D5-4FF5-8003-B57A9BC2BF77}"/>
              </a:ext>
            </a:extLst>
          </p:cNvPr>
          <p:cNvSpPr>
            <a:spLocks noGrp="1"/>
          </p:cNvSpPr>
          <p:nvPr>
            <p:ph type="title" idx="4294967295"/>
          </p:nvPr>
        </p:nvSpPr>
        <p:spPr>
          <a:xfrm>
            <a:off x="647869" y="386486"/>
            <a:ext cx="11339512" cy="431800"/>
          </a:xfrm>
        </p:spPr>
        <p:txBody>
          <a:bodyPr/>
          <a:lstStyle/>
          <a:p>
            <a:r>
              <a:rPr lang="en-US" b="1" dirty="0"/>
              <a:t>Ways Records are Submitted</a:t>
            </a:r>
          </a:p>
        </p:txBody>
      </p:sp>
      <p:sp>
        <p:nvSpPr>
          <p:cNvPr id="3" name="Text Placeholder 2">
            <a:extLst>
              <a:ext uri="{FF2B5EF4-FFF2-40B4-BE49-F238E27FC236}">
                <a16:creationId xmlns:a16="http://schemas.microsoft.com/office/drawing/2014/main" id="{498972A2-6CA7-4004-B499-2828DE6F4C96}"/>
              </a:ext>
            </a:extLst>
          </p:cNvPr>
          <p:cNvSpPr>
            <a:spLocks noGrp="1"/>
          </p:cNvSpPr>
          <p:nvPr>
            <p:ph type="body" idx="4294967295"/>
          </p:nvPr>
        </p:nvSpPr>
        <p:spPr>
          <a:xfrm>
            <a:off x="647869" y="1115224"/>
            <a:ext cx="5472113" cy="455613"/>
          </a:xfrm>
        </p:spPr>
        <p:txBody>
          <a:bodyPr/>
          <a:lstStyle/>
          <a:p>
            <a:pPr marL="0" indent="0">
              <a:buNone/>
            </a:pPr>
            <a:r>
              <a:rPr lang="en-US" sz="2000" b="1" dirty="0">
                <a:solidFill>
                  <a:srgbClr val="FF745F"/>
                </a:solidFill>
              </a:rPr>
              <a:t>Online Maintenance</a:t>
            </a:r>
          </a:p>
        </p:txBody>
      </p:sp>
      <p:sp>
        <p:nvSpPr>
          <p:cNvPr id="4" name="Content Placeholder 3">
            <a:extLst>
              <a:ext uri="{FF2B5EF4-FFF2-40B4-BE49-F238E27FC236}">
                <a16:creationId xmlns:a16="http://schemas.microsoft.com/office/drawing/2014/main" id="{EB9EACD0-6CBC-4E24-A0A1-D81FC464DF8A}"/>
              </a:ext>
            </a:extLst>
          </p:cNvPr>
          <p:cNvSpPr>
            <a:spLocks noGrp="1"/>
          </p:cNvSpPr>
          <p:nvPr>
            <p:ph sz="half" idx="4294967295"/>
          </p:nvPr>
        </p:nvSpPr>
        <p:spPr>
          <a:xfrm>
            <a:off x="647870" y="1637865"/>
            <a:ext cx="5472113" cy="1408112"/>
          </a:xfrm>
        </p:spPr>
        <p:txBody>
          <a:bodyPr/>
          <a:lstStyle/>
          <a:p>
            <a:pPr>
              <a:spcBef>
                <a:spcPct val="0"/>
              </a:spcBef>
              <a:buClrTx/>
              <a:buFontTx/>
              <a:buChar char="•"/>
            </a:pPr>
            <a:r>
              <a:rPr lang="en-US" altLang="en-US" dirty="0"/>
              <a:t>Report one student at a time</a:t>
            </a:r>
          </a:p>
          <a:p>
            <a:pPr>
              <a:spcBef>
                <a:spcPct val="0"/>
              </a:spcBef>
              <a:buClrTx/>
              <a:buFontTx/>
              <a:buChar char="•"/>
            </a:pPr>
            <a:r>
              <a:rPr lang="en-US" altLang="en-US" dirty="0"/>
              <a:t> Edit data manually in CALPADS portal</a:t>
            </a:r>
          </a:p>
          <a:p>
            <a:pPr>
              <a:spcBef>
                <a:spcPct val="0"/>
              </a:spcBef>
              <a:buClrTx/>
              <a:buFontTx/>
              <a:buChar char="•"/>
            </a:pPr>
            <a:r>
              <a:rPr lang="en-US" altLang="en-US" dirty="0"/>
              <a:t> Ability to use functionalities limited to OM</a:t>
            </a:r>
          </a:p>
        </p:txBody>
      </p:sp>
      <p:sp>
        <p:nvSpPr>
          <p:cNvPr id="5" name="Text Placeholder 4">
            <a:extLst>
              <a:ext uri="{FF2B5EF4-FFF2-40B4-BE49-F238E27FC236}">
                <a16:creationId xmlns:a16="http://schemas.microsoft.com/office/drawing/2014/main" id="{C57F63FE-3B6C-47EC-8AB1-F9478EA4F9A4}"/>
              </a:ext>
            </a:extLst>
          </p:cNvPr>
          <p:cNvSpPr>
            <a:spLocks noGrp="1"/>
          </p:cNvSpPr>
          <p:nvPr>
            <p:ph type="body" sz="quarter" idx="4294967295"/>
          </p:nvPr>
        </p:nvSpPr>
        <p:spPr>
          <a:xfrm>
            <a:off x="6487147" y="1114260"/>
            <a:ext cx="5457825" cy="455613"/>
          </a:xfrm>
        </p:spPr>
        <p:txBody>
          <a:bodyPr/>
          <a:lstStyle/>
          <a:p>
            <a:pPr marL="0" indent="0">
              <a:buNone/>
            </a:pPr>
            <a:r>
              <a:rPr lang="en-US" sz="2000" b="1" dirty="0">
                <a:solidFill>
                  <a:srgbClr val="19929B"/>
                </a:solidFill>
              </a:rPr>
              <a:t>Mass Upload</a:t>
            </a:r>
          </a:p>
        </p:txBody>
      </p:sp>
      <p:sp>
        <p:nvSpPr>
          <p:cNvPr id="6" name="Content Placeholder 5">
            <a:extLst>
              <a:ext uri="{FF2B5EF4-FFF2-40B4-BE49-F238E27FC236}">
                <a16:creationId xmlns:a16="http://schemas.microsoft.com/office/drawing/2014/main" id="{48CDD73D-7C2C-40BB-AE73-DED62B7377F6}"/>
              </a:ext>
            </a:extLst>
          </p:cNvPr>
          <p:cNvSpPr>
            <a:spLocks noGrp="1"/>
          </p:cNvSpPr>
          <p:nvPr>
            <p:ph sz="quarter" idx="4294967295"/>
          </p:nvPr>
        </p:nvSpPr>
        <p:spPr>
          <a:xfrm>
            <a:off x="6487147" y="1547686"/>
            <a:ext cx="5284853" cy="1408112"/>
          </a:xfrm>
        </p:spPr>
        <p:txBody>
          <a:bodyPr/>
          <a:lstStyle/>
          <a:p>
            <a:pPr>
              <a:spcBef>
                <a:spcPct val="0"/>
              </a:spcBef>
              <a:buClrTx/>
              <a:buFontTx/>
              <a:buChar char="•"/>
            </a:pPr>
            <a:r>
              <a:rPr lang="en-US" altLang="en-US" dirty="0"/>
              <a:t>One or more student records</a:t>
            </a:r>
          </a:p>
          <a:p>
            <a:pPr>
              <a:spcBef>
                <a:spcPct val="0"/>
              </a:spcBef>
              <a:buClrTx/>
              <a:buFontTx/>
              <a:buChar char="•"/>
            </a:pPr>
            <a:r>
              <a:rPr lang="en-US" altLang="en-US" dirty="0"/>
              <a:t>Enter data in SIS or Excel;  then upload file extract to CALPADS portal</a:t>
            </a:r>
          </a:p>
          <a:p>
            <a:pPr>
              <a:spcBef>
                <a:spcPct val="0"/>
              </a:spcBef>
              <a:buClrTx/>
              <a:buFontTx/>
              <a:buChar char="•"/>
            </a:pPr>
            <a:r>
              <a:rPr lang="en-US" altLang="en-US" dirty="0"/>
              <a:t>API data transfer for SWD records</a:t>
            </a:r>
          </a:p>
          <a:p>
            <a:pPr>
              <a:spcBef>
                <a:spcPct val="0"/>
              </a:spcBef>
              <a:buClrTx/>
              <a:buFontTx/>
              <a:buChar char="•"/>
            </a:pPr>
            <a:r>
              <a:rPr lang="en-US" altLang="en-US" dirty="0"/>
              <a:t>TOMS ELAS automated transfer for EL and IFEP</a:t>
            </a:r>
          </a:p>
        </p:txBody>
      </p:sp>
      <p:pic>
        <p:nvPicPr>
          <p:cNvPr id="10" name="Picture 10" descr="slow bear GIF by jjjjjohn">
            <a:extLst>
              <a:ext uri="{FF2B5EF4-FFF2-40B4-BE49-F238E27FC236}">
                <a16:creationId xmlns:a16="http://schemas.microsoft.com/office/drawing/2014/main" id="{5FD9DC06-A621-4B28-AA43-C47CB19EAA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7926" y="3619500"/>
            <a:ext cx="2286000" cy="22860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1" name="Picture 2" descr="ron fricke loop GIF">
            <a:extLst>
              <a:ext uri="{FF2B5EF4-FFF2-40B4-BE49-F238E27FC236}">
                <a16:creationId xmlns:a16="http://schemas.microsoft.com/office/drawing/2014/main" id="{A38561D2-1FC8-4144-81F9-C0C8B422721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24472" y="3611562"/>
            <a:ext cx="2286000" cy="2286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2" name="Group 11" descr="Cloud vector graphic representing CALPADS.">
            <a:extLst>
              <a:ext uri="{FF2B5EF4-FFF2-40B4-BE49-F238E27FC236}">
                <a16:creationId xmlns:a16="http://schemas.microsoft.com/office/drawing/2014/main" id="{1349EC29-CFD4-475A-B384-17A44DFD13CA}"/>
              </a:ext>
            </a:extLst>
          </p:cNvPr>
          <p:cNvGrpSpPr/>
          <p:nvPr/>
        </p:nvGrpSpPr>
        <p:grpSpPr>
          <a:xfrm>
            <a:off x="4705629" y="2886063"/>
            <a:ext cx="2800879" cy="3019437"/>
            <a:chOff x="8153400" y="2148366"/>
            <a:chExt cx="2800879" cy="3019437"/>
          </a:xfrm>
        </p:grpSpPr>
        <p:pic>
          <p:nvPicPr>
            <p:cNvPr id="13" name="Graphic 12" descr="Cloud">
              <a:extLst>
                <a:ext uri="{FF2B5EF4-FFF2-40B4-BE49-F238E27FC236}">
                  <a16:creationId xmlns:a16="http://schemas.microsoft.com/office/drawing/2014/main" id="{9641627B-38EC-4615-BD3B-4F85A498F5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3400" y="2148366"/>
              <a:ext cx="2743200" cy="2743200"/>
            </a:xfrm>
            <a:prstGeom prst="rect">
              <a:avLst/>
            </a:prstGeom>
            <a:effectLst>
              <a:outerShdw blurRad="50800" dist="63500" dir="2700000" algn="tl" rotWithShape="0">
                <a:prstClr val="black">
                  <a:alpha val="40000"/>
                </a:prstClr>
              </a:outerShdw>
            </a:effectLst>
          </p:spPr>
        </p:pic>
        <p:sp>
          <p:nvSpPr>
            <p:cNvPr id="14" name="Text Box 94">
              <a:extLst>
                <a:ext uri="{FF2B5EF4-FFF2-40B4-BE49-F238E27FC236}">
                  <a16:creationId xmlns:a16="http://schemas.microsoft.com/office/drawing/2014/main" id="{EBEAAC31-CF92-4AEA-B1BA-5A310F3CBB1E}"/>
                </a:ext>
              </a:extLst>
            </p:cNvPr>
            <p:cNvSpPr txBox="1">
              <a:spLocks noChangeArrowheads="1"/>
            </p:cNvSpPr>
            <p:nvPr/>
          </p:nvSpPr>
          <p:spPr bwMode="auto">
            <a:xfrm>
              <a:off x="8153400" y="4237527"/>
              <a:ext cx="2800879" cy="930276"/>
            </a:xfrm>
            <a:prstGeom prst="rect">
              <a:avLst/>
            </a:prstGeom>
            <a:noFill/>
            <a:ln>
              <a:noFill/>
            </a:ln>
            <a:effectLst>
              <a:outerShdw blurRad="50800" dist="12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Online &amp; batch</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transactions are processed the same way</a:t>
              </a:r>
            </a:p>
          </p:txBody>
        </p:sp>
        <p:sp>
          <p:nvSpPr>
            <p:cNvPr id="15" name="Rectangle 14">
              <a:extLst>
                <a:ext uri="{FF2B5EF4-FFF2-40B4-BE49-F238E27FC236}">
                  <a16:creationId xmlns:a16="http://schemas.microsoft.com/office/drawing/2014/main" id="{06C50862-0097-4C3E-B4DB-403F4662242E}"/>
                </a:ext>
              </a:extLst>
            </p:cNvPr>
            <p:cNvSpPr/>
            <p:nvPr/>
          </p:nvSpPr>
          <p:spPr>
            <a:xfrm>
              <a:off x="8606816" y="3580252"/>
              <a:ext cx="1894045" cy="523220"/>
            </a:xfrm>
            <a:prstGeom prst="rect">
              <a:avLst/>
            </a:prstGeom>
            <a:noFill/>
            <a:ln w="12700">
              <a:noFill/>
            </a:ln>
            <a:effectLst>
              <a:outerShdw blurRad="50800" dist="12700" dir="2700000" algn="tl" rotWithShape="0">
                <a:prstClr val="black">
                  <a:alpha val="40000"/>
                </a:prstClr>
              </a:outerShdw>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FCFC"/>
                  </a:solidFill>
                  <a:effectLst>
                    <a:outerShdw blurRad="50800" dist="38100" dir="2700000" algn="tl" rotWithShape="0">
                      <a:srgbClr val="FCFCFC">
                        <a:alpha val="40000"/>
                      </a:srgbClr>
                    </a:outerShdw>
                  </a:effectLst>
                  <a:uLnTx/>
                  <a:uFillTx/>
                  <a:latin typeface="Tahoma"/>
                  <a:ea typeface="+mn-ea"/>
                  <a:cs typeface="+mn-cs"/>
                </a:rPr>
                <a:t>CALPADS</a:t>
              </a:r>
              <a:endParaRPr kumimoji="0" lang="en-US" sz="2800" b="0" i="0" u="none" strike="noStrike" kern="1200" cap="none" spc="0" normalizeH="0" baseline="0" noProof="0">
                <a:ln>
                  <a:noFill/>
                </a:ln>
                <a:solidFill>
                  <a:srgbClr val="FCFCFC"/>
                </a:solidFill>
                <a:effectLst/>
                <a:uLnTx/>
                <a:uFillTx/>
                <a:latin typeface="Tahoma"/>
                <a:ea typeface="+mn-ea"/>
                <a:cs typeface="+mn-cs"/>
              </a:endParaRPr>
            </a:p>
          </p:txBody>
        </p:sp>
      </p:grpSp>
      <p:sp>
        <p:nvSpPr>
          <p:cNvPr id="16" name="Arrow: Right 15" descr="Arrow showing the flow of data when submitting records to CALPADS.">
            <a:extLst>
              <a:ext uri="{FF2B5EF4-FFF2-40B4-BE49-F238E27FC236}">
                <a16:creationId xmlns:a16="http://schemas.microsoft.com/office/drawing/2014/main" id="{4BB49AD8-C903-4093-9FF8-2E89C724EBF3}"/>
              </a:ext>
            </a:extLst>
          </p:cNvPr>
          <p:cNvSpPr/>
          <p:nvPr/>
        </p:nvSpPr>
        <p:spPr bwMode="auto">
          <a:xfrm>
            <a:off x="3879633" y="4068762"/>
            <a:ext cx="652455" cy="1371600"/>
          </a:xfrm>
          <a:prstGeom prst="rightArrow">
            <a:avLst/>
          </a:prstGeom>
          <a:solidFill>
            <a:srgbClr val="43C1BD"/>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 name="Arrow: Right 16" descr="Arrow showing the flow of data when submitting records to CALPADS.&#10;">
            <a:extLst>
              <a:ext uri="{FF2B5EF4-FFF2-40B4-BE49-F238E27FC236}">
                <a16:creationId xmlns:a16="http://schemas.microsoft.com/office/drawing/2014/main" id="{1E9EE4E3-5805-4A92-BFFC-AB9AFC710BE2}"/>
              </a:ext>
            </a:extLst>
          </p:cNvPr>
          <p:cNvSpPr/>
          <p:nvPr/>
        </p:nvSpPr>
        <p:spPr bwMode="auto">
          <a:xfrm rot="10800000">
            <a:off x="7576017" y="4068762"/>
            <a:ext cx="652455" cy="1371600"/>
          </a:xfrm>
          <a:prstGeom prst="rightArrow">
            <a:avLst/>
          </a:prstGeom>
          <a:solidFill>
            <a:srgbClr val="43C1BD"/>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9" name="Footer Placeholder 12">
            <a:extLst>
              <a:ext uri="{FF2B5EF4-FFF2-40B4-BE49-F238E27FC236}">
                <a16:creationId xmlns:a16="http://schemas.microsoft.com/office/drawing/2014/main" id="{10F72193-ED58-153C-CBC6-E8994F5C0574}"/>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4097646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44</a:t>
            </a:fld>
            <a:endParaRPr lang="en-US" dirty="0"/>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8" y="2370203"/>
            <a:ext cx="6299682"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Batch File Submission Demo </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Demonstrate how to submit student profile records via batch file</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01740" y="3843403"/>
            <a:ext cx="914400" cy="914400"/>
          </a:xfrm>
          <a:prstGeom prst="rect">
            <a:avLst/>
          </a:prstGeom>
        </p:spPr>
      </p:pic>
      <p:sp>
        <p:nvSpPr>
          <p:cNvPr id="2" name="Footer Placeholder 1">
            <a:extLst>
              <a:ext uri="{FF2B5EF4-FFF2-40B4-BE49-F238E27FC236}">
                <a16:creationId xmlns:a16="http://schemas.microsoft.com/office/drawing/2014/main" id="{5B07B661-0698-6135-E79B-336447A58198}"/>
              </a:ext>
            </a:extLst>
          </p:cNvPr>
          <p:cNvSpPr>
            <a:spLocks noGrp="1"/>
          </p:cNvSpPr>
          <p:nvPr>
            <p:ph type="ftr" sz="quarter" idx="13"/>
          </p:nvPr>
        </p:nvSpPr>
        <p:spPr>
          <a:xfrm>
            <a:off x="430032" y="6357071"/>
            <a:ext cx="5472000" cy="412431"/>
          </a:xfrm>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63318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AutoShape 2"/>
          <p:cNvSpPr>
            <a:spLocks noGrp="1" noChangeArrowheads="1"/>
          </p:cNvSpPr>
          <p:nvPr>
            <p:ph type="title"/>
          </p:nvPr>
        </p:nvSpPr>
        <p:spPr>
          <a:xfrm>
            <a:off x="400671" y="283420"/>
            <a:ext cx="11390658" cy="533400"/>
          </a:xfrm>
        </p:spPr>
        <p:txBody>
          <a:bodyPr/>
          <a:lstStyle/>
          <a:p>
            <a:r>
              <a:rPr lang="en-US" b="1" dirty="0"/>
              <a:t>Batch File Submission Process</a:t>
            </a:r>
            <a:br>
              <a:rPr lang="en-US" b="1" dirty="0">
                <a:solidFill>
                  <a:schemeClr val="tx1"/>
                </a:solidFill>
              </a:rPr>
            </a:br>
            <a:endParaRPr lang="en-US" altLang="en-US" dirty="0">
              <a:solidFill>
                <a:schemeClr val="tx1"/>
              </a:solidFill>
            </a:endParaRPr>
          </a:p>
        </p:txBody>
      </p:sp>
      <p:sp>
        <p:nvSpPr>
          <p:cNvPr id="3" name="Slide Number Placeholder 2">
            <a:extLst>
              <a:ext uri="{FF2B5EF4-FFF2-40B4-BE49-F238E27FC236}">
                <a16:creationId xmlns:a16="http://schemas.microsoft.com/office/drawing/2014/main" id="{9CD3227C-F8A2-4164-83B4-32A60E484A4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48" name="Group 47">
            <a:extLst>
              <a:ext uri="{FF2B5EF4-FFF2-40B4-BE49-F238E27FC236}">
                <a16:creationId xmlns:a16="http://schemas.microsoft.com/office/drawing/2014/main" id="{FBB8DC7A-5420-FD45-38CA-4F8A0E457C21}"/>
              </a:ext>
            </a:extLst>
          </p:cNvPr>
          <p:cNvGrpSpPr/>
          <p:nvPr/>
        </p:nvGrpSpPr>
        <p:grpSpPr>
          <a:xfrm>
            <a:off x="695395" y="4734497"/>
            <a:ext cx="4016343" cy="1446550"/>
            <a:chOff x="1072969" y="2629357"/>
            <a:chExt cx="4016343" cy="1446550"/>
          </a:xfrm>
        </p:grpSpPr>
        <p:sp>
          <p:nvSpPr>
            <p:cNvPr id="119" name="TextBox 118">
              <a:extLst>
                <a:ext uri="{FF2B5EF4-FFF2-40B4-BE49-F238E27FC236}">
                  <a16:creationId xmlns:a16="http://schemas.microsoft.com/office/drawing/2014/main" id="{473A81A3-64DE-413F-8913-E264921BCF32}"/>
                </a:ext>
              </a:extLst>
            </p:cNvPr>
            <p:cNvSpPr txBox="1"/>
            <p:nvPr/>
          </p:nvSpPr>
          <p:spPr>
            <a:xfrm>
              <a:off x="1769537" y="2629357"/>
              <a:ext cx="331977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mn-cs"/>
                </a:rPr>
                <a:t>Establish Student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Student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Student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13467"/>
                  </a:solidFill>
                  <a:effectLst/>
                  <a:uLnTx/>
                  <a:uFillTx/>
                  <a:latin typeface="Tahoma"/>
                  <a:ea typeface="+mn-ea"/>
                  <a:cs typeface="+mn-cs"/>
                </a:rPr>
                <a:t>Student English Language Acquisition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13467"/>
                  </a:solidFill>
                  <a:effectLst/>
                  <a:uLnTx/>
                  <a:uFillTx/>
                  <a:latin typeface="Tahoma"/>
                  <a:ea typeface="+mn-ea"/>
                  <a:cs typeface="+mn-cs"/>
                </a:rPr>
                <a:t>Special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13467"/>
                  </a:solidFill>
                  <a:effectLst/>
                  <a:uLnTx/>
                  <a:uFillTx/>
                  <a:latin typeface="Tahoma"/>
                  <a:ea typeface="+mn-ea"/>
                  <a:cs typeface="+mn-cs"/>
                </a:rPr>
                <a:t>SPED Services</a:t>
              </a:r>
            </a:p>
          </p:txBody>
        </p:sp>
        <p:grpSp>
          <p:nvGrpSpPr>
            <p:cNvPr id="42" name="Group 41">
              <a:extLst>
                <a:ext uri="{FF2B5EF4-FFF2-40B4-BE49-F238E27FC236}">
                  <a16:creationId xmlns:a16="http://schemas.microsoft.com/office/drawing/2014/main" id="{2185B0C6-5966-FA50-D5C0-ABC200384E82}"/>
                </a:ext>
              </a:extLst>
            </p:cNvPr>
            <p:cNvGrpSpPr>
              <a:grpSpLocks noChangeAspect="1"/>
            </p:cNvGrpSpPr>
            <p:nvPr/>
          </p:nvGrpSpPr>
          <p:grpSpPr>
            <a:xfrm>
              <a:off x="1072969" y="2637412"/>
              <a:ext cx="685800" cy="685800"/>
              <a:chOff x="2512155" y="1397951"/>
              <a:chExt cx="1097280" cy="1097280"/>
            </a:xfrm>
          </p:grpSpPr>
          <p:sp>
            <p:nvSpPr>
              <p:cNvPr id="81" name="Oval 80">
                <a:extLst>
                  <a:ext uri="{FF2B5EF4-FFF2-40B4-BE49-F238E27FC236}">
                    <a16:creationId xmlns:a16="http://schemas.microsoft.com/office/drawing/2014/main" id="{90047109-E7FC-4233-B6BE-4291C2DA119A}"/>
                  </a:ext>
                </a:extLst>
              </p:cNvPr>
              <p:cNvSpPr/>
              <p:nvPr/>
            </p:nvSpPr>
            <p:spPr bwMode="auto">
              <a:xfrm>
                <a:off x="2512155" y="1397951"/>
                <a:ext cx="1097280" cy="1097280"/>
              </a:xfrm>
              <a:prstGeom prst="ellipse">
                <a:avLst/>
              </a:prstGeom>
              <a:solidFill>
                <a:srgbClr val="4CAFE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7" name="Group 46">
                <a:extLst>
                  <a:ext uri="{FF2B5EF4-FFF2-40B4-BE49-F238E27FC236}">
                    <a16:creationId xmlns:a16="http://schemas.microsoft.com/office/drawing/2014/main" id="{D29507ED-349D-4435-A5C1-3E088D4A1A98}"/>
                  </a:ext>
                </a:extLst>
              </p:cNvPr>
              <p:cNvGrpSpPr/>
              <p:nvPr/>
            </p:nvGrpSpPr>
            <p:grpSpPr>
              <a:xfrm>
                <a:off x="2728143" y="1587174"/>
                <a:ext cx="668758" cy="586136"/>
                <a:chOff x="8625420" y="3447064"/>
                <a:chExt cx="668758" cy="586136"/>
              </a:xfrm>
            </p:grpSpPr>
            <p:sp>
              <p:nvSpPr>
                <p:cNvPr id="17" name="Freeform: Shape 16">
                  <a:extLst>
                    <a:ext uri="{FF2B5EF4-FFF2-40B4-BE49-F238E27FC236}">
                      <a16:creationId xmlns:a16="http://schemas.microsoft.com/office/drawing/2014/main" id="{7E852B4D-1A34-4734-A648-5F39AEF66DD8}"/>
                    </a:ext>
                  </a:extLst>
                </p:cNvPr>
                <p:cNvSpPr/>
                <p:nvPr/>
              </p:nvSpPr>
              <p:spPr>
                <a:xfrm>
                  <a:off x="8909643" y="3447064"/>
                  <a:ext cx="100313" cy="137914"/>
                </a:xfrm>
                <a:custGeom>
                  <a:avLst/>
                  <a:gdLst>
                    <a:gd name="connsiteX0" fmla="*/ 66876 w 100313"/>
                    <a:gd name="connsiteY0" fmla="*/ 137915 h 137914"/>
                    <a:gd name="connsiteX1" fmla="*/ 33438 w 100313"/>
                    <a:gd name="connsiteY1" fmla="*/ 137915 h 137914"/>
                    <a:gd name="connsiteX2" fmla="*/ 0 w 100313"/>
                    <a:gd name="connsiteY2" fmla="*/ 103436 h 137914"/>
                    <a:gd name="connsiteX3" fmla="*/ 0 w 100313"/>
                    <a:gd name="connsiteY3" fmla="*/ 34479 h 137914"/>
                    <a:gd name="connsiteX4" fmla="*/ 33438 w 100313"/>
                    <a:gd name="connsiteY4" fmla="*/ 0 h 137914"/>
                    <a:gd name="connsiteX5" fmla="*/ 66876 w 100313"/>
                    <a:gd name="connsiteY5" fmla="*/ 0 h 137914"/>
                    <a:gd name="connsiteX6" fmla="*/ 100314 w 100313"/>
                    <a:gd name="connsiteY6" fmla="*/ 34479 h 137914"/>
                    <a:gd name="connsiteX7" fmla="*/ 100314 w 100313"/>
                    <a:gd name="connsiteY7" fmla="*/ 103436 h 137914"/>
                    <a:gd name="connsiteX8" fmla="*/ 66876 w 100313"/>
                    <a:gd name="connsiteY8" fmla="*/ 137915 h 13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13" h="137914">
                      <a:moveTo>
                        <a:pt x="66876" y="137915"/>
                      </a:moveTo>
                      <a:lnTo>
                        <a:pt x="33438" y="137915"/>
                      </a:lnTo>
                      <a:cubicBezTo>
                        <a:pt x="15047" y="137915"/>
                        <a:pt x="0" y="122399"/>
                        <a:pt x="0" y="103436"/>
                      </a:cubicBezTo>
                      <a:lnTo>
                        <a:pt x="0" y="34479"/>
                      </a:lnTo>
                      <a:cubicBezTo>
                        <a:pt x="0" y="15515"/>
                        <a:pt x="15047" y="0"/>
                        <a:pt x="33438" y="0"/>
                      </a:cubicBezTo>
                      <a:lnTo>
                        <a:pt x="66876" y="0"/>
                      </a:lnTo>
                      <a:cubicBezTo>
                        <a:pt x="85267" y="0"/>
                        <a:pt x="100314" y="15515"/>
                        <a:pt x="100314" y="34479"/>
                      </a:cubicBezTo>
                      <a:lnTo>
                        <a:pt x="100314" y="103436"/>
                      </a:lnTo>
                      <a:cubicBezTo>
                        <a:pt x="100314" y="122399"/>
                        <a:pt x="85267" y="137915"/>
                        <a:pt x="66876" y="137915"/>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 name="Freeform: Shape 17">
                  <a:extLst>
                    <a:ext uri="{FF2B5EF4-FFF2-40B4-BE49-F238E27FC236}">
                      <a16:creationId xmlns:a16="http://schemas.microsoft.com/office/drawing/2014/main" id="{AEFEF198-EE1C-44F3-9496-CB64BE8578F2}"/>
                    </a:ext>
                  </a:extLst>
                </p:cNvPr>
                <p:cNvSpPr/>
                <p:nvPr/>
              </p:nvSpPr>
              <p:spPr>
                <a:xfrm>
                  <a:off x="8625420" y="3550500"/>
                  <a:ext cx="668758" cy="482700"/>
                </a:xfrm>
                <a:custGeom>
                  <a:avLst/>
                  <a:gdLst>
                    <a:gd name="connsiteX0" fmla="*/ 601883 w 668758"/>
                    <a:gd name="connsiteY0" fmla="*/ 206872 h 482700"/>
                    <a:gd name="connsiteX1" fmla="*/ 401255 w 668758"/>
                    <a:gd name="connsiteY1" fmla="*/ 206872 h 482700"/>
                    <a:gd name="connsiteX2" fmla="*/ 401255 w 668758"/>
                    <a:gd name="connsiteY2" fmla="*/ 172393 h 482700"/>
                    <a:gd name="connsiteX3" fmla="*/ 601883 w 668758"/>
                    <a:gd name="connsiteY3" fmla="*/ 172393 h 482700"/>
                    <a:gd name="connsiteX4" fmla="*/ 601883 w 668758"/>
                    <a:gd name="connsiteY4" fmla="*/ 206872 h 482700"/>
                    <a:gd name="connsiteX5" fmla="*/ 601883 w 668758"/>
                    <a:gd name="connsiteY5" fmla="*/ 310308 h 482700"/>
                    <a:gd name="connsiteX6" fmla="*/ 401255 w 668758"/>
                    <a:gd name="connsiteY6" fmla="*/ 310308 h 482700"/>
                    <a:gd name="connsiteX7" fmla="*/ 401255 w 668758"/>
                    <a:gd name="connsiteY7" fmla="*/ 275829 h 482700"/>
                    <a:gd name="connsiteX8" fmla="*/ 601883 w 668758"/>
                    <a:gd name="connsiteY8" fmla="*/ 275829 h 482700"/>
                    <a:gd name="connsiteX9" fmla="*/ 601883 w 668758"/>
                    <a:gd name="connsiteY9" fmla="*/ 310308 h 482700"/>
                    <a:gd name="connsiteX10" fmla="*/ 601883 w 668758"/>
                    <a:gd name="connsiteY10" fmla="*/ 413744 h 482700"/>
                    <a:gd name="connsiteX11" fmla="*/ 401255 w 668758"/>
                    <a:gd name="connsiteY11" fmla="*/ 413744 h 482700"/>
                    <a:gd name="connsiteX12" fmla="*/ 401255 w 668758"/>
                    <a:gd name="connsiteY12" fmla="*/ 379265 h 482700"/>
                    <a:gd name="connsiteX13" fmla="*/ 601883 w 668758"/>
                    <a:gd name="connsiteY13" fmla="*/ 379265 h 482700"/>
                    <a:gd name="connsiteX14" fmla="*/ 601883 w 668758"/>
                    <a:gd name="connsiteY14" fmla="*/ 413744 h 482700"/>
                    <a:gd name="connsiteX15" fmla="*/ 334379 w 668758"/>
                    <a:gd name="connsiteY15" fmla="*/ 413744 h 482700"/>
                    <a:gd name="connsiteX16" fmla="*/ 66876 w 668758"/>
                    <a:gd name="connsiteY16" fmla="*/ 413744 h 482700"/>
                    <a:gd name="connsiteX17" fmla="*/ 66876 w 668758"/>
                    <a:gd name="connsiteY17" fmla="*/ 344786 h 482700"/>
                    <a:gd name="connsiteX18" fmla="*/ 80251 w 668758"/>
                    <a:gd name="connsiteY18" fmla="*/ 317203 h 482700"/>
                    <a:gd name="connsiteX19" fmla="*/ 145455 w 668758"/>
                    <a:gd name="connsiteY19" fmla="*/ 284449 h 482700"/>
                    <a:gd name="connsiteX20" fmla="*/ 200628 w 668758"/>
                    <a:gd name="connsiteY20" fmla="*/ 275829 h 482700"/>
                    <a:gd name="connsiteX21" fmla="*/ 255800 w 668758"/>
                    <a:gd name="connsiteY21" fmla="*/ 284449 h 482700"/>
                    <a:gd name="connsiteX22" fmla="*/ 321004 w 668758"/>
                    <a:gd name="connsiteY22" fmla="*/ 317203 h 482700"/>
                    <a:gd name="connsiteX23" fmla="*/ 334379 w 668758"/>
                    <a:gd name="connsiteY23" fmla="*/ 344786 h 482700"/>
                    <a:gd name="connsiteX24" fmla="*/ 334379 w 668758"/>
                    <a:gd name="connsiteY24" fmla="*/ 413744 h 482700"/>
                    <a:gd name="connsiteX25" fmla="*/ 200628 w 668758"/>
                    <a:gd name="connsiteY25" fmla="*/ 120675 h 482700"/>
                    <a:gd name="connsiteX26" fmla="*/ 267503 w 668758"/>
                    <a:gd name="connsiteY26" fmla="*/ 189632 h 482700"/>
                    <a:gd name="connsiteX27" fmla="*/ 200628 w 668758"/>
                    <a:gd name="connsiteY27" fmla="*/ 258590 h 482700"/>
                    <a:gd name="connsiteX28" fmla="*/ 133752 w 668758"/>
                    <a:gd name="connsiteY28" fmla="*/ 189632 h 482700"/>
                    <a:gd name="connsiteX29" fmla="*/ 200628 w 668758"/>
                    <a:gd name="connsiteY29" fmla="*/ 120675 h 482700"/>
                    <a:gd name="connsiteX30" fmla="*/ 635320 w 668758"/>
                    <a:gd name="connsiteY30" fmla="*/ 0 h 482700"/>
                    <a:gd name="connsiteX31" fmla="*/ 417974 w 668758"/>
                    <a:gd name="connsiteY31" fmla="*/ 0 h 482700"/>
                    <a:gd name="connsiteX32" fmla="*/ 351098 w 668758"/>
                    <a:gd name="connsiteY32" fmla="*/ 68957 h 482700"/>
                    <a:gd name="connsiteX33" fmla="*/ 317660 w 668758"/>
                    <a:gd name="connsiteY33" fmla="*/ 68957 h 482700"/>
                    <a:gd name="connsiteX34" fmla="*/ 250784 w 668758"/>
                    <a:gd name="connsiteY34" fmla="*/ 0 h 482700"/>
                    <a:gd name="connsiteX35" fmla="*/ 33438 w 668758"/>
                    <a:gd name="connsiteY35" fmla="*/ 0 h 482700"/>
                    <a:gd name="connsiteX36" fmla="*/ 0 w 668758"/>
                    <a:gd name="connsiteY36" fmla="*/ 34479 h 482700"/>
                    <a:gd name="connsiteX37" fmla="*/ 0 w 668758"/>
                    <a:gd name="connsiteY37" fmla="*/ 448222 h 482700"/>
                    <a:gd name="connsiteX38" fmla="*/ 33438 w 668758"/>
                    <a:gd name="connsiteY38" fmla="*/ 482701 h 482700"/>
                    <a:gd name="connsiteX39" fmla="*/ 635320 w 668758"/>
                    <a:gd name="connsiteY39" fmla="*/ 482701 h 482700"/>
                    <a:gd name="connsiteX40" fmla="*/ 668758 w 668758"/>
                    <a:gd name="connsiteY40" fmla="*/ 448222 h 482700"/>
                    <a:gd name="connsiteX41" fmla="*/ 668758 w 668758"/>
                    <a:gd name="connsiteY41" fmla="*/ 34479 h 482700"/>
                    <a:gd name="connsiteX42" fmla="*/ 635320 w 668758"/>
                    <a:gd name="connsiteY42" fmla="*/ 0 h 4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8758" h="482700">
                      <a:moveTo>
                        <a:pt x="601883" y="206872"/>
                      </a:moveTo>
                      <a:lnTo>
                        <a:pt x="401255" y="206872"/>
                      </a:lnTo>
                      <a:lnTo>
                        <a:pt x="401255" y="172393"/>
                      </a:lnTo>
                      <a:lnTo>
                        <a:pt x="601883" y="172393"/>
                      </a:lnTo>
                      <a:lnTo>
                        <a:pt x="601883" y="206872"/>
                      </a:lnTo>
                      <a:close/>
                      <a:moveTo>
                        <a:pt x="601883" y="310308"/>
                      </a:moveTo>
                      <a:lnTo>
                        <a:pt x="401255" y="310308"/>
                      </a:lnTo>
                      <a:lnTo>
                        <a:pt x="401255" y="275829"/>
                      </a:lnTo>
                      <a:lnTo>
                        <a:pt x="601883" y="275829"/>
                      </a:lnTo>
                      <a:lnTo>
                        <a:pt x="601883" y="310308"/>
                      </a:lnTo>
                      <a:close/>
                      <a:moveTo>
                        <a:pt x="601883" y="413744"/>
                      </a:moveTo>
                      <a:lnTo>
                        <a:pt x="401255" y="413744"/>
                      </a:lnTo>
                      <a:lnTo>
                        <a:pt x="401255" y="379265"/>
                      </a:lnTo>
                      <a:lnTo>
                        <a:pt x="601883" y="379265"/>
                      </a:lnTo>
                      <a:lnTo>
                        <a:pt x="601883" y="413744"/>
                      </a:lnTo>
                      <a:close/>
                      <a:moveTo>
                        <a:pt x="334379" y="413744"/>
                      </a:moveTo>
                      <a:lnTo>
                        <a:pt x="66876" y="413744"/>
                      </a:lnTo>
                      <a:lnTo>
                        <a:pt x="66876" y="344786"/>
                      </a:lnTo>
                      <a:cubicBezTo>
                        <a:pt x="66876" y="334443"/>
                        <a:pt x="71892" y="324099"/>
                        <a:pt x="80251" y="317203"/>
                      </a:cubicBezTo>
                      <a:cubicBezTo>
                        <a:pt x="98642" y="303412"/>
                        <a:pt x="122048" y="291344"/>
                        <a:pt x="145455" y="284449"/>
                      </a:cubicBezTo>
                      <a:cubicBezTo>
                        <a:pt x="163846" y="279277"/>
                        <a:pt x="182237" y="275829"/>
                        <a:pt x="200628" y="275829"/>
                      </a:cubicBezTo>
                      <a:cubicBezTo>
                        <a:pt x="220690" y="275829"/>
                        <a:pt x="239081" y="279277"/>
                        <a:pt x="255800" y="284449"/>
                      </a:cubicBezTo>
                      <a:cubicBezTo>
                        <a:pt x="279207" y="291344"/>
                        <a:pt x="302613" y="301688"/>
                        <a:pt x="321004" y="317203"/>
                      </a:cubicBezTo>
                      <a:cubicBezTo>
                        <a:pt x="329364" y="324099"/>
                        <a:pt x="334379" y="334443"/>
                        <a:pt x="334379" y="344786"/>
                      </a:cubicBezTo>
                      <a:lnTo>
                        <a:pt x="334379" y="413744"/>
                      </a:lnTo>
                      <a:close/>
                      <a:moveTo>
                        <a:pt x="200628" y="120675"/>
                      </a:moveTo>
                      <a:cubicBezTo>
                        <a:pt x="237409" y="120675"/>
                        <a:pt x="267503" y="151706"/>
                        <a:pt x="267503" y="189632"/>
                      </a:cubicBezTo>
                      <a:cubicBezTo>
                        <a:pt x="267503" y="227559"/>
                        <a:pt x="237409" y="258590"/>
                        <a:pt x="200628" y="258590"/>
                      </a:cubicBezTo>
                      <a:cubicBezTo>
                        <a:pt x="163846" y="258590"/>
                        <a:pt x="133752" y="227559"/>
                        <a:pt x="133752" y="189632"/>
                      </a:cubicBezTo>
                      <a:cubicBezTo>
                        <a:pt x="133752" y="151706"/>
                        <a:pt x="163846" y="120675"/>
                        <a:pt x="200628" y="120675"/>
                      </a:cubicBezTo>
                      <a:close/>
                      <a:moveTo>
                        <a:pt x="635320" y="0"/>
                      </a:moveTo>
                      <a:lnTo>
                        <a:pt x="417974" y="0"/>
                      </a:lnTo>
                      <a:cubicBezTo>
                        <a:pt x="417974" y="37926"/>
                        <a:pt x="387880" y="68957"/>
                        <a:pt x="351098" y="68957"/>
                      </a:cubicBezTo>
                      <a:lnTo>
                        <a:pt x="317660" y="68957"/>
                      </a:lnTo>
                      <a:cubicBezTo>
                        <a:pt x="280879" y="68957"/>
                        <a:pt x="250784" y="37926"/>
                        <a:pt x="250784" y="0"/>
                      </a:cubicBezTo>
                      <a:lnTo>
                        <a:pt x="33438" y="0"/>
                      </a:lnTo>
                      <a:cubicBezTo>
                        <a:pt x="15047" y="0"/>
                        <a:pt x="0" y="15515"/>
                        <a:pt x="0" y="34479"/>
                      </a:cubicBezTo>
                      <a:lnTo>
                        <a:pt x="0" y="448222"/>
                      </a:lnTo>
                      <a:cubicBezTo>
                        <a:pt x="0" y="467185"/>
                        <a:pt x="15047" y="482701"/>
                        <a:pt x="33438" y="482701"/>
                      </a:cubicBezTo>
                      <a:lnTo>
                        <a:pt x="635320" y="482701"/>
                      </a:lnTo>
                      <a:cubicBezTo>
                        <a:pt x="653711" y="482701"/>
                        <a:pt x="668758" y="467185"/>
                        <a:pt x="668758" y="448222"/>
                      </a:cubicBezTo>
                      <a:lnTo>
                        <a:pt x="668758" y="34479"/>
                      </a:lnTo>
                      <a:cubicBezTo>
                        <a:pt x="668758" y="15515"/>
                        <a:pt x="653711" y="0"/>
                        <a:pt x="635320" y="0"/>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grpSp>
      <p:sp>
        <p:nvSpPr>
          <p:cNvPr id="120" name="TextBox 119">
            <a:extLst>
              <a:ext uri="{FF2B5EF4-FFF2-40B4-BE49-F238E27FC236}">
                <a16:creationId xmlns:a16="http://schemas.microsoft.com/office/drawing/2014/main" id="{6D402E84-1936-41DB-87D2-2D1116AA0351}"/>
              </a:ext>
            </a:extLst>
          </p:cNvPr>
          <p:cNvSpPr txBox="1"/>
          <p:nvPr/>
        </p:nvSpPr>
        <p:spPr>
          <a:xfrm>
            <a:off x="5458750" y="4681437"/>
            <a:ext cx="255307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mn-cs"/>
              </a:rPr>
              <a:t>Maintain Student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Regularly update  student profile and pertinent data</a:t>
            </a:r>
            <a:endParaRPr kumimoji="0" lang="en-US" altLang="en-US" sz="1200" b="0" i="0" u="none" strike="noStrike" kern="1200" cap="none" spc="0" normalizeH="0" baseline="0" noProof="0" dirty="0">
              <a:ln>
                <a:noFill/>
              </a:ln>
              <a:solidFill>
                <a:srgbClr val="013467"/>
              </a:solidFill>
              <a:effectLst/>
              <a:uLnTx/>
              <a:uFillTx/>
              <a:latin typeface="Tahoma"/>
              <a:ea typeface="+mn-ea"/>
              <a:cs typeface="+mn-cs"/>
            </a:endParaRPr>
          </a:p>
        </p:txBody>
      </p:sp>
      <p:grpSp>
        <p:nvGrpSpPr>
          <p:cNvPr id="44" name="Group 43">
            <a:extLst>
              <a:ext uri="{FF2B5EF4-FFF2-40B4-BE49-F238E27FC236}">
                <a16:creationId xmlns:a16="http://schemas.microsoft.com/office/drawing/2014/main" id="{D1644650-F150-4764-21D0-99E5629047AC}"/>
              </a:ext>
            </a:extLst>
          </p:cNvPr>
          <p:cNvGrpSpPr>
            <a:grpSpLocks noChangeAspect="1"/>
          </p:cNvGrpSpPr>
          <p:nvPr/>
        </p:nvGrpSpPr>
        <p:grpSpPr>
          <a:xfrm>
            <a:off x="4692045" y="4704340"/>
            <a:ext cx="685800" cy="685800"/>
            <a:chOff x="9955301" y="3499319"/>
            <a:chExt cx="1097280" cy="1097280"/>
          </a:xfrm>
        </p:grpSpPr>
        <p:grpSp>
          <p:nvGrpSpPr>
            <p:cNvPr id="43" name="Group 42">
              <a:extLst>
                <a:ext uri="{FF2B5EF4-FFF2-40B4-BE49-F238E27FC236}">
                  <a16:creationId xmlns:a16="http://schemas.microsoft.com/office/drawing/2014/main" id="{E10B95AD-1306-4752-B9BC-15997CC51BD7}"/>
                </a:ext>
              </a:extLst>
            </p:cNvPr>
            <p:cNvGrpSpPr/>
            <p:nvPr/>
          </p:nvGrpSpPr>
          <p:grpSpPr>
            <a:xfrm>
              <a:off x="9955301" y="3499319"/>
              <a:ext cx="1097280" cy="1097280"/>
              <a:chOff x="10339378" y="3281559"/>
              <a:chExt cx="1097280" cy="1097280"/>
            </a:xfrm>
          </p:grpSpPr>
          <p:sp>
            <p:nvSpPr>
              <p:cNvPr id="82" name="Oval 81">
                <a:extLst>
                  <a:ext uri="{FF2B5EF4-FFF2-40B4-BE49-F238E27FC236}">
                    <a16:creationId xmlns:a16="http://schemas.microsoft.com/office/drawing/2014/main" id="{4B89850F-1AB4-46DF-B18C-B34C6D1CD6BC}"/>
                  </a:ext>
                </a:extLst>
              </p:cNvPr>
              <p:cNvSpPr/>
              <p:nvPr/>
            </p:nvSpPr>
            <p:spPr bwMode="auto">
              <a:xfrm>
                <a:off x="10339378" y="3281559"/>
                <a:ext cx="1097280" cy="1097280"/>
              </a:xfrm>
              <a:prstGeom prst="ellipse">
                <a:avLst/>
              </a:prstGeom>
              <a:solidFill>
                <a:srgbClr val="4CAFE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1" name="Freeform: Shape 100">
                <a:extLst>
                  <a:ext uri="{FF2B5EF4-FFF2-40B4-BE49-F238E27FC236}">
                    <a16:creationId xmlns:a16="http://schemas.microsoft.com/office/drawing/2014/main" id="{09331EDD-94B3-4FC8-8B23-24443D541873}"/>
                  </a:ext>
                </a:extLst>
              </p:cNvPr>
              <p:cNvSpPr/>
              <p:nvPr/>
            </p:nvSpPr>
            <p:spPr>
              <a:xfrm>
                <a:off x="11067623" y="3587347"/>
                <a:ext cx="291889" cy="414706"/>
              </a:xfrm>
              <a:custGeom>
                <a:avLst/>
                <a:gdLst>
                  <a:gd name="connsiteX0" fmla="*/ 292894 w 542925"/>
                  <a:gd name="connsiteY0" fmla="*/ 556736 h 704850"/>
                  <a:gd name="connsiteX1" fmla="*/ 292894 w 542925"/>
                  <a:gd name="connsiteY1" fmla="*/ 607219 h 704850"/>
                  <a:gd name="connsiteX2" fmla="*/ 254794 w 542925"/>
                  <a:gd name="connsiteY2" fmla="*/ 607219 h 704850"/>
                  <a:gd name="connsiteX3" fmla="*/ 254794 w 542925"/>
                  <a:gd name="connsiteY3" fmla="*/ 556736 h 704850"/>
                  <a:gd name="connsiteX4" fmla="*/ 216694 w 542925"/>
                  <a:gd name="connsiteY4" fmla="*/ 502444 h 704850"/>
                  <a:gd name="connsiteX5" fmla="*/ 273844 w 542925"/>
                  <a:gd name="connsiteY5" fmla="*/ 445294 h 704850"/>
                  <a:gd name="connsiteX6" fmla="*/ 330994 w 542925"/>
                  <a:gd name="connsiteY6" fmla="*/ 502444 h 704850"/>
                  <a:gd name="connsiteX7" fmla="*/ 292894 w 542925"/>
                  <a:gd name="connsiteY7" fmla="*/ 556736 h 704850"/>
                  <a:gd name="connsiteX8" fmla="*/ 130969 w 542925"/>
                  <a:gd name="connsiteY8" fmla="*/ 207169 h 704850"/>
                  <a:gd name="connsiteX9" fmla="*/ 273844 w 542925"/>
                  <a:gd name="connsiteY9" fmla="*/ 64294 h 704850"/>
                  <a:gd name="connsiteX10" fmla="*/ 416719 w 542925"/>
                  <a:gd name="connsiteY10" fmla="*/ 207169 h 704850"/>
                  <a:gd name="connsiteX11" fmla="*/ 416719 w 542925"/>
                  <a:gd name="connsiteY11" fmla="*/ 312896 h 704850"/>
                  <a:gd name="connsiteX12" fmla="*/ 273844 w 542925"/>
                  <a:gd name="connsiteY12" fmla="*/ 302419 h 704850"/>
                  <a:gd name="connsiteX13" fmla="*/ 130969 w 542925"/>
                  <a:gd name="connsiteY13" fmla="*/ 312896 h 704850"/>
                  <a:gd name="connsiteX14" fmla="*/ 130969 w 542925"/>
                  <a:gd name="connsiteY14" fmla="*/ 207169 h 704850"/>
                  <a:gd name="connsiteX15" fmla="*/ 473869 w 542925"/>
                  <a:gd name="connsiteY15" fmla="*/ 316706 h 704850"/>
                  <a:gd name="connsiteX16" fmla="*/ 473869 w 542925"/>
                  <a:gd name="connsiteY16" fmla="*/ 207169 h 704850"/>
                  <a:gd name="connsiteX17" fmla="*/ 273844 w 542925"/>
                  <a:gd name="connsiteY17" fmla="*/ 7144 h 704850"/>
                  <a:gd name="connsiteX18" fmla="*/ 73819 w 542925"/>
                  <a:gd name="connsiteY18" fmla="*/ 207169 h 704850"/>
                  <a:gd name="connsiteX19" fmla="*/ 73819 w 542925"/>
                  <a:gd name="connsiteY19" fmla="*/ 316706 h 704850"/>
                  <a:gd name="connsiteX20" fmla="*/ 7144 w 542925"/>
                  <a:gd name="connsiteY20" fmla="*/ 321469 h 704850"/>
                  <a:gd name="connsiteX21" fmla="*/ 7144 w 542925"/>
                  <a:gd name="connsiteY21" fmla="*/ 683419 h 704850"/>
                  <a:gd name="connsiteX22" fmla="*/ 273844 w 542925"/>
                  <a:gd name="connsiteY22" fmla="*/ 702469 h 704850"/>
                  <a:gd name="connsiteX23" fmla="*/ 540544 w 542925"/>
                  <a:gd name="connsiteY23" fmla="*/ 683419 h 704850"/>
                  <a:gd name="connsiteX24" fmla="*/ 540544 w 542925"/>
                  <a:gd name="connsiteY24" fmla="*/ 321469 h 704850"/>
                  <a:gd name="connsiteX25" fmla="*/ 473869 w 542925"/>
                  <a:gd name="connsiteY25" fmla="*/ 316706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2925" h="704850">
                    <a:moveTo>
                      <a:pt x="292894" y="556736"/>
                    </a:moveTo>
                    <a:lnTo>
                      <a:pt x="292894" y="607219"/>
                    </a:lnTo>
                    <a:lnTo>
                      <a:pt x="254794" y="607219"/>
                    </a:lnTo>
                    <a:lnTo>
                      <a:pt x="254794" y="556736"/>
                    </a:lnTo>
                    <a:cubicBezTo>
                      <a:pt x="232886" y="549116"/>
                      <a:pt x="216694" y="528161"/>
                      <a:pt x="216694" y="502444"/>
                    </a:cubicBezTo>
                    <a:cubicBezTo>
                      <a:pt x="216694" y="471011"/>
                      <a:pt x="242411" y="445294"/>
                      <a:pt x="273844" y="445294"/>
                    </a:cubicBezTo>
                    <a:cubicBezTo>
                      <a:pt x="305276" y="445294"/>
                      <a:pt x="330994" y="471011"/>
                      <a:pt x="330994" y="502444"/>
                    </a:cubicBezTo>
                    <a:cubicBezTo>
                      <a:pt x="330994" y="527209"/>
                      <a:pt x="314801" y="548164"/>
                      <a:pt x="292894" y="556736"/>
                    </a:cubicBezTo>
                    <a:close/>
                    <a:moveTo>
                      <a:pt x="130969" y="207169"/>
                    </a:moveTo>
                    <a:cubicBezTo>
                      <a:pt x="130969" y="128111"/>
                      <a:pt x="194786" y="64294"/>
                      <a:pt x="273844" y="64294"/>
                    </a:cubicBezTo>
                    <a:cubicBezTo>
                      <a:pt x="352901" y="64294"/>
                      <a:pt x="416719" y="128111"/>
                      <a:pt x="416719" y="207169"/>
                    </a:cubicBezTo>
                    <a:lnTo>
                      <a:pt x="416719" y="312896"/>
                    </a:lnTo>
                    <a:lnTo>
                      <a:pt x="273844" y="302419"/>
                    </a:lnTo>
                    <a:lnTo>
                      <a:pt x="130969" y="312896"/>
                    </a:lnTo>
                    <a:lnTo>
                      <a:pt x="130969" y="207169"/>
                    </a:lnTo>
                    <a:close/>
                    <a:moveTo>
                      <a:pt x="473869" y="316706"/>
                    </a:moveTo>
                    <a:lnTo>
                      <a:pt x="473869" y="207169"/>
                    </a:lnTo>
                    <a:cubicBezTo>
                      <a:pt x="473869" y="96679"/>
                      <a:pt x="384334" y="7144"/>
                      <a:pt x="273844" y="7144"/>
                    </a:cubicBezTo>
                    <a:cubicBezTo>
                      <a:pt x="163354" y="7144"/>
                      <a:pt x="73819" y="96679"/>
                      <a:pt x="73819" y="207169"/>
                    </a:cubicBezTo>
                    <a:lnTo>
                      <a:pt x="73819" y="316706"/>
                    </a:lnTo>
                    <a:lnTo>
                      <a:pt x="7144" y="321469"/>
                    </a:lnTo>
                    <a:lnTo>
                      <a:pt x="7144" y="683419"/>
                    </a:lnTo>
                    <a:lnTo>
                      <a:pt x="273844" y="702469"/>
                    </a:lnTo>
                    <a:lnTo>
                      <a:pt x="540544" y="683419"/>
                    </a:lnTo>
                    <a:lnTo>
                      <a:pt x="540544" y="321469"/>
                    </a:lnTo>
                    <a:lnTo>
                      <a:pt x="473869" y="316706"/>
                    </a:lnTo>
                    <a:close/>
                  </a:path>
                </a:pathLst>
              </a:custGeom>
              <a:solidFill>
                <a:srgbClr val="2A3132"/>
              </a:solidFill>
              <a:ln w="19050" cap="flat">
                <a:solidFill>
                  <a:schemeClr val="lt1"/>
                </a:solidFill>
                <a:prstDash val="solid"/>
                <a:miter/>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46" name="Group 45">
              <a:extLst>
                <a:ext uri="{FF2B5EF4-FFF2-40B4-BE49-F238E27FC236}">
                  <a16:creationId xmlns:a16="http://schemas.microsoft.com/office/drawing/2014/main" id="{8E9E66B8-A463-40E5-87CA-1E8AEB40D061}"/>
                </a:ext>
              </a:extLst>
            </p:cNvPr>
            <p:cNvGrpSpPr/>
            <p:nvPr/>
          </p:nvGrpSpPr>
          <p:grpSpPr>
            <a:xfrm>
              <a:off x="10169561" y="3722814"/>
              <a:ext cx="668758" cy="586136"/>
              <a:chOff x="10553638" y="3505054"/>
              <a:chExt cx="668758" cy="586136"/>
            </a:xfrm>
          </p:grpSpPr>
          <p:sp>
            <p:nvSpPr>
              <p:cNvPr id="20" name="Freeform: Shape 19">
                <a:extLst>
                  <a:ext uri="{FF2B5EF4-FFF2-40B4-BE49-F238E27FC236}">
                    <a16:creationId xmlns:a16="http://schemas.microsoft.com/office/drawing/2014/main" id="{0B204CF1-73FD-4AFE-BF11-AE4A6793062D}"/>
                  </a:ext>
                </a:extLst>
              </p:cNvPr>
              <p:cNvSpPr/>
              <p:nvPr/>
            </p:nvSpPr>
            <p:spPr>
              <a:xfrm>
                <a:off x="10837861" y="3505054"/>
                <a:ext cx="100313" cy="137914"/>
              </a:xfrm>
              <a:custGeom>
                <a:avLst/>
                <a:gdLst>
                  <a:gd name="connsiteX0" fmla="*/ 66876 w 100313"/>
                  <a:gd name="connsiteY0" fmla="*/ 137915 h 137914"/>
                  <a:gd name="connsiteX1" fmla="*/ 33438 w 100313"/>
                  <a:gd name="connsiteY1" fmla="*/ 137915 h 137914"/>
                  <a:gd name="connsiteX2" fmla="*/ 0 w 100313"/>
                  <a:gd name="connsiteY2" fmla="*/ 103436 h 137914"/>
                  <a:gd name="connsiteX3" fmla="*/ 0 w 100313"/>
                  <a:gd name="connsiteY3" fmla="*/ 34479 h 137914"/>
                  <a:gd name="connsiteX4" fmla="*/ 33438 w 100313"/>
                  <a:gd name="connsiteY4" fmla="*/ 0 h 137914"/>
                  <a:gd name="connsiteX5" fmla="*/ 66876 w 100313"/>
                  <a:gd name="connsiteY5" fmla="*/ 0 h 137914"/>
                  <a:gd name="connsiteX6" fmla="*/ 100314 w 100313"/>
                  <a:gd name="connsiteY6" fmla="*/ 34479 h 137914"/>
                  <a:gd name="connsiteX7" fmla="*/ 100314 w 100313"/>
                  <a:gd name="connsiteY7" fmla="*/ 103436 h 137914"/>
                  <a:gd name="connsiteX8" fmla="*/ 66876 w 100313"/>
                  <a:gd name="connsiteY8" fmla="*/ 137915 h 13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13" h="137914">
                    <a:moveTo>
                      <a:pt x="66876" y="137915"/>
                    </a:moveTo>
                    <a:lnTo>
                      <a:pt x="33438" y="137915"/>
                    </a:lnTo>
                    <a:cubicBezTo>
                      <a:pt x="15047" y="137915"/>
                      <a:pt x="0" y="122399"/>
                      <a:pt x="0" y="103436"/>
                    </a:cubicBezTo>
                    <a:lnTo>
                      <a:pt x="0" y="34479"/>
                    </a:lnTo>
                    <a:cubicBezTo>
                      <a:pt x="0" y="15515"/>
                      <a:pt x="15047" y="0"/>
                      <a:pt x="33438" y="0"/>
                    </a:cubicBezTo>
                    <a:lnTo>
                      <a:pt x="66876" y="0"/>
                    </a:lnTo>
                    <a:cubicBezTo>
                      <a:pt x="85267" y="0"/>
                      <a:pt x="100314" y="15515"/>
                      <a:pt x="100314" y="34479"/>
                    </a:cubicBezTo>
                    <a:lnTo>
                      <a:pt x="100314" y="103436"/>
                    </a:lnTo>
                    <a:cubicBezTo>
                      <a:pt x="100314" y="122399"/>
                      <a:pt x="85267" y="137915"/>
                      <a:pt x="66876" y="137915"/>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 name="Freeform: Shape 20">
                <a:extLst>
                  <a:ext uri="{FF2B5EF4-FFF2-40B4-BE49-F238E27FC236}">
                    <a16:creationId xmlns:a16="http://schemas.microsoft.com/office/drawing/2014/main" id="{1CBB2F52-D8FA-4743-B0C2-5128AF114E66}"/>
                  </a:ext>
                </a:extLst>
              </p:cNvPr>
              <p:cNvSpPr/>
              <p:nvPr/>
            </p:nvSpPr>
            <p:spPr>
              <a:xfrm>
                <a:off x="10553638" y="3608490"/>
                <a:ext cx="668758" cy="482700"/>
              </a:xfrm>
              <a:custGeom>
                <a:avLst/>
                <a:gdLst>
                  <a:gd name="connsiteX0" fmla="*/ 601883 w 668758"/>
                  <a:gd name="connsiteY0" fmla="*/ 206872 h 482700"/>
                  <a:gd name="connsiteX1" fmla="*/ 401255 w 668758"/>
                  <a:gd name="connsiteY1" fmla="*/ 206872 h 482700"/>
                  <a:gd name="connsiteX2" fmla="*/ 401255 w 668758"/>
                  <a:gd name="connsiteY2" fmla="*/ 172393 h 482700"/>
                  <a:gd name="connsiteX3" fmla="*/ 601883 w 668758"/>
                  <a:gd name="connsiteY3" fmla="*/ 172393 h 482700"/>
                  <a:gd name="connsiteX4" fmla="*/ 601883 w 668758"/>
                  <a:gd name="connsiteY4" fmla="*/ 206872 h 482700"/>
                  <a:gd name="connsiteX5" fmla="*/ 601883 w 668758"/>
                  <a:gd name="connsiteY5" fmla="*/ 310308 h 482700"/>
                  <a:gd name="connsiteX6" fmla="*/ 401255 w 668758"/>
                  <a:gd name="connsiteY6" fmla="*/ 310308 h 482700"/>
                  <a:gd name="connsiteX7" fmla="*/ 401255 w 668758"/>
                  <a:gd name="connsiteY7" fmla="*/ 275829 h 482700"/>
                  <a:gd name="connsiteX8" fmla="*/ 601883 w 668758"/>
                  <a:gd name="connsiteY8" fmla="*/ 275829 h 482700"/>
                  <a:gd name="connsiteX9" fmla="*/ 601883 w 668758"/>
                  <a:gd name="connsiteY9" fmla="*/ 310308 h 482700"/>
                  <a:gd name="connsiteX10" fmla="*/ 601883 w 668758"/>
                  <a:gd name="connsiteY10" fmla="*/ 413744 h 482700"/>
                  <a:gd name="connsiteX11" fmla="*/ 401255 w 668758"/>
                  <a:gd name="connsiteY11" fmla="*/ 413744 h 482700"/>
                  <a:gd name="connsiteX12" fmla="*/ 401255 w 668758"/>
                  <a:gd name="connsiteY12" fmla="*/ 379265 h 482700"/>
                  <a:gd name="connsiteX13" fmla="*/ 601883 w 668758"/>
                  <a:gd name="connsiteY13" fmla="*/ 379265 h 482700"/>
                  <a:gd name="connsiteX14" fmla="*/ 601883 w 668758"/>
                  <a:gd name="connsiteY14" fmla="*/ 413744 h 482700"/>
                  <a:gd name="connsiteX15" fmla="*/ 334379 w 668758"/>
                  <a:gd name="connsiteY15" fmla="*/ 413744 h 482700"/>
                  <a:gd name="connsiteX16" fmla="*/ 66876 w 668758"/>
                  <a:gd name="connsiteY16" fmla="*/ 413744 h 482700"/>
                  <a:gd name="connsiteX17" fmla="*/ 66876 w 668758"/>
                  <a:gd name="connsiteY17" fmla="*/ 344786 h 482700"/>
                  <a:gd name="connsiteX18" fmla="*/ 80251 w 668758"/>
                  <a:gd name="connsiteY18" fmla="*/ 317203 h 482700"/>
                  <a:gd name="connsiteX19" fmla="*/ 145455 w 668758"/>
                  <a:gd name="connsiteY19" fmla="*/ 284449 h 482700"/>
                  <a:gd name="connsiteX20" fmla="*/ 200628 w 668758"/>
                  <a:gd name="connsiteY20" fmla="*/ 275829 h 482700"/>
                  <a:gd name="connsiteX21" fmla="*/ 255800 w 668758"/>
                  <a:gd name="connsiteY21" fmla="*/ 284449 h 482700"/>
                  <a:gd name="connsiteX22" fmla="*/ 321004 w 668758"/>
                  <a:gd name="connsiteY22" fmla="*/ 317203 h 482700"/>
                  <a:gd name="connsiteX23" fmla="*/ 334379 w 668758"/>
                  <a:gd name="connsiteY23" fmla="*/ 344786 h 482700"/>
                  <a:gd name="connsiteX24" fmla="*/ 334379 w 668758"/>
                  <a:gd name="connsiteY24" fmla="*/ 413744 h 482700"/>
                  <a:gd name="connsiteX25" fmla="*/ 200628 w 668758"/>
                  <a:gd name="connsiteY25" fmla="*/ 120675 h 482700"/>
                  <a:gd name="connsiteX26" fmla="*/ 267503 w 668758"/>
                  <a:gd name="connsiteY26" fmla="*/ 189632 h 482700"/>
                  <a:gd name="connsiteX27" fmla="*/ 200628 w 668758"/>
                  <a:gd name="connsiteY27" fmla="*/ 258590 h 482700"/>
                  <a:gd name="connsiteX28" fmla="*/ 133752 w 668758"/>
                  <a:gd name="connsiteY28" fmla="*/ 189632 h 482700"/>
                  <a:gd name="connsiteX29" fmla="*/ 200628 w 668758"/>
                  <a:gd name="connsiteY29" fmla="*/ 120675 h 482700"/>
                  <a:gd name="connsiteX30" fmla="*/ 635320 w 668758"/>
                  <a:gd name="connsiteY30" fmla="*/ 0 h 482700"/>
                  <a:gd name="connsiteX31" fmla="*/ 417974 w 668758"/>
                  <a:gd name="connsiteY31" fmla="*/ 0 h 482700"/>
                  <a:gd name="connsiteX32" fmla="*/ 351098 w 668758"/>
                  <a:gd name="connsiteY32" fmla="*/ 68957 h 482700"/>
                  <a:gd name="connsiteX33" fmla="*/ 317660 w 668758"/>
                  <a:gd name="connsiteY33" fmla="*/ 68957 h 482700"/>
                  <a:gd name="connsiteX34" fmla="*/ 250784 w 668758"/>
                  <a:gd name="connsiteY34" fmla="*/ 0 h 482700"/>
                  <a:gd name="connsiteX35" fmla="*/ 33438 w 668758"/>
                  <a:gd name="connsiteY35" fmla="*/ 0 h 482700"/>
                  <a:gd name="connsiteX36" fmla="*/ 0 w 668758"/>
                  <a:gd name="connsiteY36" fmla="*/ 34479 h 482700"/>
                  <a:gd name="connsiteX37" fmla="*/ 0 w 668758"/>
                  <a:gd name="connsiteY37" fmla="*/ 448222 h 482700"/>
                  <a:gd name="connsiteX38" fmla="*/ 33438 w 668758"/>
                  <a:gd name="connsiteY38" fmla="*/ 482701 h 482700"/>
                  <a:gd name="connsiteX39" fmla="*/ 635320 w 668758"/>
                  <a:gd name="connsiteY39" fmla="*/ 482701 h 482700"/>
                  <a:gd name="connsiteX40" fmla="*/ 668758 w 668758"/>
                  <a:gd name="connsiteY40" fmla="*/ 448222 h 482700"/>
                  <a:gd name="connsiteX41" fmla="*/ 668758 w 668758"/>
                  <a:gd name="connsiteY41" fmla="*/ 34479 h 482700"/>
                  <a:gd name="connsiteX42" fmla="*/ 635320 w 668758"/>
                  <a:gd name="connsiteY42" fmla="*/ 0 h 4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8758" h="482700">
                    <a:moveTo>
                      <a:pt x="601883" y="206872"/>
                    </a:moveTo>
                    <a:lnTo>
                      <a:pt x="401255" y="206872"/>
                    </a:lnTo>
                    <a:lnTo>
                      <a:pt x="401255" y="172393"/>
                    </a:lnTo>
                    <a:lnTo>
                      <a:pt x="601883" y="172393"/>
                    </a:lnTo>
                    <a:lnTo>
                      <a:pt x="601883" y="206872"/>
                    </a:lnTo>
                    <a:close/>
                    <a:moveTo>
                      <a:pt x="601883" y="310308"/>
                    </a:moveTo>
                    <a:lnTo>
                      <a:pt x="401255" y="310308"/>
                    </a:lnTo>
                    <a:lnTo>
                      <a:pt x="401255" y="275829"/>
                    </a:lnTo>
                    <a:lnTo>
                      <a:pt x="601883" y="275829"/>
                    </a:lnTo>
                    <a:lnTo>
                      <a:pt x="601883" y="310308"/>
                    </a:lnTo>
                    <a:close/>
                    <a:moveTo>
                      <a:pt x="601883" y="413744"/>
                    </a:moveTo>
                    <a:lnTo>
                      <a:pt x="401255" y="413744"/>
                    </a:lnTo>
                    <a:lnTo>
                      <a:pt x="401255" y="379265"/>
                    </a:lnTo>
                    <a:lnTo>
                      <a:pt x="601883" y="379265"/>
                    </a:lnTo>
                    <a:lnTo>
                      <a:pt x="601883" y="413744"/>
                    </a:lnTo>
                    <a:close/>
                    <a:moveTo>
                      <a:pt x="334379" y="413744"/>
                    </a:moveTo>
                    <a:lnTo>
                      <a:pt x="66876" y="413744"/>
                    </a:lnTo>
                    <a:lnTo>
                      <a:pt x="66876" y="344786"/>
                    </a:lnTo>
                    <a:cubicBezTo>
                      <a:pt x="66876" y="334443"/>
                      <a:pt x="71892" y="324099"/>
                      <a:pt x="80251" y="317203"/>
                    </a:cubicBezTo>
                    <a:cubicBezTo>
                      <a:pt x="98642" y="303412"/>
                      <a:pt x="122048" y="291344"/>
                      <a:pt x="145455" y="284449"/>
                    </a:cubicBezTo>
                    <a:cubicBezTo>
                      <a:pt x="163846" y="279277"/>
                      <a:pt x="182237" y="275829"/>
                      <a:pt x="200628" y="275829"/>
                    </a:cubicBezTo>
                    <a:cubicBezTo>
                      <a:pt x="220690" y="275829"/>
                      <a:pt x="239081" y="279277"/>
                      <a:pt x="255800" y="284449"/>
                    </a:cubicBezTo>
                    <a:cubicBezTo>
                      <a:pt x="279207" y="291344"/>
                      <a:pt x="302613" y="301688"/>
                      <a:pt x="321004" y="317203"/>
                    </a:cubicBezTo>
                    <a:cubicBezTo>
                      <a:pt x="329364" y="324099"/>
                      <a:pt x="334379" y="334443"/>
                      <a:pt x="334379" y="344786"/>
                    </a:cubicBezTo>
                    <a:lnTo>
                      <a:pt x="334379" y="413744"/>
                    </a:lnTo>
                    <a:close/>
                    <a:moveTo>
                      <a:pt x="200628" y="120675"/>
                    </a:moveTo>
                    <a:cubicBezTo>
                      <a:pt x="237409" y="120675"/>
                      <a:pt x="267503" y="151706"/>
                      <a:pt x="267503" y="189632"/>
                    </a:cubicBezTo>
                    <a:cubicBezTo>
                      <a:pt x="267503" y="227559"/>
                      <a:pt x="237409" y="258590"/>
                      <a:pt x="200628" y="258590"/>
                    </a:cubicBezTo>
                    <a:cubicBezTo>
                      <a:pt x="163846" y="258590"/>
                      <a:pt x="133752" y="227559"/>
                      <a:pt x="133752" y="189632"/>
                    </a:cubicBezTo>
                    <a:cubicBezTo>
                      <a:pt x="133752" y="151706"/>
                      <a:pt x="163846" y="120675"/>
                      <a:pt x="200628" y="120675"/>
                    </a:cubicBezTo>
                    <a:close/>
                    <a:moveTo>
                      <a:pt x="635320" y="0"/>
                    </a:moveTo>
                    <a:lnTo>
                      <a:pt x="417974" y="0"/>
                    </a:lnTo>
                    <a:cubicBezTo>
                      <a:pt x="417974" y="37926"/>
                      <a:pt x="387880" y="68957"/>
                      <a:pt x="351098" y="68957"/>
                    </a:cubicBezTo>
                    <a:lnTo>
                      <a:pt x="317660" y="68957"/>
                    </a:lnTo>
                    <a:cubicBezTo>
                      <a:pt x="280879" y="68957"/>
                      <a:pt x="250784" y="37926"/>
                      <a:pt x="250784" y="0"/>
                    </a:cubicBezTo>
                    <a:lnTo>
                      <a:pt x="33438" y="0"/>
                    </a:lnTo>
                    <a:cubicBezTo>
                      <a:pt x="15047" y="0"/>
                      <a:pt x="0" y="15515"/>
                      <a:pt x="0" y="34479"/>
                    </a:cubicBezTo>
                    <a:lnTo>
                      <a:pt x="0" y="448222"/>
                    </a:lnTo>
                    <a:cubicBezTo>
                      <a:pt x="0" y="467185"/>
                      <a:pt x="15047" y="482701"/>
                      <a:pt x="33438" y="482701"/>
                    </a:cubicBezTo>
                    <a:lnTo>
                      <a:pt x="635320" y="482701"/>
                    </a:lnTo>
                    <a:cubicBezTo>
                      <a:pt x="653711" y="482701"/>
                      <a:pt x="668758" y="467185"/>
                      <a:pt x="668758" y="448222"/>
                    </a:cubicBezTo>
                    <a:lnTo>
                      <a:pt x="668758" y="34479"/>
                    </a:lnTo>
                    <a:cubicBezTo>
                      <a:pt x="668758" y="15515"/>
                      <a:pt x="653711" y="0"/>
                      <a:pt x="635320" y="0"/>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grpSp>
        <p:nvGrpSpPr>
          <p:cNvPr id="45" name="Group 44">
            <a:extLst>
              <a:ext uri="{FF2B5EF4-FFF2-40B4-BE49-F238E27FC236}">
                <a16:creationId xmlns:a16="http://schemas.microsoft.com/office/drawing/2014/main" id="{B94C2178-94D2-CDC5-F8DF-C82651D36C91}"/>
              </a:ext>
            </a:extLst>
          </p:cNvPr>
          <p:cNvGrpSpPr/>
          <p:nvPr/>
        </p:nvGrpSpPr>
        <p:grpSpPr>
          <a:xfrm>
            <a:off x="695395" y="1189641"/>
            <a:ext cx="2976037" cy="1077218"/>
            <a:chOff x="1558284" y="5009426"/>
            <a:chExt cx="2976037" cy="1077218"/>
          </a:xfrm>
        </p:grpSpPr>
        <p:sp>
          <p:nvSpPr>
            <p:cNvPr id="117" name="TextBox 116">
              <a:extLst>
                <a:ext uri="{FF2B5EF4-FFF2-40B4-BE49-F238E27FC236}">
                  <a16:creationId xmlns:a16="http://schemas.microsoft.com/office/drawing/2014/main" id="{20C6D466-AEC1-43D7-8BC0-E60FD2047F53}"/>
                </a:ext>
              </a:extLst>
            </p:cNvPr>
            <p:cNvSpPr txBox="1"/>
            <p:nvPr/>
          </p:nvSpPr>
          <p:spPr>
            <a:xfrm>
              <a:off x="2337609" y="5009426"/>
              <a:ext cx="21967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mn-cs"/>
                </a:rPr>
                <a:t>Gain Ownership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Match to existing SSIDs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Request new SSID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p:txBody>
        </p:sp>
        <p:grpSp>
          <p:nvGrpSpPr>
            <p:cNvPr id="24" name="Group 23">
              <a:extLst>
                <a:ext uri="{FF2B5EF4-FFF2-40B4-BE49-F238E27FC236}">
                  <a16:creationId xmlns:a16="http://schemas.microsoft.com/office/drawing/2014/main" id="{CA411841-4B7D-D3E4-F991-9037884656DE}"/>
                </a:ext>
              </a:extLst>
            </p:cNvPr>
            <p:cNvGrpSpPr>
              <a:grpSpLocks noChangeAspect="1"/>
            </p:cNvGrpSpPr>
            <p:nvPr/>
          </p:nvGrpSpPr>
          <p:grpSpPr>
            <a:xfrm>
              <a:off x="1558284" y="5059742"/>
              <a:ext cx="685800" cy="685800"/>
              <a:chOff x="839012" y="3324989"/>
              <a:chExt cx="1097280" cy="1097280"/>
            </a:xfrm>
          </p:grpSpPr>
          <p:sp>
            <p:nvSpPr>
              <p:cNvPr id="60" name="Oval 59">
                <a:extLst>
                  <a:ext uri="{FF2B5EF4-FFF2-40B4-BE49-F238E27FC236}">
                    <a16:creationId xmlns:a16="http://schemas.microsoft.com/office/drawing/2014/main" id="{937F0791-D0BE-440E-8AD8-C1A2232A2CF0}"/>
                  </a:ext>
                </a:extLst>
              </p:cNvPr>
              <p:cNvSpPr/>
              <p:nvPr/>
            </p:nvSpPr>
            <p:spPr bwMode="auto">
              <a:xfrm>
                <a:off x="839012" y="3324989"/>
                <a:ext cx="1097280" cy="1097280"/>
              </a:xfrm>
              <a:prstGeom prst="ellips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9" name="Graphic 68" descr="Lock with solid fill">
                <a:extLst>
                  <a:ext uri="{FF2B5EF4-FFF2-40B4-BE49-F238E27FC236}">
                    <a16:creationId xmlns:a16="http://schemas.microsoft.com/office/drawing/2014/main" id="{1EADEB5D-94E6-1EEA-5A25-1B873619A1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357" y="3516098"/>
                <a:ext cx="685800" cy="685800"/>
              </a:xfrm>
              <a:prstGeom prst="rect">
                <a:avLst/>
              </a:prstGeom>
            </p:spPr>
          </p:pic>
        </p:grpSp>
      </p:grpSp>
      <p:pic>
        <p:nvPicPr>
          <p:cNvPr id="40" name="Picture 39">
            <a:extLst>
              <a:ext uri="{FF2B5EF4-FFF2-40B4-BE49-F238E27FC236}">
                <a16:creationId xmlns:a16="http://schemas.microsoft.com/office/drawing/2014/main" id="{963CD9B2-DC35-6CCA-FAF9-B2021B54AD1A}"/>
              </a:ext>
            </a:extLst>
          </p:cNvPr>
          <p:cNvPicPr>
            <a:picLocks noChangeAspect="1"/>
          </p:cNvPicPr>
          <p:nvPr/>
        </p:nvPicPr>
        <p:blipFill>
          <a:blip r:embed="rId5"/>
          <a:stretch>
            <a:fillRect/>
          </a:stretch>
        </p:blipFill>
        <p:spPr>
          <a:xfrm>
            <a:off x="3841158" y="864352"/>
            <a:ext cx="6876122" cy="3632769"/>
          </a:xfrm>
          <a:prstGeom prst="rect">
            <a:avLst/>
          </a:prstGeom>
          <a:effectLst/>
        </p:spPr>
      </p:pic>
      <p:sp>
        <p:nvSpPr>
          <p:cNvPr id="4" name="Footer Placeholder 12">
            <a:extLst>
              <a:ext uri="{FF2B5EF4-FFF2-40B4-BE49-F238E27FC236}">
                <a16:creationId xmlns:a16="http://schemas.microsoft.com/office/drawing/2014/main" id="{1262505B-1A87-166D-A7F7-7C2268B1F582}"/>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12653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a:xfrm>
            <a:off x="432000" y="392244"/>
            <a:ext cx="11340000" cy="432000"/>
          </a:xfrm>
        </p:spPr>
        <p:txBody>
          <a:bodyPr/>
          <a:lstStyle/>
          <a:p>
            <a:r>
              <a:rPr lang="en-US" dirty="0"/>
              <a:t>SSID Matching Process</a:t>
            </a:r>
          </a:p>
        </p:txBody>
      </p:sp>
      <p:pic>
        <p:nvPicPr>
          <p:cNvPr id="6" name="Picture 5">
            <a:extLst>
              <a:ext uri="{FF2B5EF4-FFF2-40B4-BE49-F238E27FC236}">
                <a16:creationId xmlns:a16="http://schemas.microsoft.com/office/drawing/2014/main" id="{F5E9EE99-B825-CBE4-36D0-6552E0226EDF}"/>
              </a:ext>
            </a:extLst>
          </p:cNvPr>
          <p:cNvPicPr>
            <a:picLocks noChangeAspect="1"/>
          </p:cNvPicPr>
          <p:nvPr/>
        </p:nvPicPr>
        <p:blipFill>
          <a:blip r:embed="rId3"/>
          <a:stretch>
            <a:fillRect/>
          </a:stretch>
        </p:blipFill>
        <p:spPr>
          <a:xfrm>
            <a:off x="432000" y="1017523"/>
            <a:ext cx="4500047" cy="2491742"/>
          </a:xfrm>
          <a:prstGeom prst="rect">
            <a:avLst/>
          </a:prstGeom>
          <a:effectLst>
            <a:outerShdw blurRad="63500" algn="ctr" rotWithShape="0">
              <a:prstClr val="black">
                <a:alpha val="40000"/>
              </a:prstClr>
            </a:outerShdw>
          </a:effectLst>
        </p:spPr>
      </p:pic>
      <p:sp>
        <p:nvSpPr>
          <p:cNvPr id="5" name="Rectangle: Rounded Corners 4">
            <a:extLst>
              <a:ext uri="{FF2B5EF4-FFF2-40B4-BE49-F238E27FC236}">
                <a16:creationId xmlns:a16="http://schemas.microsoft.com/office/drawing/2014/main" id="{EB05E707-7BFF-1527-69CD-47BF532B062A}"/>
              </a:ext>
            </a:extLst>
          </p:cNvPr>
          <p:cNvSpPr/>
          <p:nvPr/>
        </p:nvSpPr>
        <p:spPr>
          <a:xfrm>
            <a:off x="480162" y="1732546"/>
            <a:ext cx="3214978" cy="42024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7A910FA-EA92-3A23-FD63-7FCA303C67B7}"/>
              </a:ext>
            </a:extLst>
          </p:cNvPr>
          <p:cNvSpPr>
            <a:spLocks noChangeAspect="1"/>
          </p:cNvSpPr>
          <p:nvPr/>
        </p:nvSpPr>
        <p:spPr>
          <a:xfrm>
            <a:off x="1558830" y="1883244"/>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2</a:t>
            </a:r>
          </a:p>
        </p:txBody>
      </p:sp>
      <p:sp>
        <p:nvSpPr>
          <p:cNvPr id="4" name="Rectangle: Rounded Corners 3">
            <a:extLst>
              <a:ext uri="{FF2B5EF4-FFF2-40B4-BE49-F238E27FC236}">
                <a16:creationId xmlns:a16="http://schemas.microsoft.com/office/drawing/2014/main" id="{9B74EEEB-A5A1-980E-23B5-57FDA9F3C1BB}"/>
              </a:ext>
            </a:extLst>
          </p:cNvPr>
          <p:cNvSpPr/>
          <p:nvPr/>
        </p:nvSpPr>
        <p:spPr>
          <a:xfrm>
            <a:off x="2356285" y="1412781"/>
            <a:ext cx="617503" cy="27432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E87F2B-F4D3-71F7-B690-6BD5B43DB250}"/>
              </a:ext>
            </a:extLst>
          </p:cNvPr>
          <p:cNvSpPr>
            <a:spLocks noChangeAspect="1"/>
          </p:cNvSpPr>
          <p:nvPr/>
        </p:nvSpPr>
        <p:spPr>
          <a:xfrm>
            <a:off x="2838706" y="1262071"/>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1</a:t>
            </a:r>
          </a:p>
        </p:txBody>
      </p:sp>
      <p:pic>
        <p:nvPicPr>
          <p:cNvPr id="15" name="Picture 14">
            <a:extLst>
              <a:ext uri="{FF2B5EF4-FFF2-40B4-BE49-F238E27FC236}">
                <a16:creationId xmlns:a16="http://schemas.microsoft.com/office/drawing/2014/main" id="{38861605-012E-584B-DE71-B3A76FB4E9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08088" y="1012442"/>
            <a:ext cx="6110091" cy="2501904"/>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E2290B88-1E50-FCCF-0E55-F3B944504FD9}"/>
              </a:ext>
            </a:extLst>
          </p:cNvPr>
          <p:cNvPicPr>
            <a:picLocks noChangeAspect="1"/>
          </p:cNvPicPr>
          <p:nvPr/>
        </p:nvPicPr>
        <p:blipFill>
          <a:blip r:embed="rId5"/>
          <a:stretch>
            <a:fillRect/>
          </a:stretch>
        </p:blipFill>
        <p:spPr>
          <a:xfrm>
            <a:off x="1235692" y="3688287"/>
            <a:ext cx="9609297" cy="2533794"/>
          </a:xfrm>
          <a:prstGeom prst="rect">
            <a:avLst/>
          </a:prstGeom>
          <a:effectLst>
            <a:outerShdw blurRad="63500" algn="ctr" rotWithShape="0">
              <a:prstClr val="black">
                <a:alpha val="40000"/>
              </a:prstClr>
            </a:outerShdw>
          </a:effectLst>
        </p:spPr>
      </p:pic>
      <p:sp>
        <p:nvSpPr>
          <p:cNvPr id="10" name="Rectangle: Rounded Corners 9">
            <a:extLst>
              <a:ext uri="{FF2B5EF4-FFF2-40B4-BE49-F238E27FC236}">
                <a16:creationId xmlns:a16="http://schemas.microsoft.com/office/drawing/2014/main" id="{D647B1BD-C45C-9638-954C-88F193203897}"/>
              </a:ext>
            </a:extLst>
          </p:cNvPr>
          <p:cNvSpPr/>
          <p:nvPr/>
        </p:nvSpPr>
        <p:spPr>
          <a:xfrm>
            <a:off x="2239460" y="3534360"/>
            <a:ext cx="944881" cy="2687721"/>
          </a:xfrm>
          <a:prstGeom prst="roundRect">
            <a:avLst>
              <a:gd name="adj" fmla="val 6881"/>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E962B7D-A50B-B2D6-2DA3-41AFAD16547D}"/>
              </a:ext>
            </a:extLst>
          </p:cNvPr>
          <p:cNvSpPr/>
          <p:nvPr/>
        </p:nvSpPr>
        <p:spPr>
          <a:xfrm>
            <a:off x="8983160" y="3620480"/>
            <a:ext cx="1615441" cy="2687721"/>
          </a:xfrm>
          <a:prstGeom prst="roundRect">
            <a:avLst>
              <a:gd name="adj" fmla="val 6881"/>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EBB9C11-D33C-D855-3C61-69CB4F8A9786}"/>
              </a:ext>
            </a:extLst>
          </p:cNvPr>
          <p:cNvSpPr/>
          <p:nvPr/>
        </p:nvSpPr>
        <p:spPr>
          <a:xfrm>
            <a:off x="5349168" y="1459208"/>
            <a:ext cx="6227930" cy="447824"/>
          </a:xfrm>
          <a:prstGeom prst="roundRect">
            <a:avLst>
              <a:gd name="adj" fmla="val 6881"/>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34F0C77-3A5A-9692-BB87-ADFF00259360}"/>
              </a:ext>
            </a:extLst>
          </p:cNvPr>
          <p:cNvSpPr/>
          <p:nvPr/>
        </p:nvSpPr>
        <p:spPr>
          <a:xfrm>
            <a:off x="6010715" y="1932127"/>
            <a:ext cx="5167931" cy="1181532"/>
          </a:xfrm>
          <a:prstGeom prst="roundRect">
            <a:avLst>
              <a:gd name="adj" fmla="val 6881"/>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6FB4C9-0D33-67E7-F706-273D990C69C8}"/>
              </a:ext>
            </a:extLst>
          </p:cNvPr>
          <p:cNvSpPr>
            <a:spLocks noChangeAspect="1"/>
          </p:cNvSpPr>
          <p:nvPr/>
        </p:nvSpPr>
        <p:spPr>
          <a:xfrm>
            <a:off x="6115072" y="867406"/>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3</a:t>
            </a:r>
          </a:p>
        </p:txBody>
      </p:sp>
      <p:sp>
        <p:nvSpPr>
          <p:cNvPr id="16" name="Oval 15">
            <a:extLst>
              <a:ext uri="{FF2B5EF4-FFF2-40B4-BE49-F238E27FC236}">
                <a16:creationId xmlns:a16="http://schemas.microsoft.com/office/drawing/2014/main" id="{3C265754-AC80-D206-07D1-6091246BB7AF}"/>
              </a:ext>
            </a:extLst>
          </p:cNvPr>
          <p:cNvSpPr>
            <a:spLocks noChangeAspect="1"/>
          </p:cNvSpPr>
          <p:nvPr/>
        </p:nvSpPr>
        <p:spPr>
          <a:xfrm>
            <a:off x="5945420" y="1362485"/>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A</a:t>
            </a:r>
          </a:p>
        </p:txBody>
      </p:sp>
      <p:sp>
        <p:nvSpPr>
          <p:cNvPr id="17" name="Oval 16">
            <a:extLst>
              <a:ext uri="{FF2B5EF4-FFF2-40B4-BE49-F238E27FC236}">
                <a16:creationId xmlns:a16="http://schemas.microsoft.com/office/drawing/2014/main" id="{AEED4888-9FE0-EB60-93CD-CF829245171A}"/>
              </a:ext>
            </a:extLst>
          </p:cNvPr>
          <p:cNvSpPr>
            <a:spLocks noChangeAspect="1"/>
          </p:cNvSpPr>
          <p:nvPr/>
        </p:nvSpPr>
        <p:spPr>
          <a:xfrm>
            <a:off x="11043564" y="2436369"/>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B</a:t>
            </a:r>
          </a:p>
        </p:txBody>
      </p:sp>
      <p:sp>
        <p:nvSpPr>
          <p:cNvPr id="18" name="Slide Number Placeholder 17">
            <a:extLst>
              <a:ext uri="{FF2B5EF4-FFF2-40B4-BE49-F238E27FC236}">
                <a16:creationId xmlns:a16="http://schemas.microsoft.com/office/drawing/2014/main" id="{82DF6231-E4CE-398C-A5F3-5F70C2A236B4}"/>
              </a:ext>
            </a:extLst>
          </p:cNvPr>
          <p:cNvSpPr>
            <a:spLocks noGrp="1"/>
          </p:cNvSpPr>
          <p:nvPr>
            <p:ph type="sldNum" sz="quarter" idx="11"/>
          </p:nvPr>
        </p:nvSpPr>
        <p:spPr/>
        <p:txBody>
          <a:bodyPr/>
          <a:lstStyle/>
          <a:p>
            <a:fld id="{4B73C415-D670-4716-A5EC-CC4D52CA2BAC}" type="slidenum">
              <a:rPr lang="en-US" noProof="0" smtClean="0"/>
              <a:pPr/>
              <a:t>46</a:t>
            </a:fld>
            <a:endParaRPr lang="en-US" noProof="0"/>
          </a:p>
        </p:txBody>
      </p:sp>
      <p:sp>
        <p:nvSpPr>
          <p:cNvPr id="19" name="Oval 18">
            <a:extLst>
              <a:ext uri="{FF2B5EF4-FFF2-40B4-BE49-F238E27FC236}">
                <a16:creationId xmlns:a16="http://schemas.microsoft.com/office/drawing/2014/main" id="{708EF164-789F-C802-BC89-35594FE6C803}"/>
              </a:ext>
            </a:extLst>
          </p:cNvPr>
          <p:cNvSpPr>
            <a:spLocks noChangeAspect="1"/>
          </p:cNvSpPr>
          <p:nvPr/>
        </p:nvSpPr>
        <p:spPr>
          <a:xfrm>
            <a:off x="1100610" y="3724531"/>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4</a:t>
            </a:r>
          </a:p>
        </p:txBody>
      </p:sp>
      <p:sp>
        <p:nvSpPr>
          <p:cNvPr id="20" name="Footer Placeholder 12">
            <a:extLst>
              <a:ext uri="{FF2B5EF4-FFF2-40B4-BE49-F238E27FC236}">
                <a16:creationId xmlns:a16="http://schemas.microsoft.com/office/drawing/2014/main" id="{4D231DB3-B10C-B328-7BA5-ADD621FD11AB}"/>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180806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C4BE-C186-369D-906C-70A47B32D4F4}"/>
              </a:ext>
            </a:extLst>
          </p:cNvPr>
          <p:cNvSpPr>
            <a:spLocks noGrp="1"/>
          </p:cNvSpPr>
          <p:nvPr>
            <p:ph type="title"/>
          </p:nvPr>
        </p:nvSpPr>
        <p:spPr/>
        <p:txBody>
          <a:bodyPr/>
          <a:lstStyle/>
          <a:p>
            <a:r>
              <a:rPr lang="en-US" dirty="0"/>
              <a:t>Reminders when selecting SSID Matches</a:t>
            </a:r>
          </a:p>
        </p:txBody>
      </p:sp>
      <p:sp>
        <p:nvSpPr>
          <p:cNvPr id="4" name="Slide Number Placeholder 3">
            <a:extLst>
              <a:ext uri="{FF2B5EF4-FFF2-40B4-BE49-F238E27FC236}">
                <a16:creationId xmlns:a16="http://schemas.microsoft.com/office/drawing/2014/main" id="{8CA2DC98-9C11-8E80-5086-A5CC54CB9BEE}"/>
              </a:ext>
            </a:extLst>
          </p:cNvPr>
          <p:cNvSpPr>
            <a:spLocks noGrp="1"/>
          </p:cNvSpPr>
          <p:nvPr>
            <p:ph type="sldNum" sz="quarter" idx="11"/>
          </p:nvPr>
        </p:nvSpPr>
        <p:spPr/>
        <p:txBody>
          <a:bodyPr/>
          <a:lstStyle/>
          <a:p>
            <a:fld id="{4B73C415-D670-4716-A5EC-CC4D52CA2BAC}" type="slidenum">
              <a:rPr lang="en-US" noProof="0" smtClean="0"/>
              <a:pPr/>
              <a:t>47</a:t>
            </a:fld>
            <a:endParaRPr lang="en-US" noProof="0"/>
          </a:p>
        </p:txBody>
      </p:sp>
      <p:sp>
        <p:nvSpPr>
          <p:cNvPr id="12" name="TextBox 11">
            <a:extLst>
              <a:ext uri="{FF2B5EF4-FFF2-40B4-BE49-F238E27FC236}">
                <a16:creationId xmlns:a16="http://schemas.microsoft.com/office/drawing/2014/main" id="{3A64FE41-2321-9822-9A44-6BEFCBC829D6}"/>
              </a:ext>
            </a:extLst>
          </p:cNvPr>
          <p:cNvSpPr txBox="1"/>
          <p:nvPr/>
        </p:nvSpPr>
        <p:spPr>
          <a:xfrm>
            <a:off x="5217383" y="2198307"/>
            <a:ext cx="6094674" cy="2585323"/>
          </a:xfrm>
          <a:prstGeom prst="rect">
            <a:avLst/>
          </a:prstGeom>
          <a:noFill/>
        </p:spPr>
        <p:txBody>
          <a:bodyPr wrap="square">
            <a:spAutoFit/>
          </a:bodyPr>
          <a:lstStyle/>
          <a:p>
            <a:r>
              <a:rPr lang="en-US" dirty="0"/>
              <a:t>Diligently review and scrutinize demographic data of possible SSID matches to avoid picking up the wrong SSID and hijacking the student record. </a:t>
            </a:r>
          </a:p>
          <a:p>
            <a:endParaRPr lang="en-US" dirty="0"/>
          </a:p>
          <a:p>
            <a:r>
              <a:rPr lang="en-US" dirty="0"/>
              <a:t>If the SSID Match tool show “No match” for students in higher grade levels or who transferred from a different district, you may do a manual student search in Online Maintenance. Doing so will minimize the possibility of creating new SSIDs and causing  MID anomalies.</a:t>
            </a:r>
          </a:p>
        </p:txBody>
      </p:sp>
      <p:pic>
        <p:nvPicPr>
          <p:cNvPr id="14" name="Picture 13" descr="A picture containing suit&#10;&#10;Description automatically generated">
            <a:extLst>
              <a:ext uri="{FF2B5EF4-FFF2-40B4-BE49-F238E27FC236}">
                <a16:creationId xmlns:a16="http://schemas.microsoft.com/office/drawing/2014/main" id="{E58FF373-0628-B4E5-47C2-8032321DC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244" y="1358030"/>
            <a:ext cx="4027336" cy="4027336"/>
          </a:xfrm>
          <a:prstGeom prst="rect">
            <a:avLst/>
          </a:prstGeom>
        </p:spPr>
      </p:pic>
      <p:sp>
        <p:nvSpPr>
          <p:cNvPr id="5" name="Footer Placeholder 12">
            <a:extLst>
              <a:ext uri="{FF2B5EF4-FFF2-40B4-BE49-F238E27FC236}">
                <a16:creationId xmlns:a16="http://schemas.microsoft.com/office/drawing/2014/main" id="{19B5FC54-5104-B272-10C3-5AA154F742CF}"/>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868481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BE20-69A6-40CA-B007-3FEE1A23F0B9}"/>
              </a:ext>
            </a:extLst>
          </p:cNvPr>
          <p:cNvSpPr>
            <a:spLocks noGrp="1"/>
          </p:cNvSpPr>
          <p:nvPr>
            <p:ph type="title"/>
          </p:nvPr>
        </p:nvSpPr>
        <p:spPr/>
        <p:txBody>
          <a:bodyPr vert="horz" lIns="91440" tIns="45720" rIns="91440" bIns="45720" rtlCol="0" anchor="ctr">
            <a:normAutofit fontScale="90000"/>
          </a:bodyPr>
          <a:lstStyle/>
          <a:p>
            <a:r>
              <a:rPr lang="en-US" kern="1200" dirty="0">
                <a:latin typeface="+mj-lt"/>
                <a:ea typeface="+mj-ea"/>
                <a:cs typeface="+mj-cs"/>
              </a:rPr>
              <a:t>File Upload </a:t>
            </a:r>
          </a:p>
        </p:txBody>
      </p:sp>
      <p:sp>
        <p:nvSpPr>
          <p:cNvPr id="3" name="Slide Number Placeholder 2">
            <a:extLst>
              <a:ext uri="{FF2B5EF4-FFF2-40B4-BE49-F238E27FC236}">
                <a16:creationId xmlns:a16="http://schemas.microsoft.com/office/drawing/2014/main" id="{B1908D61-B04C-427C-9E65-AB2B610C31D7}"/>
              </a:ext>
            </a:extLst>
          </p:cNvPr>
          <p:cNvSpPr>
            <a:spLocks noGrp="1"/>
          </p:cNvSpPr>
          <p:nvPr>
            <p:ph type="sldNum" sz="quarter" idx="11"/>
          </p:nvPr>
        </p:nvSpPr>
        <p:spPr/>
        <p:txBody>
          <a:bodyPr/>
          <a:lstStyle/>
          <a:p>
            <a:fld id="{4B73C415-D670-4716-A5EC-CC4D52CA2BAC}" type="slidenum">
              <a:rPr lang="en-US" noProof="0" smtClean="0"/>
              <a:pPr/>
              <a:t>48</a:t>
            </a:fld>
            <a:endParaRPr lang="en-US" noProof="0"/>
          </a:p>
        </p:txBody>
      </p:sp>
      <p:pic>
        <p:nvPicPr>
          <p:cNvPr id="7" name="Content Placeholder 6" descr="Screen shot of the File Upload screen.">
            <a:extLst>
              <a:ext uri="{FF2B5EF4-FFF2-40B4-BE49-F238E27FC236}">
                <a16:creationId xmlns:a16="http://schemas.microsoft.com/office/drawing/2014/main" id="{064D0323-B163-4C12-9942-AEB9CDC0FD71}"/>
              </a:ext>
            </a:extLst>
          </p:cNvPr>
          <p:cNvPicPr>
            <a:picLocks noGrp="1" noChangeAspect="1"/>
          </p:cNvPicPr>
          <p:nvPr>
            <p:ph idx="4294967295"/>
          </p:nvPr>
        </p:nvPicPr>
        <p:blipFill>
          <a:blip r:embed="rId3"/>
          <a:stretch>
            <a:fillRect/>
          </a:stretch>
        </p:blipFill>
        <p:spPr>
          <a:xfrm>
            <a:off x="1939981" y="1146526"/>
            <a:ext cx="9093779" cy="3001203"/>
          </a:xfrm>
          <a:prstGeom prst="rect">
            <a:avLst/>
          </a:prstGeom>
          <a:ln>
            <a:noFill/>
          </a:ln>
          <a:effectLst>
            <a:outerShdw blurRad="63500" algn="ctr" rotWithShape="0">
              <a:prstClr val="black">
                <a:alpha val="40000"/>
              </a:prstClr>
            </a:outerShdw>
          </a:effectLst>
        </p:spPr>
      </p:pic>
      <p:sp>
        <p:nvSpPr>
          <p:cNvPr id="5" name="Rectangle: Rounded Corners 4">
            <a:extLst>
              <a:ext uri="{FF2B5EF4-FFF2-40B4-BE49-F238E27FC236}">
                <a16:creationId xmlns:a16="http://schemas.microsoft.com/office/drawing/2014/main" id="{0C7FB659-53E3-22CE-4766-E6056A286726}"/>
              </a:ext>
            </a:extLst>
          </p:cNvPr>
          <p:cNvSpPr/>
          <p:nvPr/>
        </p:nvSpPr>
        <p:spPr>
          <a:xfrm>
            <a:off x="785679" y="4468270"/>
            <a:ext cx="9982200" cy="1576552"/>
          </a:xfrm>
          <a:prstGeom prst="roundRect">
            <a:avLst/>
          </a:prstGeom>
          <a:solidFill>
            <a:srgbClr val="FF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rPr>
              <a:t>Upload SENR File </a:t>
            </a:r>
            <a:endParaRPr lang="en-US" sz="1800" dirty="0"/>
          </a:p>
          <a:p>
            <a:endParaRPr lang="en-US" sz="1800" dirty="0"/>
          </a:p>
          <a:p>
            <a:pPr marL="171450" indent="-171450" algn="l">
              <a:buFont typeface="Arial" panose="020B0604020202020204" pitchFamily="34" charset="0"/>
              <a:buChar char="•"/>
            </a:pPr>
            <a:r>
              <a:rPr lang="en-US" sz="1200" b="0" i="0" dirty="0">
                <a:solidFill>
                  <a:srgbClr val="161F2A"/>
                </a:solidFill>
                <a:effectLst/>
                <a:latin typeface="Lato" panose="020F0502020204030203" pitchFamily="34" charset="0"/>
              </a:rPr>
              <a:t>records with existing SSIDs,</a:t>
            </a:r>
          </a:p>
          <a:p>
            <a:pPr marL="171450" indent="-171450" algn="l">
              <a:buFont typeface="Arial" panose="020B0604020202020204" pitchFamily="34" charset="0"/>
              <a:buChar char="•"/>
            </a:pPr>
            <a:r>
              <a:rPr lang="en-US" sz="1200" b="0" i="0" dirty="0">
                <a:solidFill>
                  <a:srgbClr val="161F2A"/>
                </a:solidFill>
                <a:effectLst/>
                <a:latin typeface="Lato" panose="020F0502020204030203" pitchFamily="34" charset="0"/>
              </a:rPr>
              <a:t>records that recently updated with SSIDs from the SSID Match process</a:t>
            </a:r>
          </a:p>
          <a:p>
            <a:pPr marL="171450" indent="-171450" algn="l">
              <a:buFont typeface="Arial" panose="020B0604020202020204" pitchFamily="34" charset="0"/>
              <a:buChar char="•"/>
            </a:pPr>
            <a:r>
              <a:rPr lang="en-US" sz="1200" b="0" i="0" dirty="0">
                <a:solidFill>
                  <a:srgbClr val="161F2A"/>
                </a:solidFill>
                <a:effectLst/>
                <a:latin typeface="Lato" panose="020F0502020204030203" pitchFamily="34" charset="0"/>
              </a:rPr>
              <a:t>remaining records that still do not have SSIDs (because the SSID match tool did not find a match).</a:t>
            </a:r>
          </a:p>
          <a:p>
            <a:pPr algn="ctr"/>
            <a:r>
              <a:rPr lang="en-US" dirty="0">
                <a:solidFill>
                  <a:schemeClr val="tx1">
                    <a:lumMod val="75000"/>
                    <a:lumOff val="25000"/>
                  </a:schemeClr>
                </a:solidFill>
              </a:rPr>
              <a:t>  </a:t>
            </a:r>
          </a:p>
        </p:txBody>
      </p:sp>
      <p:sp>
        <p:nvSpPr>
          <p:cNvPr id="6" name="Footer Placeholder 12">
            <a:extLst>
              <a:ext uri="{FF2B5EF4-FFF2-40B4-BE49-F238E27FC236}">
                <a16:creationId xmlns:a16="http://schemas.microsoft.com/office/drawing/2014/main" id="{FF501973-41A9-A54E-A02F-69B165AE59C3}"/>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797212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E507-2F0F-4D49-827E-4BB9A0FDD01F}"/>
              </a:ext>
            </a:extLst>
          </p:cNvPr>
          <p:cNvSpPr>
            <a:spLocks noGrp="1"/>
          </p:cNvSpPr>
          <p:nvPr>
            <p:ph type="title"/>
          </p:nvPr>
        </p:nvSpPr>
        <p:spPr>
          <a:xfrm>
            <a:off x="336188" y="292274"/>
            <a:ext cx="11340000" cy="432000"/>
          </a:xfrm>
        </p:spPr>
        <p:txBody>
          <a:bodyPr/>
          <a:lstStyle/>
          <a:p>
            <a:r>
              <a:rPr lang="en-US" b="1" dirty="0"/>
              <a:t>View Submission</a:t>
            </a:r>
          </a:p>
        </p:txBody>
      </p:sp>
      <p:sp>
        <p:nvSpPr>
          <p:cNvPr id="7" name="Slide Number Placeholder 6">
            <a:extLst>
              <a:ext uri="{FF2B5EF4-FFF2-40B4-BE49-F238E27FC236}">
                <a16:creationId xmlns:a16="http://schemas.microsoft.com/office/drawing/2014/main" id="{81A91828-381A-492B-B84C-014895ECDD62}"/>
              </a:ext>
            </a:extLst>
          </p:cNvPr>
          <p:cNvSpPr>
            <a:spLocks noGrp="1"/>
          </p:cNvSpPr>
          <p:nvPr>
            <p:ph type="sldNum" sz="quarter" idx="11"/>
          </p:nvPr>
        </p:nvSpPr>
        <p:spPr/>
        <p:txBody>
          <a:bodyPr/>
          <a:lstStyle/>
          <a:p>
            <a:fld id="{4B73C415-D670-4716-A5EC-CC4D52CA2BAC}" type="slidenum">
              <a:rPr lang="en-US" noProof="0" smtClean="0"/>
              <a:pPr/>
              <a:t>49</a:t>
            </a:fld>
            <a:endParaRPr lang="en-US" noProof="0"/>
          </a:p>
        </p:txBody>
      </p:sp>
      <p:pic>
        <p:nvPicPr>
          <p:cNvPr id="10" name="Picture 9">
            <a:extLst>
              <a:ext uri="{FF2B5EF4-FFF2-40B4-BE49-F238E27FC236}">
                <a16:creationId xmlns:a16="http://schemas.microsoft.com/office/drawing/2014/main" id="{18C2A85E-504D-E9F2-792A-DA2819235996}"/>
              </a:ext>
            </a:extLst>
          </p:cNvPr>
          <p:cNvPicPr>
            <a:picLocks noChangeAspect="1"/>
          </p:cNvPicPr>
          <p:nvPr/>
        </p:nvPicPr>
        <p:blipFill>
          <a:blip r:embed="rId3"/>
          <a:stretch>
            <a:fillRect/>
          </a:stretch>
        </p:blipFill>
        <p:spPr>
          <a:xfrm>
            <a:off x="3609892" y="944260"/>
            <a:ext cx="7398810" cy="5189466"/>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6D68B23E-743B-7ABE-5E3B-5BDCA9E985EE}"/>
              </a:ext>
            </a:extLst>
          </p:cNvPr>
          <p:cNvSpPr/>
          <p:nvPr/>
        </p:nvSpPr>
        <p:spPr>
          <a:xfrm>
            <a:off x="535167" y="1653382"/>
            <a:ext cx="2545772" cy="38560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File submissions employ a pass or no pass approach. It is </a:t>
            </a:r>
          </a:p>
          <a:p>
            <a:pPr algn="ctr">
              <a:spcAft>
                <a:spcPts val="600"/>
              </a:spcAft>
            </a:pPr>
            <a:r>
              <a:rPr lang="en-US" dirty="0"/>
              <a:t>an iterative process. Error correction typically requires the submission of data multiple times until all records pass and are auto posted.</a:t>
            </a:r>
          </a:p>
        </p:txBody>
      </p:sp>
      <p:sp>
        <p:nvSpPr>
          <p:cNvPr id="3" name="Footer Placeholder 12">
            <a:extLst>
              <a:ext uri="{FF2B5EF4-FFF2-40B4-BE49-F238E27FC236}">
                <a16:creationId xmlns:a16="http://schemas.microsoft.com/office/drawing/2014/main" id="{B5FD0A49-7F50-8887-9CBF-F28F83DCB84E}"/>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576826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7033463" y="2477034"/>
            <a:ext cx="1800000" cy="360000"/>
          </a:xfrm>
        </p:spPr>
        <p:txBody>
          <a:bodyPr/>
          <a:lstStyle/>
          <a:p>
            <a:r>
              <a:rPr lang="en-US">
                <a:solidFill>
                  <a:schemeClr val="tx1">
                    <a:lumMod val="75000"/>
                    <a:lumOff val="25000"/>
                  </a:schemeClr>
                </a:solidFill>
              </a:rPr>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159463" y="2974234"/>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7153680" y="5019430"/>
            <a:ext cx="1674000" cy="360000"/>
          </a:xfrm>
        </p:spPr>
        <p:txBody>
          <a:bodyPr/>
          <a:lstStyle/>
          <a:p>
            <a:r>
              <a:rPr lang="en-US" dirty="0"/>
              <a:t>Batch File Submission</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7216680" y="5619727"/>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a:t>
            </a:fld>
            <a:endParaRPr lang="en-US"/>
          </a:p>
        </p:txBody>
      </p:sp>
      <p:pic>
        <p:nvPicPr>
          <p:cNvPr id="29" name="Picture Placeholder 28" descr="Picture of hand editing an agenda.">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32000" y="36802"/>
            <a:ext cx="5472000" cy="3641142"/>
          </a:xfrm>
        </p:spPr>
      </p:pic>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233490" y="5108144"/>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302252" y="5619727"/>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576279" y="361529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6279" y="3615295"/>
            <a:ext cx="1114422" cy="1114422"/>
          </a:xfrm>
          <a:prstGeom prst="rect">
            <a:avLst/>
          </a:prstGeom>
        </p:spPr>
      </p:pic>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384189" y="96980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84189" y="969802"/>
            <a:ext cx="1114422" cy="1114422"/>
          </a:xfrm>
          <a:prstGeom prst="rect">
            <a:avLst/>
          </a:prstGeom>
        </p:spPr>
      </p:pic>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7418982" y="361529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9">
            <a:extLst>
              <a:ext uri="{FF2B5EF4-FFF2-40B4-BE49-F238E27FC236}">
                <a16:creationId xmlns:a16="http://schemas.microsoft.com/office/drawing/2014/main" id="{5218AB0D-9EAE-44F8-9C8C-452E7EF2B71B}"/>
              </a:ext>
            </a:extLst>
          </p:cNvPr>
          <p:cNvSpPr txBox="1">
            <a:spLocks/>
          </p:cNvSpPr>
          <p:nvPr/>
        </p:nvSpPr>
        <p:spPr>
          <a:xfrm>
            <a:off x="9233490" y="2293704"/>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Online Maintenance </a:t>
            </a:r>
          </a:p>
        </p:txBody>
      </p:sp>
      <p:cxnSp>
        <p:nvCxnSpPr>
          <p:cNvPr id="35" name="Straight Connector 34">
            <a:extLst>
              <a:ext uri="{FF2B5EF4-FFF2-40B4-BE49-F238E27FC236}">
                <a16:creationId xmlns:a16="http://schemas.microsoft.com/office/drawing/2014/main" id="{B010F156-173E-47F4-818D-F1D408CA0A8D}"/>
              </a:ext>
              <a:ext uri="{C183D7F6-B498-43B3-948B-1728B52AA6E4}">
                <adec:decorative xmlns:adec="http://schemas.microsoft.com/office/drawing/2017/decorative" val="1"/>
              </a:ext>
            </a:extLst>
          </p:cNvPr>
          <p:cNvCxnSpPr>
            <a:cxnSpLocks/>
          </p:cNvCxnSpPr>
          <p:nvPr/>
        </p:nvCxnSpPr>
        <p:spPr>
          <a:xfrm>
            <a:off x="9302252" y="2974234"/>
            <a:ext cx="1548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A317C59-0897-4811-9273-17CD06813D05}"/>
              </a:ext>
              <a:ext uri="{C183D7F6-B498-43B3-948B-1728B52AA6E4}">
                <adec:decorative xmlns:adec="http://schemas.microsoft.com/office/drawing/2017/decorative" val="1"/>
              </a:ext>
            </a:extLst>
          </p:cNvPr>
          <p:cNvSpPr/>
          <p:nvPr/>
        </p:nvSpPr>
        <p:spPr>
          <a:xfrm>
            <a:off x="9526978" y="96980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Internet">
            <a:extLst>
              <a:ext uri="{FF2B5EF4-FFF2-40B4-BE49-F238E27FC236}">
                <a16:creationId xmlns:a16="http://schemas.microsoft.com/office/drawing/2014/main" id="{B35BCDD1-3206-4466-8F83-049F8A4B28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526978" y="969802"/>
            <a:ext cx="1114422" cy="1114422"/>
          </a:xfrm>
          <a:prstGeom prst="rect">
            <a:avLst/>
          </a:prstGeom>
        </p:spPr>
      </p:pic>
      <p:pic>
        <p:nvPicPr>
          <p:cNvPr id="24" name="Graphic 23" descr="Syncing cloud">
            <a:extLst>
              <a:ext uri="{FF2B5EF4-FFF2-40B4-BE49-F238E27FC236}">
                <a16:creationId xmlns:a16="http://schemas.microsoft.com/office/drawing/2014/main" id="{40B5E61F-6308-46E7-AB61-04212EAFBA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18982" y="3615295"/>
            <a:ext cx="1114422" cy="1114422"/>
          </a:xfrm>
          <a:prstGeom prst="rect">
            <a:avLst/>
          </a:prstGeom>
        </p:spPr>
      </p:pic>
    </p:spTree>
    <p:extLst>
      <p:ext uri="{BB962C8B-B14F-4D97-AF65-F5344CB8AC3E}">
        <p14:creationId xmlns:p14="http://schemas.microsoft.com/office/powerpoint/2010/main" val="45286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E8378-7D93-459F-88BC-D04372967264}"/>
              </a:ext>
            </a:extLst>
          </p:cNvPr>
          <p:cNvSpPr>
            <a:spLocks noGrp="1"/>
          </p:cNvSpPr>
          <p:nvPr>
            <p:ph type="title"/>
          </p:nvPr>
        </p:nvSpPr>
        <p:spPr>
          <a:xfrm>
            <a:off x="420000" y="290972"/>
            <a:ext cx="11340000" cy="432000"/>
          </a:xfrm>
        </p:spPr>
        <p:txBody>
          <a:bodyPr vert="horz" lIns="0" tIns="0" rIns="0" bIns="0" rtlCol="0" anchor="t">
            <a:normAutofit/>
          </a:bodyPr>
          <a:lstStyle/>
          <a:p>
            <a:r>
              <a:rPr lang="en-US" sz="3000" kern="1200" spc="-150" dirty="0">
                <a:latin typeface="+mj-lt"/>
                <a:ea typeface="+mj-ea"/>
                <a:cs typeface="+mj-cs"/>
              </a:rPr>
              <a:t>Submission Details</a:t>
            </a:r>
          </a:p>
        </p:txBody>
      </p:sp>
      <p:sp>
        <p:nvSpPr>
          <p:cNvPr id="7" name="Slide Number Placeholder 6">
            <a:extLst>
              <a:ext uri="{FF2B5EF4-FFF2-40B4-BE49-F238E27FC236}">
                <a16:creationId xmlns:a16="http://schemas.microsoft.com/office/drawing/2014/main" id="{8BEE6B15-049F-491D-8426-37B2269E4245}"/>
              </a:ext>
            </a:extLst>
          </p:cNvPr>
          <p:cNvSpPr>
            <a:spLocks noGrp="1"/>
          </p:cNvSpPr>
          <p:nvPr>
            <p:ph type="sldNum" sz="quarter" idx="11"/>
          </p:nvPr>
        </p:nvSpPr>
        <p:spPr/>
        <p:txBody>
          <a:bodyPr vert="horz" lIns="0" tIns="0" rIns="0" bIns="0" rtlCol="0" anchor="ctr">
            <a:normAutofit/>
          </a:bodyPr>
          <a:lstStyle/>
          <a:p>
            <a:pPr>
              <a:spcAft>
                <a:spcPts val="600"/>
              </a:spcAft>
            </a:pPr>
            <a:fld id="{4B73C415-D670-4716-A5EC-CC4D52CA2BAC}" type="slidenum">
              <a:rPr lang="en-US" smtClean="0"/>
              <a:pPr>
                <a:spcAft>
                  <a:spcPts val="600"/>
                </a:spcAft>
              </a:pPr>
              <a:t>50</a:t>
            </a:fld>
            <a:endParaRPr lang="en-US"/>
          </a:p>
        </p:txBody>
      </p:sp>
      <p:pic>
        <p:nvPicPr>
          <p:cNvPr id="4098" name="Picture 2" descr="Graphical user interface, text, application&#10;&#10;Description automatically generated">
            <a:extLst>
              <a:ext uri="{FF2B5EF4-FFF2-40B4-BE49-F238E27FC236}">
                <a16:creationId xmlns:a16="http://schemas.microsoft.com/office/drawing/2014/main" id="{674D8F96-9DCE-4E26-88D1-22AB9E14BA7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6474312" y="2682148"/>
            <a:ext cx="5297688" cy="3085903"/>
          </a:xfrm>
          <a:prstGeom prst="rect">
            <a:avLst/>
          </a:prstGeom>
          <a:solidFill>
            <a:srgbClr val="FFFFFF"/>
          </a:solidFill>
          <a:ln>
            <a:noFill/>
          </a:ln>
          <a:effectLst>
            <a:outerShdw blurRad="63500" algn="ctr" rotWithShape="0">
              <a:prstClr val="black">
                <a:alpha val="40000"/>
              </a:prstClr>
            </a:outerShdw>
          </a:effectLst>
        </p:spPr>
      </p:pic>
      <p:pic>
        <p:nvPicPr>
          <p:cNvPr id="8" name="Picture 7" descr="Graphical user interface, text, application&#10;&#10;Description automatically generated">
            <a:extLst>
              <a:ext uri="{FF2B5EF4-FFF2-40B4-BE49-F238E27FC236}">
                <a16:creationId xmlns:a16="http://schemas.microsoft.com/office/drawing/2014/main" id="{39672F78-EEC5-6BD4-9E02-F3D7E10DFB9C}"/>
              </a:ext>
            </a:extLst>
          </p:cNvPr>
          <p:cNvPicPr>
            <a:picLocks noChangeAspect="1"/>
          </p:cNvPicPr>
          <p:nvPr/>
        </p:nvPicPr>
        <p:blipFill>
          <a:blip r:embed="rId4"/>
          <a:stretch>
            <a:fillRect/>
          </a:stretch>
        </p:blipFill>
        <p:spPr>
          <a:xfrm>
            <a:off x="420000" y="2682148"/>
            <a:ext cx="5851786" cy="3072188"/>
          </a:xfrm>
          <a:prstGeom prst="rect">
            <a:avLst/>
          </a:prstGeom>
          <a:noFill/>
          <a:effectLst>
            <a:outerShdw blurRad="63500" algn="ctr" rotWithShape="0">
              <a:prstClr val="black">
                <a:alpha val="40000"/>
              </a:prstClr>
            </a:outerShdw>
          </a:effectLst>
        </p:spPr>
      </p:pic>
      <p:sp>
        <p:nvSpPr>
          <p:cNvPr id="14" name="TextBox 13">
            <a:extLst>
              <a:ext uri="{FF2B5EF4-FFF2-40B4-BE49-F238E27FC236}">
                <a16:creationId xmlns:a16="http://schemas.microsoft.com/office/drawing/2014/main" id="{A4F3B667-9432-9EBE-182D-4747E1143D76}"/>
              </a:ext>
            </a:extLst>
          </p:cNvPr>
          <p:cNvSpPr txBox="1"/>
          <p:nvPr/>
        </p:nvSpPr>
        <p:spPr>
          <a:xfrm>
            <a:off x="312729" y="889599"/>
            <a:ext cx="11459271" cy="646331"/>
          </a:xfrm>
          <a:prstGeom prst="rect">
            <a:avLst/>
          </a:prstGeom>
          <a:noFill/>
        </p:spPr>
        <p:txBody>
          <a:bodyPr wrap="square">
            <a:spAutoFit/>
          </a:bodyPr>
          <a:lstStyle/>
          <a:p>
            <a:r>
              <a:rPr lang="en-US" dirty="0"/>
              <a:t>The View Submission details features Summary of  Pass or Rejected files. However, only details of Rejected records can be viewed.</a:t>
            </a:r>
          </a:p>
        </p:txBody>
      </p:sp>
      <p:sp>
        <p:nvSpPr>
          <p:cNvPr id="16" name="Title 1">
            <a:extLst>
              <a:ext uri="{FF2B5EF4-FFF2-40B4-BE49-F238E27FC236}">
                <a16:creationId xmlns:a16="http://schemas.microsoft.com/office/drawing/2014/main" id="{C3E1E404-B358-E97E-3B1A-28BC70F00F18}"/>
              </a:ext>
            </a:extLst>
          </p:cNvPr>
          <p:cNvSpPr txBox="1">
            <a:spLocks/>
          </p:cNvSpPr>
          <p:nvPr/>
        </p:nvSpPr>
        <p:spPr>
          <a:xfrm>
            <a:off x="6545874" y="2039369"/>
            <a:ext cx="4057617" cy="4320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3000" dirty="0">
                <a:solidFill>
                  <a:srgbClr val="FF745F"/>
                </a:solidFill>
              </a:rPr>
              <a:t>Rejected File</a:t>
            </a:r>
          </a:p>
        </p:txBody>
      </p:sp>
      <p:sp>
        <p:nvSpPr>
          <p:cNvPr id="17" name="Title 1">
            <a:extLst>
              <a:ext uri="{FF2B5EF4-FFF2-40B4-BE49-F238E27FC236}">
                <a16:creationId xmlns:a16="http://schemas.microsoft.com/office/drawing/2014/main" id="{76D7301E-527C-48AE-4807-6D27C8C8056F}"/>
              </a:ext>
            </a:extLst>
          </p:cNvPr>
          <p:cNvSpPr txBox="1">
            <a:spLocks/>
          </p:cNvSpPr>
          <p:nvPr/>
        </p:nvSpPr>
        <p:spPr>
          <a:xfrm>
            <a:off x="432000" y="2039369"/>
            <a:ext cx="4057617" cy="4320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3000" dirty="0">
                <a:solidFill>
                  <a:srgbClr val="45C1BD"/>
                </a:solidFill>
              </a:rPr>
              <a:t>Pass File</a:t>
            </a:r>
          </a:p>
        </p:txBody>
      </p:sp>
      <p:sp>
        <p:nvSpPr>
          <p:cNvPr id="4" name="Footer Placeholder 12">
            <a:extLst>
              <a:ext uri="{FF2B5EF4-FFF2-40B4-BE49-F238E27FC236}">
                <a16:creationId xmlns:a16="http://schemas.microsoft.com/office/drawing/2014/main" id="{2F3A74CE-DCA7-D147-3F45-9832E7E34BC5}"/>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460757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A115-7EA0-4DE0-99A1-34B6522DEBB1}"/>
              </a:ext>
            </a:extLst>
          </p:cNvPr>
          <p:cNvSpPr>
            <a:spLocks noGrp="1"/>
          </p:cNvSpPr>
          <p:nvPr>
            <p:ph type="title"/>
          </p:nvPr>
        </p:nvSpPr>
        <p:spPr>
          <a:xfrm>
            <a:off x="386223" y="313442"/>
            <a:ext cx="11340000" cy="432000"/>
          </a:xfrm>
        </p:spPr>
        <p:txBody>
          <a:bodyPr/>
          <a:lstStyle/>
          <a:p>
            <a:r>
              <a:rPr lang="en-US" dirty="0"/>
              <a:t>SSID Request Extract for SIS</a:t>
            </a:r>
          </a:p>
        </p:txBody>
      </p:sp>
      <p:sp>
        <p:nvSpPr>
          <p:cNvPr id="3" name="Content Placeholder 2">
            <a:extLst>
              <a:ext uri="{FF2B5EF4-FFF2-40B4-BE49-F238E27FC236}">
                <a16:creationId xmlns:a16="http://schemas.microsoft.com/office/drawing/2014/main" id="{3CF6181F-0710-4EDC-A01D-B85E9B2C1B36}"/>
              </a:ext>
            </a:extLst>
          </p:cNvPr>
          <p:cNvSpPr>
            <a:spLocks noGrp="1"/>
          </p:cNvSpPr>
          <p:nvPr>
            <p:ph idx="1"/>
          </p:nvPr>
        </p:nvSpPr>
        <p:spPr>
          <a:xfrm>
            <a:off x="432000" y="904516"/>
            <a:ext cx="11340000" cy="402938"/>
          </a:xfrm>
        </p:spPr>
        <p:txBody>
          <a:bodyPr/>
          <a:lstStyle/>
          <a:p>
            <a:pPr marL="0" indent="0">
              <a:buNone/>
            </a:pPr>
            <a:r>
              <a:rPr lang="en-US" sz="2000" dirty="0"/>
              <a:t>Use extracts to import new SSIDs to your SIS</a:t>
            </a:r>
          </a:p>
        </p:txBody>
      </p:sp>
      <p:sp>
        <p:nvSpPr>
          <p:cNvPr id="5" name="Slide Number Placeholder 4">
            <a:extLst>
              <a:ext uri="{FF2B5EF4-FFF2-40B4-BE49-F238E27FC236}">
                <a16:creationId xmlns:a16="http://schemas.microsoft.com/office/drawing/2014/main" id="{F9BE3F86-D419-4726-B268-FDC706BF13AF}"/>
              </a:ext>
            </a:extLst>
          </p:cNvPr>
          <p:cNvSpPr>
            <a:spLocks noGrp="1"/>
          </p:cNvSpPr>
          <p:nvPr>
            <p:ph type="sldNum" sz="quarter" idx="11"/>
          </p:nvPr>
        </p:nvSpPr>
        <p:spPr/>
        <p:txBody>
          <a:bodyPr/>
          <a:lstStyle/>
          <a:p>
            <a:fld id="{4B73C415-D670-4716-A5EC-CC4D52CA2BAC}" type="slidenum">
              <a:rPr lang="en-US" noProof="0" smtClean="0"/>
              <a:pPr/>
              <a:t>51</a:t>
            </a:fld>
            <a:endParaRPr lang="en-US" noProof="0"/>
          </a:p>
        </p:txBody>
      </p:sp>
      <p:pic>
        <p:nvPicPr>
          <p:cNvPr id="16" name="Picture 15">
            <a:extLst>
              <a:ext uri="{FF2B5EF4-FFF2-40B4-BE49-F238E27FC236}">
                <a16:creationId xmlns:a16="http://schemas.microsoft.com/office/drawing/2014/main" id="{22A4B5A3-6409-32AC-7DF1-1072FB3D393F}"/>
              </a:ext>
            </a:extLst>
          </p:cNvPr>
          <p:cNvPicPr>
            <a:picLocks noChangeAspect="1"/>
          </p:cNvPicPr>
          <p:nvPr/>
        </p:nvPicPr>
        <p:blipFill>
          <a:blip r:embed="rId3"/>
          <a:stretch>
            <a:fillRect/>
          </a:stretch>
        </p:blipFill>
        <p:spPr>
          <a:xfrm>
            <a:off x="7671058" y="1711290"/>
            <a:ext cx="4055165" cy="4108041"/>
          </a:xfrm>
          <a:prstGeom prst="rect">
            <a:avLst/>
          </a:prstGeom>
          <a:effectLst>
            <a:outerShdw blurRad="63500" algn="ctr" rotWithShape="0">
              <a:prstClr val="black">
                <a:alpha val="40000"/>
              </a:prstClr>
            </a:outerShdw>
          </a:effectLst>
        </p:spPr>
      </p:pic>
      <p:pic>
        <p:nvPicPr>
          <p:cNvPr id="18" name="Picture 17">
            <a:extLst>
              <a:ext uri="{FF2B5EF4-FFF2-40B4-BE49-F238E27FC236}">
                <a16:creationId xmlns:a16="http://schemas.microsoft.com/office/drawing/2014/main" id="{B08D409B-F933-B5DB-822E-FC2F136EFE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9722" y="1852127"/>
            <a:ext cx="7022785" cy="3635533"/>
          </a:xfrm>
          <a:prstGeom prst="rect">
            <a:avLst/>
          </a:prstGeom>
          <a:effectLst>
            <a:outerShdw blurRad="63500" algn="ctr" rotWithShape="0">
              <a:prstClr val="black">
                <a:alpha val="40000"/>
              </a:prstClr>
            </a:outerShdw>
          </a:effectLst>
        </p:spPr>
      </p:pic>
      <p:sp>
        <p:nvSpPr>
          <p:cNvPr id="19" name="Rectangle: Rounded Corners 18">
            <a:extLst>
              <a:ext uri="{FF2B5EF4-FFF2-40B4-BE49-F238E27FC236}">
                <a16:creationId xmlns:a16="http://schemas.microsoft.com/office/drawing/2014/main" id="{5C0E5F20-3EAE-BDA1-0269-1B75A19C1B42}"/>
              </a:ext>
            </a:extLst>
          </p:cNvPr>
          <p:cNvSpPr/>
          <p:nvPr/>
        </p:nvSpPr>
        <p:spPr>
          <a:xfrm>
            <a:off x="2555452" y="3100170"/>
            <a:ext cx="752291" cy="42024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B4A4109-567C-6E31-A56B-245C2473CD36}"/>
              </a:ext>
            </a:extLst>
          </p:cNvPr>
          <p:cNvSpPr/>
          <p:nvPr/>
        </p:nvSpPr>
        <p:spPr>
          <a:xfrm>
            <a:off x="436867" y="4663584"/>
            <a:ext cx="6831036" cy="42024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B4D772-CEE7-2606-AD23-5E52B60E4CFE}"/>
              </a:ext>
            </a:extLst>
          </p:cNvPr>
          <p:cNvSpPr>
            <a:spLocks noChangeAspect="1"/>
          </p:cNvSpPr>
          <p:nvPr/>
        </p:nvSpPr>
        <p:spPr>
          <a:xfrm>
            <a:off x="3168000" y="2963010"/>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1</a:t>
            </a:r>
          </a:p>
        </p:txBody>
      </p:sp>
      <p:sp>
        <p:nvSpPr>
          <p:cNvPr id="24" name="Oval 23">
            <a:extLst>
              <a:ext uri="{FF2B5EF4-FFF2-40B4-BE49-F238E27FC236}">
                <a16:creationId xmlns:a16="http://schemas.microsoft.com/office/drawing/2014/main" id="{848EAB1B-AD40-C658-FC01-369CB1087F60}"/>
              </a:ext>
            </a:extLst>
          </p:cNvPr>
          <p:cNvSpPr>
            <a:spLocks noChangeAspect="1"/>
          </p:cNvSpPr>
          <p:nvPr/>
        </p:nvSpPr>
        <p:spPr>
          <a:xfrm>
            <a:off x="2090689" y="4526424"/>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3</a:t>
            </a:r>
          </a:p>
        </p:txBody>
      </p:sp>
      <p:sp>
        <p:nvSpPr>
          <p:cNvPr id="25" name="Oval 24">
            <a:extLst>
              <a:ext uri="{FF2B5EF4-FFF2-40B4-BE49-F238E27FC236}">
                <a16:creationId xmlns:a16="http://schemas.microsoft.com/office/drawing/2014/main" id="{AD7ED08A-FD67-8F0B-671A-BE6E20A35FA3}"/>
              </a:ext>
            </a:extLst>
          </p:cNvPr>
          <p:cNvSpPr>
            <a:spLocks noChangeAspect="1"/>
          </p:cNvSpPr>
          <p:nvPr/>
        </p:nvSpPr>
        <p:spPr>
          <a:xfrm>
            <a:off x="9563558" y="1574130"/>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2</a:t>
            </a:r>
          </a:p>
        </p:txBody>
      </p:sp>
      <p:sp>
        <p:nvSpPr>
          <p:cNvPr id="6" name="Footer Placeholder 12">
            <a:extLst>
              <a:ext uri="{FF2B5EF4-FFF2-40B4-BE49-F238E27FC236}">
                <a16:creationId xmlns:a16="http://schemas.microsoft.com/office/drawing/2014/main" id="{AAB2805B-5A94-BF9B-930C-50DA860C5C60}"/>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433858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75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2B2889-B420-427D-98BB-CC1DDBA6AA52}"/>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kern="1200" dirty="0">
                <a:solidFill>
                  <a:srgbClr val="FFFFFF"/>
                </a:solidFill>
                <a:latin typeface="+mj-lt"/>
                <a:ea typeface="+mj-ea"/>
                <a:cs typeface="+mj-cs"/>
              </a:rPr>
              <a:t>Complete the Student Profile Submission</a:t>
            </a:r>
          </a:p>
        </p:txBody>
      </p:sp>
      <p:pic>
        <p:nvPicPr>
          <p:cNvPr id="6" name="Picture 5" descr="Screen shot of the File Upload screen.">
            <a:extLst>
              <a:ext uri="{FF2B5EF4-FFF2-40B4-BE49-F238E27FC236}">
                <a16:creationId xmlns:a16="http://schemas.microsoft.com/office/drawing/2014/main" id="{824A7144-44A2-4A67-B53A-C1B18D977F3E}"/>
              </a:ext>
            </a:extLst>
          </p:cNvPr>
          <p:cNvPicPr>
            <a:picLocks noChangeAspect="1"/>
          </p:cNvPicPr>
          <p:nvPr/>
        </p:nvPicPr>
        <p:blipFill>
          <a:blip r:embed="rId3"/>
          <a:stretch>
            <a:fillRect/>
          </a:stretch>
        </p:blipFill>
        <p:spPr>
          <a:xfrm>
            <a:off x="3607527" y="1703851"/>
            <a:ext cx="8440614" cy="2743199"/>
          </a:xfrm>
          <a:prstGeom prst="rect">
            <a:avLst/>
          </a:prstGeom>
          <a:ln>
            <a:noFill/>
          </a:ln>
          <a:effectLst>
            <a:outerShdw blurRad="190500" algn="tl" rotWithShape="0">
              <a:srgbClr val="000000">
                <a:alpha val="70000"/>
              </a:srgbClr>
            </a:outerShdw>
          </a:effectLst>
        </p:spPr>
      </p:pic>
      <p:sp>
        <p:nvSpPr>
          <p:cNvPr id="5" name="Slide Number Placeholder 4">
            <a:extLst>
              <a:ext uri="{FF2B5EF4-FFF2-40B4-BE49-F238E27FC236}">
                <a16:creationId xmlns:a16="http://schemas.microsoft.com/office/drawing/2014/main" id="{1C9B57BF-C613-455D-A2EF-EBC13423CE24}"/>
              </a:ext>
            </a:extLst>
          </p:cNvPr>
          <p:cNvSpPr>
            <a:spLocks noGrp="1"/>
          </p:cNvSpPr>
          <p:nvPr>
            <p:ph type="sldNum" sz="quarter" idx="11"/>
          </p:nvPr>
        </p:nvSpPr>
        <p:spPr>
          <a:xfrm>
            <a:off x="11764652" y="6356350"/>
            <a:ext cx="413221" cy="365125"/>
          </a:xfrm>
        </p:spPr>
        <p:txBody>
          <a:bodyPr vert="horz" lIns="91440" tIns="45720" rIns="91440" bIns="45720" rtlCol="0" anchor="ctr">
            <a:normAutofit/>
          </a:bodyPr>
          <a:lstStyle/>
          <a:p>
            <a:pPr algn="r">
              <a:spcAft>
                <a:spcPts val="600"/>
              </a:spcAft>
            </a:pPr>
            <a:fld id="{4B73C415-D670-4716-A5EC-CC4D52CA2BAC}" type="slidenum">
              <a:rPr lang="en-US" noProof="0">
                <a:solidFill>
                  <a:prstClr val="black">
                    <a:tint val="75000"/>
                  </a:prstClr>
                </a:solidFill>
              </a:rPr>
              <a:pPr algn="r">
                <a:spcAft>
                  <a:spcPts val="600"/>
                </a:spcAft>
              </a:pPr>
              <a:t>52</a:t>
            </a:fld>
            <a:endParaRPr lang="en-US" noProof="0">
              <a:solidFill>
                <a:prstClr val="black">
                  <a:tint val="75000"/>
                </a:prstClr>
              </a:solidFill>
            </a:endParaRPr>
          </a:p>
        </p:txBody>
      </p:sp>
      <p:sp>
        <p:nvSpPr>
          <p:cNvPr id="4" name="Footer Placeholder 3">
            <a:extLst>
              <a:ext uri="{FF2B5EF4-FFF2-40B4-BE49-F238E27FC236}">
                <a16:creationId xmlns:a16="http://schemas.microsoft.com/office/drawing/2014/main" id="{D9243FEB-008F-8AFA-863E-FE6CD58BD380}"/>
              </a:ext>
            </a:extLst>
          </p:cNvPr>
          <p:cNvSpPr>
            <a:spLocks noGrp="1"/>
          </p:cNvSpPr>
          <p:nvPr>
            <p:ph type="ftr" sz="quarter" idx="10"/>
          </p:nvPr>
        </p:nvSpPr>
        <p:spPr>
          <a:xfrm>
            <a:off x="2131260" y="6356350"/>
            <a:ext cx="5472000" cy="412431"/>
          </a:xfrm>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2744515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5D3109-F4BC-4924-AD9C-52E8E9F4C5B1}"/>
              </a:ext>
            </a:extLst>
          </p:cNvPr>
          <p:cNvSpPr/>
          <p:nvPr/>
        </p:nvSpPr>
        <p:spPr>
          <a:xfrm>
            <a:off x="431800" y="1892410"/>
            <a:ext cx="2545772" cy="38560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File submissions employ a pass or no pass approach. It is </a:t>
            </a:r>
          </a:p>
          <a:p>
            <a:pPr algn="ctr">
              <a:spcAft>
                <a:spcPts val="600"/>
              </a:spcAft>
            </a:pPr>
            <a:r>
              <a:rPr lang="en-US" dirty="0"/>
              <a:t>an iterative process. Error correction typically requires the submission of data multiple times until all records pass and are auto posted.</a:t>
            </a:r>
          </a:p>
        </p:txBody>
      </p:sp>
      <p:sp>
        <p:nvSpPr>
          <p:cNvPr id="5" name="Title 1">
            <a:extLst>
              <a:ext uri="{FF2B5EF4-FFF2-40B4-BE49-F238E27FC236}">
                <a16:creationId xmlns:a16="http://schemas.microsoft.com/office/drawing/2014/main" id="{D426512D-56EB-4CE3-86F6-D584A3A3AC22}"/>
              </a:ext>
            </a:extLst>
          </p:cNvPr>
          <p:cNvSpPr>
            <a:spLocks noGrp="1"/>
          </p:cNvSpPr>
          <p:nvPr>
            <p:ph type="title"/>
          </p:nvPr>
        </p:nvSpPr>
        <p:spPr>
          <a:effectLst/>
        </p:spPr>
        <p:txBody>
          <a:bodyPr/>
          <a:lstStyle/>
          <a:p>
            <a:r>
              <a:rPr lang="en-US" b="1" dirty="0">
                <a:solidFill>
                  <a:schemeClr val="tx1"/>
                </a:solidFill>
                <a:effectLst>
                  <a:outerShdw blurRad="50800" dist="38100" dir="2700000" algn="tl" rotWithShape="0">
                    <a:prstClr val="black">
                      <a:alpha val="40000"/>
                    </a:prstClr>
                  </a:outerShdw>
                </a:effectLst>
              </a:rPr>
              <a:t>Review &amp; Resolution </a:t>
            </a:r>
            <a:br>
              <a:rPr lang="en-US" b="1" dirty="0">
                <a:solidFill>
                  <a:schemeClr val="tx1"/>
                </a:solidFill>
              </a:rPr>
            </a:br>
            <a:endParaRPr lang="en-US" b="1" dirty="0">
              <a:solidFill>
                <a:schemeClr val="tx1"/>
              </a:solidFill>
            </a:endParaRPr>
          </a:p>
        </p:txBody>
      </p:sp>
      <p:sp>
        <p:nvSpPr>
          <p:cNvPr id="6" name="Slide Number Placeholder 5">
            <a:extLst>
              <a:ext uri="{FF2B5EF4-FFF2-40B4-BE49-F238E27FC236}">
                <a16:creationId xmlns:a16="http://schemas.microsoft.com/office/drawing/2014/main" id="{49232594-1FEF-49E6-A737-CA55EAFEF0F7}"/>
              </a:ext>
            </a:extLst>
          </p:cNvPr>
          <p:cNvSpPr>
            <a:spLocks noGrp="1"/>
          </p:cNvSpPr>
          <p:nvPr>
            <p:ph type="sldNum" sz="quarter" idx="11"/>
          </p:nvPr>
        </p:nvSpPr>
        <p:spPr/>
        <p:txBody>
          <a:bodyPr/>
          <a:lstStyle/>
          <a:p>
            <a:fld id="{4B73C415-D670-4716-A5EC-CC4D52CA2BAC}" type="slidenum">
              <a:rPr lang="en-US" noProof="0" smtClean="0"/>
              <a:pPr/>
              <a:t>53</a:t>
            </a:fld>
            <a:endParaRPr lang="en-US" noProof="0"/>
          </a:p>
        </p:txBody>
      </p:sp>
      <p:pic>
        <p:nvPicPr>
          <p:cNvPr id="8" name="Picture 7">
            <a:extLst>
              <a:ext uri="{FF2B5EF4-FFF2-40B4-BE49-F238E27FC236}">
                <a16:creationId xmlns:a16="http://schemas.microsoft.com/office/drawing/2014/main" id="{0A387A27-64CF-3563-8321-80743F82906D}"/>
              </a:ext>
            </a:extLst>
          </p:cNvPr>
          <p:cNvPicPr>
            <a:picLocks noChangeAspect="1"/>
          </p:cNvPicPr>
          <p:nvPr/>
        </p:nvPicPr>
        <p:blipFill>
          <a:blip r:embed="rId3"/>
          <a:stretch>
            <a:fillRect/>
          </a:stretch>
        </p:blipFill>
        <p:spPr>
          <a:xfrm>
            <a:off x="3168000" y="1468691"/>
            <a:ext cx="8487072" cy="4536851"/>
          </a:xfrm>
          <a:prstGeom prst="rect">
            <a:avLst/>
          </a:prstGeom>
          <a:effectLst>
            <a:outerShdw blurRad="63500" algn="ctr" rotWithShape="0">
              <a:prstClr val="black">
                <a:alpha val="40000"/>
              </a:prstClr>
            </a:outerShdw>
          </a:effectLst>
        </p:spPr>
      </p:pic>
      <p:sp>
        <p:nvSpPr>
          <p:cNvPr id="4" name="Footer Placeholder 12">
            <a:extLst>
              <a:ext uri="{FF2B5EF4-FFF2-40B4-BE49-F238E27FC236}">
                <a16:creationId xmlns:a16="http://schemas.microsoft.com/office/drawing/2014/main" id="{94C865C9-C57C-8663-FB50-6C07EBE06E3B}"/>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814304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5"/>
          <p:cNvSpPr>
            <a:spLocks noGrp="1" noChangeArrowheads="1"/>
          </p:cNvSpPr>
          <p:nvPr>
            <p:ph type="title"/>
          </p:nvPr>
        </p:nvSpPr>
        <p:spPr bwMode="auto">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None/>
            </a:pPr>
            <a:r>
              <a:rPr lang="en-US" altLang="en-US" dirty="0">
                <a:solidFill>
                  <a:schemeClr val="bg1"/>
                </a:solidFill>
              </a:rPr>
              <a:t>Maintain Students Data (BATCH)</a:t>
            </a:r>
            <a:endParaRPr lang="en-US" altLang="en-US" b="1" dirty="0">
              <a:solidFill>
                <a:srgbClr val="663300"/>
              </a:solidFill>
            </a:endParaRPr>
          </a:p>
        </p:txBody>
      </p:sp>
      <p:sp>
        <p:nvSpPr>
          <p:cNvPr id="14" name="Slide Number Placeholder 13"/>
          <p:cNvSpPr>
            <a:spLocks noGrp="1"/>
          </p:cNvSpPr>
          <p:nvPr>
            <p:ph type="sldNum" sz="quarter" idx="11"/>
          </p:nvPr>
        </p:nvSpPr>
        <p:spPr/>
        <p:txBody>
          <a:bodyPr/>
          <a:lstStyle/>
          <a:p>
            <a:pPr>
              <a:defRPr/>
            </a:pPr>
            <a:fld id="{15700B78-8D69-430F-9BF9-595F0BF9A8E2}" type="slidenum">
              <a:rPr lang="en-US" smtClean="0"/>
              <a:pPr>
                <a:defRPr/>
              </a:pPr>
              <a:t>54</a:t>
            </a:fld>
            <a:endParaRPr lang="en-US"/>
          </a:p>
        </p:txBody>
      </p:sp>
      <p:sp>
        <p:nvSpPr>
          <p:cNvPr id="9" name="AutoShape 2">
            <a:extLst>
              <a:ext uri="{FF2B5EF4-FFF2-40B4-BE49-F238E27FC236}">
                <a16:creationId xmlns:a16="http://schemas.microsoft.com/office/drawing/2014/main" id="{ED4D0499-E1A2-45EE-939E-8A82295D246D}"/>
              </a:ext>
            </a:extLst>
          </p:cNvPr>
          <p:cNvSpPr txBox="1">
            <a:spLocks noChangeArrowheads="1"/>
          </p:cNvSpPr>
          <p:nvPr/>
        </p:nvSpPr>
        <p:spPr>
          <a:xfrm>
            <a:off x="531046" y="245880"/>
            <a:ext cx="10515600" cy="54423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altLang="en-US" b="1" dirty="0"/>
              <a:t>Error Summary</a:t>
            </a:r>
          </a:p>
        </p:txBody>
      </p:sp>
      <p:pic>
        <p:nvPicPr>
          <p:cNvPr id="8" name="Picture 7">
            <a:extLst>
              <a:ext uri="{FF2B5EF4-FFF2-40B4-BE49-F238E27FC236}">
                <a16:creationId xmlns:a16="http://schemas.microsoft.com/office/drawing/2014/main" id="{5C64487B-EDCC-09E4-342C-88E611739670}"/>
              </a:ext>
            </a:extLst>
          </p:cNvPr>
          <p:cNvPicPr>
            <a:picLocks noChangeAspect="1"/>
          </p:cNvPicPr>
          <p:nvPr/>
        </p:nvPicPr>
        <p:blipFill>
          <a:blip r:embed="rId3"/>
          <a:stretch>
            <a:fillRect/>
          </a:stretch>
        </p:blipFill>
        <p:spPr>
          <a:xfrm>
            <a:off x="531046" y="1126407"/>
            <a:ext cx="6615486" cy="4605185"/>
          </a:xfrm>
          <a:prstGeom prst="rect">
            <a:avLst/>
          </a:prstGeom>
          <a:effectLst>
            <a:outerShdw blurRad="63500" algn="ctr" rotWithShape="0">
              <a:prstClr val="black">
                <a:alpha val="40000"/>
              </a:prstClr>
            </a:outerShdw>
          </a:effectLst>
        </p:spPr>
      </p:pic>
      <p:pic>
        <p:nvPicPr>
          <p:cNvPr id="12" name="Picture 11">
            <a:extLst>
              <a:ext uri="{FF2B5EF4-FFF2-40B4-BE49-F238E27FC236}">
                <a16:creationId xmlns:a16="http://schemas.microsoft.com/office/drawing/2014/main" id="{B9ABD825-745C-B95C-967A-C6579D095162}"/>
              </a:ext>
            </a:extLst>
          </p:cNvPr>
          <p:cNvPicPr>
            <a:picLocks noChangeAspect="1"/>
          </p:cNvPicPr>
          <p:nvPr/>
        </p:nvPicPr>
        <p:blipFill>
          <a:blip r:embed="rId4"/>
          <a:stretch>
            <a:fillRect/>
          </a:stretch>
        </p:blipFill>
        <p:spPr>
          <a:xfrm>
            <a:off x="7453557" y="372192"/>
            <a:ext cx="3252084" cy="3548617"/>
          </a:xfrm>
          <a:prstGeom prst="rect">
            <a:avLst/>
          </a:prstGeom>
          <a:effectLst>
            <a:outerShdw blurRad="63500" algn="ctr" rotWithShape="0">
              <a:prstClr val="black">
                <a:alpha val="40000"/>
              </a:prstClr>
            </a:outerShdw>
          </a:effectLst>
        </p:spPr>
      </p:pic>
      <p:pic>
        <p:nvPicPr>
          <p:cNvPr id="16" name="Picture 15">
            <a:extLst>
              <a:ext uri="{FF2B5EF4-FFF2-40B4-BE49-F238E27FC236}">
                <a16:creationId xmlns:a16="http://schemas.microsoft.com/office/drawing/2014/main" id="{A5C5D3E3-9977-26DC-43FA-C520B38B95A8}"/>
              </a:ext>
            </a:extLst>
          </p:cNvPr>
          <p:cNvPicPr>
            <a:picLocks noChangeAspect="1"/>
          </p:cNvPicPr>
          <p:nvPr/>
        </p:nvPicPr>
        <p:blipFill>
          <a:blip r:embed="rId5"/>
          <a:stretch>
            <a:fillRect/>
          </a:stretch>
        </p:blipFill>
        <p:spPr>
          <a:xfrm>
            <a:off x="8947569" y="3429000"/>
            <a:ext cx="2619665" cy="2333707"/>
          </a:xfrm>
          <a:prstGeom prst="rect">
            <a:avLst/>
          </a:prstGeom>
          <a:effectLst>
            <a:outerShdw blurRad="63500" algn="ctr" rotWithShape="0">
              <a:prstClr val="black">
                <a:alpha val="40000"/>
              </a:prstClr>
            </a:outerShdw>
          </a:effectLst>
        </p:spPr>
      </p:pic>
      <p:sp>
        <p:nvSpPr>
          <p:cNvPr id="18" name="Rectangle: Rounded Corners 17">
            <a:extLst>
              <a:ext uri="{FF2B5EF4-FFF2-40B4-BE49-F238E27FC236}">
                <a16:creationId xmlns:a16="http://schemas.microsoft.com/office/drawing/2014/main" id="{22D8AE31-1EC7-D135-8A2D-1074C96A2943}"/>
              </a:ext>
            </a:extLst>
          </p:cNvPr>
          <p:cNvSpPr/>
          <p:nvPr/>
        </p:nvSpPr>
        <p:spPr>
          <a:xfrm>
            <a:off x="6457851" y="4817651"/>
            <a:ext cx="435929" cy="350697"/>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ACB6BCC-1911-A95C-3632-E6ACA293980F}"/>
              </a:ext>
            </a:extLst>
          </p:cNvPr>
          <p:cNvSpPr/>
          <p:nvPr/>
        </p:nvSpPr>
        <p:spPr>
          <a:xfrm>
            <a:off x="624766" y="3999991"/>
            <a:ext cx="1402817" cy="350697"/>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88574EC-8D8C-57DF-3D2B-2B5D859F6092}"/>
              </a:ext>
            </a:extLst>
          </p:cNvPr>
          <p:cNvCxnSpPr>
            <a:cxnSpLocks/>
            <a:stCxn id="18" idx="0"/>
            <a:endCxn id="12" idx="1"/>
          </p:cNvCxnSpPr>
          <p:nvPr/>
        </p:nvCxnSpPr>
        <p:spPr>
          <a:xfrm flipV="1">
            <a:off x="6675816" y="2146501"/>
            <a:ext cx="777741" cy="2671150"/>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cxnSp>
        <p:nvCxnSpPr>
          <p:cNvPr id="24" name="Connector: Elbow 23">
            <a:extLst>
              <a:ext uri="{FF2B5EF4-FFF2-40B4-BE49-F238E27FC236}">
                <a16:creationId xmlns:a16="http://schemas.microsoft.com/office/drawing/2014/main" id="{CE5ACD43-D533-4C35-048C-C39ABD9EDDDA}"/>
              </a:ext>
            </a:extLst>
          </p:cNvPr>
          <p:cNvCxnSpPr>
            <a:stCxn id="19" idx="2"/>
          </p:cNvCxnSpPr>
          <p:nvPr/>
        </p:nvCxnSpPr>
        <p:spPr>
          <a:xfrm rot="16200000" flipH="1">
            <a:off x="4584782" y="1092081"/>
            <a:ext cx="1104181" cy="7621394"/>
          </a:xfrm>
          <a:prstGeom prst="bentConnector2">
            <a:avLst/>
          </a:prstGeom>
          <a:ln w="25400">
            <a:solidFill>
              <a:srgbClr val="FF745F"/>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12">
            <a:extLst>
              <a:ext uri="{FF2B5EF4-FFF2-40B4-BE49-F238E27FC236}">
                <a16:creationId xmlns:a16="http://schemas.microsoft.com/office/drawing/2014/main" id="{F7C3E26E-46F7-C7C7-60DC-5A1FED681805}"/>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924234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the View Submission screen.">
            <a:extLst>
              <a:ext uri="{FF2B5EF4-FFF2-40B4-BE49-F238E27FC236}">
                <a16:creationId xmlns:a16="http://schemas.microsoft.com/office/drawing/2014/main" id="{4AFA27F1-7989-4269-B021-4C18A79B7D4A}"/>
              </a:ext>
            </a:extLst>
          </p:cNvPr>
          <p:cNvPicPr>
            <a:picLocks noChangeAspect="1"/>
          </p:cNvPicPr>
          <p:nvPr/>
        </p:nvPicPr>
        <p:blipFill>
          <a:blip r:embed="rId3"/>
          <a:stretch>
            <a:fillRect/>
          </a:stretch>
        </p:blipFill>
        <p:spPr>
          <a:xfrm>
            <a:off x="3823855" y="1107974"/>
            <a:ext cx="6993082" cy="4989302"/>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270D19E-73D7-4039-86D0-EF3DD96D538F}"/>
              </a:ext>
            </a:extLst>
          </p:cNvPr>
          <p:cNvSpPr/>
          <p:nvPr/>
        </p:nvSpPr>
        <p:spPr>
          <a:xfrm>
            <a:off x="352436" y="1632572"/>
            <a:ext cx="2639290" cy="18703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all six record types have been posted  and all errors resolved, the certification status should then be reviewed</a:t>
            </a:r>
          </a:p>
        </p:txBody>
      </p:sp>
      <p:sp>
        <p:nvSpPr>
          <p:cNvPr id="18" name="Title 1">
            <a:extLst>
              <a:ext uri="{FF2B5EF4-FFF2-40B4-BE49-F238E27FC236}">
                <a16:creationId xmlns:a16="http://schemas.microsoft.com/office/drawing/2014/main" id="{888167BC-EE16-4CA4-94BA-2AFECF845662}"/>
              </a:ext>
            </a:extLst>
          </p:cNvPr>
          <p:cNvSpPr>
            <a:spLocks noGrp="1"/>
          </p:cNvSpPr>
          <p:nvPr>
            <p:ph type="title"/>
          </p:nvPr>
        </p:nvSpPr>
        <p:spPr>
          <a:xfrm>
            <a:off x="852057" y="407887"/>
            <a:ext cx="9124073" cy="432000"/>
          </a:xfrm>
        </p:spPr>
        <p:txBody>
          <a:bodyPr/>
          <a:lstStyle/>
          <a:p>
            <a:r>
              <a:rPr lang="en-US" b="1" dirty="0">
                <a:solidFill>
                  <a:schemeClr val="tx1"/>
                </a:solidFill>
              </a:rPr>
              <a:t>Completing the Fall 1 Submission </a:t>
            </a:r>
            <a:br>
              <a:rPr lang="en-US" b="1" dirty="0">
                <a:solidFill>
                  <a:schemeClr val="tx1"/>
                </a:solidFill>
              </a:rPr>
            </a:br>
            <a:endParaRPr lang="en-US" b="1" dirty="0">
              <a:solidFill>
                <a:schemeClr val="tx1"/>
              </a:solidFill>
            </a:endParaRPr>
          </a:p>
        </p:txBody>
      </p:sp>
      <p:sp>
        <p:nvSpPr>
          <p:cNvPr id="3" name="Rectangle 2">
            <a:extLst>
              <a:ext uri="{FF2B5EF4-FFF2-40B4-BE49-F238E27FC236}">
                <a16:creationId xmlns:a16="http://schemas.microsoft.com/office/drawing/2014/main" id="{A601C928-F329-409D-851D-959134F2642C}"/>
              </a:ext>
            </a:extLst>
          </p:cNvPr>
          <p:cNvSpPr/>
          <p:nvPr/>
        </p:nvSpPr>
        <p:spPr>
          <a:xfrm>
            <a:off x="352436" y="4052453"/>
            <a:ext cx="3055781" cy="1870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Addition file submission may be required to resolve Fall 1 Certification error. Cert errors can still trigger even if all submission errors have been resolved</a:t>
            </a:r>
          </a:p>
        </p:txBody>
      </p:sp>
      <p:sp>
        <p:nvSpPr>
          <p:cNvPr id="6" name="Slide Number Placeholder 5">
            <a:extLst>
              <a:ext uri="{FF2B5EF4-FFF2-40B4-BE49-F238E27FC236}">
                <a16:creationId xmlns:a16="http://schemas.microsoft.com/office/drawing/2014/main" id="{56C262CD-79A7-4DB4-A1E7-398A3BA1B605}"/>
              </a:ext>
            </a:extLst>
          </p:cNvPr>
          <p:cNvSpPr>
            <a:spLocks noGrp="1"/>
          </p:cNvSpPr>
          <p:nvPr>
            <p:ph type="sldNum" sz="quarter" idx="11"/>
          </p:nvPr>
        </p:nvSpPr>
        <p:spPr/>
        <p:txBody>
          <a:bodyPr/>
          <a:lstStyle/>
          <a:p>
            <a:fld id="{4B73C415-D670-4716-A5EC-CC4D52CA2BAC}" type="slidenum">
              <a:rPr lang="en-US" noProof="0" smtClean="0"/>
              <a:pPr/>
              <a:t>55</a:t>
            </a:fld>
            <a:endParaRPr lang="en-US" noProof="0"/>
          </a:p>
        </p:txBody>
      </p:sp>
      <p:sp>
        <p:nvSpPr>
          <p:cNvPr id="7" name="Footer Placeholder 12">
            <a:extLst>
              <a:ext uri="{FF2B5EF4-FFF2-40B4-BE49-F238E27FC236}">
                <a16:creationId xmlns:a16="http://schemas.microsoft.com/office/drawing/2014/main" id="{60B75D88-F634-64FF-038C-BE85F4800D97}"/>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296110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585657B-BFA9-4565-B6E1-2E6A5D7340A9}"/>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CCC9BEA1-604D-4940-83B1-E31F446753A1}"/>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8" y="2370203"/>
            <a:ext cx="6299682"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Online Maintenance Demo </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srgbClr val="FCFCFC"/>
                </a:solidFill>
                <a:effectLst/>
                <a:uLnTx/>
                <a:uFillTx/>
                <a:latin typeface="Tahoma"/>
                <a:ea typeface="+mn-ea"/>
                <a:cs typeface="+mn-cs"/>
              </a:rPr>
              <a:t>Demonstrate how to submit student profile records online</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6000" y="3591385"/>
            <a:ext cx="914400" cy="914400"/>
          </a:xfrm>
          <a:prstGeom prst="rect">
            <a:avLst/>
          </a:prstGeom>
        </p:spPr>
      </p:pic>
      <p:sp>
        <p:nvSpPr>
          <p:cNvPr id="2" name="Footer Placeholder 1">
            <a:extLst>
              <a:ext uri="{FF2B5EF4-FFF2-40B4-BE49-F238E27FC236}">
                <a16:creationId xmlns:a16="http://schemas.microsoft.com/office/drawing/2014/main" id="{74F1AE68-4AD7-26DD-5C9F-0EEE5A6BFC61}"/>
              </a:ext>
            </a:extLst>
          </p:cNvPr>
          <p:cNvSpPr>
            <a:spLocks noGrp="1"/>
          </p:cNvSpPr>
          <p:nvPr>
            <p:ph type="ftr" sz="quarter" idx="13"/>
          </p:nvPr>
        </p:nvSpPr>
        <p:spPr>
          <a:xfrm>
            <a:off x="452675" y="6374132"/>
            <a:ext cx="5472000" cy="412431"/>
          </a:xfrm>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176318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AutoShape 2"/>
          <p:cNvSpPr>
            <a:spLocks noGrp="1" noChangeArrowheads="1"/>
          </p:cNvSpPr>
          <p:nvPr>
            <p:ph type="title"/>
          </p:nvPr>
        </p:nvSpPr>
        <p:spPr>
          <a:xfrm>
            <a:off x="381342" y="368970"/>
            <a:ext cx="11390658" cy="533400"/>
          </a:xfrm>
        </p:spPr>
        <p:txBody>
          <a:bodyPr/>
          <a:lstStyle/>
          <a:p>
            <a:r>
              <a:rPr lang="en-US" b="1" dirty="0"/>
              <a:t>Manual Online Submission Process</a:t>
            </a:r>
            <a:br>
              <a:rPr lang="en-US" b="1" dirty="0">
                <a:solidFill>
                  <a:schemeClr val="tx1"/>
                </a:solidFill>
              </a:rPr>
            </a:br>
            <a:endParaRPr lang="en-US" altLang="en-US" dirty="0">
              <a:solidFill>
                <a:schemeClr val="tx1"/>
              </a:solidFill>
            </a:endParaRPr>
          </a:p>
        </p:txBody>
      </p:sp>
      <p:sp>
        <p:nvSpPr>
          <p:cNvPr id="3" name="Slide Number Placeholder 2">
            <a:extLst>
              <a:ext uri="{FF2B5EF4-FFF2-40B4-BE49-F238E27FC236}">
                <a16:creationId xmlns:a16="http://schemas.microsoft.com/office/drawing/2014/main" id="{9CD3227C-F8A2-4164-83B4-32A60E484A4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57" name="Group 56">
            <a:extLst>
              <a:ext uri="{FF2B5EF4-FFF2-40B4-BE49-F238E27FC236}">
                <a16:creationId xmlns:a16="http://schemas.microsoft.com/office/drawing/2014/main" id="{C9C3EA2B-549E-3F6D-D289-C76DAAFB23B7}"/>
              </a:ext>
            </a:extLst>
          </p:cNvPr>
          <p:cNvGrpSpPr/>
          <p:nvPr/>
        </p:nvGrpSpPr>
        <p:grpSpPr>
          <a:xfrm>
            <a:off x="840747" y="2011635"/>
            <a:ext cx="1905000" cy="2584376"/>
            <a:chOff x="840849" y="2018856"/>
            <a:chExt cx="1905000" cy="2584376"/>
          </a:xfrm>
        </p:grpSpPr>
        <p:sp>
          <p:nvSpPr>
            <p:cNvPr id="118" name="TextBox 117">
              <a:extLst>
                <a:ext uri="{FF2B5EF4-FFF2-40B4-BE49-F238E27FC236}">
                  <a16:creationId xmlns:a16="http://schemas.microsoft.com/office/drawing/2014/main" id="{69249108-FA0B-484F-AC1A-7608AFC4255D}"/>
                </a:ext>
              </a:extLst>
            </p:cNvPr>
            <p:cNvSpPr txBox="1"/>
            <p:nvPr/>
          </p:nvSpPr>
          <p:spPr>
            <a:xfrm>
              <a:off x="840849" y="3218237"/>
              <a:ext cx="19050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mn-cs"/>
                </a:rPr>
                <a:t>Online Maintenance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ahoma"/>
                <a:ea typeface="+mn-ea"/>
                <a:cs typeface="+mn-cs"/>
              </a:endParaRP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schemeClr val="accent3">
                      <a:lumMod val="75000"/>
                    </a:schemeClr>
                  </a:solidFill>
                  <a:effectLst/>
                  <a:uLnTx/>
                  <a:uFillTx/>
                  <a:latin typeface="Tahoma"/>
                  <a:ea typeface="+mn-ea"/>
                  <a:cs typeface="+mn-cs"/>
                </a:rPr>
                <a:t>Manually Search for Student SSID/ Demographics Online</a:t>
              </a:r>
            </a:p>
          </p:txBody>
        </p:sp>
        <p:grpSp>
          <p:nvGrpSpPr>
            <p:cNvPr id="4" name="Group 3">
              <a:extLst>
                <a:ext uri="{FF2B5EF4-FFF2-40B4-BE49-F238E27FC236}">
                  <a16:creationId xmlns:a16="http://schemas.microsoft.com/office/drawing/2014/main" id="{080895FC-36CF-823A-436A-3E04ED1524C3}"/>
                </a:ext>
              </a:extLst>
            </p:cNvPr>
            <p:cNvGrpSpPr/>
            <p:nvPr/>
          </p:nvGrpSpPr>
          <p:grpSpPr>
            <a:xfrm>
              <a:off x="1244710" y="2018856"/>
              <a:ext cx="1097280" cy="1097280"/>
              <a:chOff x="1216152" y="4494570"/>
              <a:chExt cx="1097280" cy="1097280"/>
            </a:xfrm>
          </p:grpSpPr>
          <p:grpSp>
            <p:nvGrpSpPr>
              <p:cNvPr id="42" name="Group 41">
                <a:extLst>
                  <a:ext uri="{FF2B5EF4-FFF2-40B4-BE49-F238E27FC236}">
                    <a16:creationId xmlns:a16="http://schemas.microsoft.com/office/drawing/2014/main" id="{FD65961F-6B6D-45A4-AE6F-E5D662733089}"/>
                  </a:ext>
                </a:extLst>
              </p:cNvPr>
              <p:cNvGrpSpPr/>
              <p:nvPr/>
            </p:nvGrpSpPr>
            <p:grpSpPr>
              <a:xfrm>
                <a:off x="1216152" y="4494570"/>
                <a:ext cx="1097280" cy="1097280"/>
                <a:chOff x="1216152" y="4494570"/>
                <a:chExt cx="1097280" cy="1097280"/>
              </a:xfrm>
            </p:grpSpPr>
            <p:sp>
              <p:nvSpPr>
                <p:cNvPr id="72" name="Oval 71">
                  <a:extLst>
                    <a:ext uri="{FF2B5EF4-FFF2-40B4-BE49-F238E27FC236}">
                      <a16:creationId xmlns:a16="http://schemas.microsoft.com/office/drawing/2014/main" id="{84D2A7B5-8D21-4702-82A5-68C834593A88}"/>
                    </a:ext>
                  </a:extLst>
                </p:cNvPr>
                <p:cNvSpPr/>
                <p:nvPr/>
              </p:nvSpPr>
              <p:spPr bwMode="auto">
                <a:xfrm>
                  <a:off x="1216152" y="4494570"/>
                  <a:ext cx="1097280" cy="1097280"/>
                </a:xfrm>
                <a:prstGeom prst="ellips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8" name="Freeform: Shape 77">
                  <a:extLst>
                    <a:ext uri="{FF2B5EF4-FFF2-40B4-BE49-F238E27FC236}">
                      <a16:creationId xmlns:a16="http://schemas.microsoft.com/office/drawing/2014/main" id="{D3C368B6-1F8D-4A14-AF5C-8A0CA6311769}"/>
                    </a:ext>
                  </a:extLst>
                </p:cNvPr>
                <p:cNvSpPr/>
                <p:nvPr/>
              </p:nvSpPr>
              <p:spPr>
                <a:xfrm>
                  <a:off x="1311921" y="4646970"/>
                  <a:ext cx="905741" cy="623996"/>
                </a:xfrm>
                <a:custGeom>
                  <a:avLst/>
                  <a:gdLst>
                    <a:gd name="connsiteX0" fmla="*/ 755742 w 885825"/>
                    <a:gd name="connsiteY0" fmla="*/ 244152 h 542925"/>
                    <a:gd name="connsiteX1" fmla="*/ 684305 w 885825"/>
                    <a:gd name="connsiteY1" fmla="*/ 127947 h 542925"/>
                    <a:gd name="connsiteX2" fmla="*/ 548097 w 885825"/>
                    <a:gd name="connsiteY2" fmla="*/ 99372 h 542925"/>
                    <a:gd name="connsiteX3" fmla="*/ 331880 w 885825"/>
                    <a:gd name="connsiteY3" fmla="*/ 12694 h 542925"/>
                    <a:gd name="connsiteX4" fmla="*/ 177575 w 885825"/>
                    <a:gd name="connsiteY4" fmla="*/ 184144 h 542925"/>
                    <a:gd name="connsiteX5" fmla="*/ 41367 w 885825"/>
                    <a:gd name="connsiteY5" fmla="*/ 254629 h 542925"/>
                    <a:gd name="connsiteX6" fmla="*/ 23270 w 885825"/>
                    <a:gd name="connsiteY6" fmla="*/ 437509 h 542925"/>
                    <a:gd name="connsiteX7" fmla="*/ 172812 w 885825"/>
                    <a:gd name="connsiteY7" fmla="*/ 539427 h 542925"/>
                    <a:gd name="connsiteX8" fmla="*/ 242345 w 885825"/>
                    <a:gd name="connsiteY8" fmla="*/ 539427 h 542925"/>
                    <a:gd name="connsiteX9" fmla="*/ 216627 w 885825"/>
                    <a:gd name="connsiteY9" fmla="*/ 507994 h 542925"/>
                    <a:gd name="connsiteX10" fmla="*/ 192815 w 885825"/>
                    <a:gd name="connsiteY10" fmla="*/ 480372 h 542925"/>
                    <a:gd name="connsiteX11" fmla="*/ 175670 w 885825"/>
                    <a:gd name="connsiteY11" fmla="*/ 480372 h 542925"/>
                    <a:gd name="connsiteX12" fmla="*/ 75657 w 885825"/>
                    <a:gd name="connsiteY12" fmla="*/ 412744 h 542925"/>
                    <a:gd name="connsiteX13" fmla="*/ 88040 w 885825"/>
                    <a:gd name="connsiteY13" fmla="*/ 290824 h 542925"/>
                    <a:gd name="connsiteX14" fmla="*/ 200435 w 885825"/>
                    <a:gd name="connsiteY14" fmla="*/ 245104 h 542925"/>
                    <a:gd name="connsiteX15" fmla="*/ 233772 w 885825"/>
                    <a:gd name="connsiteY15" fmla="*/ 250819 h 542925"/>
                    <a:gd name="connsiteX16" fmla="*/ 233772 w 885825"/>
                    <a:gd name="connsiteY16" fmla="*/ 213672 h 542925"/>
                    <a:gd name="connsiteX17" fmla="*/ 345215 w 885825"/>
                    <a:gd name="connsiteY17" fmla="*/ 70797 h 542925"/>
                    <a:gd name="connsiteX18" fmla="*/ 509045 w 885825"/>
                    <a:gd name="connsiteY18" fmla="*/ 146997 h 542925"/>
                    <a:gd name="connsiteX19" fmla="*/ 520475 w 885825"/>
                    <a:gd name="connsiteY19" fmla="*/ 169857 h 542925"/>
                    <a:gd name="connsiteX20" fmla="*/ 544287 w 885825"/>
                    <a:gd name="connsiteY20" fmla="*/ 161284 h 542925"/>
                    <a:gd name="connsiteX21" fmla="*/ 650967 w 885825"/>
                    <a:gd name="connsiteY21" fmla="*/ 176524 h 542925"/>
                    <a:gd name="connsiteX22" fmla="*/ 700497 w 885825"/>
                    <a:gd name="connsiteY22" fmla="*/ 272727 h 542925"/>
                    <a:gd name="connsiteX23" fmla="*/ 700497 w 885825"/>
                    <a:gd name="connsiteY23" fmla="*/ 302254 h 542925"/>
                    <a:gd name="connsiteX24" fmla="*/ 739550 w 885825"/>
                    <a:gd name="connsiteY24" fmla="*/ 302254 h 542925"/>
                    <a:gd name="connsiteX25" fmla="*/ 825275 w 885825"/>
                    <a:gd name="connsiteY25" fmla="*/ 391789 h 542925"/>
                    <a:gd name="connsiteX26" fmla="*/ 738597 w 885825"/>
                    <a:gd name="connsiteY26" fmla="*/ 480372 h 542925"/>
                    <a:gd name="connsiteX27" fmla="*/ 689067 w 885825"/>
                    <a:gd name="connsiteY27" fmla="*/ 480372 h 542925"/>
                    <a:gd name="connsiteX28" fmla="*/ 664302 w 885825"/>
                    <a:gd name="connsiteY28" fmla="*/ 507994 h 542925"/>
                    <a:gd name="connsiteX29" fmla="*/ 637632 w 885825"/>
                    <a:gd name="connsiteY29" fmla="*/ 540379 h 542925"/>
                    <a:gd name="connsiteX30" fmla="*/ 738597 w 885825"/>
                    <a:gd name="connsiteY30" fmla="*/ 540379 h 542925"/>
                    <a:gd name="connsiteX31" fmla="*/ 883377 w 885825"/>
                    <a:gd name="connsiteY31" fmla="*/ 400362 h 542925"/>
                    <a:gd name="connsiteX32" fmla="*/ 755742 w 885825"/>
                    <a:gd name="connsiteY32" fmla="*/ 244152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5825" h="542925">
                      <a:moveTo>
                        <a:pt x="755742" y="244152"/>
                      </a:moveTo>
                      <a:cubicBezTo>
                        <a:pt x="748122" y="197479"/>
                        <a:pt x="722405" y="155569"/>
                        <a:pt x="684305" y="127947"/>
                      </a:cubicBezTo>
                      <a:cubicBezTo>
                        <a:pt x="645252" y="100324"/>
                        <a:pt x="595722" y="89847"/>
                        <a:pt x="548097" y="99372"/>
                      </a:cubicBezTo>
                      <a:cubicBezTo>
                        <a:pt x="501425" y="27934"/>
                        <a:pt x="414747" y="-7308"/>
                        <a:pt x="331880" y="12694"/>
                      </a:cubicBezTo>
                      <a:cubicBezTo>
                        <a:pt x="250917" y="33649"/>
                        <a:pt x="189957" y="101277"/>
                        <a:pt x="177575" y="184144"/>
                      </a:cubicBezTo>
                      <a:cubicBezTo>
                        <a:pt x="124235" y="186049"/>
                        <a:pt x="73752" y="211767"/>
                        <a:pt x="41367" y="254629"/>
                      </a:cubicBezTo>
                      <a:cubicBezTo>
                        <a:pt x="3267" y="307969"/>
                        <a:pt x="-3400" y="377502"/>
                        <a:pt x="23270" y="437509"/>
                      </a:cubicBezTo>
                      <a:cubicBezTo>
                        <a:pt x="50892" y="496564"/>
                        <a:pt x="108042" y="535617"/>
                        <a:pt x="172812" y="539427"/>
                      </a:cubicBezTo>
                      <a:lnTo>
                        <a:pt x="242345" y="539427"/>
                      </a:lnTo>
                      <a:lnTo>
                        <a:pt x="216627" y="507994"/>
                      </a:lnTo>
                      <a:lnTo>
                        <a:pt x="192815" y="480372"/>
                      </a:lnTo>
                      <a:lnTo>
                        <a:pt x="175670" y="480372"/>
                      </a:lnTo>
                      <a:cubicBezTo>
                        <a:pt x="132807" y="477514"/>
                        <a:pt x="94707" y="451797"/>
                        <a:pt x="75657" y="412744"/>
                      </a:cubicBezTo>
                      <a:cubicBezTo>
                        <a:pt x="57560" y="372739"/>
                        <a:pt x="62322" y="327019"/>
                        <a:pt x="88040" y="290824"/>
                      </a:cubicBezTo>
                      <a:cubicBezTo>
                        <a:pt x="113757" y="255582"/>
                        <a:pt x="156620" y="238437"/>
                        <a:pt x="200435" y="245104"/>
                      </a:cubicBezTo>
                      <a:lnTo>
                        <a:pt x="233772" y="250819"/>
                      </a:lnTo>
                      <a:lnTo>
                        <a:pt x="233772" y="213672"/>
                      </a:lnTo>
                      <a:cubicBezTo>
                        <a:pt x="233772" y="146044"/>
                        <a:pt x="279492" y="86989"/>
                        <a:pt x="345215" y="70797"/>
                      </a:cubicBezTo>
                      <a:cubicBezTo>
                        <a:pt x="410937" y="54604"/>
                        <a:pt x="478565" y="86989"/>
                        <a:pt x="509045" y="146997"/>
                      </a:cubicBezTo>
                      <a:lnTo>
                        <a:pt x="520475" y="169857"/>
                      </a:lnTo>
                      <a:lnTo>
                        <a:pt x="544287" y="161284"/>
                      </a:lnTo>
                      <a:cubicBezTo>
                        <a:pt x="580482" y="148902"/>
                        <a:pt x="619535" y="154617"/>
                        <a:pt x="650967" y="176524"/>
                      </a:cubicBezTo>
                      <a:cubicBezTo>
                        <a:pt x="681447" y="199384"/>
                        <a:pt x="699545" y="234627"/>
                        <a:pt x="700497" y="272727"/>
                      </a:cubicBezTo>
                      <a:lnTo>
                        <a:pt x="700497" y="302254"/>
                      </a:lnTo>
                      <a:lnTo>
                        <a:pt x="739550" y="302254"/>
                      </a:lnTo>
                      <a:cubicBezTo>
                        <a:pt x="788127" y="304159"/>
                        <a:pt x="826227" y="344164"/>
                        <a:pt x="825275" y="391789"/>
                      </a:cubicBezTo>
                      <a:cubicBezTo>
                        <a:pt x="825275" y="440367"/>
                        <a:pt x="786222" y="479419"/>
                        <a:pt x="738597" y="480372"/>
                      </a:cubicBezTo>
                      <a:lnTo>
                        <a:pt x="689067" y="480372"/>
                      </a:lnTo>
                      <a:lnTo>
                        <a:pt x="664302" y="507994"/>
                      </a:lnTo>
                      <a:lnTo>
                        <a:pt x="637632" y="540379"/>
                      </a:lnTo>
                      <a:lnTo>
                        <a:pt x="738597" y="540379"/>
                      </a:lnTo>
                      <a:cubicBezTo>
                        <a:pt x="815750" y="538474"/>
                        <a:pt x="878615" y="477514"/>
                        <a:pt x="883377" y="400362"/>
                      </a:cubicBezTo>
                      <a:cubicBezTo>
                        <a:pt x="888140" y="323209"/>
                        <a:pt x="831942" y="255582"/>
                        <a:pt x="755742" y="244152"/>
                      </a:cubicBezTo>
                      <a:close/>
                    </a:path>
                  </a:pathLst>
                </a:custGeom>
                <a:solidFill>
                  <a:srgbClr val="375E97"/>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51" name="Group 50">
                <a:extLst>
                  <a:ext uri="{FF2B5EF4-FFF2-40B4-BE49-F238E27FC236}">
                    <a16:creationId xmlns:a16="http://schemas.microsoft.com/office/drawing/2014/main" id="{29A4B50D-7D3A-4616-9DDD-D15ED577E8EF}"/>
                  </a:ext>
                </a:extLst>
              </p:cNvPr>
              <p:cNvGrpSpPr/>
              <p:nvPr/>
            </p:nvGrpSpPr>
            <p:grpSpPr>
              <a:xfrm>
                <a:off x="1437331" y="4968205"/>
                <a:ext cx="723802" cy="421411"/>
                <a:chOff x="1437331" y="4968205"/>
                <a:chExt cx="723802" cy="421411"/>
              </a:xfrm>
            </p:grpSpPr>
            <p:sp>
              <p:nvSpPr>
                <p:cNvPr id="5" name="Freeform: Shape 4">
                  <a:extLst>
                    <a:ext uri="{FF2B5EF4-FFF2-40B4-BE49-F238E27FC236}">
                      <a16:creationId xmlns:a16="http://schemas.microsoft.com/office/drawing/2014/main" id="{6C83A361-D4AA-4CBF-8192-2DA7A089F270}"/>
                    </a:ext>
                  </a:extLst>
                </p:cNvPr>
                <p:cNvSpPr/>
                <p:nvPr/>
              </p:nvSpPr>
              <p:spPr>
                <a:xfrm>
                  <a:off x="1531740" y="4968205"/>
                  <a:ext cx="534984" cy="346159"/>
                </a:xfrm>
                <a:custGeom>
                  <a:avLst/>
                  <a:gdLst>
                    <a:gd name="connsiteX0" fmla="*/ 487780 w 534984"/>
                    <a:gd name="connsiteY0" fmla="*/ 301008 h 346159"/>
                    <a:gd name="connsiteX1" fmla="*/ 47205 w 534984"/>
                    <a:gd name="connsiteY1" fmla="*/ 301008 h 346159"/>
                    <a:gd name="connsiteX2" fmla="*/ 47205 w 534984"/>
                    <a:gd name="connsiteY2" fmla="*/ 45151 h 346159"/>
                    <a:gd name="connsiteX3" fmla="*/ 487780 w 534984"/>
                    <a:gd name="connsiteY3" fmla="*/ 45151 h 346159"/>
                    <a:gd name="connsiteX4" fmla="*/ 487780 w 534984"/>
                    <a:gd name="connsiteY4" fmla="*/ 301008 h 346159"/>
                    <a:gd name="connsiteX5" fmla="*/ 534984 w 534984"/>
                    <a:gd name="connsiteY5" fmla="*/ 30101 h 346159"/>
                    <a:gd name="connsiteX6" fmla="*/ 503515 w 534984"/>
                    <a:gd name="connsiteY6" fmla="*/ 0 h 346159"/>
                    <a:gd name="connsiteX7" fmla="*/ 31470 w 534984"/>
                    <a:gd name="connsiteY7" fmla="*/ 0 h 346159"/>
                    <a:gd name="connsiteX8" fmla="*/ 0 w 534984"/>
                    <a:gd name="connsiteY8" fmla="*/ 30101 h 346159"/>
                    <a:gd name="connsiteX9" fmla="*/ 0 w 534984"/>
                    <a:gd name="connsiteY9" fmla="*/ 346159 h 346159"/>
                    <a:gd name="connsiteX10" fmla="*/ 534984 w 534984"/>
                    <a:gd name="connsiteY10" fmla="*/ 346159 h 346159"/>
                    <a:gd name="connsiteX11" fmla="*/ 534984 w 534984"/>
                    <a:gd name="connsiteY11" fmla="*/ 30101 h 34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984" h="346159">
                      <a:moveTo>
                        <a:pt x="487780" y="301008"/>
                      </a:moveTo>
                      <a:lnTo>
                        <a:pt x="47205" y="301008"/>
                      </a:lnTo>
                      <a:lnTo>
                        <a:pt x="47205" y="45151"/>
                      </a:lnTo>
                      <a:lnTo>
                        <a:pt x="487780" y="45151"/>
                      </a:lnTo>
                      <a:lnTo>
                        <a:pt x="487780" y="301008"/>
                      </a:lnTo>
                      <a:close/>
                      <a:moveTo>
                        <a:pt x="534984" y="30101"/>
                      </a:moveTo>
                      <a:cubicBezTo>
                        <a:pt x="534984" y="13545"/>
                        <a:pt x="520823" y="0"/>
                        <a:pt x="503515" y="0"/>
                      </a:cubicBezTo>
                      <a:lnTo>
                        <a:pt x="31470" y="0"/>
                      </a:lnTo>
                      <a:cubicBezTo>
                        <a:pt x="14161" y="0"/>
                        <a:pt x="0" y="13545"/>
                        <a:pt x="0" y="30101"/>
                      </a:cubicBezTo>
                      <a:lnTo>
                        <a:pt x="0" y="346159"/>
                      </a:lnTo>
                      <a:lnTo>
                        <a:pt x="534984" y="346159"/>
                      </a:lnTo>
                      <a:lnTo>
                        <a:pt x="534984" y="30101"/>
                      </a:lnTo>
                      <a:close/>
                    </a:path>
                  </a:pathLst>
                </a:custGeom>
                <a:solidFill>
                  <a:srgbClr val="385F98"/>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6" name="Freeform: Shape 5">
                  <a:extLst>
                    <a:ext uri="{FF2B5EF4-FFF2-40B4-BE49-F238E27FC236}">
                      <a16:creationId xmlns:a16="http://schemas.microsoft.com/office/drawing/2014/main" id="{2E3C2D6B-BCC4-42C2-B641-2FA35D2178D3}"/>
                    </a:ext>
                  </a:extLst>
                </p:cNvPr>
                <p:cNvSpPr/>
                <p:nvPr/>
              </p:nvSpPr>
              <p:spPr>
                <a:xfrm>
                  <a:off x="1437331" y="5344465"/>
                  <a:ext cx="723802" cy="45151"/>
                </a:xfrm>
                <a:custGeom>
                  <a:avLst/>
                  <a:gdLst>
                    <a:gd name="connsiteX0" fmla="*/ 409106 w 723802"/>
                    <a:gd name="connsiteY0" fmla="*/ 0 h 45151"/>
                    <a:gd name="connsiteX1" fmla="*/ 409106 w 723802"/>
                    <a:gd name="connsiteY1" fmla="*/ 7525 h 45151"/>
                    <a:gd name="connsiteX2" fmla="*/ 401238 w 723802"/>
                    <a:gd name="connsiteY2" fmla="*/ 15050 h 45151"/>
                    <a:gd name="connsiteX3" fmla="*/ 322564 w 723802"/>
                    <a:gd name="connsiteY3" fmla="*/ 15050 h 45151"/>
                    <a:gd name="connsiteX4" fmla="*/ 314697 w 723802"/>
                    <a:gd name="connsiteY4" fmla="*/ 7525 h 45151"/>
                    <a:gd name="connsiteX5" fmla="*/ 314697 w 723802"/>
                    <a:gd name="connsiteY5" fmla="*/ 0 h 45151"/>
                    <a:gd name="connsiteX6" fmla="*/ 0 w 723802"/>
                    <a:gd name="connsiteY6" fmla="*/ 0 h 45151"/>
                    <a:gd name="connsiteX7" fmla="*/ 0 w 723802"/>
                    <a:gd name="connsiteY7" fmla="*/ 15050 h 45151"/>
                    <a:gd name="connsiteX8" fmla="*/ 31470 w 723802"/>
                    <a:gd name="connsiteY8" fmla="*/ 45151 h 45151"/>
                    <a:gd name="connsiteX9" fmla="*/ 692333 w 723802"/>
                    <a:gd name="connsiteY9" fmla="*/ 45151 h 45151"/>
                    <a:gd name="connsiteX10" fmla="*/ 723802 w 723802"/>
                    <a:gd name="connsiteY10" fmla="*/ 15050 h 45151"/>
                    <a:gd name="connsiteX11" fmla="*/ 723802 w 723802"/>
                    <a:gd name="connsiteY11" fmla="*/ 0 h 45151"/>
                    <a:gd name="connsiteX12" fmla="*/ 409106 w 723802"/>
                    <a:gd name="connsiteY12" fmla="*/ 0 h 4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3802" h="45151">
                      <a:moveTo>
                        <a:pt x="409106" y="0"/>
                      </a:moveTo>
                      <a:lnTo>
                        <a:pt x="409106" y="7525"/>
                      </a:lnTo>
                      <a:cubicBezTo>
                        <a:pt x="409106" y="12040"/>
                        <a:pt x="405959" y="15050"/>
                        <a:pt x="401238" y="15050"/>
                      </a:cubicBezTo>
                      <a:lnTo>
                        <a:pt x="322564" y="15050"/>
                      </a:lnTo>
                      <a:cubicBezTo>
                        <a:pt x="317844" y="15050"/>
                        <a:pt x="314697" y="12040"/>
                        <a:pt x="314697" y="7525"/>
                      </a:cubicBezTo>
                      <a:lnTo>
                        <a:pt x="314697" y="0"/>
                      </a:lnTo>
                      <a:lnTo>
                        <a:pt x="0" y="0"/>
                      </a:lnTo>
                      <a:lnTo>
                        <a:pt x="0" y="15050"/>
                      </a:lnTo>
                      <a:cubicBezTo>
                        <a:pt x="0" y="31606"/>
                        <a:pt x="14161" y="45151"/>
                        <a:pt x="31470" y="45151"/>
                      </a:cubicBezTo>
                      <a:lnTo>
                        <a:pt x="692333" y="45151"/>
                      </a:lnTo>
                      <a:cubicBezTo>
                        <a:pt x="709641" y="45151"/>
                        <a:pt x="723802" y="31606"/>
                        <a:pt x="723802" y="15050"/>
                      </a:cubicBezTo>
                      <a:lnTo>
                        <a:pt x="723802" y="0"/>
                      </a:lnTo>
                      <a:lnTo>
                        <a:pt x="409106" y="0"/>
                      </a:lnTo>
                      <a:close/>
                    </a:path>
                  </a:pathLst>
                </a:custGeom>
                <a:solidFill>
                  <a:srgbClr val="385F98"/>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grpSp>
      <p:grpSp>
        <p:nvGrpSpPr>
          <p:cNvPr id="55" name="Group 54">
            <a:extLst>
              <a:ext uri="{FF2B5EF4-FFF2-40B4-BE49-F238E27FC236}">
                <a16:creationId xmlns:a16="http://schemas.microsoft.com/office/drawing/2014/main" id="{5F3FD712-B9DF-1384-C520-010CF7E14A00}"/>
              </a:ext>
            </a:extLst>
          </p:cNvPr>
          <p:cNvGrpSpPr/>
          <p:nvPr/>
        </p:nvGrpSpPr>
        <p:grpSpPr>
          <a:xfrm>
            <a:off x="5122407" y="2011635"/>
            <a:ext cx="1981200" cy="3100536"/>
            <a:chOff x="7963663" y="3257841"/>
            <a:chExt cx="1981200" cy="3100536"/>
          </a:xfrm>
        </p:grpSpPr>
        <p:sp>
          <p:nvSpPr>
            <p:cNvPr id="81" name="Oval 80">
              <a:extLst>
                <a:ext uri="{FF2B5EF4-FFF2-40B4-BE49-F238E27FC236}">
                  <a16:creationId xmlns:a16="http://schemas.microsoft.com/office/drawing/2014/main" id="{90047109-E7FC-4233-B6BE-4291C2DA119A}"/>
                </a:ext>
              </a:extLst>
            </p:cNvPr>
            <p:cNvSpPr/>
            <p:nvPr/>
          </p:nvSpPr>
          <p:spPr bwMode="auto">
            <a:xfrm>
              <a:off x="8409432" y="3257841"/>
              <a:ext cx="1097280" cy="1097280"/>
            </a:xfrm>
            <a:prstGeom prst="ellipse">
              <a:avLst/>
            </a:prstGeom>
            <a:solidFill>
              <a:srgbClr val="4CAFE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9" name="TextBox 118">
              <a:extLst>
                <a:ext uri="{FF2B5EF4-FFF2-40B4-BE49-F238E27FC236}">
                  <a16:creationId xmlns:a16="http://schemas.microsoft.com/office/drawing/2014/main" id="{473A81A3-64DE-413F-8913-E264921BCF32}"/>
                </a:ext>
              </a:extLst>
            </p:cNvPr>
            <p:cNvSpPr txBox="1"/>
            <p:nvPr/>
          </p:nvSpPr>
          <p:spPr>
            <a:xfrm>
              <a:off x="7963663" y="4480940"/>
              <a:ext cx="198120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mn-cs"/>
                </a:rPr>
                <a:t>Establish Student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Student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Student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13467"/>
                  </a:solidFill>
                  <a:effectLst/>
                  <a:uLnTx/>
                  <a:uFillTx/>
                  <a:latin typeface="Tahoma"/>
                  <a:ea typeface="+mn-ea"/>
                  <a:cs typeface="+mn-cs"/>
                </a:rPr>
                <a:t>Student English Language Acquisition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13467"/>
                  </a:solidFill>
                  <a:effectLst/>
                  <a:uLnTx/>
                  <a:uFillTx/>
                  <a:latin typeface="Tahoma"/>
                  <a:ea typeface="+mn-ea"/>
                  <a:cs typeface="+mn-cs"/>
                </a:rPr>
                <a:t>Special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13467"/>
                  </a:solidFill>
                  <a:effectLst/>
                  <a:uLnTx/>
                  <a:uFillTx/>
                  <a:latin typeface="Tahoma"/>
                  <a:ea typeface="+mn-ea"/>
                  <a:cs typeface="+mn-cs"/>
                </a:rPr>
                <a:t>SPED Services</a:t>
              </a:r>
            </a:p>
          </p:txBody>
        </p:sp>
        <p:grpSp>
          <p:nvGrpSpPr>
            <p:cNvPr id="47" name="Group 46">
              <a:extLst>
                <a:ext uri="{FF2B5EF4-FFF2-40B4-BE49-F238E27FC236}">
                  <a16:creationId xmlns:a16="http://schemas.microsoft.com/office/drawing/2014/main" id="{D29507ED-349D-4435-A5C1-3E088D4A1A98}"/>
                </a:ext>
              </a:extLst>
            </p:cNvPr>
            <p:cNvGrpSpPr/>
            <p:nvPr/>
          </p:nvGrpSpPr>
          <p:grpSpPr>
            <a:xfrm>
              <a:off x="8625420" y="3447064"/>
              <a:ext cx="668758" cy="586136"/>
              <a:chOff x="8625420" y="3447064"/>
              <a:chExt cx="668758" cy="586136"/>
            </a:xfrm>
          </p:grpSpPr>
          <p:sp>
            <p:nvSpPr>
              <p:cNvPr id="17" name="Freeform: Shape 16">
                <a:extLst>
                  <a:ext uri="{FF2B5EF4-FFF2-40B4-BE49-F238E27FC236}">
                    <a16:creationId xmlns:a16="http://schemas.microsoft.com/office/drawing/2014/main" id="{7E852B4D-1A34-4734-A648-5F39AEF66DD8}"/>
                  </a:ext>
                </a:extLst>
              </p:cNvPr>
              <p:cNvSpPr/>
              <p:nvPr/>
            </p:nvSpPr>
            <p:spPr>
              <a:xfrm>
                <a:off x="8909643" y="3447064"/>
                <a:ext cx="100313" cy="137914"/>
              </a:xfrm>
              <a:custGeom>
                <a:avLst/>
                <a:gdLst>
                  <a:gd name="connsiteX0" fmla="*/ 66876 w 100313"/>
                  <a:gd name="connsiteY0" fmla="*/ 137915 h 137914"/>
                  <a:gd name="connsiteX1" fmla="*/ 33438 w 100313"/>
                  <a:gd name="connsiteY1" fmla="*/ 137915 h 137914"/>
                  <a:gd name="connsiteX2" fmla="*/ 0 w 100313"/>
                  <a:gd name="connsiteY2" fmla="*/ 103436 h 137914"/>
                  <a:gd name="connsiteX3" fmla="*/ 0 w 100313"/>
                  <a:gd name="connsiteY3" fmla="*/ 34479 h 137914"/>
                  <a:gd name="connsiteX4" fmla="*/ 33438 w 100313"/>
                  <a:gd name="connsiteY4" fmla="*/ 0 h 137914"/>
                  <a:gd name="connsiteX5" fmla="*/ 66876 w 100313"/>
                  <a:gd name="connsiteY5" fmla="*/ 0 h 137914"/>
                  <a:gd name="connsiteX6" fmla="*/ 100314 w 100313"/>
                  <a:gd name="connsiteY6" fmla="*/ 34479 h 137914"/>
                  <a:gd name="connsiteX7" fmla="*/ 100314 w 100313"/>
                  <a:gd name="connsiteY7" fmla="*/ 103436 h 137914"/>
                  <a:gd name="connsiteX8" fmla="*/ 66876 w 100313"/>
                  <a:gd name="connsiteY8" fmla="*/ 137915 h 13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13" h="137914">
                    <a:moveTo>
                      <a:pt x="66876" y="137915"/>
                    </a:moveTo>
                    <a:lnTo>
                      <a:pt x="33438" y="137915"/>
                    </a:lnTo>
                    <a:cubicBezTo>
                      <a:pt x="15047" y="137915"/>
                      <a:pt x="0" y="122399"/>
                      <a:pt x="0" y="103436"/>
                    </a:cubicBezTo>
                    <a:lnTo>
                      <a:pt x="0" y="34479"/>
                    </a:lnTo>
                    <a:cubicBezTo>
                      <a:pt x="0" y="15515"/>
                      <a:pt x="15047" y="0"/>
                      <a:pt x="33438" y="0"/>
                    </a:cubicBezTo>
                    <a:lnTo>
                      <a:pt x="66876" y="0"/>
                    </a:lnTo>
                    <a:cubicBezTo>
                      <a:pt x="85267" y="0"/>
                      <a:pt x="100314" y="15515"/>
                      <a:pt x="100314" y="34479"/>
                    </a:cubicBezTo>
                    <a:lnTo>
                      <a:pt x="100314" y="103436"/>
                    </a:lnTo>
                    <a:cubicBezTo>
                      <a:pt x="100314" y="122399"/>
                      <a:pt x="85267" y="137915"/>
                      <a:pt x="66876" y="137915"/>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 name="Freeform: Shape 17">
                <a:extLst>
                  <a:ext uri="{FF2B5EF4-FFF2-40B4-BE49-F238E27FC236}">
                    <a16:creationId xmlns:a16="http://schemas.microsoft.com/office/drawing/2014/main" id="{AEFEF198-EE1C-44F3-9496-CB64BE8578F2}"/>
                  </a:ext>
                </a:extLst>
              </p:cNvPr>
              <p:cNvSpPr/>
              <p:nvPr/>
            </p:nvSpPr>
            <p:spPr>
              <a:xfrm>
                <a:off x="8625420" y="3550500"/>
                <a:ext cx="668758" cy="482700"/>
              </a:xfrm>
              <a:custGeom>
                <a:avLst/>
                <a:gdLst>
                  <a:gd name="connsiteX0" fmla="*/ 601883 w 668758"/>
                  <a:gd name="connsiteY0" fmla="*/ 206872 h 482700"/>
                  <a:gd name="connsiteX1" fmla="*/ 401255 w 668758"/>
                  <a:gd name="connsiteY1" fmla="*/ 206872 h 482700"/>
                  <a:gd name="connsiteX2" fmla="*/ 401255 w 668758"/>
                  <a:gd name="connsiteY2" fmla="*/ 172393 h 482700"/>
                  <a:gd name="connsiteX3" fmla="*/ 601883 w 668758"/>
                  <a:gd name="connsiteY3" fmla="*/ 172393 h 482700"/>
                  <a:gd name="connsiteX4" fmla="*/ 601883 w 668758"/>
                  <a:gd name="connsiteY4" fmla="*/ 206872 h 482700"/>
                  <a:gd name="connsiteX5" fmla="*/ 601883 w 668758"/>
                  <a:gd name="connsiteY5" fmla="*/ 310308 h 482700"/>
                  <a:gd name="connsiteX6" fmla="*/ 401255 w 668758"/>
                  <a:gd name="connsiteY6" fmla="*/ 310308 h 482700"/>
                  <a:gd name="connsiteX7" fmla="*/ 401255 w 668758"/>
                  <a:gd name="connsiteY7" fmla="*/ 275829 h 482700"/>
                  <a:gd name="connsiteX8" fmla="*/ 601883 w 668758"/>
                  <a:gd name="connsiteY8" fmla="*/ 275829 h 482700"/>
                  <a:gd name="connsiteX9" fmla="*/ 601883 w 668758"/>
                  <a:gd name="connsiteY9" fmla="*/ 310308 h 482700"/>
                  <a:gd name="connsiteX10" fmla="*/ 601883 w 668758"/>
                  <a:gd name="connsiteY10" fmla="*/ 413744 h 482700"/>
                  <a:gd name="connsiteX11" fmla="*/ 401255 w 668758"/>
                  <a:gd name="connsiteY11" fmla="*/ 413744 h 482700"/>
                  <a:gd name="connsiteX12" fmla="*/ 401255 w 668758"/>
                  <a:gd name="connsiteY12" fmla="*/ 379265 h 482700"/>
                  <a:gd name="connsiteX13" fmla="*/ 601883 w 668758"/>
                  <a:gd name="connsiteY13" fmla="*/ 379265 h 482700"/>
                  <a:gd name="connsiteX14" fmla="*/ 601883 w 668758"/>
                  <a:gd name="connsiteY14" fmla="*/ 413744 h 482700"/>
                  <a:gd name="connsiteX15" fmla="*/ 334379 w 668758"/>
                  <a:gd name="connsiteY15" fmla="*/ 413744 h 482700"/>
                  <a:gd name="connsiteX16" fmla="*/ 66876 w 668758"/>
                  <a:gd name="connsiteY16" fmla="*/ 413744 h 482700"/>
                  <a:gd name="connsiteX17" fmla="*/ 66876 w 668758"/>
                  <a:gd name="connsiteY17" fmla="*/ 344786 h 482700"/>
                  <a:gd name="connsiteX18" fmla="*/ 80251 w 668758"/>
                  <a:gd name="connsiteY18" fmla="*/ 317203 h 482700"/>
                  <a:gd name="connsiteX19" fmla="*/ 145455 w 668758"/>
                  <a:gd name="connsiteY19" fmla="*/ 284449 h 482700"/>
                  <a:gd name="connsiteX20" fmla="*/ 200628 w 668758"/>
                  <a:gd name="connsiteY20" fmla="*/ 275829 h 482700"/>
                  <a:gd name="connsiteX21" fmla="*/ 255800 w 668758"/>
                  <a:gd name="connsiteY21" fmla="*/ 284449 h 482700"/>
                  <a:gd name="connsiteX22" fmla="*/ 321004 w 668758"/>
                  <a:gd name="connsiteY22" fmla="*/ 317203 h 482700"/>
                  <a:gd name="connsiteX23" fmla="*/ 334379 w 668758"/>
                  <a:gd name="connsiteY23" fmla="*/ 344786 h 482700"/>
                  <a:gd name="connsiteX24" fmla="*/ 334379 w 668758"/>
                  <a:gd name="connsiteY24" fmla="*/ 413744 h 482700"/>
                  <a:gd name="connsiteX25" fmla="*/ 200628 w 668758"/>
                  <a:gd name="connsiteY25" fmla="*/ 120675 h 482700"/>
                  <a:gd name="connsiteX26" fmla="*/ 267503 w 668758"/>
                  <a:gd name="connsiteY26" fmla="*/ 189632 h 482700"/>
                  <a:gd name="connsiteX27" fmla="*/ 200628 w 668758"/>
                  <a:gd name="connsiteY27" fmla="*/ 258590 h 482700"/>
                  <a:gd name="connsiteX28" fmla="*/ 133752 w 668758"/>
                  <a:gd name="connsiteY28" fmla="*/ 189632 h 482700"/>
                  <a:gd name="connsiteX29" fmla="*/ 200628 w 668758"/>
                  <a:gd name="connsiteY29" fmla="*/ 120675 h 482700"/>
                  <a:gd name="connsiteX30" fmla="*/ 635320 w 668758"/>
                  <a:gd name="connsiteY30" fmla="*/ 0 h 482700"/>
                  <a:gd name="connsiteX31" fmla="*/ 417974 w 668758"/>
                  <a:gd name="connsiteY31" fmla="*/ 0 h 482700"/>
                  <a:gd name="connsiteX32" fmla="*/ 351098 w 668758"/>
                  <a:gd name="connsiteY32" fmla="*/ 68957 h 482700"/>
                  <a:gd name="connsiteX33" fmla="*/ 317660 w 668758"/>
                  <a:gd name="connsiteY33" fmla="*/ 68957 h 482700"/>
                  <a:gd name="connsiteX34" fmla="*/ 250784 w 668758"/>
                  <a:gd name="connsiteY34" fmla="*/ 0 h 482700"/>
                  <a:gd name="connsiteX35" fmla="*/ 33438 w 668758"/>
                  <a:gd name="connsiteY35" fmla="*/ 0 h 482700"/>
                  <a:gd name="connsiteX36" fmla="*/ 0 w 668758"/>
                  <a:gd name="connsiteY36" fmla="*/ 34479 h 482700"/>
                  <a:gd name="connsiteX37" fmla="*/ 0 w 668758"/>
                  <a:gd name="connsiteY37" fmla="*/ 448222 h 482700"/>
                  <a:gd name="connsiteX38" fmla="*/ 33438 w 668758"/>
                  <a:gd name="connsiteY38" fmla="*/ 482701 h 482700"/>
                  <a:gd name="connsiteX39" fmla="*/ 635320 w 668758"/>
                  <a:gd name="connsiteY39" fmla="*/ 482701 h 482700"/>
                  <a:gd name="connsiteX40" fmla="*/ 668758 w 668758"/>
                  <a:gd name="connsiteY40" fmla="*/ 448222 h 482700"/>
                  <a:gd name="connsiteX41" fmla="*/ 668758 w 668758"/>
                  <a:gd name="connsiteY41" fmla="*/ 34479 h 482700"/>
                  <a:gd name="connsiteX42" fmla="*/ 635320 w 668758"/>
                  <a:gd name="connsiteY42" fmla="*/ 0 h 4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8758" h="482700">
                    <a:moveTo>
                      <a:pt x="601883" y="206872"/>
                    </a:moveTo>
                    <a:lnTo>
                      <a:pt x="401255" y="206872"/>
                    </a:lnTo>
                    <a:lnTo>
                      <a:pt x="401255" y="172393"/>
                    </a:lnTo>
                    <a:lnTo>
                      <a:pt x="601883" y="172393"/>
                    </a:lnTo>
                    <a:lnTo>
                      <a:pt x="601883" y="206872"/>
                    </a:lnTo>
                    <a:close/>
                    <a:moveTo>
                      <a:pt x="601883" y="310308"/>
                    </a:moveTo>
                    <a:lnTo>
                      <a:pt x="401255" y="310308"/>
                    </a:lnTo>
                    <a:lnTo>
                      <a:pt x="401255" y="275829"/>
                    </a:lnTo>
                    <a:lnTo>
                      <a:pt x="601883" y="275829"/>
                    </a:lnTo>
                    <a:lnTo>
                      <a:pt x="601883" y="310308"/>
                    </a:lnTo>
                    <a:close/>
                    <a:moveTo>
                      <a:pt x="601883" y="413744"/>
                    </a:moveTo>
                    <a:lnTo>
                      <a:pt x="401255" y="413744"/>
                    </a:lnTo>
                    <a:lnTo>
                      <a:pt x="401255" y="379265"/>
                    </a:lnTo>
                    <a:lnTo>
                      <a:pt x="601883" y="379265"/>
                    </a:lnTo>
                    <a:lnTo>
                      <a:pt x="601883" y="413744"/>
                    </a:lnTo>
                    <a:close/>
                    <a:moveTo>
                      <a:pt x="334379" y="413744"/>
                    </a:moveTo>
                    <a:lnTo>
                      <a:pt x="66876" y="413744"/>
                    </a:lnTo>
                    <a:lnTo>
                      <a:pt x="66876" y="344786"/>
                    </a:lnTo>
                    <a:cubicBezTo>
                      <a:pt x="66876" y="334443"/>
                      <a:pt x="71892" y="324099"/>
                      <a:pt x="80251" y="317203"/>
                    </a:cubicBezTo>
                    <a:cubicBezTo>
                      <a:pt x="98642" y="303412"/>
                      <a:pt x="122048" y="291344"/>
                      <a:pt x="145455" y="284449"/>
                    </a:cubicBezTo>
                    <a:cubicBezTo>
                      <a:pt x="163846" y="279277"/>
                      <a:pt x="182237" y="275829"/>
                      <a:pt x="200628" y="275829"/>
                    </a:cubicBezTo>
                    <a:cubicBezTo>
                      <a:pt x="220690" y="275829"/>
                      <a:pt x="239081" y="279277"/>
                      <a:pt x="255800" y="284449"/>
                    </a:cubicBezTo>
                    <a:cubicBezTo>
                      <a:pt x="279207" y="291344"/>
                      <a:pt x="302613" y="301688"/>
                      <a:pt x="321004" y="317203"/>
                    </a:cubicBezTo>
                    <a:cubicBezTo>
                      <a:pt x="329364" y="324099"/>
                      <a:pt x="334379" y="334443"/>
                      <a:pt x="334379" y="344786"/>
                    </a:cubicBezTo>
                    <a:lnTo>
                      <a:pt x="334379" y="413744"/>
                    </a:lnTo>
                    <a:close/>
                    <a:moveTo>
                      <a:pt x="200628" y="120675"/>
                    </a:moveTo>
                    <a:cubicBezTo>
                      <a:pt x="237409" y="120675"/>
                      <a:pt x="267503" y="151706"/>
                      <a:pt x="267503" y="189632"/>
                    </a:cubicBezTo>
                    <a:cubicBezTo>
                      <a:pt x="267503" y="227559"/>
                      <a:pt x="237409" y="258590"/>
                      <a:pt x="200628" y="258590"/>
                    </a:cubicBezTo>
                    <a:cubicBezTo>
                      <a:pt x="163846" y="258590"/>
                      <a:pt x="133752" y="227559"/>
                      <a:pt x="133752" y="189632"/>
                    </a:cubicBezTo>
                    <a:cubicBezTo>
                      <a:pt x="133752" y="151706"/>
                      <a:pt x="163846" y="120675"/>
                      <a:pt x="200628" y="120675"/>
                    </a:cubicBezTo>
                    <a:close/>
                    <a:moveTo>
                      <a:pt x="635320" y="0"/>
                    </a:moveTo>
                    <a:lnTo>
                      <a:pt x="417974" y="0"/>
                    </a:lnTo>
                    <a:cubicBezTo>
                      <a:pt x="417974" y="37926"/>
                      <a:pt x="387880" y="68957"/>
                      <a:pt x="351098" y="68957"/>
                    </a:cubicBezTo>
                    <a:lnTo>
                      <a:pt x="317660" y="68957"/>
                    </a:lnTo>
                    <a:cubicBezTo>
                      <a:pt x="280879" y="68957"/>
                      <a:pt x="250784" y="37926"/>
                      <a:pt x="250784" y="0"/>
                    </a:cubicBezTo>
                    <a:lnTo>
                      <a:pt x="33438" y="0"/>
                    </a:lnTo>
                    <a:cubicBezTo>
                      <a:pt x="15047" y="0"/>
                      <a:pt x="0" y="15515"/>
                      <a:pt x="0" y="34479"/>
                    </a:cubicBezTo>
                    <a:lnTo>
                      <a:pt x="0" y="448222"/>
                    </a:lnTo>
                    <a:cubicBezTo>
                      <a:pt x="0" y="467185"/>
                      <a:pt x="15047" y="482701"/>
                      <a:pt x="33438" y="482701"/>
                    </a:cubicBezTo>
                    <a:lnTo>
                      <a:pt x="635320" y="482701"/>
                    </a:lnTo>
                    <a:cubicBezTo>
                      <a:pt x="653711" y="482701"/>
                      <a:pt x="668758" y="467185"/>
                      <a:pt x="668758" y="448222"/>
                    </a:cubicBezTo>
                    <a:lnTo>
                      <a:pt x="668758" y="34479"/>
                    </a:lnTo>
                    <a:cubicBezTo>
                      <a:pt x="668758" y="15515"/>
                      <a:pt x="653711" y="0"/>
                      <a:pt x="635320" y="0"/>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grpSp>
        <p:nvGrpSpPr>
          <p:cNvPr id="59" name="Group 58">
            <a:extLst>
              <a:ext uri="{FF2B5EF4-FFF2-40B4-BE49-F238E27FC236}">
                <a16:creationId xmlns:a16="http://schemas.microsoft.com/office/drawing/2014/main" id="{7A535AD1-7574-F4BA-084E-12358D9E33D7}"/>
              </a:ext>
            </a:extLst>
          </p:cNvPr>
          <p:cNvGrpSpPr/>
          <p:nvPr/>
        </p:nvGrpSpPr>
        <p:grpSpPr>
          <a:xfrm>
            <a:off x="9963848" y="2011635"/>
            <a:ext cx="1654974" cy="2708205"/>
            <a:chOff x="9941619" y="2047604"/>
            <a:chExt cx="1654974" cy="2708205"/>
          </a:xfrm>
        </p:grpSpPr>
        <p:grpSp>
          <p:nvGrpSpPr>
            <p:cNvPr id="43" name="Group 42">
              <a:extLst>
                <a:ext uri="{FF2B5EF4-FFF2-40B4-BE49-F238E27FC236}">
                  <a16:creationId xmlns:a16="http://schemas.microsoft.com/office/drawing/2014/main" id="{E10B95AD-1306-4752-B9BC-15997CC51BD7}"/>
                </a:ext>
              </a:extLst>
            </p:cNvPr>
            <p:cNvGrpSpPr/>
            <p:nvPr/>
          </p:nvGrpSpPr>
          <p:grpSpPr>
            <a:xfrm>
              <a:off x="10042765" y="2047604"/>
              <a:ext cx="1097280" cy="1097280"/>
              <a:chOff x="10339378" y="3281559"/>
              <a:chExt cx="1097280" cy="1097280"/>
            </a:xfrm>
          </p:grpSpPr>
          <p:sp>
            <p:nvSpPr>
              <p:cNvPr id="82" name="Oval 81">
                <a:extLst>
                  <a:ext uri="{FF2B5EF4-FFF2-40B4-BE49-F238E27FC236}">
                    <a16:creationId xmlns:a16="http://schemas.microsoft.com/office/drawing/2014/main" id="{4B89850F-1AB4-46DF-B18C-B34C6D1CD6BC}"/>
                  </a:ext>
                </a:extLst>
              </p:cNvPr>
              <p:cNvSpPr/>
              <p:nvPr/>
            </p:nvSpPr>
            <p:spPr bwMode="auto">
              <a:xfrm>
                <a:off x="10339378" y="3281559"/>
                <a:ext cx="1097280" cy="1097280"/>
              </a:xfrm>
              <a:prstGeom prst="ellipse">
                <a:avLst/>
              </a:prstGeom>
              <a:solidFill>
                <a:srgbClr val="4CAFE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1" name="Freeform: Shape 100">
                <a:extLst>
                  <a:ext uri="{FF2B5EF4-FFF2-40B4-BE49-F238E27FC236}">
                    <a16:creationId xmlns:a16="http://schemas.microsoft.com/office/drawing/2014/main" id="{09331EDD-94B3-4FC8-8B23-24443D541873}"/>
                  </a:ext>
                </a:extLst>
              </p:cNvPr>
              <p:cNvSpPr/>
              <p:nvPr/>
            </p:nvSpPr>
            <p:spPr>
              <a:xfrm>
                <a:off x="11067623" y="3587347"/>
                <a:ext cx="291889" cy="414706"/>
              </a:xfrm>
              <a:custGeom>
                <a:avLst/>
                <a:gdLst>
                  <a:gd name="connsiteX0" fmla="*/ 292894 w 542925"/>
                  <a:gd name="connsiteY0" fmla="*/ 556736 h 704850"/>
                  <a:gd name="connsiteX1" fmla="*/ 292894 w 542925"/>
                  <a:gd name="connsiteY1" fmla="*/ 607219 h 704850"/>
                  <a:gd name="connsiteX2" fmla="*/ 254794 w 542925"/>
                  <a:gd name="connsiteY2" fmla="*/ 607219 h 704850"/>
                  <a:gd name="connsiteX3" fmla="*/ 254794 w 542925"/>
                  <a:gd name="connsiteY3" fmla="*/ 556736 h 704850"/>
                  <a:gd name="connsiteX4" fmla="*/ 216694 w 542925"/>
                  <a:gd name="connsiteY4" fmla="*/ 502444 h 704850"/>
                  <a:gd name="connsiteX5" fmla="*/ 273844 w 542925"/>
                  <a:gd name="connsiteY5" fmla="*/ 445294 h 704850"/>
                  <a:gd name="connsiteX6" fmla="*/ 330994 w 542925"/>
                  <a:gd name="connsiteY6" fmla="*/ 502444 h 704850"/>
                  <a:gd name="connsiteX7" fmla="*/ 292894 w 542925"/>
                  <a:gd name="connsiteY7" fmla="*/ 556736 h 704850"/>
                  <a:gd name="connsiteX8" fmla="*/ 130969 w 542925"/>
                  <a:gd name="connsiteY8" fmla="*/ 207169 h 704850"/>
                  <a:gd name="connsiteX9" fmla="*/ 273844 w 542925"/>
                  <a:gd name="connsiteY9" fmla="*/ 64294 h 704850"/>
                  <a:gd name="connsiteX10" fmla="*/ 416719 w 542925"/>
                  <a:gd name="connsiteY10" fmla="*/ 207169 h 704850"/>
                  <a:gd name="connsiteX11" fmla="*/ 416719 w 542925"/>
                  <a:gd name="connsiteY11" fmla="*/ 312896 h 704850"/>
                  <a:gd name="connsiteX12" fmla="*/ 273844 w 542925"/>
                  <a:gd name="connsiteY12" fmla="*/ 302419 h 704850"/>
                  <a:gd name="connsiteX13" fmla="*/ 130969 w 542925"/>
                  <a:gd name="connsiteY13" fmla="*/ 312896 h 704850"/>
                  <a:gd name="connsiteX14" fmla="*/ 130969 w 542925"/>
                  <a:gd name="connsiteY14" fmla="*/ 207169 h 704850"/>
                  <a:gd name="connsiteX15" fmla="*/ 473869 w 542925"/>
                  <a:gd name="connsiteY15" fmla="*/ 316706 h 704850"/>
                  <a:gd name="connsiteX16" fmla="*/ 473869 w 542925"/>
                  <a:gd name="connsiteY16" fmla="*/ 207169 h 704850"/>
                  <a:gd name="connsiteX17" fmla="*/ 273844 w 542925"/>
                  <a:gd name="connsiteY17" fmla="*/ 7144 h 704850"/>
                  <a:gd name="connsiteX18" fmla="*/ 73819 w 542925"/>
                  <a:gd name="connsiteY18" fmla="*/ 207169 h 704850"/>
                  <a:gd name="connsiteX19" fmla="*/ 73819 w 542925"/>
                  <a:gd name="connsiteY19" fmla="*/ 316706 h 704850"/>
                  <a:gd name="connsiteX20" fmla="*/ 7144 w 542925"/>
                  <a:gd name="connsiteY20" fmla="*/ 321469 h 704850"/>
                  <a:gd name="connsiteX21" fmla="*/ 7144 w 542925"/>
                  <a:gd name="connsiteY21" fmla="*/ 683419 h 704850"/>
                  <a:gd name="connsiteX22" fmla="*/ 273844 w 542925"/>
                  <a:gd name="connsiteY22" fmla="*/ 702469 h 704850"/>
                  <a:gd name="connsiteX23" fmla="*/ 540544 w 542925"/>
                  <a:gd name="connsiteY23" fmla="*/ 683419 h 704850"/>
                  <a:gd name="connsiteX24" fmla="*/ 540544 w 542925"/>
                  <a:gd name="connsiteY24" fmla="*/ 321469 h 704850"/>
                  <a:gd name="connsiteX25" fmla="*/ 473869 w 542925"/>
                  <a:gd name="connsiteY25" fmla="*/ 316706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2925" h="704850">
                    <a:moveTo>
                      <a:pt x="292894" y="556736"/>
                    </a:moveTo>
                    <a:lnTo>
                      <a:pt x="292894" y="607219"/>
                    </a:lnTo>
                    <a:lnTo>
                      <a:pt x="254794" y="607219"/>
                    </a:lnTo>
                    <a:lnTo>
                      <a:pt x="254794" y="556736"/>
                    </a:lnTo>
                    <a:cubicBezTo>
                      <a:pt x="232886" y="549116"/>
                      <a:pt x="216694" y="528161"/>
                      <a:pt x="216694" y="502444"/>
                    </a:cubicBezTo>
                    <a:cubicBezTo>
                      <a:pt x="216694" y="471011"/>
                      <a:pt x="242411" y="445294"/>
                      <a:pt x="273844" y="445294"/>
                    </a:cubicBezTo>
                    <a:cubicBezTo>
                      <a:pt x="305276" y="445294"/>
                      <a:pt x="330994" y="471011"/>
                      <a:pt x="330994" y="502444"/>
                    </a:cubicBezTo>
                    <a:cubicBezTo>
                      <a:pt x="330994" y="527209"/>
                      <a:pt x="314801" y="548164"/>
                      <a:pt x="292894" y="556736"/>
                    </a:cubicBezTo>
                    <a:close/>
                    <a:moveTo>
                      <a:pt x="130969" y="207169"/>
                    </a:moveTo>
                    <a:cubicBezTo>
                      <a:pt x="130969" y="128111"/>
                      <a:pt x="194786" y="64294"/>
                      <a:pt x="273844" y="64294"/>
                    </a:cubicBezTo>
                    <a:cubicBezTo>
                      <a:pt x="352901" y="64294"/>
                      <a:pt x="416719" y="128111"/>
                      <a:pt x="416719" y="207169"/>
                    </a:cubicBezTo>
                    <a:lnTo>
                      <a:pt x="416719" y="312896"/>
                    </a:lnTo>
                    <a:lnTo>
                      <a:pt x="273844" y="302419"/>
                    </a:lnTo>
                    <a:lnTo>
                      <a:pt x="130969" y="312896"/>
                    </a:lnTo>
                    <a:lnTo>
                      <a:pt x="130969" y="207169"/>
                    </a:lnTo>
                    <a:close/>
                    <a:moveTo>
                      <a:pt x="473869" y="316706"/>
                    </a:moveTo>
                    <a:lnTo>
                      <a:pt x="473869" y="207169"/>
                    </a:lnTo>
                    <a:cubicBezTo>
                      <a:pt x="473869" y="96679"/>
                      <a:pt x="384334" y="7144"/>
                      <a:pt x="273844" y="7144"/>
                    </a:cubicBezTo>
                    <a:cubicBezTo>
                      <a:pt x="163354" y="7144"/>
                      <a:pt x="73819" y="96679"/>
                      <a:pt x="73819" y="207169"/>
                    </a:cubicBezTo>
                    <a:lnTo>
                      <a:pt x="73819" y="316706"/>
                    </a:lnTo>
                    <a:lnTo>
                      <a:pt x="7144" y="321469"/>
                    </a:lnTo>
                    <a:lnTo>
                      <a:pt x="7144" y="683419"/>
                    </a:lnTo>
                    <a:lnTo>
                      <a:pt x="273844" y="702469"/>
                    </a:lnTo>
                    <a:lnTo>
                      <a:pt x="540544" y="683419"/>
                    </a:lnTo>
                    <a:lnTo>
                      <a:pt x="540544" y="321469"/>
                    </a:lnTo>
                    <a:lnTo>
                      <a:pt x="473869" y="316706"/>
                    </a:lnTo>
                    <a:close/>
                  </a:path>
                </a:pathLst>
              </a:custGeom>
              <a:solidFill>
                <a:srgbClr val="2A3132"/>
              </a:solidFill>
              <a:ln w="19050" cap="flat">
                <a:solidFill>
                  <a:schemeClr val="lt1"/>
                </a:solidFill>
                <a:prstDash val="solid"/>
                <a:miter/>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120" name="TextBox 119">
              <a:extLst>
                <a:ext uri="{FF2B5EF4-FFF2-40B4-BE49-F238E27FC236}">
                  <a16:creationId xmlns:a16="http://schemas.microsoft.com/office/drawing/2014/main" id="{6D402E84-1936-41DB-87D2-2D1116AA0351}"/>
                </a:ext>
              </a:extLst>
            </p:cNvPr>
            <p:cNvSpPr txBox="1"/>
            <p:nvPr/>
          </p:nvSpPr>
          <p:spPr>
            <a:xfrm>
              <a:off x="9941619" y="3247704"/>
              <a:ext cx="1654974"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mn-cs"/>
                </a:rPr>
                <a:t>Maintain Student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Regularly update  student profile and pertinent data</a:t>
              </a:r>
              <a:endParaRPr kumimoji="0" lang="en-US" altLang="en-US" sz="1200" b="0" i="0" u="none" strike="noStrike" kern="1200" cap="none" spc="0" normalizeH="0" baseline="0" noProof="0" dirty="0">
                <a:ln>
                  <a:noFill/>
                </a:ln>
                <a:solidFill>
                  <a:srgbClr val="013467"/>
                </a:solidFill>
                <a:effectLst/>
                <a:uLnTx/>
                <a:uFillTx/>
                <a:latin typeface="Tahoma"/>
                <a:ea typeface="+mn-ea"/>
                <a:cs typeface="+mn-cs"/>
              </a:endParaRPr>
            </a:p>
          </p:txBody>
        </p:sp>
        <p:grpSp>
          <p:nvGrpSpPr>
            <p:cNvPr id="46" name="Group 45">
              <a:extLst>
                <a:ext uri="{FF2B5EF4-FFF2-40B4-BE49-F238E27FC236}">
                  <a16:creationId xmlns:a16="http://schemas.microsoft.com/office/drawing/2014/main" id="{8E9E66B8-A463-40E5-87CA-1E8AEB40D061}"/>
                </a:ext>
              </a:extLst>
            </p:cNvPr>
            <p:cNvGrpSpPr/>
            <p:nvPr/>
          </p:nvGrpSpPr>
          <p:grpSpPr>
            <a:xfrm>
              <a:off x="10257025" y="2271099"/>
              <a:ext cx="668758" cy="586136"/>
              <a:chOff x="10553638" y="3505054"/>
              <a:chExt cx="668758" cy="586136"/>
            </a:xfrm>
          </p:grpSpPr>
          <p:sp>
            <p:nvSpPr>
              <p:cNvPr id="20" name="Freeform: Shape 19">
                <a:extLst>
                  <a:ext uri="{FF2B5EF4-FFF2-40B4-BE49-F238E27FC236}">
                    <a16:creationId xmlns:a16="http://schemas.microsoft.com/office/drawing/2014/main" id="{0B204CF1-73FD-4AFE-BF11-AE4A6793062D}"/>
                  </a:ext>
                </a:extLst>
              </p:cNvPr>
              <p:cNvSpPr/>
              <p:nvPr/>
            </p:nvSpPr>
            <p:spPr>
              <a:xfrm>
                <a:off x="10837861" y="3505054"/>
                <a:ext cx="100313" cy="137914"/>
              </a:xfrm>
              <a:custGeom>
                <a:avLst/>
                <a:gdLst>
                  <a:gd name="connsiteX0" fmla="*/ 66876 w 100313"/>
                  <a:gd name="connsiteY0" fmla="*/ 137915 h 137914"/>
                  <a:gd name="connsiteX1" fmla="*/ 33438 w 100313"/>
                  <a:gd name="connsiteY1" fmla="*/ 137915 h 137914"/>
                  <a:gd name="connsiteX2" fmla="*/ 0 w 100313"/>
                  <a:gd name="connsiteY2" fmla="*/ 103436 h 137914"/>
                  <a:gd name="connsiteX3" fmla="*/ 0 w 100313"/>
                  <a:gd name="connsiteY3" fmla="*/ 34479 h 137914"/>
                  <a:gd name="connsiteX4" fmla="*/ 33438 w 100313"/>
                  <a:gd name="connsiteY4" fmla="*/ 0 h 137914"/>
                  <a:gd name="connsiteX5" fmla="*/ 66876 w 100313"/>
                  <a:gd name="connsiteY5" fmla="*/ 0 h 137914"/>
                  <a:gd name="connsiteX6" fmla="*/ 100314 w 100313"/>
                  <a:gd name="connsiteY6" fmla="*/ 34479 h 137914"/>
                  <a:gd name="connsiteX7" fmla="*/ 100314 w 100313"/>
                  <a:gd name="connsiteY7" fmla="*/ 103436 h 137914"/>
                  <a:gd name="connsiteX8" fmla="*/ 66876 w 100313"/>
                  <a:gd name="connsiteY8" fmla="*/ 137915 h 13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13" h="137914">
                    <a:moveTo>
                      <a:pt x="66876" y="137915"/>
                    </a:moveTo>
                    <a:lnTo>
                      <a:pt x="33438" y="137915"/>
                    </a:lnTo>
                    <a:cubicBezTo>
                      <a:pt x="15047" y="137915"/>
                      <a:pt x="0" y="122399"/>
                      <a:pt x="0" y="103436"/>
                    </a:cubicBezTo>
                    <a:lnTo>
                      <a:pt x="0" y="34479"/>
                    </a:lnTo>
                    <a:cubicBezTo>
                      <a:pt x="0" y="15515"/>
                      <a:pt x="15047" y="0"/>
                      <a:pt x="33438" y="0"/>
                    </a:cubicBezTo>
                    <a:lnTo>
                      <a:pt x="66876" y="0"/>
                    </a:lnTo>
                    <a:cubicBezTo>
                      <a:pt x="85267" y="0"/>
                      <a:pt x="100314" y="15515"/>
                      <a:pt x="100314" y="34479"/>
                    </a:cubicBezTo>
                    <a:lnTo>
                      <a:pt x="100314" y="103436"/>
                    </a:lnTo>
                    <a:cubicBezTo>
                      <a:pt x="100314" y="122399"/>
                      <a:pt x="85267" y="137915"/>
                      <a:pt x="66876" y="137915"/>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 name="Freeform: Shape 20">
                <a:extLst>
                  <a:ext uri="{FF2B5EF4-FFF2-40B4-BE49-F238E27FC236}">
                    <a16:creationId xmlns:a16="http://schemas.microsoft.com/office/drawing/2014/main" id="{1CBB2F52-D8FA-4743-B0C2-5128AF114E66}"/>
                  </a:ext>
                </a:extLst>
              </p:cNvPr>
              <p:cNvSpPr/>
              <p:nvPr/>
            </p:nvSpPr>
            <p:spPr>
              <a:xfrm>
                <a:off x="10553638" y="3608490"/>
                <a:ext cx="668758" cy="482700"/>
              </a:xfrm>
              <a:custGeom>
                <a:avLst/>
                <a:gdLst>
                  <a:gd name="connsiteX0" fmla="*/ 601883 w 668758"/>
                  <a:gd name="connsiteY0" fmla="*/ 206872 h 482700"/>
                  <a:gd name="connsiteX1" fmla="*/ 401255 w 668758"/>
                  <a:gd name="connsiteY1" fmla="*/ 206872 h 482700"/>
                  <a:gd name="connsiteX2" fmla="*/ 401255 w 668758"/>
                  <a:gd name="connsiteY2" fmla="*/ 172393 h 482700"/>
                  <a:gd name="connsiteX3" fmla="*/ 601883 w 668758"/>
                  <a:gd name="connsiteY3" fmla="*/ 172393 h 482700"/>
                  <a:gd name="connsiteX4" fmla="*/ 601883 w 668758"/>
                  <a:gd name="connsiteY4" fmla="*/ 206872 h 482700"/>
                  <a:gd name="connsiteX5" fmla="*/ 601883 w 668758"/>
                  <a:gd name="connsiteY5" fmla="*/ 310308 h 482700"/>
                  <a:gd name="connsiteX6" fmla="*/ 401255 w 668758"/>
                  <a:gd name="connsiteY6" fmla="*/ 310308 h 482700"/>
                  <a:gd name="connsiteX7" fmla="*/ 401255 w 668758"/>
                  <a:gd name="connsiteY7" fmla="*/ 275829 h 482700"/>
                  <a:gd name="connsiteX8" fmla="*/ 601883 w 668758"/>
                  <a:gd name="connsiteY8" fmla="*/ 275829 h 482700"/>
                  <a:gd name="connsiteX9" fmla="*/ 601883 w 668758"/>
                  <a:gd name="connsiteY9" fmla="*/ 310308 h 482700"/>
                  <a:gd name="connsiteX10" fmla="*/ 601883 w 668758"/>
                  <a:gd name="connsiteY10" fmla="*/ 413744 h 482700"/>
                  <a:gd name="connsiteX11" fmla="*/ 401255 w 668758"/>
                  <a:gd name="connsiteY11" fmla="*/ 413744 h 482700"/>
                  <a:gd name="connsiteX12" fmla="*/ 401255 w 668758"/>
                  <a:gd name="connsiteY12" fmla="*/ 379265 h 482700"/>
                  <a:gd name="connsiteX13" fmla="*/ 601883 w 668758"/>
                  <a:gd name="connsiteY13" fmla="*/ 379265 h 482700"/>
                  <a:gd name="connsiteX14" fmla="*/ 601883 w 668758"/>
                  <a:gd name="connsiteY14" fmla="*/ 413744 h 482700"/>
                  <a:gd name="connsiteX15" fmla="*/ 334379 w 668758"/>
                  <a:gd name="connsiteY15" fmla="*/ 413744 h 482700"/>
                  <a:gd name="connsiteX16" fmla="*/ 66876 w 668758"/>
                  <a:gd name="connsiteY16" fmla="*/ 413744 h 482700"/>
                  <a:gd name="connsiteX17" fmla="*/ 66876 w 668758"/>
                  <a:gd name="connsiteY17" fmla="*/ 344786 h 482700"/>
                  <a:gd name="connsiteX18" fmla="*/ 80251 w 668758"/>
                  <a:gd name="connsiteY18" fmla="*/ 317203 h 482700"/>
                  <a:gd name="connsiteX19" fmla="*/ 145455 w 668758"/>
                  <a:gd name="connsiteY19" fmla="*/ 284449 h 482700"/>
                  <a:gd name="connsiteX20" fmla="*/ 200628 w 668758"/>
                  <a:gd name="connsiteY20" fmla="*/ 275829 h 482700"/>
                  <a:gd name="connsiteX21" fmla="*/ 255800 w 668758"/>
                  <a:gd name="connsiteY21" fmla="*/ 284449 h 482700"/>
                  <a:gd name="connsiteX22" fmla="*/ 321004 w 668758"/>
                  <a:gd name="connsiteY22" fmla="*/ 317203 h 482700"/>
                  <a:gd name="connsiteX23" fmla="*/ 334379 w 668758"/>
                  <a:gd name="connsiteY23" fmla="*/ 344786 h 482700"/>
                  <a:gd name="connsiteX24" fmla="*/ 334379 w 668758"/>
                  <a:gd name="connsiteY24" fmla="*/ 413744 h 482700"/>
                  <a:gd name="connsiteX25" fmla="*/ 200628 w 668758"/>
                  <a:gd name="connsiteY25" fmla="*/ 120675 h 482700"/>
                  <a:gd name="connsiteX26" fmla="*/ 267503 w 668758"/>
                  <a:gd name="connsiteY26" fmla="*/ 189632 h 482700"/>
                  <a:gd name="connsiteX27" fmla="*/ 200628 w 668758"/>
                  <a:gd name="connsiteY27" fmla="*/ 258590 h 482700"/>
                  <a:gd name="connsiteX28" fmla="*/ 133752 w 668758"/>
                  <a:gd name="connsiteY28" fmla="*/ 189632 h 482700"/>
                  <a:gd name="connsiteX29" fmla="*/ 200628 w 668758"/>
                  <a:gd name="connsiteY29" fmla="*/ 120675 h 482700"/>
                  <a:gd name="connsiteX30" fmla="*/ 635320 w 668758"/>
                  <a:gd name="connsiteY30" fmla="*/ 0 h 482700"/>
                  <a:gd name="connsiteX31" fmla="*/ 417974 w 668758"/>
                  <a:gd name="connsiteY31" fmla="*/ 0 h 482700"/>
                  <a:gd name="connsiteX32" fmla="*/ 351098 w 668758"/>
                  <a:gd name="connsiteY32" fmla="*/ 68957 h 482700"/>
                  <a:gd name="connsiteX33" fmla="*/ 317660 w 668758"/>
                  <a:gd name="connsiteY33" fmla="*/ 68957 h 482700"/>
                  <a:gd name="connsiteX34" fmla="*/ 250784 w 668758"/>
                  <a:gd name="connsiteY34" fmla="*/ 0 h 482700"/>
                  <a:gd name="connsiteX35" fmla="*/ 33438 w 668758"/>
                  <a:gd name="connsiteY35" fmla="*/ 0 h 482700"/>
                  <a:gd name="connsiteX36" fmla="*/ 0 w 668758"/>
                  <a:gd name="connsiteY36" fmla="*/ 34479 h 482700"/>
                  <a:gd name="connsiteX37" fmla="*/ 0 w 668758"/>
                  <a:gd name="connsiteY37" fmla="*/ 448222 h 482700"/>
                  <a:gd name="connsiteX38" fmla="*/ 33438 w 668758"/>
                  <a:gd name="connsiteY38" fmla="*/ 482701 h 482700"/>
                  <a:gd name="connsiteX39" fmla="*/ 635320 w 668758"/>
                  <a:gd name="connsiteY39" fmla="*/ 482701 h 482700"/>
                  <a:gd name="connsiteX40" fmla="*/ 668758 w 668758"/>
                  <a:gd name="connsiteY40" fmla="*/ 448222 h 482700"/>
                  <a:gd name="connsiteX41" fmla="*/ 668758 w 668758"/>
                  <a:gd name="connsiteY41" fmla="*/ 34479 h 482700"/>
                  <a:gd name="connsiteX42" fmla="*/ 635320 w 668758"/>
                  <a:gd name="connsiteY42" fmla="*/ 0 h 4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8758" h="482700">
                    <a:moveTo>
                      <a:pt x="601883" y="206872"/>
                    </a:moveTo>
                    <a:lnTo>
                      <a:pt x="401255" y="206872"/>
                    </a:lnTo>
                    <a:lnTo>
                      <a:pt x="401255" y="172393"/>
                    </a:lnTo>
                    <a:lnTo>
                      <a:pt x="601883" y="172393"/>
                    </a:lnTo>
                    <a:lnTo>
                      <a:pt x="601883" y="206872"/>
                    </a:lnTo>
                    <a:close/>
                    <a:moveTo>
                      <a:pt x="601883" y="310308"/>
                    </a:moveTo>
                    <a:lnTo>
                      <a:pt x="401255" y="310308"/>
                    </a:lnTo>
                    <a:lnTo>
                      <a:pt x="401255" y="275829"/>
                    </a:lnTo>
                    <a:lnTo>
                      <a:pt x="601883" y="275829"/>
                    </a:lnTo>
                    <a:lnTo>
                      <a:pt x="601883" y="310308"/>
                    </a:lnTo>
                    <a:close/>
                    <a:moveTo>
                      <a:pt x="601883" y="413744"/>
                    </a:moveTo>
                    <a:lnTo>
                      <a:pt x="401255" y="413744"/>
                    </a:lnTo>
                    <a:lnTo>
                      <a:pt x="401255" y="379265"/>
                    </a:lnTo>
                    <a:lnTo>
                      <a:pt x="601883" y="379265"/>
                    </a:lnTo>
                    <a:lnTo>
                      <a:pt x="601883" y="413744"/>
                    </a:lnTo>
                    <a:close/>
                    <a:moveTo>
                      <a:pt x="334379" y="413744"/>
                    </a:moveTo>
                    <a:lnTo>
                      <a:pt x="66876" y="413744"/>
                    </a:lnTo>
                    <a:lnTo>
                      <a:pt x="66876" y="344786"/>
                    </a:lnTo>
                    <a:cubicBezTo>
                      <a:pt x="66876" y="334443"/>
                      <a:pt x="71892" y="324099"/>
                      <a:pt x="80251" y="317203"/>
                    </a:cubicBezTo>
                    <a:cubicBezTo>
                      <a:pt x="98642" y="303412"/>
                      <a:pt x="122048" y="291344"/>
                      <a:pt x="145455" y="284449"/>
                    </a:cubicBezTo>
                    <a:cubicBezTo>
                      <a:pt x="163846" y="279277"/>
                      <a:pt x="182237" y="275829"/>
                      <a:pt x="200628" y="275829"/>
                    </a:cubicBezTo>
                    <a:cubicBezTo>
                      <a:pt x="220690" y="275829"/>
                      <a:pt x="239081" y="279277"/>
                      <a:pt x="255800" y="284449"/>
                    </a:cubicBezTo>
                    <a:cubicBezTo>
                      <a:pt x="279207" y="291344"/>
                      <a:pt x="302613" y="301688"/>
                      <a:pt x="321004" y="317203"/>
                    </a:cubicBezTo>
                    <a:cubicBezTo>
                      <a:pt x="329364" y="324099"/>
                      <a:pt x="334379" y="334443"/>
                      <a:pt x="334379" y="344786"/>
                    </a:cubicBezTo>
                    <a:lnTo>
                      <a:pt x="334379" y="413744"/>
                    </a:lnTo>
                    <a:close/>
                    <a:moveTo>
                      <a:pt x="200628" y="120675"/>
                    </a:moveTo>
                    <a:cubicBezTo>
                      <a:pt x="237409" y="120675"/>
                      <a:pt x="267503" y="151706"/>
                      <a:pt x="267503" y="189632"/>
                    </a:cubicBezTo>
                    <a:cubicBezTo>
                      <a:pt x="267503" y="227559"/>
                      <a:pt x="237409" y="258590"/>
                      <a:pt x="200628" y="258590"/>
                    </a:cubicBezTo>
                    <a:cubicBezTo>
                      <a:pt x="163846" y="258590"/>
                      <a:pt x="133752" y="227559"/>
                      <a:pt x="133752" y="189632"/>
                    </a:cubicBezTo>
                    <a:cubicBezTo>
                      <a:pt x="133752" y="151706"/>
                      <a:pt x="163846" y="120675"/>
                      <a:pt x="200628" y="120675"/>
                    </a:cubicBezTo>
                    <a:close/>
                    <a:moveTo>
                      <a:pt x="635320" y="0"/>
                    </a:moveTo>
                    <a:lnTo>
                      <a:pt x="417974" y="0"/>
                    </a:lnTo>
                    <a:cubicBezTo>
                      <a:pt x="417974" y="37926"/>
                      <a:pt x="387880" y="68957"/>
                      <a:pt x="351098" y="68957"/>
                    </a:cubicBezTo>
                    <a:lnTo>
                      <a:pt x="317660" y="68957"/>
                    </a:lnTo>
                    <a:cubicBezTo>
                      <a:pt x="280879" y="68957"/>
                      <a:pt x="250784" y="37926"/>
                      <a:pt x="250784" y="0"/>
                    </a:cubicBezTo>
                    <a:lnTo>
                      <a:pt x="33438" y="0"/>
                    </a:lnTo>
                    <a:cubicBezTo>
                      <a:pt x="15047" y="0"/>
                      <a:pt x="0" y="15515"/>
                      <a:pt x="0" y="34479"/>
                    </a:cubicBezTo>
                    <a:lnTo>
                      <a:pt x="0" y="448222"/>
                    </a:lnTo>
                    <a:cubicBezTo>
                      <a:pt x="0" y="467185"/>
                      <a:pt x="15047" y="482701"/>
                      <a:pt x="33438" y="482701"/>
                    </a:cubicBezTo>
                    <a:lnTo>
                      <a:pt x="635320" y="482701"/>
                    </a:lnTo>
                    <a:cubicBezTo>
                      <a:pt x="653711" y="482701"/>
                      <a:pt x="668758" y="467185"/>
                      <a:pt x="668758" y="448222"/>
                    </a:cubicBezTo>
                    <a:lnTo>
                      <a:pt x="668758" y="34479"/>
                    </a:lnTo>
                    <a:cubicBezTo>
                      <a:pt x="668758" y="15515"/>
                      <a:pt x="653711" y="0"/>
                      <a:pt x="635320" y="0"/>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sp>
        <p:nvSpPr>
          <p:cNvPr id="117" name="TextBox 116">
            <a:extLst>
              <a:ext uri="{FF2B5EF4-FFF2-40B4-BE49-F238E27FC236}">
                <a16:creationId xmlns:a16="http://schemas.microsoft.com/office/drawing/2014/main" id="{20C6D466-AEC1-43D7-8BC0-E60FD2047F53}"/>
              </a:ext>
            </a:extLst>
          </p:cNvPr>
          <p:cNvSpPr txBox="1"/>
          <p:nvPr/>
        </p:nvSpPr>
        <p:spPr>
          <a:xfrm>
            <a:off x="2863007" y="3298247"/>
            <a:ext cx="21967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mn-cs"/>
              </a:rPr>
              <a:t>Gain Ownership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Match to existing SSIDs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Request new SSID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p:txBody>
      </p:sp>
      <p:sp>
        <p:nvSpPr>
          <p:cNvPr id="16" name="TextBox 15">
            <a:extLst>
              <a:ext uri="{FF2B5EF4-FFF2-40B4-BE49-F238E27FC236}">
                <a16:creationId xmlns:a16="http://schemas.microsoft.com/office/drawing/2014/main" id="{F0EC37A0-C27F-36D2-5BAF-22D199887C3A}"/>
              </a:ext>
            </a:extLst>
          </p:cNvPr>
          <p:cNvSpPr txBox="1"/>
          <p:nvPr/>
        </p:nvSpPr>
        <p:spPr>
          <a:xfrm>
            <a:off x="7547870" y="3298247"/>
            <a:ext cx="2196712"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Tahoma"/>
              </a:rPr>
              <a:t>Possible Anomaly Resolution </a:t>
            </a:r>
            <a:endParaRPr kumimoji="0" lang="en-US" sz="1600" b="1"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Combine any resulting MIDS triggered and detected after submission</a:t>
            </a:r>
          </a:p>
        </p:txBody>
      </p:sp>
      <p:sp>
        <p:nvSpPr>
          <p:cNvPr id="22" name="Oval 21">
            <a:extLst>
              <a:ext uri="{FF2B5EF4-FFF2-40B4-BE49-F238E27FC236}">
                <a16:creationId xmlns:a16="http://schemas.microsoft.com/office/drawing/2014/main" id="{BAC5F252-4319-32ED-602D-35312314BE18}"/>
              </a:ext>
            </a:extLst>
          </p:cNvPr>
          <p:cNvSpPr/>
          <p:nvPr/>
        </p:nvSpPr>
        <p:spPr bwMode="auto">
          <a:xfrm>
            <a:off x="7896060" y="2011635"/>
            <a:ext cx="1097280" cy="1097280"/>
          </a:xfrm>
          <a:prstGeom prst="ellips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0" name="Oval 59">
            <a:extLst>
              <a:ext uri="{FF2B5EF4-FFF2-40B4-BE49-F238E27FC236}">
                <a16:creationId xmlns:a16="http://schemas.microsoft.com/office/drawing/2014/main" id="{937F0791-D0BE-440E-8AD8-C1A2232A2CF0}"/>
              </a:ext>
            </a:extLst>
          </p:cNvPr>
          <p:cNvSpPr/>
          <p:nvPr/>
        </p:nvSpPr>
        <p:spPr bwMode="auto">
          <a:xfrm>
            <a:off x="3276377" y="2011635"/>
            <a:ext cx="1097280" cy="1097280"/>
          </a:xfrm>
          <a:prstGeom prst="ellips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7" name="Graphic 66" descr="Tools with solid fill">
            <a:extLst>
              <a:ext uri="{FF2B5EF4-FFF2-40B4-BE49-F238E27FC236}">
                <a16:creationId xmlns:a16="http://schemas.microsoft.com/office/drawing/2014/main" id="{CBDBE070-7B1B-270D-2B7C-30F7256625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17513" y="2194515"/>
            <a:ext cx="685800" cy="685800"/>
          </a:xfrm>
          <a:prstGeom prst="rect">
            <a:avLst/>
          </a:prstGeom>
        </p:spPr>
      </p:pic>
      <p:pic>
        <p:nvPicPr>
          <p:cNvPr id="69" name="Graphic 68" descr="Lock with solid fill">
            <a:extLst>
              <a:ext uri="{FF2B5EF4-FFF2-40B4-BE49-F238E27FC236}">
                <a16:creationId xmlns:a16="http://schemas.microsoft.com/office/drawing/2014/main" id="{1EADEB5D-94E6-1EEA-5A25-1B873619A1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6722" y="2202744"/>
            <a:ext cx="685800" cy="685800"/>
          </a:xfrm>
          <a:prstGeom prst="rect">
            <a:avLst/>
          </a:prstGeom>
        </p:spPr>
      </p:pic>
      <p:sp>
        <p:nvSpPr>
          <p:cNvPr id="7" name="Footer Placeholder 12">
            <a:extLst>
              <a:ext uri="{FF2B5EF4-FFF2-40B4-BE49-F238E27FC236}">
                <a16:creationId xmlns:a16="http://schemas.microsoft.com/office/drawing/2014/main" id="{E0878488-3CA2-6D52-8A8E-C34302ECA0CE}"/>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20842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E212-1DD2-4906-A82E-C94FDAD49021}"/>
              </a:ext>
            </a:extLst>
          </p:cNvPr>
          <p:cNvSpPr>
            <a:spLocks noGrp="1"/>
          </p:cNvSpPr>
          <p:nvPr>
            <p:ph type="title"/>
          </p:nvPr>
        </p:nvSpPr>
        <p:spPr>
          <a:xfrm>
            <a:off x="432000" y="375930"/>
            <a:ext cx="11340000" cy="432000"/>
          </a:xfrm>
        </p:spPr>
        <p:txBody>
          <a:bodyPr/>
          <a:lstStyle/>
          <a:p>
            <a:r>
              <a:rPr lang="en-US" b="1" dirty="0"/>
              <a:t>Demo Search for Student</a:t>
            </a:r>
          </a:p>
        </p:txBody>
      </p:sp>
      <p:pic>
        <p:nvPicPr>
          <p:cNvPr id="6" name="Picture 5">
            <a:extLst>
              <a:ext uri="{FF2B5EF4-FFF2-40B4-BE49-F238E27FC236}">
                <a16:creationId xmlns:a16="http://schemas.microsoft.com/office/drawing/2014/main" id="{F521BA14-20F6-4E02-84C5-BCF5330244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265" y="1265475"/>
            <a:ext cx="10905470" cy="3138493"/>
          </a:xfrm>
          <a:prstGeom prst="rect">
            <a:avLst/>
          </a:prstGeom>
          <a:ln>
            <a:noFill/>
          </a:ln>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C9F8DB09-B3AE-47B5-9899-AAF5EFC80436}"/>
              </a:ext>
            </a:extLst>
          </p:cNvPr>
          <p:cNvSpPr/>
          <p:nvPr/>
        </p:nvSpPr>
        <p:spPr>
          <a:xfrm>
            <a:off x="2878187" y="4659463"/>
            <a:ext cx="7347192" cy="1073427"/>
          </a:xfrm>
          <a:prstGeom prst="rect">
            <a:avLst/>
          </a:prstGeom>
          <a:solidFill>
            <a:srgbClr val="FF7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Search by SSID is an exact search using a state identifier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Search by Demographics locates students who have been enrolled in California public schools when the SSID is unavailable</a:t>
            </a:r>
          </a:p>
        </p:txBody>
      </p:sp>
      <p:sp>
        <p:nvSpPr>
          <p:cNvPr id="4" name="Slide Number Placeholder 3">
            <a:extLst>
              <a:ext uri="{FF2B5EF4-FFF2-40B4-BE49-F238E27FC236}">
                <a16:creationId xmlns:a16="http://schemas.microsoft.com/office/drawing/2014/main" id="{CAC9753B-1A54-40C1-8949-1339B129CF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Footer Placeholder 12">
            <a:extLst>
              <a:ext uri="{FF2B5EF4-FFF2-40B4-BE49-F238E27FC236}">
                <a16:creationId xmlns:a16="http://schemas.microsoft.com/office/drawing/2014/main" id="{153A38C0-0768-3D4D-A3A2-2C23810C17FC}"/>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679461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6357-34E8-4468-BA49-677DF0E5DBDA}"/>
              </a:ext>
            </a:extLst>
          </p:cNvPr>
          <p:cNvSpPr>
            <a:spLocks noGrp="1"/>
          </p:cNvSpPr>
          <p:nvPr>
            <p:ph type="title"/>
          </p:nvPr>
        </p:nvSpPr>
        <p:spPr>
          <a:xfrm>
            <a:off x="426000" y="401744"/>
            <a:ext cx="11340000" cy="432000"/>
          </a:xfrm>
        </p:spPr>
        <p:txBody>
          <a:bodyPr/>
          <a:lstStyle/>
          <a:p>
            <a:r>
              <a:rPr lang="en-US" b="1" dirty="0"/>
              <a:t>Demo Request SSID</a:t>
            </a:r>
          </a:p>
        </p:txBody>
      </p:sp>
      <p:pic>
        <p:nvPicPr>
          <p:cNvPr id="8" name="Picture 7">
            <a:extLst>
              <a:ext uri="{FF2B5EF4-FFF2-40B4-BE49-F238E27FC236}">
                <a16:creationId xmlns:a16="http://schemas.microsoft.com/office/drawing/2014/main" id="{EF0C2AAE-E75E-4665-8558-084AEFDED6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6485" y="1779463"/>
            <a:ext cx="7884099" cy="3640180"/>
          </a:xfrm>
          <a:prstGeom prst="rect">
            <a:avLst/>
          </a:prstGeom>
          <a:ln>
            <a:noFill/>
          </a:ln>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0CDFB654-06AF-42AE-8EBA-2BF93E606086}"/>
              </a:ext>
            </a:extLst>
          </p:cNvPr>
          <p:cNvSpPr/>
          <p:nvPr/>
        </p:nvSpPr>
        <p:spPr>
          <a:xfrm>
            <a:off x="698143" y="1937657"/>
            <a:ext cx="2654657" cy="2688771"/>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Toggle between Student Search and Request SSID to perform a more advanced search. After an advanced search the option to request an SSID will appear</a:t>
            </a:r>
          </a:p>
        </p:txBody>
      </p:sp>
      <p:sp>
        <p:nvSpPr>
          <p:cNvPr id="5" name="Slide Number Placeholder 4">
            <a:extLst>
              <a:ext uri="{FF2B5EF4-FFF2-40B4-BE49-F238E27FC236}">
                <a16:creationId xmlns:a16="http://schemas.microsoft.com/office/drawing/2014/main" id="{22C4911C-F858-4EE5-BFA2-3CA4D9A1194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Footer Placeholder 12">
            <a:extLst>
              <a:ext uri="{FF2B5EF4-FFF2-40B4-BE49-F238E27FC236}">
                <a16:creationId xmlns:a16="http://schemas.microsoft.com/office/drawing/2014/main" id="{7FFDD541-0AD7-9CB8-5352-44A1C721D002}"/>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583142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rgbClr val="3FC1BD"/>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6648760" cy="385483"/>
          </a:xfrm>
          <a:noFill/>
          <a:effectLst/>
        </p:spPr>
        <p:txBody>
          <a:bodyPr/>
          <a:lstStyle/>
          <a:p>
            <a:r>
              <a:rPr lang="en-US" dirty="0"/>
              <a:t>Discuss background of the student profile and the Fall1 data population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6</a:t>
            </a:fld>
            <a:endParaRPr lang="en-US"/>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8DFBFB7-1FB4-082C-2B00-BB8A11E89239}"/>
              </a:ext>
            </a:extLst>
          </p:cNvPr>
          <p:cNvPicPr>
            <a:picLocks noChangeAspect="1"/>
          </p:cNvPicPr>
          <p:nvPr/>
        </p:nvPicPr>
        <p:blipFill>
          <a:blip r:embed="rId6"/>
          <a:stretch>
            <a:fillRect/>
          </a:stretch>
        </p:blipFill>
        <p:spPr>
          <a:xfrm>
            <a:off x="430032" y="6371999"/>
            <a:ext cx="5572227" cy="414564"/>
          </a:xfrm>
          <a:prstGeom prst="rect">
            <a:avLst/>
          </a:prstGeom>
        </p:spPr>
      </p:pic>
      <p:sp>
        <p:nvSpPr>
          <p:cNvPr id="4" name="Footer Placeholder 3">
            <a:extLst>
              <a:ext uri="{FF2B5EF4-FFF2-40B4-BE49-F238E27FC236}">
                <a16:creationId xmlns:a16="http://schemas.microsoft.com/office/drawing/2014/main" id="{08E873A1-AEE3-B8E6-942B-30AAF9261213}"/>
              </a:ext>
            </a:extLst>
          </p:cNvPr>
          <p:cNvSpPr>
            <a:spLocks noGrp="1"/>
          </p:cNvSpPr>
          <p:nvPr>
            <p:ph type="ftr" sz="quarter" idx="13"/>
          </p:nvPr>
        </p:nvSpPr>
        <p:spPr/>
        <p:txBody>
          <a:bodyPr/>
          <a:lstStyle/>
          <a:p>
            <a:r>
              <a:rPr lang="en-US" noProof="0"/>
              <a:t>Fall 1 Data Population-Live v1.1 –  September 15, 2023</a:t>
            </a: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3CE6-908E-4A1B-A4A7-BEBD3F026AD1}"/>
              </a:ext>
            </a:extLst>
          </p:cNvPr>
          <p:cNvSpPr>
            <a:spLocks noGrp="1"/>
          </p:cNvSpPr>
          <p:nvPr>
            <p:ph type="title"/>
          </p:nvPr>
        </p:nvSpPr>
        <p:spPr>
          <a:xfrm>
            <a:off x="426000" y="309478"/>
            <a:ext cx="11340000" cy="432000"/>
          </a:xfrm>
        </p:spPr>
        <p:txBody>
          <a:bodyPr/>
          <a:lstStyle/>
          <a:p>
            <a:r>
              <a:rPr lang="en-US" b="1" dirty="0"/>
              <a:t>Demo Request SSID</a:t>
            </a:r>
          </a:p>
        </p:txBody>
      </p:sp>
      <p:pic>
        <p:nvPicPr>
          <p:cNvPr id="7" name="Picture 6">
            <a:extLst>
              <a:ext uri="{FF2B5EF4-FFF2-40B4-BE49-F238E27FC236}">
                <a16:creationId xmlns:a16="http://schemas.microsoft.com/office/drawing/2014/main" id="{1BE751F1-5476-48D0-B8F7-5E61508127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6625" y="933420"/>
            <a:ext cx="7406667" cy="5240000"/>
          </a:xfrm>
          <a:prstGeom prst="rect">
            <a:avLst/>
          </a:prstGeom>
          <a:ln>
            <a:noFill/>
          </a:ln>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3A860B18-5F82-4BE8-9AD0-83CA98E93E41}"/>
              </a:ext>
            </a:extLst>
          </p:cNvPr>
          <p:cNvSpPr/>
          <p:nvPr/>
        </p:nvSpPr>
        <p:spPr>
          <a:xfrm>
            <a:off x="7899816" y="1642316"/>
            <a:ext cx="3866184" cy="27928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CFCFC"/>
                </a:solidFill>
                <a:effectLst/>
                <a:uLnTx/>
                <a:uFillTx/>
                <a:latin typeface="Tahoma"/>
                <a:ea typeface="+mn-ea"/>
                <a:cs typeface="+mn-cs"/>
              </a:rPr>
              <a:t>Review all the potential candidates to find the match for your request. Select the name of the student to access the student's profile </a:t>
            </a:r>
          </a:p>
        </p:txBody>
      </p:sp>
      <p:sp>
        <p:nvSpPr>
          <p:cNvPr id="4" name="Slide Number Placeholder 3">
            <a:extLst>
              <a:ext uri="{FF2B5EF4-FFF2-40B4-BE49-F238E27FC236}">
                <a16:creationId xmlns:a16="http://schemas.microsoft.com/office/drawing/2014/main" id="{0F1BBF6E-2690-4179-824D-942CF9224B5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Footer Placeholder 12">
            <a:extLst>
              <a:ext uri="{FF2B5EF4-FFF2-40B4-BE49-F238E27FC236}">
                <a16:creationId xmlns:a16="http://schemas.microsoft.com/office/drawing/2014/main" id="{8D8834C0-90F0-2905-F53A-D31FC06C2E00}"/>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129234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34D3-8856-4D79-8C95-7C5BB0718FAF}"/>
              </a:ext>
            </a:extLst>
          </p:cNvPr>
          <p:cNvSpPr>
            <a:spLocks noGrp="1"/>
          </p:cNvSpPr>
          <p:nvPr>
            <p:ph type="title"/>
          </p:nvPr>
        </p:nvSpPr>
        <p:spPr>
          <a:xfrm>
            <a:off x="426000" y="376894"/>
            <a:ext cx="11340000" cy="432000"/>
          </a:xfrm>
        </p:spPr>
        <p:txBody>
          <a:bodyPr/>
          <a:lstStyle/>
          <a:p>
            <a:r>
              <a:rPr lang="en-US" b="1" dirty="0"/>
              <a:t>Demo Candidate Details</a:t>
            </a:r>
          </a:p>
        </p:txBody>
      </p:sp>
      <p:pic>
        <p:nvPicPr>
          <p:cNvPr id="6" name="Picture 5">
            <a:extLst>
              <a:ext uri="{FF2B5EF4-FFF2-40B4-BE49-F238E27FC236}">
                <a16:creationId xmlns:a16="http://schemas.microsoft.com/office/drawing/2014/main" id="{239D71D6-57AF-4103-BD46-84D0CBF132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5586" y="1118253"/>
            <a:ext cx="9544286" cy="4992857"/>
          </a:xfrm>
          <a:prstGeom prst="rect">
            <a:avLst/>
          </a:prstGeom>
          <a:ln>
            <a:noFill/>
          </a:ln>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BC7C0796-9DC3-42F6-9BED-3244E67E1A67}"/>
              </a:ext>
            </a:extLst>
          </p:cNvPr>
          <p:cNvSpPr/>
          <p:nvPr/>
        </p:nvSpPr>
        <p:spPr>
          <a:xfrm>
            <a:off x="5637729" y="3884151"/>
            <a:ext cx="3189514" cy="170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The Student Detail screen provides access to the complete student profile</a:t>
            </a:r>
          </a:p>
        </p:txBody>
      </p:sp>
      <p:sp>
        <p:nvSpPr>
          <p:cNvPr id="5" name="Slide Number Placeholder 4">
            <a:extLst>
              <a:ext uri="{FF2B5EF4-FFF2-40B4-BE49-F238E27FC236}">
                <a16:creationId xmlns:a16="http://schemas.microsoft.com/office/drawing/2014/main" id="{6364EB9E-C80A-4D60-BBEA-7FB74297DB1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Footer Placeholder 12">
            <a:extLst>
              <a:ext uri="{FF2B5EF4-FFF2-40B4-BE49-F238E27FC236}">
                <a16:creationId xmlns:a16="http://schemas.microsoft.com/office/drawing/2014/main" id="{A7CC27D0-CB5A-AFBC-91BB-58EC9EC67AB2}"/>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661568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57D1-9DC0-46DC-9780-D96FC0394CC6}"/>
              </a:ext>
            </a:extLst>
          </p:cNvPr>
          <p:cNvSpPr>
            <a:spLocks noGrp="1"/>
          </p:cNvSpPr>
          <p:nvPr>
            <p:ph type="title"/>
          </p:nvPr>
        </p:nvSpPr>
        <p:spPr>
          <a:xfrm>
            <a:off x="425999" y="257886"/>
            <a:ext cx="11340000" cy="432000"/>
          </a:xfrm>
        </p:spPr>
        <p:txBody>
          <a:bodyPr/>
          <a:lstStyle/>
          <a:p>
            <a:r>
              <a:rPr lang="en-US" b="1" dirty="0"/>
              <a:t>Demo Create New SSID</a:t>
            </a:r>
          </a:p>
        </p:txBody>
      </p:sp>
      <p:pic>
        <p:nvPicPr>
          <p:cNvPr id="6" name="Picture 5">
            <a:extLst>
              <a:ext uri="{FF2B5EF4-FFF2-40B4-BE49-F238E27FC236}">
                <a16:creationId xmlns:a16="http://schemas.microsoft.com/office/drawing/2014/main" id="{799F7A54-4CE7-498C-9464-50A1F5A7C0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45423" y="907624"/>
            <a:ext cx="7406667" cy="5240000"/>
          </a:xfrm>
          <a:prstGeom prst="rect">
            <a:avLst/>
          </a:prstGeom>
          <a:ln>
            <a:noFill/>
          </a:ln>
          <a:effectLst>
            <a:outerShdw blurRad="63500" algn="ctr" rotWithShape="0">
              <a:prstClr val="black">
                <a:alpha val="40000"/>
              </a:prstClr>
            </a:outerShdw>
          </a:effectLst>
        </p:spPr>
      </p:pic>
      <p:sp>
        <p:nvSpPr>
          <p:cNvPr id="5" name="Rectangle 4">
            <a:extLst>
              <a:ext uri="{FF2B5EF4-FFF2-40B4-BE49-F238E27FC236}">
                <a16:creationId xmlns:a16="http://schemas.microsoft.com/office/drawing/2014/main" id="{71D6C51F-14DE-4596-97EC-3D693DA9B25E}"/>
              </a:ext>
            </a:extLst>
          </p:cNvPr>
          <p:cNvSpPr/>
          <p:nvPr/>
        </p:nvSpPr>
        <p:spPr>
          <a:xfrm>
            <a:off x="545920" y="2616634"/>
            <a:ext cx="2743199" cy="23534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CFCFC"/>
                </a:solidFill>
                <a:effectLst/>
                <a:uLnTx/>
                <a:uFillTx/>
                <a:latin typeface="Tahoma"/>
                <a:ea typeface="+mn-ea"/>
                <a:cs typeface="+mn-cs"/>
              </a:rPr>
              <a:t>When no records match your search criteria select Create A New SSID</a:t>
            </a:r>
          </a:p>
        </p:txBody>
      </p:sp>
      <p:sp>
        <p:nvSpPr>
          <p:cNvPr id="4" name="Slide Number Placeholder 3">
            <a:extLst>
              <a:ext uri="{FF2B5EF4-FFF2-40B4-BE49-F238E27FC236}">
                <a16:creationId xmlns:a16="http://schemas.microsoft.com/office/drawing/2014/main" id="{4100BA82-7168-4A8F-B769-0F32A8B0F4E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3" name="Footer Placeholder 12">
            <a:extLst>
              <a:ext uri="{FF2B5EF4-FFF2-40B4-BE49-F238E27FC236}">
                <a16:creationId xmlns:a16="http://schemas.microsoft.com/office/drawing/2014/main" id="{80C714CF-2E79-6CF6-4CCC-3A0544B68E35}"/>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908491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7760-0706-4BBE-9DAB-BAE0030C63C7}"/>
              </a:ext>
            </a:extLst>
          </p:cNvPr>
          <p:cNvSpPr>
            <a:spLocks noGrp="1"/>
          </p:cNvSpPr>
          <p:nvPr>
            <p:ph type="title"/>
          </p:nvPr>
        </p:nvSpPr>
        <p:spPr>
          <a:xfrm>
            <a:off x="432000" y="356606"/>
            <a:ext cx="11340000" cy="432000"/>
          </a:xfrm>
        </p:spPr>
        <p:txBody>
          <a:bodyPr/>
          <a:lstStyle/>
          <a:p>
            <a:r>
              <a:rPr lang="en-US" b="1" dirty="0"/>
              <a:t>Demo Obtain a New SSID</a:t>
            </a:r>
          </a:p>
        </p:txBody>
      </p:sp>
      <p:pic>
        <p:nvPicPr>
          <p:cNvPr id="6" name="Picture 5">
            <a:extLst>
              <a:ext uri="{FF2B5EF4-FFF2-40B4-BE49-F238E27FC236}">
                <a16:creationId xmlns:a16="http://schemas.microsoft.com/office/drawing/2014/main" id="{9E922407-E41B-4748-8B66-0F45EFF4B4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8849" y="1093327"/>
            <a:ext cx="6299209" cy="5042707"/>
          </a:xfrm>
          <a:prstGeom prst="rect">
            <a:avLst/>
          </a:prstGeom>
          <a:ln>
            <a:noFill/>
          </a:ln>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F4C46357-635F-4AC4-9B6B-6E40532DA8F2}"/>
              </a:ext>
            </a:extLst>
          </p:cNvPr>
          <p:cNvSpPr/>
          <p:nvPr/>
        </p:nvSpPr>
        <p:spPr>
          <a:xfrm>
            <a:off x="8046720" y="2708012"/>
            <a:ext cx="3260585" cy="18133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CFCFC"/>
                </a:solidFill>
                <a:effectLst/>
                <a:uLnTx/>
                <a:uFillTx/>
                <a:latin typeface="Tahoma"/>
                <a:ea typeface="+mn-ea"/>
                <a:cs typeface="+mn-cs"/>
              </a:rPr>
              <a:t>Students with no previous enrollment in CALPADS</a:t>
            </a:r>
          </a:p>
        </p:txBody>
      </p:sp>
      <p:sp>
        <p:nvSpPr>
          <p:cNvPr id="5" name="Slide Number Placeholder 4">
            <a:extLst>
              <a:ext uri="{FF2B5EF4-FFF2-40B4-BE49-F238E27FC236}">
                <a16:creationId xmlns:a16="http://schemas.microsoft.com/office/drawing/2014/main" id="{4634BD03-DA00-4E96-8200-403C8D73365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Footer Placeholder 12">
            <a:extLst>
              <a:ext uri="{FF2B5EF4-FFF2-40B4-BE49-F238E27FC236}">
                <a16:creationId xmlns:a16="http://schemas.microsoft.com/office/drawing/2014/main" id="{A342371E-E435-7390-3043-5531731D90B5}"/>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4093735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udent Information Modal window screenshot showing general demographic fields">
            <a:extLst>
              <a:ext uri="{FF2B5EF4-FFF2-40B4-BE49-F238E27FC236}">
                <a16:creationId xmlns:a16="http://schemas.microsoft.com/office/drawing/2014/main" id="{C461D8A0-CEF4-6747-9F96-9EB500312F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7747" y="1062802"/>
            <a:ext cx="6579397" cy="5003694"/>
          </a:xfrm>
          <a:prstGeom prst="rect">
            <a:avLst/>
          </a:prstGeom>
          <a:effectLst>
            <a:outerShdw blurRad="63500" sx="101000" sy="101000" algn="ctr" rotWithShape="0">
              <a:prstClr val="black">
                <a:alpha val="40000"/>
              </a:prstClr>
            </a:outerShdw>
          </a:effectLst>
        </p:spPr>
      </p:pic>
      <p:sp>
        <p:nvSpPr>
          <p:cNvPr id="2" name="Title 1"/>
          <p:cNvSpPr>
            <a:spLocks noGrp="1"/>
          </p:cNvSpPr>
          <p:nvPr>
            <p:ph type="title"/>
          </p:nvPr>
        </p:nvSpPr>
        <p:spPr>
          <a:xfrm>
            <a:off x="642000" y="331935"/>
            <a:ext cx="11340000" cy="432000"/>
          </a:xfrm>
        </p:spPr>
        <p:txBody>
          <a:bodyPr/>
          <a:lstStyle/>
          <a:p>
            <a:r>
              <a:rPr lang="en-US" b="1" dirty="0"/>
              <a:t>Student Information Details</a:t>
            </a: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2" name="Rectangle: Rounded Corners 14" descr="Highlight box around birth date field">
            <a:extLst>
              <a:ext uri="{FF2B5EF4-FFF2-40B4-BE49-F238E27FC236}">
                <a16:creationId xmlns:a16="http://schemas.microsoft.com/office/drawing/2014/main" id="{479F5255-924C-5344-96BE-EB20DF750B51}"/>
              </a:ext>
            </a:extLst>
          </p:cNvPr>
          <p:cNvSpPr>
            <a:spLocks noChangeAspect="1"/>
          </p:cNvSpPr>
          <p:nvPr/>
        </p:nvSpPr>
        <p:spPr bwMode="auto">
          <a:xfrm>
            <a:off x="4460297" y="1349115"/>
            <a:ext cx="6546847" cy="659568"/>
          </a:xfrm>
          <a:prstGeom prst="roundRect">
            <a:avLst>
              <a:gd name="adj" fmla="val 9030"/>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 name="Rectangle: Rounded Corners 14" descr="Highlight box around gender, birth country fields">
            <a:extLst>
              <a:ext uri="{FF2B5EF4-FFF2-40B4-BE49-F238E27FC236}">
                <a16:creationId xmlns:a16="http://schemas.microsoft.com/office/drawing/2014/main" id="{AEAFB55A-B9AD-DF4C-BB34-39C4341F1032}"/>
              </a:ext>
            </a:extLst>
          </p:cNvPr>
          <p:cNvSpPr>
            <a:spLocks noChangeAspect="1"/>
          </p:cNvSpPr>
          <p:nvPr/>
        </p:nvSpPr>
        <p:spPr bwMode="auto">
          <a:xfrm>
            <a:off x="4460297" y="4681469"/>
            <a:ext cx="3272163" cy="1496773"/>
          </a:xfrm>
          <a:prstGeom prst="roundRect">
            <a:avLst>
              <a:gd name="adj" fmla="val 9030"/>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7E86381C-C4EA-4CBA-8F54-748BAE49B8CB}"/>
              </a:ext>
            </a:extLst>
          </p:cNvPr>
          <p:cNvSpPr/>
          <p:nvPr/>
        </p:nvSpPr>
        <p:spPr>
          <a:xfrm>
            <a:off x="314794" y="1501253"/>
            <a:ext cx="3792510" cy="41537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CFCFC"/>
                </a:solidFill>
                <a:effectLst/>
                <a:uLnTx/>
                <a:uFillTx/>
                <a:latin typeface="Tahoma"/>
                <a:ea typeface="+mn-ea"/>
                <a:cs typeface="+mn-cs"/>
              </a:rPr>
              <a:t>All fields with an asterisk are required. Foreign born students must have the Enrolled in US field populated.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CFCFC"/>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CFCFC"/>
                </a:solidFill>
                <a:effectLst/>
                <a:uLnTx/>
                <a:uFillTx/>
                <a:latin typeface="Tahoma"/>
                <a:ea typeface="+mn-ea"/>
                <a:cs typeface="+mn-cs"/>
              </a:rPr>
              <a:t>Gender and Name changes must be done online. They cannot be changed in the same transaction</a:t>
            </a:r>
          </a:p>
        </p:txBody>
      </p:sp>
      <p:sp>
        <p:nvSpPr>
          <p:cNvPr id="3" name="Footer Placeholder 12">
            <a:extLst>
              <a:ext uri="{FF2B5EF4-FFF2-40B4-BE49-F238E27FC236}">
                <a16:creationId xmlns:a16="http://schemas.microsoft.com/office/drawing/2014/main" id="{2D2CB9B7-D3B1-6E97-534C-088E5E30BD04}"/>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733602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19" y="377404"/>
            <a:ext cx="11340000" cy="432000"/>
          </a:xfrm>
        </p:spPr>
        <p:txBody>
          <a:bodyPr/>
          <a:lstStyle/>
          <a:p>
            <a:r>
              <a:rPr lang="en-US" b="1" dirty="0"/>
              <a:t>Student Information Details</a:t>
            </a: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6" name="TextBox 15">
            <a:extLst>
              <a:ext uri="{FF2B5EF4-FFF2-40B4-BE49-F238E27FC236}">
                <a16:creationId xmlns:a16="http://schemas.microsoft.com/office/drawing/2014/main" id="{6F873FAB-CDF2-4290-9AB6-A075D9B76DE4}"/>
              </a:ext>
            </a:extLst>
          </p:cNvPr>
          <p:cNvSpPr txBox="1"/>
          <p:nvPr/>
        </p:nvSpPr>
        <p:spPr>
          <a:xfrm>
            <a:off x="714749" y="2735489"/>
            <a:ext cx="3212674" cy="2246769"/>
          </a:xfrm>
          <a:prstGeom prst="rect">
            <a:avLst/>
          </a:prstGeom>
          <a:solidFill>
            <a:schemeClr val="accent2"/>
          </a:solid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FCFC"/>
                </a:solidFill>
                <a:effectLst/>
                <a:uLnTx/>
                <a:uFillTx/>
                <a:latin typeface="Tahoma"/>
                <a:ea typeface="+mn-ea"/>
                <a:cs typeface="+mn-cs"/>
              </a:rPr>
              <a:t>Required sections for all submissions for all student information records</a:t>
            </a:r>
          </a:p>
        </p:txBody>
      </p:sp>
      <p:grpSp>
        <p:nvGrpSpPr>
          <p:cNvPr id="3" name="Group 2" descr="Image of SINF modal.">
            <a:extLst>
              <a:ext uri="{FF2B5EF4-FFF2-40B4-BE49-F238E27FC236}">
                <a16:creationId xmlns:a16="http://schemas.microsoft.com/office/drawing/2014/main" id="{4125FF7F-C987-482B-B41D-8DD82239FCC9}"/>
              </a:ext>
            </a:extLst>
          </p:cNvPr>
          <p:cNvGrpSpPr/>
          <p:nvPr/>
        </p:nvGrpSpPr>
        <p:grpSpPr>
          <a:xfrm>
            <a:off x="3927423" y="1041846"/>
            <a:ext cx="7195279" cy="5323517"/>
            <a:chOff x="3927423" y="1041846"/>
            <a:chExt cx="7195279" cy="5323517"/>
          </a:xfrm>
        </p:grpSpPr>
        <p:pic>
          <p:nvPicPr>
            <p:cNvPr id="7" name="Picture 6" descr="Student Information Modal window screenshot showing Ethnicity and Race and Parent Guardian sections.">
              <a:extLst>
                <a:ext uri="{FF2B5EF4-FFF2-40B4-BE49-F238E27FC236}">
                  <a16:creationId xmlns:a16="http://schemas.microsoft.com/office/drawing/2014/main" id="{C75AC358-4069-1043-BE59-8F9B624AD2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4597" y="1041846"/>
              <a:ext cx="6068105" cy="5323517"/>
            </a:xfrm>
            <a:prstGeom prst="rect">
              <a:avLst/>
            </a:prstGeom>
            <a:effectLst>
              <a:outerShdw blurRad="63500" sx="101000" sy="101000" algn="ctr" rotWithShape="0">
                <a:prstClr val="black">
                  <a:alpha val="40000"/>
                </a:prstClr>
              </a:outerShdw>
            </a:effectLst>
          </p:spPr>
        </p:pic>
        <p:cxnSp>
          <p:nvCxnSpPr>
            <p:cNvPr id="247" name="Straight Connector 246">
              <a:extLst>
                <a:ext uri="{FF2B5EF4-FFF2-40B4-BE49-F238E27FC236}">
                  <a16:creationId xmlns:a16="http://schemas.microsoft.com/office/drawing/2014/main" id="{31AF986D-7A52-47B4-8AB2-A5F0DECD0A46}"/>
                </a:ext>
              </a:extLst>
            </p:cNvPr>
            <p:cNvCxnSpPr>
              <a:cxnSpLocks/>
              <a:endCxn id="16" idx="3"/>
            </p:cNvCxnSpPr>
            <p:nvPr/>
          </p:nvCxnSpPr>
          <p:spPr bwMode="auto">
            <a:xfrm flipH="1">
              <a:off x="3927423" y="2287219"/>
              <a:ext cx="1127174" cy="1275707"/>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
          <p:nvSpPr>
            <p:cNvPr id="63" name="Rectangle: Rounded Corners 14">
              <a:extLst>
                <a:ext uri="{FF2B5EF4-FFF2-40B4-BE49-F238E27FC236}">
                  <a16:creationId xmlns:a16="http://schemas.microsoft.com/office/drawing/2014/main" id="{AEAFB55A-B9AD-DF4C-BB34-39C4341F1032}"/>
                </a:ext>
              </a:extLst>
            </p:cNvPr>
            <p:cNvSpPr>
              <a:spLocks noChangeAspect="1"/>
            </p:cNvSpPr>
            <p:nvPr/>
          </p:nvSpPr>
          <p:spPr bwMode="auto">
            <a:xfrm>
              <a:off x="5054598" y="3982289"/>
              <a:ext cx="6068104" cy="2150632"/>
            </a:xfrm>
            <a:prstGeom prst="roundRect">
              <a:avLst>
                <a:gd name="adj" fmla="val 9030"/>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66" name="Straight Connector 65">
              <a:extLst>
                <a:ext uri="{FF2B5EF4-FFF2-40B4-BE49-F238E27FC236}">
                  <a16:creationId xmlns:a16="http://schemas.microsoft.com/office/drawing/2014/main" id="{A670259E-A08C-CF49-9F42-40D24036ABEE}"/>
                </a:ext>
              </a:extLst>
            </p:cNvPr>
            <p:cNvCxnSpPr>
              <a:cxnSpLocks/>
              <a:endCxn id="16" idx="3"/>
            </p:cNvCxnSpPr>
            <p:nvPr/>
          </p:nvCxnSpPr>
          <p:spPr bwMode="auto">
            <a:xfrm flipH="1" flipV="1">
              <a:off x="3927423" y="3562926"/>
              <a:ext cx="1127174" cy="1438830"/>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
          <p:nvSpPr>
            <p:cNvPr id="22" name="Rectangle: Rounded Corners 14">
              <a:extLst>
                <a:ext uri="{FF2B5EF4-FFF2-40B4-BE49-F238E27FC236}">
                  <a16:creationId xmlns:a16="http://schemas.microsoft.com/office/drawing/2014/main" id="{E4C364B3-B271-454C-AB10-4EE9B92F7376}"/>
                </a:ext>
              </a:extLst>
            </p:cNvPr>
            <p:cNvSpPr>
              <a:spLocks noChangeAspect="1"/>
            </p:cNvSpPr>
            <p:nvPr/>
          </p:nvSpPr>
          <p:spPr bwMode="auto">
            <a:xfrm>
              <a:off x="5054598" y="1041846"/>
              <a:ext cx="6068103" cy="2708001"/>
            </a:xfrm>
            <a:prstGeom prst="roundRect">
              <a:avLst>
                <a:gd name="adj" fmla="val 9030"/>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6" name="Footer Placeholder 12">
            <a:extLst>
              <a:ext uri="{FF2B5EF4-FFF2-40B4-BE49-F238E27FC236}">
                <a16:creationId xmlns:a16="http://schemas.microsoft.com/office/drawing/2014/main" id="{144C5F4F-6E7E-EDF8-B406-9808916DE9FA}"/>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979882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ddress modal">
            <a:extLst>
              <a:ext uri="{FF2B5EF4-FFF2-40B4-BE49-F238E27FC236}">
                <a16:creationId xmlns:a16="http://schemas.microsoft.com/office/drawing/2014/main" id="{8E1B0824-87CE-154C-AA2D-6DAC7ED409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4768" y="895010"/>
            <a:ext cx="5877310" cy="5222640"/>
          </a:xfrm>
          <a:prstGeom prst="rect">
            <a:avLst/>
          </a:prstGeom>
          <a:effectLst>
            <a:outerShdw blurRad="63500" sx="101000" sy="101000" algn="ctr" rotWithShape="0">
              <a:prstClr val="black">
                <a:alpha val="25000"/>
              </a:prstClr>
            </a:outerShdw>
          </a:effectLst>
        </p:spPr>
      </p:pic>
      <p:sp>
        <p:nvSpPr>
          <p:cNvPr id="2" name="Title 1"/>
          <p:cNvSpPr>
            <a:spLocks noGrp="1"/>
          </p:cNvSpPr>
          <p:nvPr>
            <p:ph type="title"/>
          </p:nvPr>
        </p:nvSpPr>
        <p:spPr>
          <a:xfrm>
            <a:off x="432000" y="390926"/>
            <a:ext cx="11340000" cy="432000"/>
          </a:xfrm>
        </p:spPr>
        <p:txBody>
          <a:bodyPr/>
          <a:lstStyle/>
          <a:p>
            <a:r>
              <a:rPr lang="en-US" b="1" dirty="0"/>
              <a:t>Student Address Details</a:t>
            </a: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6" name="TextBox 15">
            <a:extLst>
              <a:ext uri="{FF2B5EF4-FFF2-40B4-BE49-F238E27FC236}">
                <a16:creationId xmlns:a16="http://schemas.microsoft.com/office/drawing/2014/main" id="{6F873FAB-CDF2-4290-9AB6-A075D9B76DE4}"/>
              </a:ext>
            </a:extLst>
          </p:cNvPr>
          <p:cNvSpPr txBox="1"/>
          <p:nvPr/>
        </p:nvSpPr>
        <p:spPr>
          <a:xfrm>
            <a:off x="484877" y="4006414"/>
            <a:ext cx="4254978" cy="1938992"/>
          </a:xfrm>
          <a:prstGeom prst="rect">
            <a:avLst/>
          </a:prstGeom>
          <a:solidFill>
            <a:srgbClr val="DDEEFF"/>
          </a:solid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Address are not validated for correctness. It is dependent on the LEA that the address conforms to US postal standards</a:t>
            </a:r>
          </a:p>
        </p:txBody>
      </p:sp>
      <p:pic>
        <p:nvPicPr>
          <p:cNvPr id="7" name="Picture 6" descr="Address Container">
            <a:extLst>
              <a:ext uri="{FF2B5EF4-FFF2-40B4-BE49-F238E27FC236}">
                <a16:creationId xmlns:a16="http://schemas.microsoft.com/office/drawing/2014/main" id="{A32A7213-3E31-C446-A1E4-8B166041C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77" y="1637735"/>
            <a:ext cx="4254978" cy="1698660"/>
          </a:xfrm>
          <a:prstGeom prst="rect">
            <a:avLst/>
          </a:prstGeom>
          <a:effectLst>
            <a:outerShdw blurRad="63500" sx="101000" sy="101000" algn="ctr" rotWithShape="0">
              <a:prstClr val="black">
                <a:alpha val="25000"/>
              </a:prstClr>
            </a:outerShdw>
          </a:effectLst>
        </p:spPr>
      </p:pic>
      <p:pic>
        <p:nvPicPr>
          <p:cNvPr id="19" name="Graphic 18" descr="Arrow: Slight curve">
            <a:extLst>
              <a:ext uri="{FF2B5EF4-FFF2-40B4-BE49-F238E27FC236}">
                <a16:creationId xmlns:a16="http://schemas.microsoft.com/office/drawing/2014/main" id="{46227CE4-5A7F-D845-B5D4-94E9BD73C9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662356" flipV="1">
            <a:off x="4002091" y="1022981"/>
            <a:ext cx="1913457" cy="1229508"/>
          </a:xfrm>
          <a:prstGeom prst="rect">
            <a:avLst/>
          </a:prstGeom>
          <a:effectLst>
            <a:outerShdw blurRad="50800" dist="38100" dir="2700000" algn="tl" rotWithShape="0">
              <a:prstClr val="black">
                <a:alpha val="40000"/>
              </a:prstClr>
            </a:outerShdw>
          </a:effectLst>
        </p:spPr>
      </p:pic>
      <p:sp>
        <p:nvSpPr>
          <p:cNvPr id="3" name="Footer Placeholder 12">
            <a:extLst>
              <a:ext uri="{FF2B5EF4-FFF2-40B4-BE49-F238E27FC236}">
                <a16:creationId xmlns:a16="http://schemas.microsoft.com/office/drawing/2014/main" id="{24AE4542-CB3A-EED5-CDB4-C220C32F57AB}"/>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724200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1429-D931-47A4-A11A-16611ACAEB0F}"/>
              </a:ext>
            </a:extLst>
          </p:cNvPr>
          <p:cNvSpPr>
            <a:spLocks noGrp="1"/>
          </p:cNvSpPr>
          <p:nvPr>
            <p:ph type="title"/>
          </p:nvPr>
        </p:nvSpPr>
        <p:spPr>
          <a:xfrm>
            <a:off x="432000" y="289125"/>
            <a:ext cx="11340000" cy="432000"/>
          </a:xfrm>
        </p:spPr>
        <p:txBody>
          <a:bodyPr/>
          <a:lstStyle/>
          <a:p>
            <a:r>
              <a:rPr lang="en-US" dirty="0"/>
              <a:t>Online Maintenance Process</a:t>
            </a:r>
          </a:p>
        </p:txBody>
      </p:sp>
      <p:sp>
        <p:nvSpPr>
          <p:cNvPr id="4" name="Slide Number Placeholder 3">
            <a:extLst>
              <a:ext uri="{FF2B5EF4-FFF2-40B4-BE49-F238E27FC236}">
                <a16:creationId xmlns:a16="http://schemas.microsoft.com/office/drawing/2014/main" id="{F740D9DA-90F7-40E4-A4E0-B89C864845C5}"/>
              </a:ext>
            </a:extLst>
          </p:cNvPr>
          <p:cNvSpPr>
            <a:spLocks noGrp="1"/>
          </p:cNvSpPr>
          <p:nvPr>
            <p:ph type="sldNum" sz="quarter" idx="11"/>
          </p:nvPr>
        </p:nvSpPr>
        <p:spPr/>
        <p:txBody>
          <a:bodyPr/>
          <a:lstStyle/>
          <a:p>
            <a:fld id="{4B73C415-D670-4716-A5EC-CC4D52CA2BAC}" type="slidenum">
              <a:rPr lang="en-US" noProof="0" smtClean="0"/>
              <a:pPr/>
              <a:t>67</a:t>
            </a:fld>
            <a:endParaRPr lang="en-US" noProof="0" dirty="0"/>
          </a:p>
        </p:txBody>
      </p:sp>
      <p:grpSp>
        <p:nvGrpSpPr>
          <p:cNvPr id="13" name="Group 12" descr="Screen shot of the navigation path to the student detail screen.">
            <a:extLst>
              <a:ext uri="{FF2B5EF4-FFF2-40B4-BE49-F238E27FC236}">
                <a16:creationId xmlns:a16="http://schemas.microsoft.com/office/drawing/2014/main" id="{6E0FC521-2499-4028-8618-AFF254A1BF11}"/>
              </a:ext>
            </a:extLst>
          </p:cNvPr>
          <p:cNvGrpSpPr/>
          <p:nvPr/>
        </p:nvGrpSpPr>
        <p:grpSpPr>
          <a:xfrm>
            <a:off x="128452" y="847310"/>
            <a:ext cx="11970074" cy="5486400"/>
            <a:chOff x="128452" y="847310"/>
            <a:chExt cx="11970074" cy="5486400"/>
          </a:xfrm>
        </p:grpSpPr>
        <p:pic>
          <p:nvPicPr>
            <p:cNvPr id="7" name="Picture 6">
              <a:extLst>
                <a:ext uri="{FF2B5EF4-FFF2-40B4-BE49-F238E27FC236}">
                  <a16:creationId xmlns:a16="http://schemas.microsoft.com/office/drawing/2014/main" id="{08775513-DFC9-477E-B9E2-6E35587C1D33}"/>
                </a:ext>
              </a:extLst>
            </p:cNvPr>
            <p:cNvPicPr>
              <a:picLocks noChangeAspect="1"/>
            </p:cNvPicPr>
            <p:nvPr/>
          </p:nvPicPr>
          <p:blipFill>
            <a:blip r:embed="rId3"/>
            <a:stretch>
              <a:fillRect/>
            </a:stretch>
          </p:blipFill>
          <p:spPr>
            <a:xfrm>
              <a:off x="660334" y="847310"/>
              <a:ext cx="1696494" cy="5486400"/>
            </a:xfrm>
            <a:prstGeom prst="rect">
              <a:avLst/>
            </a:prstGeom>
            <a:ln>
              <a:noFill/>
            </a:ln>
            <a:effectLst>
              <a:outerShdw blurRad="190500" algn="tl" rotWithShape="0">
                <a:srgbClr val="000000">
                  <a:alpha val="20000"/>
                </a:srgbClr>
              </a:outerShdw>
            </a:effectLst>
          </p:spPr>
        </p:pic>
        <p:pic>
          <p:nvPicPr>
            <p:cNvPr id="8" name="Picture 7">
              <a:extLst>
                <a:ext uri="{FF2B5EF4-FFF2-40B4-BE49-F238E27FC236}">
                  <a16:creationId xmlns:a16="http://schemas.microsoft.com/office/drawing/2014/main" id="{2DF8163A-5FFB-4A89-98D3-ACFAB975B075}"/>
                </a:ext>
              </a:extLst>
            </p:cNvPr>
            <p:cNvPicPr>
              <a:picLocks noChangeAspect="1"/>
            </p:cNvPicPr>
            <p:nvPr/>
          </p:nvPicPr>
          <p:blipFill>
            <a:blip r:embed="rId4"/>
            <a:stretch>
              <a:fillRect/>
            </a:stretch>
          </p:blipFill>
          <p:spPr>
            <a:xfrm>
              <a:off x="2527164" y="847310"/>
              <a:ext cx="5707030" cy="1600200"/>
            </a:xfrm>
            <a:prstGeom prst="rect">
              <a:avLst/>
            </a:prstGeom>
            <a:ln>
              <a:noFill/>
            </a:ln>
            <a:effectLst>
              <a:outerShdw blurRad="190500" algn="tl" rotWithShape="0">
                <a:srgbClr val="000000">
                  <a:alpha val="20000"/>
                </a:srgbClr>
              </a:outerShdw>
            </a:effectLst>
          </p:spPr>
        </p:pic>
        <p:grpSp>
          <p:nvGrpSpPr>
            <p:cNvPr id="9" name="Group 8">
              <a:extLst>
                <a:ext uri="{FF2B5EF4-FFF2-40B4-BE49-F238E27FC236}">
                  <a16:creationId xmlns:a16="http://schemas.microsoft.com/office/drawing/2014/main" id="{2AC90E80-679D-401A-88F2-5877F7835781}"/>
                </a:ext>
              </a:extLst>
            </p:cNvPr>
            <p:cNvGrpSpPr/>
            <p:nvPr/>
          </p:nvGrpSpPr>
          <p:grpSpPr>
            <a:xfrm>
              <a:off x="194437" y="5172378"/>
              <a:ext cx="271536" cy="290151"/>
              <a:chOff x="9202881" y="1064084"/>
              <a:chExt cx="249887" cy="290151"/>
            </a:xfrm>
          </p:grpSpPr>
          <p:sp>
            <p:nvSpPr>
              <p:cNvPr id="10" name="Oval 9">
                <a:extLst>
                  <a:ext uri="{FF2B5EF4-FFF2-40B4-BE49-F238E27FC236}">
                    <a16:creationId xmlns:a16="http://schemas.microsoft.com/office/drawing/2014/main" id="{999A5602-1B6F-4A38-A12A-C09F6334F67E}"/>
                  </a:ext>
                </a:extLst>
              </p:cNvPr>
              <p:cNvSpPr/>
              <p:nvPr/>
            </p:nvSpPr>
            <p:spPr>
              <a:xfrm>
                <a:off x="9202881" y="1077237"/>
                <a:ext cx="247650" cy="276998"/>
              </a:xfrm>
              <a:prstGeom prst="ellipse">
                <a:avLst/>
              </a:prstGeom>
              <a:solidFill>
                <a:srgbClr val="309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6A7EFB-7A0E-4D54-A75A-0846CBBECEBE}"/>
                  </a:ext>
                </a:extLst>
              </p:cNvPr>
              <p:cNvSpPr txBox="1"/>
              <p:nvPr/>
            </p:nvSpPr>
            <p:spPr>
              <a:xfrm>
                <a:off x="9205118" y="1064084"/>
                <a:ext cx="247650" cy="276999"/>
              </a:xfrm>
              <a:prstGeom prst="rect">
                <a:avLst/>
              </a:prstGeom>
              <a:noFill/>
            </p:spPr>
            <p:txBody>
              <a:bodyPr wrap="square" rtlCol="0">
                <a:spAutoFit/>
              </a:bodyPr>
              <a:lstStyle/>
              <a:p>
                <a:pPr algn="ctr"/>
                <a:r>
                  <a:rPr lang="en-US" sz="1200" b="1" dirty="0">
                    <a:solidFill>
                      <a:schemeClr val="bg1"/>
                    </a:solidFill>
                  </a:rPr>
                  <a:t>1</a:t>
                </a:r>
              </a:p>
            </p:txBody>
          </p:sp>
        </p:grpSp>
        <p:cxnSp>
          <p:nvCxnSpPr>
            <p:cNvPr id="12" name="Straight Connector 11">
              <a:extLst>
                <a:ext uri="{FF2B5EF4-FFF2-40B4-BE49-F238E27FC236}">
                  <a16:creationId xmlns:a16="http://schemas.microsoft.com/office/drawing/2014/main" id="{B04E3F7A-9EA1-4AF4-9C6F-450812693573}"/>
                </a:ext>
              </a:extLst>
            </p:cNvPr>
            <p:cNvCxnSpPr>
              <a:cxnSpLocks/>
            </p:cNvCxnSpPr>
            <p:nvPr/>
          </p:nvCxnSpPr>
          <p:spPr>
            <a:xfrm flipV="1">
              <a:off x="458581" y="5322868"/>
              <a:ext cx="284369" cy="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9874219-D2A7-4314-A27A-1812AC022BF2}"/>
                </a:ext>
              </a:extLst>
            </p:cNvPr>
            <p:cNvGrpSpPr/>
            <p:nvPr/>
          </p:nvGrpSpPr>
          <p:grpSpPr>
            <a:xfrm>
              <a:off x="128452" y="1748294"/>
              <a:ext cx="271195" cy="290152"/>
              <a:chOff x="9200958" y="1064083"/>
              <a:chExt cx="249573" cy="290152"/>
            </a:xfrm>
          </p:grpSpPr>
          <p:sp>
            <p:nvSpPr>
              <p:cNvPr id="15" name="Oval 14">
                <a:extLst>
                  <a:ext uri="{FF2B5EF4-FFF2-40B4-BE49-F238E27FC236}">
                    <a16:creationId xmlns:a16="http://schemas.microsoft.com/office/drawing/2014/main" id="{CA564FEF-BA29-4854-811F-4A07018C0DBE}"/>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0697244-9C7C-4422-9038-14C440465935}"/>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1</a:t>
                </a:r>
              </a:p>
            </p:txBody>
          </p:sp>
        </p:grpSp>
        <p:cxnSp>
          <p:nvCxnSpPr>
            <p:cNvPr id="17" name="Straight Connector 16">
              <a:extLst>
                <a:ext uri="{FF2B5EF4-FFF2-40B4-BE49-F238E27FC236}">
                  <a16:creationId xmlns:a16="http://schemas.microsoft.com/office/drawing/2014/main" id="{14CD5A35-8F8E-4E35-94F4-32743BCC62DC}"/>
                </a:ext>
              </a:extLst>
            </p:cNvPr>
            <p:cNvCxnSpPr>
              <a:cxnSpLocks/>
            </p:cNvCxnSpPr>
            <p:nvPr/>
          </p:nvCxnSpPr>
          <p:spPr>
            <a:xfrm flipV="1">
              <a:off x="394678" y="1898784"/>
              <a:ext cx="445285" cy="1"/>
            </a:xfrm>
            <a:prstGeom prst="line">
              <a:avLst/>
            </a:prstGeom>
            <a:noFill/>
            <a:ln w="12700" cap="flat" cmpd="sng" algn="ctr">
              <a:solidFill>
                <a:sysClr val="windowText" lastClr="000000">
                  <a:lumMod val="85000"/>
                  <a:lumOff val="15000"/>
                </a:sysClr>
              </a:solidFill>
              <a:prstDash val="solid"/>
              <a:miter lim="800000"/>
            </a:ln>
            <a:effectLst/>
          </p:spPr>
        </p:cxnSp>
        <p:grpSp>
          <p:nvGrpSpPr>
            <p:cNvPr id="18" name="Group 17">
              <a:extLst>
                <a:ext uri="{FF2B5EF4-FFF2-40B4-BE49-F238E27FC236}">
                  <a16:creationId xmlns:a16="http://schemas.microsoft.com/office/drawing/2014/main" id="{6C3F71A6-7035-46D7-A535-BB8DCDF06103}"/>
                </a:ext>
              </a:extLst>
            </p:cNvPr>
            <p:cNvGrpSpPr/>
            <p:nvPr/>
          </p:nvGrpSpPr>
          <p:grpSpPr>
            <a:xfrm>
              <a:off x="5899161" y="1748294"/>
              <a:ext cx="271195" cy="290152"/>
              <a:chOff x="9200958" y="1064083"/>
              <a:chExt cx="249573" cy="290152"/>
            </a:xfrm>
          </p:grpSpPr>
          <p:sp>
            <p:nvSpPr>
              <p:cNvPr id="19" name="Oval 18">
                <a:extLst>
                  <a:ext uri="{FF2B5EF4-FFF2-40B4-BE49-F238E27FC236}">
                    <a16:creationId xmlns:a16="http://schemas.microsoft.com/office/drawing/2014/main" id="{C953577A-AA1F-4506-92C4-07ABA720D7B7}"/>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F910BF8-0685-4242-8DE8-E76C1AF11979}"/>
                  </a:ext>
                </a:extLst>
              </p:cNvPr>
              <p:cNvSpPr txBox="1"/>
              <p:nvPr/>
            </p:nvSpPr>
            <p:spPr>
              <a:xfrm>
                <a:off x="9200958" y="1064083"/>
                <a:ext cx="2476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2</a:t>
                </a:r>
              </a:p>
            </p:txBody>
          </p:sp>
        </p:grpSp>
        <p:cxnSp>
          <p:nvCxnSpPr>
            <p:cNvPr id="21" name="Straight Connector 20">
              <a:extLst>
                <a:ext uri="{FF2B5EF4-FFF2-40B4-BE49-F238E27FC236}">
                  <a16:creationId xmlns:a16="http://schemas.microsoft.com/office/drawing/2014/main" id="{6D8C19B9-41DB-4292-B5A7-81B9C5421BFB}"/>
                </a:ext>
              </a:extLst>
            </p:cNvPr>
            <p:cNvCxnSpPr>
              <a:cxnSpLocks/>
            </p:cNvCxnSpPr>
            <p:nvPr/>
          </p:nvCxnSpPr>
          <p:spPr>
            <a:xfrm flipV="1">
              <a:off x="5453876" y="1895566"/>
              <a:ext cx="445285" cy="1"/>
            </a:xfrm>
            <a:prstGeom prst="line">
              <a:avLst/>
            </a:prstGeom>
            <a:noFill/>
            <a:ln w="12700" cap="flat" cmpd="sng" algn="ctr">
              <a:solidFill>
                <a:sysClr val="windowText" lastClr="000000">
                  <a:lumMod val="85000"/>
                  <a:lumOff val="15000"/>
                </a:sysClr>
              </a:solidFill>
              <a:prstDash val="solid"/>
              <a:miter lim="800000"/>
            </a:ln>
            <a:effectLst/>
          </p:spPr>
        </p:cxnSp>
        <p:grpSp>
          <p:nvGrpSpPr>
            <p:cNvPr id="5" name="Group 4">
              <a:extLst>
                <a:ext uri="{FF2B5EF4-FFF2-40B4-BE49-F238E27FC236}">
                  <a16:creationId xmlns:a16="http://schemas.microsoft.com/office/drawing/2014/main" id="{39B47EF0-9946-4998-A0A0-40D40979917B}"/>
                </a:ext>
              </a:extLst>
            </p:cNvPr>
            <p:cNvGrpSpPr/>
            <p:nvPr/>
          </p:nvGrpSpPr>
          <p:grpSpPr>
            <a:xfrm>
              <a:off x="2524488" y="2665603"/>
              <a:ext cx="9144000" cy="3550744"/>
              <a:chOff x="2524488" y="2665603"/>
              <a:chExt cx="9144000" cy="3550744"/>
            </a:xfrm>
          </p:grpSpPr>
          <p:pic>
            <p:nvPicPr>
              <p:cNvPr id="6" name="Picture 5" descr="Screen shot of the navigation parth to the student detail screen.">
                <a:extLst>
                  <a:ext uri="{FF2B5EF4-FFF2-40B4-BE49-F238E27FC236}">
                    <a16:creationId xmlns:a16="http://schemas.microsoft.com/office/drawing/2014/main" id="{068EC0CC-6111-4D9F-8BD2-06E764B0AC29}"/>
                  </a:ext>
                </a:extLst>
              </p:cNvPr>
              <p:cNvPicPr>
                <a:picLocks noChangeAspect="1"/>
              </p:cNvPicPr>
              <p:nvPr/>
            </p:nvPicPr>
            <p:blipFill>
              <a:blip r:embed="rId5"/>
              <a:stretch>
                <a:fillRect/>
              </a:stretch>
            </p:blipFill>
            <p:spPr>
              <a:xfrm>
                <a:off x="2524488" y="2665603"/>
                <a:ext cx="9144000" cy="3550744"/>
              </a:xfrm>
              <a:prstGeom prst="rect">
                <a:avLst/>
              </a:prstGeom>
              <a:ln>
                <a:noFill/>
              </a:ln>
              <a:effectLst>
                <a:outerShdw blurRad="190500" algn="tl" rotWithShape="0">
                  <a:srgbClr val="000000">
                    <a:alpha val="20000"/>
                  </a:srgbClr>
                </a:outerShdw>
              </a:effectLst>
            </p:spPr>
          </p:pic>
          <p:grpSp>
            <p:nvGrpSpPr>
              <p:cNvPr id="22" name="Group 21">
                <a:extLst>
                  <a:ext uri="{FF2B5EF4-FFF2-40B4-BE49-F238E27FC236}">
                    <a16:creationId xmlns:a16="http://schemas.microsoft.com/office/drawing/2014/main" id="{A7ECE247-324E-4188-8255-AF9AC66D96B7}"/>
                  </a:ext>
                </a:extLst>
              </p:cNvPr>
              <p:cNvGrpSpPr/>
              <p:nvPr/>
            </p:nvGrpSpPr>
            <p:grpSpPr>
              <a:xfrm>
                <a:off x="4547385" y="2977225"/>
                <a:ext cx="271195" cy="290152"/>
                <a:chOff x="9200958" y="1064083"/>
                <a:chExt cx="249573" cy="290152"/>
              </a:xfrm>
            </p:grpSpPr>
            <p:sp>
              <p:nvSpPr>
                <p:cNvPr id="23" name="Oval 22">
                  <a:extLst>
                    <a:ext uri="{FF2B5EF4-FFF2-40B4-BE49-F238E27FC236}">
                      <a16:creationId xmlns:a16="http://schemas.microsoft.com/office/drawing/2014/main" id="{7A1959F1-8860-4ECE-837B-8C525A17A3F0}"/>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98FB4E0-B061-46F5-9F4C-71107D0139E7}"/>
                    </a:ext>
                  </a:extLst>
                </p:cNvPr>
                <p:cNvSpPr txBox="1"/>
                <p:nvPr/>
              </p:nvSpPr>
              <p:spPr>
                <a:xfrm>
                  <a:off x="9200958" y="1064083"/>
                  <a:ext cx="2476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3</a:t>
                  </a:r>
                </a:p>
              </p:txBody>
            </p:sp>
          </p:grpSp>
          <p:cxnSp>
            <p:nvCxnSpPr>
              <p:cNvPr id="25" name="Straight Connector 24">
                <a:extLst>
                  <a:ext uri="{FF2B5EF4-FFF2-40B4-BE49-F238E27FC236}">
                    <a16:creationId xmlns:a16="http://schemas.microsoft.com/office/drawing/2014/main" id="{8096BC87-C4C0-4FE6-9DA1-258F4D9EE310}"/>
                  </a:ext>
                </a:extLst>
              </p:cNvPr>
              <p:cNvCxnSpPr>
                <a:cxnSpLocks/>
              </p:cNvCxnSpPr>
              <p:nvPr/>
            </p:nvCxnSpPr>
            <p:spPr>
              <a:xfrm flipV="1">
                <a:off x="4102100" y="3122301"/>
                <a:ext cx="445285" cy="1"/>
              </a:xfrm>
              <a:prstGeom prst="line">
                <a:avLst/>
              </a:prstGeom>
              <a:noFill/>
              <a:ln w="12700" cap="flat" cmpd="sng" algn="ctr">
                <a:solidFill>
                  <a:sysClr val="windowText" lastClr="000000">
                    <a:lumMod val="85000"/>
                    <a:lumOff val="15000"/>
                  </a:sysClr>
                </a:solidFill>
                <a:prstDash val="solid"/>
                <a:miter lim="800000"/>
              </a:ln>
              <a:effectLst/>
            </p:spPr>
          </p:cxnSp>
        </p:grpSp>
        <p:grpSp>
          <p:nvGrpSpPr>
            <p:cNvPr id="26" name="Group 25">
              <a:extLst>
                <a:ext uri="{FF2B5EF4-FFF2-40B4-BE49-F238E27FC236}">
                  <a16:creationId xmlns:a16="http://schemas.microsoft.com/office/drawing/2014/main" id="{42DC4AC3-79B9-4324-9C69-299F49629838}"/>
                </a:ext>
              </a:extLst>
            </p:cNvPr>
            <p:cNvGrpSpPr/>
            <p:nvPr/>
          </p:nvGrpSpPr>
          <p:grpSpPr>
            <a:xfrm>
              <a:off x="4612327" y="4847755"/>
              <a:ext cx="271195" cy="290152"/>
              <a:chOff x="9200958" y="1064083"/>
              <a:chExt cx="249573" cy="290152"/>
            </a:xfrm>
          </p:grpSpPr>
          <p:sp>
            <p:nvSpPr>
              <p:cNvPr id="27" name="Oval 26">
                <a:extLst>
                  <a:ext uri="{FF2B5EF4-FFF2-40B4-BE49-F238E27FC236}">
                    <a16:creationId xmlns:a16="http://schemas.microsoft.com/office/drawing/2014/main" id="{541CAC90-F6E4-4FAB-9736-1EB2EFC0F380}"/>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06E886C-DA74-4E69-8750-C1407F50AC5D}"/>
                  </a:ext>
                </a:extLst>
              </p:cNvPr>
              <p:cNvSpPr txBox="1"/>
              <p:nvPr/>
            </p:nvSpPr>
            <p:spPr>
              <a:xfrm>
                <a:off x="9200958" y="1064083"/>
                <a:ext cx="2476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4</a:t>
                </a:r>
              </a:p>
            </p:txBody>
          </p:sp>
        </p:grpSp>
        <p:grpSp>
          <p:nvGrpSpPr>
            <p:cNvPr id="29" name="Group 28">
              <a:extLst>
                <a:ext uri="{FF2B5EF4-FFF2-40B4-BE49-F238E27FC236}">
                  <a16:creationId xmlns:a16="http://schemas.microsoft.com/office/drawing/2014/main" id="{F1B226A8-95AB-416B-BB6C-85CA681969E2}"/>
                </a:ext>
              </a:extLst>
            </p:cNvPr>
            <p:cNvGrpSpPr/>
            <p:nvPr/>
          </p:nvGrpSpPr>
          <p:grpSpPr>
            <a:xfrm>
              <a:off x="11827331" y="5132010"/>
              <a:ext cx="271195" cy="290152"/>
              <a:chOff x="9200958" y="1064083"/>
              <a:chExt cx="249573" cy="290152"/>
            </a:xfrm>
          </p:grpSpPr>
          <p:sp>
            <p:nvSpPr>
              <p:cNvPr id="30" name="Oval 29">
                <a:extLst>
                  <a:ext uri="{FF2B5EF4-FFF2-40B4-BE49-F238E27FC236}">
                    <a16:creationId xmlns:a16="http://schemas.microsoft.com/office/drawing/2014/main" id="{22032942-1F16-47FB-931A-520EDA3F06BE}"/>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C57AB18-39BF-45A0-8E50-3981DBBBE2F6}"/>
                  </a:ext>
                </a:extLst>
              </p:cNvPr>
              <p:cNvSpPr txBox="1"/>
              <p:nvPr/>
            </p:nvSpPr>
            <p:spPr>
              <a:xfrm>
                <a:off x="9200958" y="1064083"/>
                <a:ext cx="2476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5</a:t>
                </a:r>
              </a:p>
            </p:txBody>
          </p:sp>
        </p:grpSp>
        <p:cxnSp>
          <p:nvCxnSpPr>
            <p:cNvPr id="32" name="Straight Connector 31">
              <a:extLst>
                <a:ext uri="{FF2B5EF4-FFF2-40B4-BE49-F238E27FC236}">
                  <a16:creationId xmlns:a16="http://schemas.microsoft.com/office/drawing/2014/main" id="{90F2D06D-08F6-4596-A7A2-DF74A42C0993}"/>
                </a:ext>
              </a:extLst>
            </p:cNvPr>
            <p:cNvCxnSpPr>
              <a:stCxn id="31" idx="1"/>
            </p:cNvCxnSpPr>
            <p:nvPr/>
          </p:nvCxnSpPr>
          <p:spPr bwMode="auto">
            <a:xfrm flipH="1">
              <a:off x="11525706" y="5270510"/>
              <a:ext cx="301625" cy="657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D7810ABC-6965-4EC8-839C-9049EF2C1BB4}"/>
                </a:ext>
              </a:extLst>
            </p:cNvPr>
            <p:cNvGrpSpPr/>
            <p:nvPr/>
          </p:nvGrpSpPr>
          <p:grpSpPr>
            <a:xfrm>
              <a:off x="3356840" y="5617218"/>
              <a:ext cx="271195" cy="290152"/>
              <a:chOff x="9200958" y="1064083"/>
              <a:chExt cx="249573" cy="290152"/>
            </a:xfrm>
          </p:grpSpPr>
          <p:sp>
            <p:nvSpPr>
              <p:cNvPr id="34" name="Oval 33">
                <a:extLst>
                  <a:ext uri="{FF2B5EF4-FFF2-40B4-BE49-F238E27FC236}">
                    <a16:creationId xmlns:a16="http://schemas.microsoft.com/office/drawing/2014/main" id="{C8A88FF2-5D26-40B8-AB7E-C165C058B822}"/>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B3C70E3-6B74-4FC0-90AB-C62714F170D4}"/>
                  </a:ext>
                </a:extLst>
              </p:cNvPr>
              <p:cNvSpPr txBox="1"/>
              <p:nvPr/>
            </p:nvSpPr>
            <p:spPr>
              <a:xfrm>
                <a:off x="9200958" y="1064083"/>
                <a:ext cx="2476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6</a:t>
                </a:r>
              </a:p>
            </p:txBody>
          </p:sp>
        </p:grpSp>
        <p:cxnSp>
          <p:nvCxnSpPr>
            <p:cNvPr id="36" name="Straight Connector 35">
              <a:extLst>
                <a:ext uri="{FF2B5EF4-FFF2-40B4-BE49-F238E27FC236}">
                  <a16:creationId xmlns:a16="http://schemas.microsoft.com/office/drawing/2014/main" id="{13B3DDEF-6438-49E3-B005-D5DDAE6BC1C9}"/>
                </a:ext>
              </a:extLst>
            </p:cNvPr>
            <p:cNvCxnSpPr>
              <a:stCxn id="35" idx="1"/>
            </p:cNvCxnSpPr>
            <p:nvPr/>
          </p:nvCxnSpPr>
          <p:spPr bwMode="auto">
            <a:xfrm flipH="1">
              <a:off x="3055215" y="5755718"/>
              <a:ext cx="301625" cy="657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7" name="Footer Placeholder 12">
            <a:extLst>
              <a:ext uri="{FF2B5EF4-FFF2-40B4-BE49-F238E27FC236}">
                <a16:creationId xmlns:a16="http://schemas.microsoft.com/office/drawing/2014/main" id="{D1DBE80B-5B53-CD06-9CF7-95D7D0D3B138}"/>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003219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3F27-F5D0-412B-B9F1-D0C1595014BA}"/>
              </a:ext>
            </a:extLst>
          </p:cNvPr>
          <p:cNvSpPr>
            <a:spLocks noGrp="1"/>
          </p:cNvSpPr>
          <p:nvPr>
            <p:ph type="title"/>
          </p:nvPr>
        </p:nvSpPr>
        <p:spPr>
          <a:xfrm>
            <a:off x="432000" y="241500"/>
            <a:ext cx="11340000" cy="432000"/>
          </a:xfrm>
        </p:spPr>
        <p:txBody>
          <a:bodyPr/>
          <a:lstStyle/>
          <a:p>
            <a:r>
              <a:rPr lang="en-US" dirty="0"/>
              <a:t>SELA Details</a:t>
            </a:r>
          </a:p>
        </p:txBody>
      </p:sp>
      <p:grpSp>
        <p:nvGrpSpPr>
          <p:cNvPr id="4" name="Group 3" descr="Screen shot with callouts of the SELA modal. Callouts label different data fields.">
            <a:extLst>
              <a:ext uri="{FF2B5EF4-FFF2-40B4-BE49-F238E27FC236}">
                <a16:creationId xmlns:a16="http://schemas.microsoft.com/office/drawing/2014/main" id="{24483DA6-FE41-474F-83A1-906D32182743}"/>
              </a:ext>
            </a:extLst>
          </p:cNvPr>
          <p:cNvGrpSpPr/>
          <p:nvPr/>
        </p:nvGrpSpPr>
        <p:grpSpPr>
          <a:xfrm>
            <a:off x="415925" y="732172"/>
            <a:ext cx="10821686" cy="5486400"/>
            <a:chOff x="415925" y="732172"/>
            <a:chExt cx="10821686" cy="5486400"/>
          </a:xfrm>
        </p:grpSpPr>
        <p:pic>
          <p:nvPicPr>
            <p:cNvPr id="6" name="Picture 5">
              <a:extLst>
                <a:ext uri="{FF2B5EF4-FFF2-40B4-BE49-F238E27FC236}">
                  <a16:creationId xmlns:a16="http://schemas.microsoft.com/office/drawing/2014/main" id="{AAE0F271-8292-4652-B52A-BF8C627C027D}"/>
                </a:ext>
              </a:extLst>
            </p:cNvPr>
            <p:cNvPicPr>
              <a:picLocks noChangeAspect="1"/>
            </p:cNvPicPr>
            <p:nvPr/>
          </p:nvPicPr>
          <p:blipFill>
            <a:blip r:embed="rId3"/>
            <a:stretch>
              <a:fillRect/>
            </a:stretch>
          </p:blipFill>
          <p:spPr>
            <a:xfrm>
              <a:off x="4974167" y="732172"/>
              <a:ext cx="6263444" cy="5486400"/>
            </a:xfrm>
            <a:prstGeom prst="rect">
              <a:avLst/>
            </a:prstGeom>
            <a:ln>
              <a:noFill/>
            </a:ln>
            <a:effectLst>
              <a:outerShdw blurRad="190500" algn="tl" rotWithShape="0">
                <a:srgbClr val="000000">
                  <a:alpha val="40000"/>
                </a:srgbClr>
              </a:outerShdw>
            </a:effectLst>
          </p:spPr>
        </p:pic>
        <p:grpSp>
          <p:nvGrpSpPr>
            <p:cNvPr id="7" name="Group 6">
              <a:extLst>
                <a:ext uri="{FF2B5EF4-FFF2-40B4-BE49-F238E27FC236}">
                  <a16:creationId xmlns:a16="http://schemas.microsoft.com/office/drawing/2014/main" id="{D9F9F067-19DE-45B8-9CA7-3CA574707919}"/>
                </a:ext>
              </a:extLst>
            </p:cNvPr>
            <p:cNvGrpSpPr/>
            <p:nvPr/>
          </p:nvGrpSpPr>
          <p:grpSpPr>
            <a:xfrm>
              <a:off x="935287" y="732172"/>
              <a:ext cx="10261159" cy="2011464"/>
              <a:chOff x="662255" y="1006781"/>
              <a:chExt cx="10261159" cy="2011464"/>
            </a:xfrm>
          </p:grpSpPr>
          <p:sp>
            <p:nvSpPr>
              <p:cNvPr id="8" name="Rectangle: Rounded Corners 7">
                <a:extLst>
                  <a:ext uri="{FF2B5EF4-FFF2-40B4-BE49-F238E27FC236}">
                    <a16:creationId xmlns:a16="http://schemas.microsoft.com/office/drawing/2014/main" id="{E2BAD20C-1B28-4273-8EAE-AF206ECE58A9}"/>
                  </a:ext>
                </a:extLst>
              </p:cNvPr>
              <p:cNvSpPr>
                <a:spLocks noChangeAspect="1"/>
              </p:cNvSpPr>
              <p:nvPr/>
            </p:nvSpPr>
            <p:spPr bwMode="auto">
              <a:xfrm>
                <a:off x="4876799" y="1364765"/>
                <a:ext cx="6046615" cy="1653480"/>
              </a:xfrm>
              <a:prstGeom prst="roundRect">
                <a:avLst>
                  <a:gd name="adj" fmla="val 903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 name="TextBox 8">
                <a:extLst>
                  <a:ext uri="{FF2B5EF4-FFF2-40B4-BE49-F238E27FC236}">
                    <a16:creationId xmlns:a16="http://schemas.microsoft.com/office/drawing/2014/main" id="{55A4A87E-B97C-40D3-B120-9DF650D07259}"/>
                  </a:ext>
                </a:extLst>
              </p:cNvPr>
              <p:cNvSpPr txBox="1"/>
              <p:nvPr/>
            </p:nvSpPr>
            <p:spPr>
              <a:xfrm>
                <a:off x="662255" y="1006781"/>
                <a:ext cx="2922055" cy="584775"/>
              </a:xfrm>
              <a:prstGeom prst="rect">
                <a:avLst/>
              </a:prstGeom>
              <a:solidFill>
                <a:srgbClr val="DDEEFF"/>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Student summary based on most current SENR and SINF</a:t>
                </a:r>
              </a:p>
            </p:txBody>
          </p:sp>
          <p:cxnSp>
            <p:nvCxnSpPr>
              <p:cNvPr id="10" name="Straight Connector 9">
                <a:extLst>
                  <a:ext uri="{FF2B5EF4-FFF2-40B4-BE49-F238E27FC236}">
                    <a16:creationId xmlns:a16="http://schemas.microsoft.com/office/drawing/2014/main" id="{9993A502-278F-42B6-B3E3-F089E1169D08}"/>
                  </a:ext>
                </a:extLst>
              </p:cNvPr>
              <p:cNvCxnSpPr>
                <a:cxnSpLocks/>
                <a:endCxn id="9" idx="3"/>
              </p:cNvCxnSpPr>
              <p:nvPr/>
            </p:nvCxnSpPr>
            <p:spPr bwMode="auto">
              <a:xfrm flipH="1" flipV="1">
                <a:off x="3584310" y="1299169"/>
                <a:ext cx="1333522" cy="3077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1" name="Group 10">
              <a:extLst>
                <a:ext uri="{FF2B5EF4-FFF2-40B4-BE49-F238E27FC236}">
                  <a16:creationId xmlns:a16="http://schemas.microsoft.com/office/drawing/2014/main" id="{C2B56098-2881-45C2-BD3E-D693C39EF58C}"/>
                </a:ext>
              </a:extLst>
            </p:cNvPr>
            <p:cNvGrpSpPr/>
            <p:nvPr/>
          </p:nvGrpSpPr>
          <p:grpSpPr>
            <a:xfrm>
              <a:off x="415925" y="1359173"/>
              <a:ext cx="8046496" cy="1938173"/>
              <a:chOff x="415925" y="1606823"/>
              <a:chExt cx="8046496" cy="1938173"/>
            </a:xfrm>
          </p:grpSpPr>
          <p:sp>
            <p:nvSpPr>
              <p:cNvPr id="12" name="TextBox 11">
                <a:extLst>
                  <a:ext uri="{FF2B5EF4-FFF2-40B4-BE49-F238E27FC236}">
                    <a16:creationId xmlns:a16="http://schemas.microsoft.com/office/drawing/2014/main" id="{7D03F072-4D77-4469-975C-189FCD14A856}"/>
                  </a:ext>
                </a:extLst>
              </p:cNvPr>
              <p:cNvSpPr txBox="1"/>
              <p:nvPr/>
            </p:nvSpPr>
            <p:spPr>
              <a:xfrm>
                <a:off x="926510" y="1606823"/>
                <a:ext cx="3685424" cy="1754326"/>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TBD</a:t>
                </a:r>
                <a:r>
                  <a:rPr kumimoji="0" lang="en-US" sz="1200" b="0" i="0" u="none" strike="noStrike" kern="1200" cap="none" spc="0" normalizeH="0" baseline="0" noProof="0" dirty="0">
                    <a:ln>
                      <a:noFill/>
                    </a:ln>
                    <a:solidFill>
                      <a:prstClr val="black"/>
                    </a:solidFill>
                    <a:effectLst/>
                    <a:uLnTx/>
                    <a:uFillTx/>
                    <a:latin typeface="Tahoma"/>
                    <a:ea typeface="+mn-ea"/>
                    <a:cs typeface="+mn-cs"/>
                  </a:rPr>
                  <a:t> = Current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EO</a:t>
                </a:r>
                <a:r>
                  <a:rPr kumimoji="0" lang="en-US" sz="1200" b="0" i="0" u="none" strike="noStrike" kern="1200" cap="none" spc="0" normalizeH="0" baseline="0" noProof="0" dirty="0">
                    <a:ln>
                      <a:noFill/>
                    </a:ln>
                    <a:solidFill>
                      <a:prstClr val="black"/>
                    </a:solidFill>
                    <a:effectLst/>
                    <a:uLnTx/>
                    <a:uFillTx/>
                    <a:latin typeface="Tahoma"/>
                    <a:ea typeface="+mn-ea"/>
                    <a:cs typeface="+mn-cs"/>
                  </a:rPr>
                  <a:t> = first day of student enrollment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EL</a:t>
                </a:r>
                <a:endParaRPr lang="en-US" sz="1200" dirty="0">
                  <a:solidFill>
                    <a:prstClr val="black"/>
                  </a:solidFill>
                  <a:latin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RFEP</a:t>
                </a:r>
                <a:r>
                  <a:rPr kumimoji="0" lang="en-US" sz="1200" b="0" i="0" u="none" strike="noStrike" kern="1200" cap="none" spc="0" normalizeH="0" baseline="0" noProof="0" dirty="0">
                    <a:ln>
                      <a:noFill/>
                    </a:ln>
                    <a:solidFill>
                      <a:prstClr val="black"/>
                    </a:solidFill>
                    <a:effectLst/>
                    <a:uLnTx/>
                    <a:uFillTx/>
                    <a:latin typeface="Tahoma"/>
                    <a:ea typeface="+mn-ea"/>
                    <a:cs typeface="+mn-cs"/>
                  </a:rPr>
                  <a:t> within an enrollment period but not within same academic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Status date = Test completion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Students enrolled just prior to or on Census day, use Census day or earlier.  </a:t>
                </a:r>
              </a:p>
            </p:txBody>
          </p:sp>
          <p:grpSp>
            <p:nvGrpSpPr>
              <p:cNvPr id="13" name="Group 12">
                <a:extLst>
                  <a:ext uri="{FF2B5EF4-FFF2-40B4-BE49-F238E27FC236}">
                    <a16:creationId xmlns:a16="http://schemas.microsoft.com/office/drawing/2014/main" id="{9461B077-0647-4F9E-B813-AFA1BFFF2644}"/>
                  </a:ext>
                </a:extLst>
              </p:cNvPr>
              <p:cNvGrpSpPr>
                <a:grpSpLocks noChangeAspect="1"/>
              </p:cNvGrpSpPr>
              <p:nvPr/>
            </p:nvGrpSpPr>
            <p:grpSpPr>
              <a:xfrm>
                <a:off x="415925" y="2124075"/>
                <a:ext cx="312548" cy="321719"/>
                <a:chOff x="9202881" y="1077235"/>
                <a:chExt cx="247650" cy="277000"/>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DFC86895-EFF9-414A-B4E6-6179D8341077}"/>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7505D79-163E-4547-AFC4-02E7BA85F101}"/>
                    </a:ext>
                  </a:extLst>
                </p:cNvPr>
                <p:cNvSpPr txBox="1"/>
                <p:nvPr/>
              </p:nvSpPr>
              <p:spPr>
                <a:xfrm>
                  <a:off x="9202881" y="1077235"/>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A</a:t>
                  </a:r>
                </a:p>
              </p:txBody>
            </p:sp>
          </p:grpSp>
          <p:grpSp>
            <p:nvGrpSpPr>
              <p:cNvPr id="14" name="Group 13">
                <a:extLst>
                  <a:ext uri="{FF2B5EF4-FFF2-40B4-BE49-F238E27FC236}">
                    <a16:creationId xmlns:a16="http://schemas.microsoft.com/office/drawing/2014/main" id="{97CA883C-A97E-42D3-BCF8-0DDEF2588B1F}"/>
                  </a:ext>
                </a:extLst>
              </p:cNvPr>
              <p:cNvGrpSpPr>
                <a:grpSpLocks noChangeAspect="1"/>
              </p:cNvGrpSpPr>
              <p:nvPr/>
            </p:nvGrpSpPr>
            <p:grpSpPr>
              <a:xfrm>
                <a:off x="8149873" y="3223280"/>
                <a:ext cx="312548" cy="321716"/>
                <a:chOff x="9202881" y="1077237"/>
                <a:chExt cx="247650" cy="276998"/>
              </a:xfrm>
              <a:effectLst>
                <a:outerShdw blurRad="50800" dist="38100" dir="2700000" algn="tl" rotWithShape="0">
                  <a:prstClr val="black">
                    <a:alpha val="40000"/>
                  </a:prstClr>
                </a:outerShdw>
              </a:effectLst>
            </p:grpSpPr>
            <p:sp>
              <p:nvSpPr>
                <p:cNvPr id="15" name="Oval 14">
                  <a:extLst>
                    <a:ext uri="{FF2B5EF4-FFF2-40B4-BE49-F238E27FC236}">
                      <a16:creationId xmlns:a16="http://schemas.microsoft.com/office/drawing/2014/main" id="{EB331D6C-D161-4846-90A5-E4B57C996864}"/>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052E21A-57F9-42DD-9481-F9D50AEF199E}"/>
                    </a:ext>
                  </a:extLst>
                </p:cNvPr>
                <p:cNvSpPr txBox="1"/>
                <p:nvPr/>
              </p:nvSpPr>
              <p:spPr>
                <a:xfrm>
                  <a:off x="9202881"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A</a:t>
                  </a:r>
                </a:p>
              </p:txBody>
            </p:sp>
          </p:grpSp>
        </p:grpSp>
        <p:grpSp>
          <p:nvGrpSpPr>
            <p:cNvPr id="19" name="Group 18">
              <a:extLst>
                <a:ext uri="{FF2B5EF4-FFF2-40B4-BE49-F238E27FC236}">
                  <a16:creationId xmlns:a16="http://schemas.microsoft.com/office/drawing/2014/main" id="{E8283CFB-4C14-4DBC-AE6D-B626AD650176}"/>
                </a:ext>
              </a:extLst>
            </p:cNvPr>
            <p:cNvGrpSpPr/>
            <p:nvPr/>
          </p:nvGrpSpPr>
          <p:grpSpPr>
            <a:xfrm>
              <a:off x="415937" y="3129832"/>
              <a:ext cx="7305663" cy="1754326"/>
              <a:chOff x="415937" y="3377482"/>
              <a:chExt cx="7305663" cy="1754326"/>
            </a:xfrm>
          </p:grpSpPr>
          <p:sp>
            <p:nvSpPr>
              <p:cNvPr id="20" name="TextBox 19">
                <a:extLst>
                  <a:ext uri="{FF2B5EF4-FFF2-40B4-BE49-F238E27FC236}">
                    <a16:creationId xmlns:a16="http://schemas.microsoft.com/office/drawing/2014/main" id="{D256EAB4-AF8D-4A6C-B68B-5FADD2268D7B}"/>
                  </a:ext>
                </a:extLst>
              </p:cNvPr>
              <p:cNvSpPr txBox="1"/>
              <p:nvPr/>
            </p:nvSpPr>
            <p:spPr>
              <a:xfrm>
                <a:off x="935287" y="3377482"/>
                <a:ext cx="3676647" cy="1754326"/>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The potential code values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 English or American Sign Language only (EO).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 To Be Determined (TBD).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 English Learner (EL).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 Initially Fluent-English Proficient (IFEP).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Reclassified Fluent-English Proficient (RFEP)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ADEL (Adult English Learner)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21" name="Group 20">
                <a:extLst>
                  <a:ext uri="{FF2B5EF4-FFF2-40B4-BE49-F238E27FC236}">
                    <a16:creationId xmlns:a16="http://schemas.microsoft.com/office/drawing/2014/main" id="{DD30F056-5B13-4641-BB11-7842B23C5AB6}"/>
                  </a:ext>
                </a:extLst>
              </p:cNvPr>
              <p:cNvGrpSpPr>
                <a:grpSpLocks noChangeAspect="1"/>
              </p:cNvGrpSpPr>
              <p:nvPr/>
            </p:nvGrpSpPr>
            <p:grpSpPr>
              <a:xfrm>
                <a:off x="415937" y="3812353"/>
                <a:ext cx="314964" cy="321716"/>
                <a:chOff x="9200958" y="1077236"/>
                <a:chExt cx="249563" cy="276998"/>
              </a:xfrm>
              <a:effectLst>
                <a:outerShdw blurRad="50800" dist="38100" dir="2700000" algn="tl" rotWithShape="0">
                  <a:prstClr val="black">
                    <a:alpha val="40000"/>
                  </a:prstClr>
                </a:outerShdw>
              </a:effectLst>
            </p:grpSpPr>
            <p:sp>
              <p:nvSpPr>
                <p:cNvPr id="25" name="Oval 24">
                  <a:extLst>
                    <a:ext uri="{FF2B5EF4-FFF2-40B4-BE49-F238E27FC236}">
                      <a16:creationId xmlns:a16="http://schemas.microsoft.com/office/drawing/2014/main" id="{270EC8E2-13BC-41A2-88B2-EF401507501D}"/>
                    </a:ext>
                  </a:extLst>
                </p:cNvPr>
                <p:cNvSpPr/>
                <p:nvPr/>
              </p:nvSpPr>
              <p:spPr>
                <a:xfrm>
                  <a:off x="9202871" y="1077236"/>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9BB6BC5-6C5F-475E-A5C6-1BBB92570C09}"/>
                    </a:ext>
                  </a:extLst>
                </p:cNvPr>
                <p:cNvSpPr txBox="1"/>
                <p:nvPr/>
              </p:nvSpPr>
              <p:spPr>
                <a:xfrm>
                  <a:off x="9200958" y="107723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B</a:t>
                  </a:r>
                </a:p>
              </p:txBody>
            </p:sp>
          </p:grpSp>
          <p:grpSp>
            <p:nvGrpSpPr>
              <p:cNvPr id="22" name="Group 21">
                <a:extLst>
                  <a:ext uri="{FF2B5EF4-FFF2-40B4-BE49-F238E27FC236}">
                    <a16:creationId xmlns:a16="http://schemas.microsoft.com/office/drawing/2014/main" id="{91D2B5CC-0026-478E-A31B-FC16BF86BADE}"/>
                  </a:ext>
                </a:extLst>
              </p:cNvPr>
              <p:cNvGrpSpPr>
                <a:grpSpLocks noChangeAspect="1"/>
              </p:cNvGrpSpPr>
              <p:nvPr/>
            </p:nvGrpSpPr>
            <p:grpSpPr>
              <a:xfrm>
                <a:off x="7406636" y="3712853"/>
                <a:ext cx="314964" cy="321716"/>
                <a:chOff x="9200967" y="1077237"/>
                <a:chExt cx="249564" cy="276998"/>
              </a:xfrm>
              <a:effectLst>
                <a:outerShdw blurRad="50800" dist="38100" dir="2700000" algn="tl" rotWithShape="0">
                  <a:prstClr val="black">
                    <a:alpha val="40000"/>
                  </a:prstClr>
                </a:outerShdw>
              </a:effectLst>
            </p:grpSpPr>
            <p:sp>
              <p:nvSpPr>
                <p:cNvPr id="23" name="Oval 22">
                  <a:extLst>
                    <a:ext uri="{FF2B5EF4-FFF2-40B4-BE49-F238E27FC236}">
                      <a16:creationId xmlns:a16="http://schemas.microsoft.com/office/drawing/2014/main" id="{DB13E9D4-D0CB-469B-BC67-FA255CAA9C37}"/>
                    </a:ext>
                  </a:extLst>
                </p:cNvPr>
                <p:cNvSpPr/>
                <p:nvPr/>
              </p:nvSpPr>
              <p:spPr>
                <a:xfrm>
                  <a:off x="9202881" y="1077237"/>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E71787A-3AA2-4C31-93FA-512F3F3A74D0}"/>
                    </a:ext>
                  </a:extLst>
                </p:cNvPr>
                <p:cNvSpPr txBox="1"/>
                <p:nvPr/>
              </p:nvSpPr>
              <p:spPr>
                <a:xfrm>
                  <a:off x="9200967"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B</a:t>
                  </a:r>
                </a:p>
              </p:txBody>
            </p:sp>
          </p:grpSp>
        </p:grpSp>
        <p:grpSp>
          <p:nvGrpSpPr>
            <p:cNvPr id="27" name="Group 26">
              <a:extLst>
                <a:ext uri="{FF2B5EF4-FFF2-40B4-BE49-F238E27FC236}">
                  <a16:creationId xmlns:a16="http://schemas.microsoft.com/office/drawing/2014/main" id="{F93C0BBB-BE71-48DB-9F82-23AEEF2FE175}"/>
                </a:ext>
              </a:extLst>
            </p:cNvPr>
            <p:cNvGrpSpPr/>
            <p:nvPr/>
          </p:nvGrpSpPr>
          <p:grpSpPr>
            <a:xfrm>
              <a:off x="422262" y="4067403"/>
              <a:ext cx="6394804" cy="1495753"/>
              <a:chOff x="422262" y="4315053"/>
              <a:chExt cx="6394804" cy="1495753"/>
            </a:xfrm>
          </p:grpSpPr>
          <p:sp>
            <p:nvSpPr>
              <p:cNvPr id="28" name="TextBox 27">
                <a:extLst>
                  <a:ext uri="{FF2B5EF4-FFF2-40B4-BE49-F238E27FC236}">
                    <a16:creationId xmlns:a16="http://schemas.microsoft.com/office/drawing/2014/main" id="{DF75AD59-64BB-44BA-A5DC-5E4EB044DAC6}"/>
                  </a:ext>
                </a:extLst>
              </p:cNvPr>
              <p:cNvSpPr txBox="1"/>
              <p:nvPr/>
            </p:nvSpPr>
            <p:spPr>
              <a:xfrm>
                <a:off x="935289" y="5164475"/>
                <a:ext cx="3676645" cy="646331"/>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Optional and only available in Online Maintenance. </a:t>
                </a:r>
                <a:r>
                  <a:rPr kumimoji="0" lang="en-US" sz="1200" b="1" i="0" u="none" strike="noStrike" kern="1200" cap="none" spc="0" normalizeH="0" baseline="0" noProof="0" dirty="0">
                    <a:ln>
                      <a:noFill/>
                    </a:ln>
                    <a:solidFill>
                      <a:prstClr val="black"/>
                    </a:solidFill>
                    <a:effectLst/>
                    <a:uLnTx/>
                    <a:uFillTx/>
                    <a:latin typeface="Tahoma"/>
                    <a:ea typeface="+mn-ea"/>
                    <a:cs typeface="+mn-cs"/>
                  </a:rPr>
                  <a:t>Use only</a:t>
                </a:r>
                <a:r>
                  <a:rPr kumimoji="0" lang="en-US" sz="1200" b="0" i="0" u="none" strike="noStrike" kern="1200" cap="none" spc="0" normalizeH="0" baseline="0" noProof="0" dirty="0">
                    <a:ln>
                      <a:noFill/>
                    </a:ln>
                    <a:solidFill>
                      <a:prstClr val="black"/>
                    </a:solidFill>
                    <a:effectLst/>
                    <a:uLnTx/>
                    <a:uFillTx/>
                    <a:latin typeface="Tahoma"/>
                    <a:ea typeface="+mn-ea"/>
                    <a:cs typeface="+mn-cs"/>
                  </a:rPr>
                  <a:t> when submitting a new ELAS status as correction for a prior reported status </a:t>
                </a:r>
              </a:p>
            </p:txBody>
          </p:sp>
          <p:grpSp>
            <p:nvGrpSpPr>
              <p:cNvPr id="29" name="Group 28">
                <a:extLst>
                  <a:ext uri="{FF2B5EF4-FFF2-40B4-BE49-F238E27FC236}">
                    <a16:creationId xmlns:a16="http://schemas.microsoft.com/office/drawing/2014/main" id="{3127CD7B-06F6-464D-B710-2C33E55AF218}"/>
                  </a:ext>
                </a:extLst>
              </p:cNvPr>
              <p:cNvGrpSpPr>
                <a:grpSpLocks noChangeAspect="1"/>
              </p:cNvGrpSpPr>
              <p:nvPr/>
            </p:nvGrpSpPr>
            <p:grpSpPr>
              <a:xfrm>
                <a:off x="422262" y="4970949"/>
                <a:ext cx="314988" cy="321717"/>
                <a:chOff x="9200948" y="1077236"/>
                <a:chExt cx="249583" cy="276999"/>
              </a:xfrm>
              <a:effectLst>
                <a:outerShdw blurRad="50800" dist="38100" dir="2700000" algn="tl" rotWithShape="0">
                  <a:prstClr val="black">
                    <a:alpha val="40000"/>
                  </a:prstClr>
                </a:outerShdw>
              </a:effectLst>
            </p:grpSpPr>
            <p:sp>
              <p:nvSpPr>
                <p:cNvPr id="33" name="Oval 32">
                  <a:extLst>
                    <a:ext uri="{FF2B5EF4-FFF2-40B4-BE49-F238E27FC236}">
                      <a16:creationId xmlns:a16="http://schemas.microsoft.com/office/drawing/2014/main" id="{585CF0FB-559E-4FD5-BB42-E9EFB5BEB234}"/>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0A6486A-237B-4647-BCA0-09E52F08CDBD}"/>
                    </a:ext>
                  </a:extLst>
                </p:cNvPr>
                <p:cNvSpPr txBox="1"/>
                <p:nvPr/>
              </p:nvSpPr>
              <p:spPr>
                <a:xfrm>
                  <a:off x="9200948" y="107723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nvGrpSpPr>
              <p:cNvPr id="30" name="Group 29">
                <a:extLst>
                  <a:ext uri="{FF2B5EF4-FFF2-40B4-BE49-F238E27FC236}">
                    <a16:creationId xmlns:a16="http://schemas.microsoft.com/office/drawing/2014/main" id="{B8031F9F-45A4-4A03-86BB-666B0484B108}"/>
                  </a:ext>
                </a:extLst>
              </p:cNvPr>
              <p:cNvGrpSpPr>
                <a:grpSpLocks noChangeAspect="1"/>
              </p:cNvGrpSpPr>
              <p:nvPr/>
            </p:nvGrpSpPr>
            <p:grpSpPr>
              <a:xfrm>
                <a:off x="6502078" y="4315053"/>
                <a:ext cx="314988" cy="321717"/>
                <a:chOff x="9200948" y="1077236"/>
                <a:chExt cx="249583" cy="276999"/>
              </a:xfrm>
              <a:effectLst>
                <a:outerShdw blurRad="50800" dist="38100" dir="2700000" algn="tl" rotWithShape="0">
                  <a:prstClr val="black">
                    <a:alpha val="40000"/>
                  </a:prstClr>
                </a:outerShdw>
              </a:effectLst>
            </p:grpSpPr>
            <p:sp>
              <p:nvSpPr>
                <p:cNvPr id="31" name="Oval 30">
                  <a:extLst>
                    <a:ext uri="{FF2B5EF4-FFF2-40B4-BE49-F238E27FC236}">
                      <a16:creationId xmlns:a16="http://schemas.microsoft.com/office/drawing/2014/main" id="{CEFDB395-E17F-45F5-B8F1-B4BB7CF8E3CC}"/>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422FBC0-6FC0-4C79-8A46-43D56EA3A9F8}"/>
                    </a:ext>
                  </a:extLst>
                </p:cNvPr>
                <p:cNvSpPr txBox="1"/>
                <p:nvPr/>
              </p:nvSpPr>
              <p:spPr>
                <a:xfrm>
                  <a:off x="9200948" y="107723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grpSp>
          <p:nvGrpSpPr>
            <p:cNvPr id="35" name="Group 34">
              <a:extLst>
                <a:ext uri="{FF2B5EF4-FFF2-40B4-BE49-F238E27FC236}">
                  <a16:creationId xmlns:a16="http://schemas.microsoft.com/office/drawing/2014/main" id="{0BFF4E6C-0AD1-44D1-8355-3E1CE3ED660A}"/>
                </a:ext>
              </a:extLst>
            </p:cNvPr>
            <p:cNvGrpSpPr/>
            <p:nvPr/>
          </p:nvGrpSpPr>
          <p:grpSpPr>
            <a:xfrm>
              <a:off x="451164" y="4752248"/>
              <a:ext cx="6365890" cy="1319791"/>
              <a:chOff x="451164" y="4999898"/>
              <a:chExt cx="6365890" cy="1319791"/>
            </a:xfrm>
          </p:grpSpPr>
          <p:sp>
            <p:nvSpPr>
              <p:cNvPr id="36" name="TextBox 35">
                <a:extLst>
                  <a:ext uri="{FF2B5EF4-FFF2-40B4-BE49-F238E27FC236}">
                    <a16:creationId xmlns:a16="http://schemas.microsoft.com/office/drawing/2014/main" id="{128E8D39-892F-4FA3-8CF4-764BD76BD567}"/>
                  </a:ext>
                </a:extLst>
              </p:cNvPr>
              <p:cNvSpPr txBox="1"/>
              <p:nvPr/>
            </p:nvSpPr>
            <p:spPr>
              <a:xfrm>
                <a:off x="935289" y="6042690"/>
                <a:ext cx="3676645" cy="276999"/>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Required for all ELAS Status</a:t>
                </a:r>
              </a:p>
            </p:txBody>
          </p:sp>
          <p:grpSp>
            <p:nvGrpSpPr>
              <p:cNvPr id="37" name="Group 36">
                <a:extLst>
                  <a:ext uri="{FF2B5EF4-FFF2-40B4-BE49-F238E27FC236}">
                    <a16:creationId xmlns:a16="http://schemas.microsoft.com/office/drawing/2014/main" id="{8C0890D3-D4C1-4BDF-B071-ED60B3265B66}"/>
                  </a:ext>
                </a:extLst>
              </p:cNvPr>
              <p:cNvGrpSpPr>
                <a:grpSpLocks noChangeAspect="1"/>
              </p:cNvGrpSpPr>
              <p:nvPr/>
            </p:nvGrpSpPr>
            <p:grpSpPr>
              <a:xfrm>
                <a:off x="451164" y="5859477"/>
                <a:ext cx="312550" cy="321715"/>
                <a:chOff x="9202880" y="1077237"/>
                <a:chExt cx="247651" cy="276998"/>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CBF69FD7-888E-42D3-938E-DED418578A38}"/>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E45715B-D71E-4367-89DB-54609EDB8911}"/>
                    </a:ext>
                  </a:extLst>
                </p:cNvPr>
                <p:cNvSpPr txBox="1"/>
                <p:nvPr/>
              </p:nvSpPr>
              <p:spPr>
                <a:xfrm>
                  <a:off x="9202880" y="1079668"/>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D</a:t>
                  </a:r>
                </a:p>
              </p:txBody>
            </p:sp>
          </p:grpSp>
          <p:grpSp>
            <p:nvGrpSpPr>
              <p:cNvPr id="38" name="Group 37">
                <a:extLst>
                  <a:ext uri="{FF2B5EF4-FFF2-40B4-BE49-F238E27FC236}">
                    <a16:creationId xmlns:a16="http://schemas.microsoft.com/office/drawing/2014/main" id="{4979AE31-0E88-4AA5-894E-3762988B3E43}"/>
                  </a:ext>
                </a:extLst>
              </p:cNvPr>
              <p:cNvGrpSpPr>
                <a:grpSpLocks noChangeAspect="1"/>
              </p:cNvGrpSpPr>
              <p:nvPr/>
            </p:nvGrpSpPr>
            <p:grpSpPr>
              <a:xfrm>
                <a:off x="6502078" y="4999898"/>
                <a:ext cx="314976" cy="326444"/>
                <a:chOff x="9200958" y="1073165"/>
                <a:chExt cx="249573" cy="281070"/>
              </a:xfrm>
              <a:effectLst>
                <a:outerShdw blurRad="50800" dist="38100" dir="2700000" algn="tl" rotWithShape="0">
                  <a:prstClr val="black">
                    <a:alpha val="40000"/>
                  </a:prstClr>
                </a:outerShdw>
              </a:effectLst>
            </p:grpSpPr>
            <p:sp>
              <p:nvSpPr>
                <p:cNvPr id="39" name="Oval 38">
                  <a:extLst>
                    <a:ext uri="{FF2B5EF4-FFF2-40B4-BE49-F238E27FC236}">
                      <a16:creationId xmlns:a16="http://schemas.microsoft.com/office/drawing/2014/main" id="{C426C67B-9D14-4130-82F7-0EADBD2580D5}"/>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35EE810-E5B7-4E84-90DB-061733B31EEF}"/>
                    </a:ext>
                  </a:extLst>
                </p:cNvPr>
                <p:cNvSpPr txBox="1"/>
                <p:nvPr/>
              </p:nvSpPr>
              <p:spPr>
                <a:xfrm>
                  <a:off x="9200958" y="1073165"/>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D</a:t>
                  </a:r>
                </a:p>
              </p:txBody>
            </p:sp>
          </p:grpSp>
        </p:grpSp>
      </p:grpSp>
      <p:sp>
        <p:nvSpPr>
          <p:cNvPr id="3" name="Slide Number Placeholder 2">
            <a:extLst>
              <a:ext uri="{FF2B5EF4-FFF2-40B4-BE49-F238E27FC236}">
                <a16:creationId xmlns:a16="http://schemas.microsoft.com/office/drawing/2014/main" id="{0CBA7BF2-079E-411E-B9C2-DF9228AA88E7}"/>
              </a:ext>
            </a:extLst>
          </p:cNvPr>
          <p:cNvSpPr>
            <a:spLocks noGrp="1"/>
          </p:cNvSpPr>
          <p:nvPr>
            <p:ph type="sldNum" sz="quarter" idx="11"/>
          </p:nvPr>
        </p:nvSpPr>
        <p:spPr/>
        <p:txBody>
          <a:bodyPr/>
          <a:lstStyle/>
          <a:p>
            <a:fld id="{4B73C415-D670-4716-A5EC-CC4D52CA2BAC}" type="slidenum">
              <a:rPr lang="en-US" noProof="0" smtClean="0"/>
              <a:pPr/>
              <a:t>68</a:t>
            </a:fld>
            <a:endParaRPr lang="en-US" noProof="0" dirty="0"/>
          </a:p>
        </p:txBody>
      </p:sp>
      <p:sp>
        <p:nvSpPr>
          <p:cNvPr id="43" name="Footer Placeholder 12">
            <a:extLst>
              <a:ext uri="{FF2B5EF4-FFF2-40B4-BE49-F238E27FC236}">
                <a16:creationId xmlns:a16="http://schemas.microsoft.com/office/drawing/2014/main" id="{39A4719E-8866-8D2D-A026-724826248957}"/>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3986895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07ED-6C80-4210-AFA2-D5854224569E}"/>
              </a:ext>
            </a:extLst>
          </p:cNvPr>
          <p:cNvSpPr>
            <a:spLocks noGrp="1"/>
          </p:cNvSpPr>
          <p:nvPr>
            <p:ph type="title"/>
          </p:nvPr>
        </p:nvSpPr>
        <p:spPr>
          <a:xfrm>
            <a:off x="408823" y="285688"/>
            <a:ext cx="11340000" cy="432000"/>
          </a:xfrm>
        </p:spPr>
        <p:txBody>
          <a:bodyPr/>
          <a:lstStyle/>
          <a:p>
            <a:r>
              <a:rPr lang="en-US" dirty="0"/>
              <a:t>Online Maintenance Process</a:t>
            </a:r>
          </a:p>
        </p:txBody>
      </p:sp>
      <p:sp>
        <p:nvSpPr>
          <p:cNvPr id="4" name="Slide Number Placeholder 3">
            <a:extLst>
              <a:ext uri="{FF2B5EF4-FFF2-40B4-BE49-F238E27FC236}">
                <a16:creationId xmlns:a16="http://schemas.microsoft.com/office/drawing/2014/main" id="{D0BB6264-CD4E-4980-8141-853B0991DA58}"/>
              </a:ext>
            </a:extLst>
          </p:cNvPr>
          <p:cNvSpPr>
            <a:spLocks noGrp="1"/>
          </p:cNvSpPr>
          <p:nvPr>
            <p:ph type="sldNum" sz="quarter" idx="11"/>
          </p:nvPr>
        </p:nvSpPr>
        <p:spPr/>
        <p:txBody>
          <a:bodyPr/>
          <a:lstStyle/>
          <a:p>
            <a:fld id="{4B73C415-D670-4716-A5EC-CC4D52CA2BAC}" type="slidenum">
              <a:rPr lang="en-US" noProof="0" smtClean="0"/>
              <a:pPr/>
              <a:t>69</a:t>
            </a:fld>
            <a:endParaRPr lang="en-US" noProof="0" dirty="0"/>
          </a:p>
        </p:txBody>
      </p:sp>
      <p:grpSp>
        <p:nvGrpSpPr>
          <p:cNvPr id="11" name="Group 10" descr="Screen shot of the navigation path to the Student Detail Screen.">
            <a:extLst>
              <a:ext uri="{FF2B5EF4-FFF2-40B4-BE49-F238E27FC236}">
                <a16:creationId xmlns:a16="http://schemas.microsoft.com/office/drawing/2014/main" id="{59774B0A-3512-4767-B6CB-D4077B81181B}"/>
              </a:ext>
            </a:extLst>
          </p:cNvPr>
          <p:cNvGrpSpPr/>
          <p:nvPr/>
        </p:nvGrpSpPr>
        <p:grpSpPr>
          <a:xfrm>
            <a:off x="254182" y="985728"/>
            <a:ext cx="11116478" cy="5111595"/>
            <a:chOff x="71302" y="1008933"/>
            <a:chExt cx="11116478" cy="5111595"/>
          </a:xfrm>
        </p:grpSpPr>
        <p:pic>
          <p:nvPicPr>
            <p:cNvPr id="33" name="Picture 32">
              <a:extLst>
                <a:ext uri="{FF2B5EF4-FFF2-40B4-BE49-F238E27FC236}">
                  <a16:creationId xmlns:a16="http://schemas.microsoft.com/office/drawing/2014/main" id="{501BDEAE-730E-412D-B4A9-A8B524BA4DDF}"/>
                </a:ext>
              </a:extLst>
            </p:cNvPr>
            <p:cNvPicPr>
              <a:picLocks noChangeAspect="1"/>
            </p:cNvPicPr>
            <p:nvPr/>
          </p:nvPicPr>
          <p:blipFill>
            <a:blip r:embed="rId3"/>
            <a:stretch>
              <a:fillRect/>
            </a:stretch>
          </p:blipFill>
          <p:spPr>
            <a:xfrm>
              <a:off x="658827" y="1094658"/>
              <a:ext cx="1531779" cy="4953717"/>
            </a:xfrm>
            <a:prstGeom prst="rect">
              <a:avLst/>
            </a:prstGeom>
            <a:ln>
              <a:noFill/>
            </a:ln>
            <a:effectLst>
              <a:outerShdw blurRad="190500" algn="tl" rotWithShape="0">
                <a:srgbClr val="000000">
                  <a:alpha val="70000"/>
                </a:srgbClr>
              </a:outerShdw>
            </a:effectLst>
          </p:spPr>
        </p:pic>
        <p:pic>
          <p:nvPicPr>
            <p:cNvPr id="34" name="Picture 33">
              <a:extLst>
                <a:ext uri="{FF2B5EF4-FFF2-40B4-BE49-F238E27FC236}">
                  <a16:creationId xmlns:a16="http://schemas.microsoft.com/office/drawing/2014/main" id="{E2EA3E8A-6AC9-4E19-87A8-C5DC675F4AA4}"/>
                </a:ext>
              </a:extLst>
            </p:cNvPr>
            <p:cNvPicPr>
              <a:picLocks noChangeAspect="1"/>
            </p:cNvPicPr>
            <p:nvPr/>
          </p:nvPicPr>
          <p:blipFill>
            <a:blip r:embed="rId4"/>
            <a:stretch>
              <a:fillRect/>
            </a:stretch>
          </p:blipFill>
          <p:spPr>
            <a:xfrm>
              <a:off x="2470014" y="1008933"/>
              <a:ext cx="5707030" cy="1600200"/>
            </a:xfrm>
            <a:prstGeom prst="rect">
              <a:avLst/>
            </a:prstGeom>
            <a:ln>
              <a:noFill/>
            </a:ln>
            <a:effectLst>
              <a:outerShdw blurRad="190500" algn="tl" rotWithShape="0">
                <a:srgbClr val="000000">
                  <a:alpha val="70000"/>
                </a:srgbClr>
              </a:outerShdw>
            </a:effectLst>
          </p:spPr>
        </p:pic>
        <p:pic>
          <p:nvPicPr>
            <p:cNvPr id="35" name="Picture 34">
              <a:extLst>
                <a:ext uri="{FF2B5EF4-FFF2-40B4-BE49-F238E27FC236}">
                  <a16:creationId xmlns:a16="http://schemas.microsoft.com/office/drawing/2014/main" id="{1CBC497A-50FE-4400-9437-559E55C99CB4}"/>
                </a:ext>
              </a:extLst>
            </p:cNvPr>
            <p:cNvPicPr>
              <a:picLocks noChangeAspect="1"/>
            </p:cNvPicPr>
            <p:nvPr/>
          </p:nvPicPr>
          <p:blipFill>
            <a:blip r:embed="rId5"/>
            <a:stretch>
              <a:fillRect/>
            </a:stretch>
          </p:blipFill>
          <p:spPr>
            <a:xfrm>
              <a:off x="2470014" y="2712452"/>
              <a:ext cx="8302761" cy="3408076"/>
            </a:xfrm>
            <a:prstGeom prst="rect">
              <a:avLst/>
            </a:prstGeom>
            <a:ln>
              <a:noFill/>
            </a:ln>
            <a:effectLst>
              <a:outerShdw blurRad="190500" algn="tl" rotWithShape="0">
                <a:srgbClr val="000000">
                  <a:alpha val="70000"/>
                </a:srgbClr>
              </a:outerShdw>
            </a:effectLst>
          </p:spPr>
        </p:pic>
        <p:grpSp>
          <p:nvGrpSpPr>
            <p:cNvPr id="10" name="Group 9">
              <a:extLst>
                <a:ext uri="{FF2B5EF4-FFF2-40B4-BE49-F238E27FC236}">
                  <a16:creationId xmlns:a16="http://schemas.microsoft.com/office/drawing/2014/main" id="{7A693B1F-2A4A-461D-B9AB-40C516BC7B51}"/>
                </a:ext>
              </a:extLst>
            </p:cNvPr>
            <p:cNvGrpSpPr/>
            <p:nvPr/>
          </p:nvGrpSpPr>
          <p:grpSpPr>
            <a:xfrm>
              <a:off x="137287" y="5334001"/>
              <a:ext cx="271536" cy="290151"/>
              <a:chOff x="137287" y="5334001"/>
              <a:chExt cx="271536" cy="290151"/>
            </a:xfrm>
          </p:grpSpPr>
          <p:sp>
            <p:nvSpPr>
              <p:cNvPr id="37" name="Oval 36">
                <a:extLst>
                  <a:ext uri="{FF2B5EF4-FFF2-40B4-BE49-F238E27FC236}">
                    <a16:creationId xmlns:a16="http://schemas.microsoft.com/office/drawing/2014/main" id="{E167E26E-068F-4195-A594-DE5B61AE02CD}"/>
                  </a:ext>
                </a:extLst>
              </p:cNvPr>
              <p:cNvSpPr/>
              <p:nvPr/>
            </p:nvSpPr>
            <p:spPr>
              <a:xfrm>
                <a:off x="137287" y="5347154"/>
                <a:ext cx="269105" cy="276998"/>
              </a:xfrm>
              <a:prstGeom prst="ellipse">
                <a:avLst/>
              </a:prstGeom>
              <a:solidFill>
                <a:srgbClr val="309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8B52852-8672-42E6-A64E-D6CACB4EC7E4}"/>
                  </a:ext>
                </a:extLst>
              </p:cNvPr>
              <p:cNvSpPr txBox="1"/>
              <p:nvPr/>
            </p:nvSpPr>
            <p:spPr>
              <a:xfrm>
                <a:off x="139718" y="5334001"/>
                <a:ext cx="269105" cy="276999"/>
              </a:xfrm>
              <a:prstGeom prst="rect">
                <a:avLst/>
              </a:prstGeom>
              <a:noFill/>
            </p:spPr>
            <p:txBody>
              <a:bodyPr wrap="square" rtlCol="0">
                <a:spAutoFit/>
              </a:bodyPr>
              <a:lstStyle/>
              <a:p>
                <a:pPr algn="ctr"/>
                <a:r>
                  <a:rPr lang="en-US" sz="1200" b="1" dirty="0">
                    <a:solidFill>
                      <a:schemeClr val="bg1"/>
                    </a:solidFill>
                  </a:rPr>
                  <a:t>1</a:t>
                </a:r>
              </a:p>
            </p:txBody>
          </p:sp>
        </p:grpSp>
        <p:cxnSp>
          <p:nvCxnSpPr>
            <p:cNvPr id="39" name="Straight Connector 38">
              <a:extLst>
                <a:ext uri="{FF2B5EF4-FFF2-40B4-BE49-F238E27FC236}">
                  <a16:creationId xmlns:a16="http://schemas.microsoft.com/office/drawing/2014/main" id="{88E4585E-D378-4678-9426-1E76CC285700}"/>
                </a:ext>
              </a:extLst>
            </p:cNvPr>
            <p:cNvCxnSpPr>
              <a:cxnSpLocks/>
            </p:cNvCxnSpPr>
            <p:nvPr/>
          </p:nvCxnSpPr>
          <p:spPr>
            <a:xfrm flipV="1">
              <a:off x="401431" y="5484491"/>
              <a:ext cx="284369" cy="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ACC4A8A-BD2B-4853-AAAB-1B9F32CE9ECE}"/>
                </a:ext>
              </a:extLst>
            </p:cNvPr>
            <p:cNvGrpSpPr/>
            <p:nvPr/>
          </p:nvGrpSpPr>
          <p:grpSpPr>
            <a:xfrm>
              <a:off x="71302" y="1909917"/>
              <a:ext cx="271195" cy="290152"/>
              <a:chOff x="71302" y="1909917"/>
              <a:chExt cx="271195" cy="290152"/>
            </a:xfrm>
          </p:grpSpPr>
          <p:sp>
            <p:nvSpPr>
              <p:cNvPr id="42" name="Oval 41">
                <a:extLst>
                  <a:ext uri="{FF2B5EF4-FFF2-40B4-BE49-F238E27FC236}">
                    <a16:creationId xmlns:a16="http://schemas.microsoft.com/office/drawing/2014/main" id="{47ADFB3D-EFFF-45ED-8D0B-47F263A8E783}"/>
                  </a:ext>
                </a:extLst>
              </p:cNvPr>
              <p:cNvSpPr/>
              <p:nvPr/>
            </p:nvSpPr>
            <p:spPr>
              <a:xfrm>
                <a:off x="73392" y="1923071"/>
                <a:ext cx="269105"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64A8D33-8F0C-4F8E-82F4-64475D212A6E}"/>
                  </a:ext>
                </a:extLst>
              </p:cNvPr>
              <p:cNvSpPr txBox="1"/>
              <p:nvPr/>
            </p:nvSpPr>
            <p:spPr>
              <a:xfrm>
                <a:off x="71302" y="1909917"/>
                <a:ext cx="269105"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1</a:t>
                </a:r>
              </a:p>
            </p:txBody>
          </p:sp>
        </p:grpSp>
        <p:cxnSp>
          <p:nvCxnSpPr>
            <p:cNvPr id="44" name="Straight Connector 43">
              <a:extLst>
                <a:ext uri="{FF2B5EF4-FFF2-40B4-BE49-F238E27FC236}">
                  <a16:creationId xmlns:a16="http://schemas.microsoft.com/office/drawing/2014/main" id="{7EEC246B-F235-46E2-8621-9BB9C38A72B2}"/>
                </a:ext>
              </a:extLst>
            </p:cNvPr>
            <p:cNvCxnSpPr>
              <a:cxnSpLocks/>
            </p:cNvCxnSpPr>
            <p:nvPr/>
          </p:nvCxnSpPr>
          <p:spPr>
            <a:xfrm flipV="1">
              <a:off x="337528" y="2060407"/>
              <a:ext cx="445285" cy="1"/>
            </a:xfrm>
            <a:prstGeom prst="line">
              <a:avLst/>
            </a:prstGeom>
            <a:noFill/>
            <a:ln w="12700" cap="flat" cmpd="sng" algn="ctr">
              <a:solidFill>
                <a:sysClr val="windowText" lastClr="000000">
                  <a:lumMod val="85000"/>
                  <a:lumOff val="15000"/>
                </a:sysClr>
              </a:solidFill>
              <a:prstDash val="solid"/>
              <a:miter lim="800000"/>
            </a:ln>
            <a:effectLst/>
          </p:spPr>
        </p:cxnSp>
        <p:grpSp>
          <p:nvGrpSpPr>
            <p:cNvPr id="8" name="Group 7">
              <a:extLst>
                <a:ext uri="{FF2B5EF4-FFF2-40B4-BE49-F238E27FC236}">
                  <a16:creationId xmlns:a16="http://schemas.microsoft.com/office/drawing/2014/main" id="{6C47A405-2F3D-4657-A9D6-B08D158B634D}"/>
                </a:ext>
              </a:extLst>
            </p:cNvPr>
            <p:cNvGrpSpPr/>
            <p:nvPr/>
          </p:nvGrpSpPr>
          <p:grpSpPr>
            <a:xfrm>
              <a:off x="5842011" y="1909917"/>
              <a:ext cx="271195" cy="290152"/>
              <a:chOff x="5842011" y="1909917"/>
              <a:chExt cx="271195" cy="290152"/>
            </a:xfrm>
          </p:grpSpPr>
          <p:sp>
            <p:nvSpPr>
              <p:cNvPr id="46" name="Oval 45">
                <a:extLst>
                  <a:ext uri="{FF2B5EF4-FFF2-40B4-BE49-F238E27FC236}">
                    <a16:creationId xmlns:a16="http://schemas.microsoft.com/office/drawing/2014/main" id="{F6229A2A-270F-4357-962D-9BFF62C5C796}"/>
                  </a:ext>
                </a:extLst>
              </p:cNvPr>
              <p:cNvSpPr/>
              <p:nvPr/>
            </p:nvSpPr>
            <p:spPr>
              <a:xfrm>
                <a:off x="5844101" y="1923071"/>
                <a:ext cx="269105"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82355B9D-0B64-4188-A86E-67B759A16F83}"/>
                  </a:ext>
                </a:extLst>
              </p:cNvPr>
              <p:cNvSpPr txBox="1"/>
              <p:nvPr/>
            </p:nvSpPr>
            <p:spPr>
              <a:xfrm>
                <a:off x="5842011" y="1909917"/>
                <a:ext cx="2691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2</a:t>
                </a:r>
              </a:p>
            </p:txBody>
          </p:sp>
        </p:grpSp>
        <p:cxnSp>
          <p:nvCxnSpPr>
            <p:cNvPr id="48" name="Straight Connector 47">
              <a:extLst>
                <a:ext uri="{FF2B5EF4-FFF2-40B4-BE49-F238E27FC236}">
                  <a16:creationId xmlns:a16="http://schemas.microsoft.com/office/drawing/2014/main" id="{E62B7E6D-422C-4E3A-B413-C444B8CB58C1}"/>
                </a:ext>
              </a:extLst>
            </p:cNvPr>
            <p:cNvCxnSpPr>
              <a:cxnSpLocks/>
            </p:cNvCxnSpPr>
            <p:nvPr/>
          </p:nvCxnSpPr>
          <p:spPr>
            <a:xfrm flipV="1">
              <a:off x="5396726" y="2057189"/>
              <a:ext cx="445285" cy="1"/>
            </a:xfrm>
            <a:prstGeom prst="line">
              <a:avLst/>
            </a:prstGeom>
            <a:noFill/>
            <a:ln w="12700" cap="flat" cmpd="sng" algn="ctr">
              <a:solidFill>
                <a:sysClr val="windowText" lastClr="000000">
                  <a:lumMod val="85000"/>
                  <a:lumOff val="15000"/>
                </a:sysClr>
              </a:solidFill>
              <a:prstDash val="solid"/>
              <a:miter lim="800000"/>
            </a:ln>
            <a:effectLst/>
          </p:spPr>
        </p:cxnSp>
        <p:grpSp>
          <p:nvGrpSpPr>
            <p:cNvPr id="7" name="Group 6">
              <a:extLst>
                <a:ext uri="{FF2B5EF4-FFF2-40B4-BE49-F238E27FC236}">
                  <a16:creationId xmlns:a16="http://schemas.microsoft.com/office/drawing/2014/main" id="{5D84F69D-48F5-4097-96B2-BD7DA22DA8C8}"/>
                </a:ext>
              </a:extLst>
            </p:cNvPr>
            <p:cNvGrpSpPr/>
            <p:nvPr/>
          </p:nvGrpSpPr>
          <p:grpSpPr>
            <a:xfrm>
              <a:off x="4310702" y="3015469"/>
              <a:ext cx="271195" cy="290152"/>
              <a:chOff x="4310702" y="3015469"/>
              <a:chExt cx="271195" cy="290152"/>
            </a:xfrm>
          </p:grpSpPr>
          <p:sp>
            <p:nvSpPr>
              <p:cNvPr id="50" name="Oval 49">
                <a:extLst>
                  <a:ext uri="{FF2B5EF4-FFF2-40B4-BE49-F238E27FC236}">
                    <a16:creationId xmlns:a16="http://schemas.microsoft.com/office/drawing/2014/main" id="{93ECCFA8-F860-4096-A79F-65E037224BD9}"/>
                  </a:ext>
                </a:extLst>
              </p:cNvPr>
              <p:cNvSpPr/>
              <p:nvPr/>
            </p:nvSpPr>
            <p:spPr>
              <a:xfrm>
                <a:off x="4312792" y="3028623"/>
                <a:ext cx="269105"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7A8445C2-164F-4A0B-835C-7B4685D3D234}"/>
                  </a:ext>
                </a:extLst>
              </p:cNvPr>
              <p:cNvSpPr txBox="1"/>
              <p:nvPr/>
            </p:nvSpPr>
            <p:spPr>
              <a:xfrm>
                <a:off x="4310702" y="3015469"/>
                <a:ext cx="2691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3</a:t>
                </a:r>
              </a:p>
            </p:txBody>
          </p:sp>
        </p:grpSp>
        <p:cxnSp>
          <p:nvCxnSpPr>
            <p:cNvPr id="52" name="Straight Connector 51">
              <a:extLst>
                <a:ext uri="{FF2B5EF4-FFF2-40B4-BE49-F238E27FC236}">
                  <a16:creationId xmlns:a16="http://schemas.microsoft.com/office/drawing/2014/main" id="{BCB2277C-9A7A-4885-9813-28A398A8DEC2}"/>
                </a:ext>
              </a:extLst>
            </p:cNvPr>
            <p:cNvCxnSpPr>
              <a:cxnSpLocks/>
            </p:cNvCxnSpPr>
            <p:nvPr/>
          </p:nvCxnSpPr>
          <p:spPr>
            <a:xfrm flipV="1">
              <a:off x="3865417" y="3160545"/>
              <a:ext cx="445285" cy="1"/>
            </a:xfrm>
            <a:prstGeom prst="line">
              <a:avLst/>
            </a:prstGeom>
            <a:noFill/>
            <a:ln w="12700" cap="flat" cmpd="sng" algn="ctr">
              <a:solidFill>
                <a:sysClr val="windowText" lastClr="000000">
                  <a:lumMod val="85000"/>
                  <a:lumOff val="15000"/>
                </a:sysClr>
              </a:solidFill>
              <a:prstDash val="solid"/>
              <a:miter lim="800000"/>
            </a:ln>
            <a:effectLst/>
          </p:spPr>
        </p:cxnSp>
        <p:grpSp>
          <p:nvGrpSpPr>
            <p:cNvPr id="6" name="Group 5">
              <a:extLst>
                <a:ext uri="{FF2B5EF4-FFF2-40B4-BE49-F238E27FC236}">
                  <a16:creationId xmlns:a16="http://schemas.microsoft.com/office/drawing/2014/main" id="{7E94474B-59FA-4B7B-B734-1150C2E3E059}"/>
                </a:ext>
              </a:extLst>
            </p:cNvPr>
            <p:cNvGrpSpPr/>
            <p:nvPr/>
          </p:nvGrpSpPr>
          <p:grpSpPr>
            <a:xfrm>
              <a:off x="3596312" y="4995843"/>
              <a:ext cx="271195" cy="290152"/>
              <a:chOff x="3596312" y="4995843"/>
              <a:chExt cx="271195" cy="290152"/>
            </a:xfrm>
          </p:grpSpPr>
          <p:sp>
            <p:nvSpPr>
              <p:cNvPr id="54" name="Oval 53">
                <a:extLst>
                  <a:ext uri="{FF2B5EF4-FFF2-40B4-BE49-F238E27FC236}">
                    <a16:creationId xmlns:a16="http://schemas.microsoft.com/office/drawing/2014/main" id="{B1CBDD8D-A65C-44F1-B3BB-6AB472E1CC82}"/>
                  </a:ext>
                </a:extLst>
              </p:cNvPr>
              <p:cNvSpPr/>
              <p:nvPr/>
            </p:nvSpPr>
            <p:spPr>
              <a:xfrm>
                <a:off x="3598402" y="5008997"/>
                <a:ext cx="269105"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92ACA302-8BDB-4013-82B7-3B4C11C29D9E}"/>
                  </a:ext>
                </a:extLst>
              </p:cNvPr>
              <p:cNvSpPr txBox="1"/>
              <p:nvPr/>
            </p:nvSpPr>
            <p:spPr>
              <a:xfrm>
                <a:off x="3596312" y="4995843"/>
                <a:ext cx="2691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4</a:t>
                </a:r>
              </a:p>
            </p:txBody>
          </p:sp>
        </p:grpSp>
        <p:grpSp>
          <p:nvGrpSpPr>
            <p:cNvPr id="5" name="Group 4">
              <a:extLst>
                <a:ext uri="{FF2B5EF4-FFF2-40B4-BE49-F238E27FC236}">
                  <a16:creationId xmlns:a16="http://schemas.microsoft.com/office/drawing/2014/main" id="{CB27A97B-A2BC-4B13-981D-B9728F9094F1}"/>
                </a:ext>
              </a:extLst>
            </p:cNvPr>
            <p:cNvGrpSpPr/>
            <p:nvPr/>
          </p:nvGrpSpPr>
          <p:grpSpPr>
            <a:xfrm>
              <a:off x="10916585" y="5188443"/>
              <a:ext cx="271195" cy="290152"/>
              <a:chOff x="10916585" y="5188443"/>
              <a:chExt cx="271195" cy="290152"/>
            </a:xfrm>
          </p:grpSpPr>
          <p:sp>
            <p:nvSpPr>
              <p:cNvPr id="57" name="Oval 56">
                <a:extLst>
                  <a:ext uri="{FF2B5EF4-FFF2-40B4-BE49-F238E27FC236}">
                    <a16:creationId xmlns:a16="http://schemas.microsoft.com/office/drawing/2014/main" id="{E91A90E1-BA26-43FD-8361-52B1037C3B07}"/>
                  </a:ext>
                </a:extLst>
              </p:cNvPr>
              <p:cNvSpPr/>
              <p:nvPr/>
            </p:nvSpPr>
            <p:spPr>
              <a:xfrm>
                <a:off x="10918675" y="5201597"/>
                <a:ext cx="269105"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EE03DAE-9507-4A5A-B0DC-DEC972CD3934}"/>
                  </a:ext>
                </a:extLst>
              </p:cNvPr>
              <p:cNvSpPr txBox="1"/>
              <p:nvPr/>
            </p:nvSpPr>
            <p:spPr>
              <a:xfrm>
                <a:off x="10916585" y="5188443"/>
                <a:ext cx="2691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5</a:t>
                </a:r>
              </a:p>
            </p:txBody>
          </p:sp>
        </p:grpSp>
        <p:cxnSp>
          <p:nvCxnSpPr>
            <p:cNvPr id="59" name="Straight Connector 58">
              <a:extLst>
                <a:ext uri="{FF2B5EF4-FFF2-40B4-BE49-F238E27FC236}">
                  <a16:creationId xmlns:a16="http://schemas.microsoft.com/office/drawing/2014/main" id="{D4A6E074-94AE-43D3-B8C1-E55DBA0BFB99}"/>
                </a:ext>
              </a:extLst>
            </p:cNvPr>
            <p:cNvCxnSpPr>
              <a:stCxn id="58" idx="1"/>
            </p:cNvCxnSpPr>
            <p:nvPr/>
          </p:nvCxnSpPr>
          <p:spPr bwMode="auto">
            <a:xfrm flipH="1">
              <a:off x="10614960" y="5326943"/>
              <a:ext cx="301625" cy="657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2" name="Footer Placeholder 12">
            <a:extLst>
              <a:ext uri="{FF2B5EF4-FFF2-40B4-BE49-F238E27FC236}">
                <a16:creationId xmlns:a16="http://schemas.microsoft.com/office/drawing/2014/main" id="{D1F49FAE-77EA-26DF-2DBD-DFDE7CF8A78B}"/>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88370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AutoShape 2"/>
          <p:cNvSpPr>
            <a:spLocks noGrp="1" noChangeArrowheads="1"/>
          </p:cNvSpPr>
          <p:nvPr>
            <p:ph type="title"/>
          </p:nvPr>
        </p:nvSpPr>
        <p:spPr>
          <a:xfrm>
            <a:off x="332625" y="292993"/>
            <a:ext cx="6172200" cy="533400"/>
          </a:xfrm>
        </p:spPr>
        <p:txBody>
          <a:bodyPr/>
          <a:lstStyle/>
          <a:p>
            <a:pPr eaLnBrk="1" hangingPunct="1"/>
            <a:r>
              <a:rPr lang="en-US" altLang="en-US" b="1" dirty="0"/>
              <a:t>Data Cycle</a:t>
            </a:r>
          </a:p>
        </p:txBody>
      </p:sp>
      <p:sp>
        <p:nvSpPr>
          <p:cNvPr id="3" name="Slide Number Placeholder 2">
            <a:extLst>
              <a:ext uri="{FF2B5EF4-FFF2-40B4-BE49-F238E27FC236}">
                <a16:creationId xmlns:a16="http://schemas.microsoft.com/office/drawing/2014/main" id="{5111DD6C-2C40-45A8-BE97-1B84C92B363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4" name="Group 3" descr="A diagram depicting the general student data cycle originating from local SIS/SEDS  and then sent to CALPADS and used for State assessment, Direct Certification and foster youth matching which is sent back to CALPADS and to LEAS. ">
            <a:extLst>
              <a:ext uri="{FF2B5EF4-FFF2-40B4-BE49-F238E27FC236}">
                <a16:creationId xmlns:a16="http://schemas.microsoft.com/office/drawing/2014/main" id="{20D219C7-7BE4-4624-9313-F03D5A009E54}"/>
              </a:ext>
            </a:extLst>
          </p:cNvPr>
          <p:cNvGrpSpPr/>
          <p:nvPr/>
        </p:nvGrpSpPr>
        <p:grpSpPr>
          <a:xfrm>
            <a:off x="531018" y="1251457"/>
            <a:ext cx="11129964" cy="4996299"/>
            <a:chOff x="531018" y="1251457"/>
            <a:chExt cx="11129964" cy="4996299"/>
          </a:xfrm>
        </p:grpSpPr>
        <p:sp>
          <p:nvSpPr>
            <p:cNvPr id="51" name="TextBox 50">
              <a:extLst>
                <a:ext uri="{FF2B5EF4-FFF2-40B4-BE49-F238E27FC236}">
                  <a16:creationId xmlns:a16="http://schemas.microsoft.com/office/drawing/2014/main" id="{64897555-6E62-4629-8196-C314698D61F5}"/>
                </a:ext>
              </a:extLst>
            </p:cNvPr>
            <p:cNvSpPr txBox="1"/>
            <p:nvPr/>
          </p:nvSpPr>
          <p:spPr>
            <a:xfrm>
              <a:off x="2617255" y="4336495"/>
              <a:ext cx="1848449" cy="1415772"/>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Tahoma"/>
                  <a:ea typeface="+mn-ea"/>
                  <a:cs typeface="+mn-cs"/>
                </a:rPr>
                <a:t>SSID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A student can only have one SSID.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Allows for longitudinal tracking</a:t>
              </a:r>
            </a:p>
          </p:txBody>
        </p:sp>
        <p:grpSp>
          <p:nvGrpSpPr>
            <p:cNvPr id="60" name="Group 59">
              <a:extLst>
                <a:ext uri="{FF2B5EF4-FFF2-40B4-BE49-F238E27FC236}">
                  <a16:creationId xmlns:a16="http://schemas.microsoft.com/office/drawing/2014/main" id="{DC82DFDB-57CB-4815-A30A-265C1C6E17DD}"/>
                </a:ext>
              </a:extLst>
            </p:cNvPr>
            <p:cNvGrpSpPr/>
            <p:nvPr/>
          </p:nvGrpSpPr>
          <p:grpSpPr>
            <a:xfrm>
              <a:off x="7676283" y="2978358"/>
              <a:ext cx="1828800" cy="661178"/>
              <a:chOff x="8261330" y="2178140"/>
              <a:chExt cx="1051180" cy="661178"/>
            </a:xfrm>
          </p:grpSpPr>
          <p:sp>
            <p:nvSpPr>
              <p:cNvPr id="61" name="Arrow: Right 60">
                <a:extLst>
                  <a:ext uri="{FF2B5EF4-FFF2-40B4-BE49-F238E27FC236}">
                    <a16:creationId xmlns:a16="http://schemas.microsoft.com/office/drawing/2014/main" id="{13495F52-6B12-43BC-A0FB-062A06DAABB9}"/>
                  </a:ext>
                </a:extLst>
              </p:cNvPr>
              <p:cNvSpPr/>
              <p:nvPr/>
            </p:nvSpPr>
            <p:spPr bwMode="auto">
              <a:xfrm>
                <a:off x="8526988" y="2178140"/>
                <a:ext cx="785522" cy="407246"/>
              </a:xfrm>
              <a:prstGeom prst="rightArrow">
                <a:avLst/>
              </a:prstGeom>
              <a:solidFill>
                <a:srgbClr val="555FA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 name="Arrow: Right 61">
                <a:extLst>
                  <a:ext uri="{FF2B5EF4-FFF2-40B4-BE49-F238E27FC236}">
                    <a16:creationId xmlns:a16="http://schemas.microsoft.com/office/drawing/2014/main" id="{E1C7D695-DCF3-4FB4-BB1D-5ACB72416CFC}"/>
                  </a:ext>
                </a:extLst>
              </p:cNvPr>
              <p:cNvSpPr/>
              <p:nvPr/>
            </p:nvSpPr>
            <p:spPr bwMode="auto">
              <a:xfrm rot="10800000">
                <a:off x="8261330" y="2432072"/>
                <a:ext cx="785522" cy="407246"/>
              </a:xfrm>
              <a:prstGeom prst="rightArrow">
                <a:avLst/>
              </a:prstGeom>
              <a:solidFill>
                <a:srgbClr val="20273A"/>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66" name="TextBox 65">
              <a:extLst>
                <a:ext uri="{FF2B5EF4-FFF2-40B4-BE49-F238E27FC236}">
                  <a16:creationId xmlns:a16="http://schemas.microsoft.com/office/drawing/2014/main" id="{85F3A4CD-0413-467E-884F-954266DF01D5}"/>
                </a:ext>
              </a:extLst>
            </p:cNvPr>
            <p:cNvSpPr txBox="1"/>
            <p:nvPr/>
          </p:nvSpPr>
          <p:spPr>
            <a:xfrm>
              <a:off x="4957202" y="4370319"/>
              <a:ext cx="3095245" cy="1877437"/>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Tahoma"/>
                  <a:ea typeface="+mn-ea"/>
                  <a:cs typeface="+mn-cs"/>
                </a:rPr>
                <a:t>CALPADS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Validates &amp; stores incoming student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Generates new SSIDs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Matches existing student data to SSID Requests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Sends and receives student profile for state data Matching and ELPAC</a:t>
              </a:r>
            </a:p>
          </p:txBody>
        </p:sp>
        <p:sp>
          <p:nvSpPr>
            <p:cNvPr id="86" name="TextBox 85">
              <a:extLst>
                <a:ext uri="{FF2B5EF4-FFF2-40B4-BE49-F238E27FC236}">
                  <a16:creationId xmlns:a16="http://schemas.microsoft.com/office/drawing/2014/main" id="{0553DBE2-9636-4609-B206-B655EDB67DC2}"/>
                </a:ext>
              </a:extLst>
            </p:cNvPr>
            <p:cNvSpPr txBox="1"/>
            <p:nvPr/>
          </p:nvSpPr>
          <p:spPr>
            <a:xfrm>
              <a:off x="9374982" y="4154753"/>
              <a:ext cx="2286000" cy="1415772"/>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Tahoma"/>
                  <a:ea typeface="+mn-ea"/>
                  <a:cs typeface="+mn-cs"/>
                </a:rPr>
                <a:t>STATE Database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Matches CALPADS data for Foster Youth, Direct Certification with appropriate state department databases</a:t>
              </a:r>
            </a:p>
          </p:txBody>
        </p:sp>
        <p:sp>
          <p:nvSpPr>
            <p:cNvPr id="106" name="TextBox 105">
              <a:extLst>
                <a:ext uri="{FF2B5EF4-FFF2-40B4-BE49-F238E27FC236}">
                  <a16:creationId xmlns:a16="http://schemas.microsoft.com/office/drawing/2014/main" id="{03195D9F-AABB-4C70-B3DB-3B5344C2CBF8}"/>
                </a:ext>
              </a:extLst>
            </p:cNvPr>
            <p:cNvSpPr txBox="1"/>
            <p:nvPr/>
          </p:nvSpPr>
          <p:spPr>
            <a:xfrm>
              <a:off x="531018" y="4154753"/>
              <a:ext cx="1973924" cy="1415772"/>
            </a:xfrm>
            <a:prstGeom prst="rect">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Tahoma"/>
                  <a:ea typeface="+mn-ea"/>
                  <a:cs typeface="+mn-cs"/>
                </a:rPr>
                <a:t>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Local Systems maintain student data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LEA extract files and send to CALPADS</a:t>
              </a:r>
            </a:p>
          </p:txBody>
        </p:sp>
        <p:pic>
          <p:nvPicPr>
            <p:cNvPr id="6" name="Picture 5" descr="A picture of a computer monitor symbolizing local School information system.">
              <a:extLst>
                <a:ext uri="{FF2B5EF4-FFF2-40B4-BE49-F238E27FC236}">
                  <a16:creationId xmlns:a16="http://schemas.microsoft.com/office/drawing/2014/main" id="{1755FCEC-1C7A-46BA-93B6-5129843DB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39" y="2866869"/>
              <a:ext cx="1143000" cy="1143000"/>
            </a:xfrm>
            <a:prstGeom prst="rect">
              <a:avLst/>
            </a:prstGeom>
            <a:effectLst>
              <a:outerShdw blurRad="63500" algn="ctr" rotWithShape="0">
                <a:prstClr val="black">
                  <a:alpha val="40000"/>
                </a:prstClr>
              </a:outerShdw>
            </a:effectLst>
          </p:spPr>
        </p:pic>
        <p:pic>
          <p:nvPicPr>
            <p:cNvPr id="8" name="Picture 7" descr="A picture containing drawing, clock&#10;&#10;Description automatically generated">
              <a:extLst>
                <a:ext uri="{FF2B5EF4-FFF2-40B4-BE49-F238E27FC236}">
                  <a16:creationId xmlns:a16="http://schemas.microsoft.com/office/drawing/2014/main" id="{E7C157F7-5ABC-40FF-80F5-E483F32BC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5478" y="1251457"/>
              <a:ext cx="1143000" cy="1143000"/>
            </a:xfrm>
            <a:prstGeom prst="rect">
              <a:avLst/>
            </a:prstGeom>
            <a:effectLst>
              <a:outerShdw blurRad="63500" algn="ctr" rotWithShape="0">
                <a:prstClr val="black">
                  <a:alpha val="40000"/>
                </a:prstClr>
              </a:outerShdw>
            </a:effectLst>
          </p:spPr>
        </p:pic>
        <p:pic>
          <p:nvPicPr>
            <p:cNvPr id="10" name="Picture 9" descr="A picture containing room, computer&#10;&#10;Description automatically generated">
              <a:extLst>
                <a:ext uri="{FF2B5EF4-FFF2-40B4-BE49-F238E27FC236}">
                  <a16:creationId xmlns:a16="http://schemas.microsoft.com/office/drawing/2014/main" id="{B1B1B35D-6A8D-4E01-9DAA-5BB47DB94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980" y="2871700"/>
              <a:ext cx="1143000" cy="1143000"/>
            </a:xfrm>
            <a:prstGeom prst="rect">
              <a:avLst/>
            </a:prstGeom>
            <a:effectLst>
              <a:outerShdw blurRad="63500" algn="ctr" rotWithShape="0">
                <a:prstClr val="black">
                  <a:alpha val="40000"/>
                </a:prstClr>
              </a:outerShdw>
            </a:effectLst>
          </p:spPr>
        </p:pic>
        <p:grpSp>
          <p:nvGrpSpPr>
            <p:cNvPr id="52" name="Group 51">
              <a:extLst>
                <a:ext uri="{FF2B5EF4-FFF2-40B4-BE49-F238E27FC236}">
                  <a16:creationId xmlns:a16="http://schemas.microsoft.com/office/drawing/2014/main" id="{EC038024-81E8-4BAF-B5D5-0D197DEF4289}"/>
                </a:ext>
              </a:extLst>
            </p:cNvPr>
            <p:cNvGrpSpPr/>
            <p:nvPr/>
          </p:nvGrpSpPr>
          <p:grpSpPr>
            <a:xfrm>
              <a:off x="2413942" y="3653397"/>
              <a:ext cx="2200182" cy="661178"/>
              <a:chOff x="8261330" y="2178140"/>
              <a:chExt cx="1051180" cy="661178"/>
            </a:xfrm>
          </p:grpSpPr>
          <p:sp>
            <p:nvSpPr>
              <p:cNvPr id="53" name="Arrow: Right 52">
                <a:extLst>
                  <a:ext uri="{FF2B5EF4-FFF2-40B4-BE49-F238E27FC236}">
                    <a16:creationId xmlns:a16="http://schemas.microsoft.com/office/drawing/2014/main" id="{2941E6DD-8483-4524-8F0C-05FE24B78794}"/>
                  </a:ext>
                </a:extLst>
              </p:cNvPr>
              <p:cNvSpPr/>
              <p:nvPr/>
            </p:nvSpPr>
            <p:spPr bwMode="auto">
              <a:xfrm>
                <a:off x="8526988" y="2178140"/>
                <a:ext cx="785522" cy="407246"/>
              </a:xfrm>
              <a:prstGeom prst="rightArrow">
                <a:avLst/>
              </a:prstGeom>
              <a:solidFill>
                <a:srgbClr val="FF735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4" name="Arrow: Right 53">
                <a:extLst>
                  <a:ext uri="{FF2B5EF4-FFF2-40B4-BE49-F238E27FC236}">
                    <a16:creationId xmlns:a16="http://schemas.microsoft.com/office/drawing/2014/main" id="{50CCED44-F71A-4652-8CF5-039137C7A4FD}"/>
                  </a:ext>
                </a:extLst>
              </p:cNvPr>
              <p:cNvSpPr/>
              <p:nvPr/>
            </p:nvSpPr>
            <p:spPr bwMode="auto">
              <a:xfrm rot="10800000">
                <a:off x="8261330" y="2432072"/>
                <a:ext cx="785522" cy="407246"/>
              </a:xfrm>
              <a:prstGeom prst="rightArrow">
                <a:avLst/>
              </a:prstGeom>
              <a:solidFill>
                <a:srgbClr val="555FA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pic>
          <p:nvPicPr>
            <p:cNvPr id="12" name="Picture 11" descr="A picture containing stereo&#10;&#10;Description automatically generated">
              <a:extLst>
                <a:ext uri="{FF2B5EF4-FFF2-40B4-BE49-F238E27FC236}">
                  <a16:creationId xmlns:a16="http://schemas.microsoft.com/office/drawing/2014/main" id="{B417629D-D431-40FE-A5DB-194495BEF9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5690" y="1251457"/>
              <a:ext cx="1143000" cy="1143000"/>
            </a:xfrm>
            <a:prstGeom prst="rect">
              <a:avLst/>
            </a:prstGeom>
            <a:effectLst>
              <a:outerShdw blurRad="63500" algn="ctr" rotWithShape="0">
                <a:prstClr val="black">
                  <a:alpha val="40000"/>
                </a:prstClr>
              </a:outerShdw>
            </a:effectLst>
          </p:spPr>
        </p:pic>
        <p:pic>
          <p:nvPicPr>
            <p:cNvPr id="14" name="Picture 13" descr="A close up of a logo&#10;&#10;Description automatically generated">
              <a:extLst>
                <a:ext uri="{FF2B5EF4-FFF2-40B4-BE49-F238E27FC236}">
                  <a16:creationId xmlns:a16="http://schemas.microsoft.com/office/drawing/2014/main" id="{291934EA-779E-477F-827B-E544145FE0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2336" y="2357052"/>
              <a:ext cx="2286000" cy="2286000"/>
            </a:xfrm>
            <a:prstGeom prst="rect">
              <a:avLst/>
            </a:prstGeom>
            <a:effectLst>
              <a:outerShdw blurRad="63500" algn="ctr" rotWithShape="0">
                <a:prstClr val="black">
                  <a:alpha val="40000"/>
                </a:prstClr>
              </a:outerShdw>
            </a:effectLst>
          </p:spPr>
        </p:pic>
        <p:pic>
          <p:nvPicPr>
            <p:cNvPr id="16" name="Picture 15" descr="A close up of a logo&#10;&#10;Description automatically generated">
              <a:extLst>
                <a:ext uri="{FF2B5EF4-FFF2-40B4-BE49-F238E27FC236}">
                  <a16:creationId xmlns:a16="http://schemas.microsoft.com/office/drawing/2014/main" id="{5722FBA0-7AD9-42A1-8347-D858D4D5F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0370" y="2623147"/>
              <a:ext cx="1371600" cy="1371600"/>
            </a:xfrm>
            <a:prstGeom prst="rect">
              <a:avLst/>
            </a:prstGeom>
            <a:effectLst>
              <a:outerShdw blurRad="63500" algn="ctr" rotWithShape="0">
                <a:prstClr val="black">
                  <a:alpha val="40000"/>
                </a:prstClr>
              </a:outerShdw>
            </a:effectLst>
          </p:spPr>
        </p:pic>
        <p:grpSp>
          <p:nvGrpSpPr>
            <p:cNvPr id="63" name="Group 62">
              <a:extLst>
                <a:ext uri="{FF2B5EF4-FFF2-40B4-BE49-F238E27FC236}">
                  <a16:creationId xmlns:a16="http://schemas.microsoft.com/office/drawing/2014/main" id="{D222C57A-8FF6-4C03-984A-B1D203313AB3}"/>
                </a:ext>
              </a:extLst>
            </p:cNvPr>
            <p:cNvGrpSpPr/>
            <p:nvPr/>
          </p:nvGrpSpPr>
          <p:grpSpPr>
            <a:xfrm rot="1709483">
              <a:off x="4291245" y="1969725"/>
              <a:ext cx="1564156" cy="623168"/>
              <a:chOff x="8261330" y="2178140"/>
              <a:chExt cx="1051180" cy="661178"/>
            </a:xfrm>
          </p:grpSpPr>
          <p:sp>
            <p:nvSpPr>
              <p:cNvPr id="72" name="Arrow: Right 71">
                <a:extLst>
                  <a:ext uri="{FF2B5EF4-FFF2-40B4-BE49-F238E27FC236}">
                    <a16:creationId xmlns:a16="http://schemas.microsoft.com/office/drawing/2014/main" id="{AA09CE98-3259-4DBF-BFFA-E700D3681547}"/>
                  </a:ext>
                </a:extLst>
              </p:cNvPr>
              <p:cNvSpPr/>
              <p:nvPr/>
            </p:nvSpPr>
            <p:spPr bwMode="auto">
              <a:xfrm>
                <a:off x="8526988" y="2178140"/>
                <a:ext cx="785522" cy="407246"/>
              </a:xfrm>
              <a:prstGeom prst="rightArrow">
                <a:avLst/>
              </a:prstGeom>
              <a:solidFill>
                <a:srgbClr val="CC6152"/>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3" name="Arrow: Right 72">
                <a:extLst>
                  <a:ext uri="{FF2B5EF4-FFF2-40B4-BE49-F238E27FC236}">
                    <a16:creationId xmlns:a16="http://schemas.microsoft.com/office/drawing/2014/main" id="{7379CE45-0B70-4248-BD00-AAD658473088}"/>
                  </a:ext>
                </a:extLst>
              </p:cNvPr>
              <p:cNvSpPr/>
              <p:nvPr/>
            </p:nvSpPr>
            <p:spPr bwMode="auto">
              <a:xfrm rot="10800000">
                <a:off x="8261330" y="2432072"/>
                <a:ext cx="785522" cy="407246"/>
              </a:xfrm>
              <a:prstGeom prst="rightArrow">
                <a:avLst/>
              </a:prstGeom>
              <a:solidFill>
                <a:srgbClr val="555FA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74" name="Group 73">
              <a:extLst>
                <a:ext uri="{FF2B5EF4-FFF2-40B4-BE49-F238E27FC236}">
                  <a16:creationId xmlns:a16="http://schemas.microsoft.com/office/drawing/2014/main" id="{C12153DC-CCD0-486C-AEA0-406472F15CF5}"/>
                </a:ext>
              </a:extLst>
            </p:cNvPr>
            <p:cNvGrpSpPr/>
            <p:nvPr/>
          </p:nvGrpSpPr>
          <p:grpSpPr>
            <a:xfrm rot="9520653">
              <a:off x="6630552" y="1831665"/>
              <a:ext cx="1564156" cy="623168"/>
              <a:chOff x="8261330" y="2178140"/>
              <a:chExt cx="1051180" cy="661178"/>
            </a:xfrm>
          </p:grpSpPr>
          <p:sp>
            <p:nvSpPr>
              <p:cNvPr id="75" name="Arrow: Right 74">
                <a:extLst>
                  <a:ext uri="{FF2B5EF4-FFF2-40B4-BE49-F238E27FC236}">
                    <a16:creationId xmlns:a16="http://schemas.microsoft.com/office/drawing/2014/main" id="{6D613360-70E0-414C-AE2F-DC5983A0A4EC}"/>
                  </a:ext>
                </a:extLst>
              </p:cNvPr>
              <p:cNvSpPr/>
              <p:nvPr/>
            </p:nvSpPr>
            <p:spPr bwMode="auto">
              <a:xfrm>
                <a:off x="8526988" y="2178140"/>
                <a:ext cx="785522" cy="407246"/>
              </a:xfrm>
              <a:prstGeom prst="rightArrow">
                <a:avLst/>
              </a:prstGeom>
              <a:solidFill>
                <a:srgbClr val="FFC136"/>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6" name="Arrow: Right 75">
                <a:extLst>
                  <a:ext uri="{FF2B5EF4-FFF2-40B4-BE49-F238E27FC236}">
                    <a16:creationId xmlns:a16="http://schemas.microsoft.com/office/drawing/2014/main" id="{6F2A6C02-718F-4B37-B526-497AB8384D43}"/>
                  </a:ext>
                </a:extLst>
              </p:cNvPr>
              <p:cNvSpPr/>
              <p:nvPr/>
            </p:nvSpPr>
            <p:spPr bwMode="auto">
              <a:xfrm rot="10800000">
                <a:off x="8261330" y="2432072"/>
                <a:ext cx="785522" cy="407246"/>
              </a:xfrm>
              <a:prstGeom prst="rightArrow">
                <a:avLst/>
              </a:prstGeom>
              <a:solidFill>
                <a:srgbClr val="555FA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7" name="TextBox 16">
              <a:extLst>
                <a:ext uri="{FF2B5EF4-FFF2-40B4-BE49-F238E27FC236}">
                  <a16:creationId xmlns:a16="http://schemas.microsoft.com/office/drawing/2014/main" id="{C52A3276-0807-46C4-9B0D-A04C1FFF72E5}"/>
                </a:ext>
              </a:extLst>
            </p:cNvPr>
            <p:cNvSpPr txBox="1"/>
            <p:nvPr/>
          </p:nvSpPr>
          <p:spPr>
            <a:xfrm>
              <a:off x="1444806" y="1485818"/>
              <a:ext cx="1535033" cy="769441"/>
            </a:xfrm>
            <a:prstGeom prst="rect">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Tahoma"/>
                  <a:ea typeface="+mn-ea"/>
                  <a:cs typeface="+mn-cs"/>
                </a:rPr>
                <a:t>SEDS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Transmit SWD data to CALPADS</a:t>
              </a:r>
            </a:p>
          </p:txBody>
        </p:sp>
        <p:sp>
          <p:nvSpPr>
            <p:cNvPr id="18" name="TextBox 17">
              <a:extLst>
                <a:ext uri="{FF2B5EF4-FFF2-40B4-BE49-F238E27FC236}">
                  <a16:creationId xmlns:a16="http://schemas.microsoft.com/office/drawing/2014/main" id="{324E8342-140C-4E25-A778-EFDFD4596C3E}"/>
                </a:ext>
              </a:extLst>
            </p:cNvPr>
            <p:cNvSpPr txBox="1"/>
            <p:nvPr/>
          </p:nvSpPr>
          <p:spPr>
            <a:xfrm>
              <a:off x="9386510" y="1251457"/>
              <a:ext cx="2155899" cy="1200329"/>
            </a:xfrm>
            <a:prstGeom prst="rect">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Tahoma"/>
                  <a:ea typeface="+mn-ea"/>
                  <a:cs typeface="+mn-cs"/>
                </a:rPr>
                <a:t>TOMS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Receives and transmit relevant student data from and to CALPADS for assessment purposes</a:t>
              </a:r>
            </a:p>
          </p:txBody>
        </p:sp>
      </p:grpSp>
      <p:sp>
        <p:nvSpPr>
          <p:cNvPr id="5" name="Footer Placeholder 12">
            <a:extLst>
              <a:ext uri="{FF2B5EF4-FFF2-40B4-BE49-F238E27FC236}">
                <a16:creationId xmlns:a16="http://schemas.microsoft.com/office/drawing/2014/main" id="{5518D2B4-7984-1115-F45E-13B36D846FE7}"/>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41338993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3075-7A44-44C4-9A06-FBD65FFFA06E}"/>
              </a:ext>
            </a:extLst>
          </p:cNvPr>
          <p:cNvSpPr>
            <a:spLocks noGrp="1"/>
          </p:cNvSpPr>
          <p:nvPr>
            <p:ph type="title"/>
          </p:nvPr>
        </p:nvSpPr>
        <p:spPr>
          <a:xfrm>
            <a:off x="456713" y="309597"/>
            <a:ext cx="11340000" cy="432000"/>
          </a:xfrm>
        </p:spPr>
        <p:txBody>
          <a:bodyPr/>
          <a:lstStyle/>
          <a:p>
            <a:r>
              <a:rPr lang="en-US" dirty="0"/>
              <a:t>Student Program Modal Details (OM)</a:t>
            </a:r>
          </a:p>
        </p:txBody>
      </p:sp>
      <p:sp>
        <p:nvSpPr>
          <p:cNvPr id="4" name="Slide Number Placeholder 3">
            <a:extLst>
              <a:ext uri="{FF2B5EF4-FFF2-40B4-BE49-F238E27FC236}">
                <a16:creationId xmlns:a16="http://schemas.microsoft.com/office/drawing/2014/main" id="{01E54376-A1F6-4EF1-B224-634A759FE93E}"/>
              </a:ext>
            </a:extLst>
          </p:cNvPr>
          <p:cNvSpPr>
            <a:spLocks noGrp="1"/>
          </p:cNvSpPr>
          <p:nvPr>
            <p:ph type="sldNum" sz="quarter" idx="11"/>
          </p:nvPr>
        </p:nvSpPr>
        <p:spPr/>
        <p:txBody>
          <a:bodyPr/>
          <a:lstStyle/>
          <a:p>
            <a:fld id="{4B73C415-D670-4716-A5EC-CC4D52CA2BAC}" type="slidenum">
              <a:rPr lang="en-US" noProof="0" smtClean="0"/>
              <a:pPr/>
              <a:t>70</a:t>
            </a:fld>
            <a:endParaRPr lang="en-US" noProof="0"/>
          </a:p>
        </p:txBody>
      </p:sp>
      <p:grpSp>
        <p:nvGrpSpPr>
          <p:cNvPr id="25" name="Group 24" descr="Callouts and screen shot grouped together to label elements in the Student Program Modal.">
            <a:extLst>
              <a:ext uri="{FF2B5EF4-FFF2-40B4-BE49-F238E27FC236}">
                <a16:creationId xmlns:a16="http://schemas.microsoft.com/office/drawing/2014/main" id="{1E73B50D-7036-4FA1-94F2-221B19C39711}"/>
              </a:ext>
            </a:extLst>
          </p:cNvPr>
          <p:cNvGrpSpPr/>
          <p:nvPr/>
        </p:nvGrpSpPr>
        <p:grpSpPr>
          <a:xfrm>
            <a:off x="282597" y="1038015"/>
            <a:ext cx="10649502" cy="4673536"/>
            <a:chOff x="282597" y="1038015"/>
            <a:chExt cx="10649502" cy="4673536"/>
          </a:xfrm>
        </p:grpSpPr>
        <p:sp>
          <p:nvSpPr>
            <p:cNvPr id="35" name="TextBox 34">
              <a:extLst>
                <a:ext uri="{FF2B5EF4-FFF2-40B4-BE49-F238E27FC236}">
                  <a16:creationId xmlns:a16="http://schemas.microsoft.com/office/drawing/2014/main" id="{F3119207-1A4C-4BA5-BBD5-AD687CAB5617}"/>
                </a:ext>
              </a:extLst>
            </p:cNvPr>
            <p:cNvSpPr txBox="1"/>
            <p:nvPr/>
          </p:nvSpPr>
          <p:spPr>
            <a:xfrm>
              <a:off x="282597" y="1473151"/>
              <a:ext cx="2707040" cy="646331"/>
            </a:xfrm>
            <a:prstGeom prst="rect">
              <a:avLst/>
            </a:prstGeom>
            <a:solidFill>
              <a:srgbClr val="DDEEFF"/>
            </a:solidFill>
            <a:ln>
              <a:noFill/>
            </a:ln>
            <a:effectLst>
              <a:outerShdw blurRad="50800" dist="38100" dir="2700000" algn="tl" rotWithShape="0">
                <a:prstClr val="black">
                  <a:alpha val="40000"/>
                </a:prstClr>
              </a:outerShdw>
            </a:effectLst>
          </p:spPr>
          <p:txBody>
            <a:bodyPr wrap="square" rtlCol="0">
              <a:spAutoFit/>
            </a:bodyPr>
            <a:lstStyle/>
            <a:p>
              <a:r>
                <a:rPr lang="en-US"/>
                <a:t>Required general fields for all program records</a:t>
              </a:r>
            </a:p>
          </p:txBody>
        </p:sp>
        <p:grpSp>
          <p:nvGrpSpPr>
            <p:cNvPr id="6" name="Group 5" descr="Screen shot of the Student program Modal with callouts for different field elements.">
              <a:extLst>
                <a:ext uri="{FF2B5EF4-FFF2-40B4-BE49-F238E27FC236}">
                  <a16:creationId xmlns:a16="http://schemas.microsoft.com/office/drawing/2014/main" id="{A6E73060-F134-47E1-860A-62514F99AF31}"/>
                </a:ext>
              </a:extLst>
            </p:cNvPr>
            <p:cNvGrpSpPr/>
            <p:nvPr/>
          </p:nvGrpSpPr>
          <p:grpSpPr>
            <a:xfrm>
              <a:off x="2989637" y="1038015"/>
              <a:ext cx="7942462" cy="4673536"/>
              <a:chOff x="2989637" y="1038015"/>
              <a:chExt cx="7942462" cy="4673536"/>
            </a:xfrm>
          </p:grpSpPr>
          <p:pic>
            <p:nvPicPr>
              <p:cNvPr id="59" name="Picture 58">
                <a:extLst>
                  <a:ext uri="{FF2B5EF4-FFF2-40B4-BE49-F238E27FC236}">
                    <a16:creationId xmlns:a16="http://schemas.microsoft.com/office/drawing/2014/main" id="{D5CC2E21-CC2F-47A0-9ADB-81D7DBB77A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92659" y="1038015"/>
                <a:ext cx="6664273" cy="4673536"/>
              </a:xfrm>
              <a:prstGeom prst="rect">
                <a:avLst/>
              </a:prstGeom>
              <a:ln>
                <a:noFill/>
              </a:ln>
              <a:effectLst>
                <a:outerShdw blurRad="190500" algn="tl" rotWithShape="0">
                  <a:srgbClr val="000000">
                    <a:alpha val="70000"/>
                  </a:srgbClr>
                </a:outerShdw>
              </a:effectLst>
            </p:spPr>
          </p:pic>
          <p:sp>
            <p:nvSpPr>
              <p:cNvPr id="34" name="Rectangle: Rounded Corners 33">
                <a:extLst>
                  <a:ext uri="{FF2B5EF4-FFF2-40B4-BE49-F238E27FC236}">
                    <a16:creationId xmlns:a16="http://schemas.microsoft.com/office/drawing/2014/main" id="{455291A8-6857-4D1D-82C3-AFC7C2AFD484}"/>
                  </a:ext>
                </a:extLst>
              </p:cNvPr>
              <p:cNvSpPr>
                <a:spLocks noChangeAspect="1"/>
              </p:cNvSpPr>
              <p:nvPr/>
            </p:nvSpPr>
            <p:spPr bwMode="auto">
              <a:xfrm>
                <a:off x="4117493" y="1113716"/>
                <a:ext cx="6814606" cy="1353837"/>
              </a:xfrm>
              <a:prstGeom prst="roundRect">
                <a:avLst>
                  <a:gd name="adj" fmla="val 903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cxnSp>
            <p:nvCxnSpPr>
              <p:cNvPr id="36" name="Straight Connector 35">
                <a:extLst>
                  <a:ext uri="{FF2B5EF4-FFF2-40B4-BE49-F238E27FC236}">
                    <a16:creationId xmlns:a16="http://schemas.microsoft.com/office/drawing/2014/main" id="{D9A81762-6411-40C8-A945-17051845B2F3}"/>
                  </a:ext>
                </a:extLst>
              </p:cNvPr>
              <p:cNvCxnSpPr>
                <a:cxnSpLocks/>
                <a:stCxn id="34" idx="1"/>
                <a:endCxn id="35" idx="3"/>
              </p:cNvCxnSpPr>
              <p:nvPr/>
            </p:nvCxnSpPr>
            <p:spPr bwMode="auto">
              <a:xfrm flipH="1">
                <a:off x="2989637" y="1790635"/>
                <a:ext cx="1127856" cy="568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3" name="Group 62">
              <a:extLst>
                <a:ext uri="{FF2B5EF4-FFF2-40B4-BE49-F238E27FC236}">
                  <a16:creationId xmlns:a16="http://schemas.microsoft.com/office/drawing/2014/main" id="{E46BC2BB-B4C6-4881-A05E-CE13C345EDA1}"/>
                </a:ext>
              </a:extLst>
            </p:cNvPr>
            <p:cNvGrpSpPr/>
            <p:nvPr/>
          </p:nvGrpSpPr>
          <p:grpSpPr>
            <a:xfrm>
              <a:off x="544197" y="2529406"/>
              <a:ext cx="9331608" cy="597742"/>
              <a:chOff x="544197" y="2529406"/>
              <a:chExt cx="9331608" cy="597742"/>
            </a:xfrm>
          </p:grpSpPr>
          <p:grpSp>
            <p:nvGrpSpPr>
              <p:cNvPr id="7" name="Group 6">
                <a:extLst>
                  <a:ext uri="{FF2B5EF4-FFF2-40B4-BE49-F238E27FC236}">
                    <a16:creationId xmlns:a16="http://schemas.microsoft.com/office/drawing/2014/main" id="{07914C4A-CDF5-4E9E-B781-F1BFBBB120CF}"/>
                  </a:ext>
                </a:extLst>
              </p:cNvPr>
              <p:cNvGrpSpPr>
                <a:grpSpLocks noChangeAspect="1"/>
              </p:cNvGrpSpPr>
              <p:nvPr/>
            </p:nvGrpSpPr>
            <p:grpSpPr>
              <a:xfrm>
                <a:off x="9563257" y="2529406"/>
                <a:ext cx="312548" cy="321717"/>
                <a:chOff x="9202881" y="1077236"/>
                <a:chExt cx="247650" cy="276999"/>
              </a:xfrm>
              <a:effectLst>
                <a:outerShdw blurRad="50800" dist="38100" dir="2700000" algn="tl" rotWithShape="0">
                  <a:prstClr val="black">
                    <a:alpha val="40000"/>
                  </a:prstClr>
                </a:outerShdw>
              </a:effectLst>
            </p:grpSpPr>
            <p:sp>
              <p:nvSpPr>
                <p:cNvPr id="8" name="Oval 7">
                  <a:extLst>
                    <a:ext uri="{FF2B5EF4-FFF2-40B4-BE49-F238E27FC236}">
                      <a16:creationId xmlns:a16="http://schemas.microsoft.com/office/drawing/2014/main" id="{B6CFBA60-EBAB-49CC-AE0F-8EB3EB59FD29}"/>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5069088-E1C3-4EC4-BB25-6B1B2E99D34B}"/>
                    </a:ext>
                  </a:extLst>
                </p:cNvPr>
                <p:cNvSpPr txBox="1"/>
                <p:nvPr/>
              </p:nvSpPr>
              <p:spPr>
                <a:xfrm>
                  <a:off x="9202881"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A</a:t>
                  </a:r>
                </a:p>
              </p:txBody>
            </p:sp>
          </p:grpSp>
          <p:sp>
            <p:nvSpPr>
              <p:cNvPr id="38" name="TextBox 37">
                <a:extLst>
                  <a:ext uri="{FF2B5EF4-FFF2-40B4-BE49-F238E27FC236}">
                    <a16:creationId xmlns:a16="http://schemas.microsoft.com/office/drawing/2014/main" id="{7A8E1261-F15F-4A9B-BF99-09898A8B46ED}"/>
                  </a:ext>
                </a:extLst>
              </p:cNvPr>
              <p:cNvSpPr txBox="1"/>
              <p:nvPr/>
            </p:nvSpPr>
            <p:spPr>
              <a:xfrm>
                <a:off x="783148" y="2603928"/>
                <a:ext cx="2396413" cy="523220"/>
              </a:xfrm>
              <a:prstGeom prst="rect">
                <a:avLst/>
              </a:prstGeom>
              <a:noFill/>
            </p:spPr>
            <p:txBody>
              <a:bodyPr wrap="square" rtlCol="0">
                <a:spAutoFit/>
              </a:bodyPr>
              <a:lstStyle/>
              <a:p>
                <a:r>
                  <a:rPr lang="en-US" sz="1400"/>
                  <a:t>Required with California Partnership Academy (113)</a:t>
                </a:r>
              </a:p>
            </p:txBody>
          </p:sp>
          <p:grpSp>
            <p:nvGrpSpPr>
              <p:cNvPr id="43" name="Group 42">
                <a:extLst>
                  <a:ext uri="{FF2B5EF4-FFF2-40B4-BE49-F238E27FC236}">
                    <a16:creationId xmlns:a16="http://schemas.microsoft.com/office/drawing/2014/main" id="{84F6154F-72E2-4F14-AE06-D9162186F3E8}"/>
                  </a:ext>
                </a:extLst>
              </p:cNvPr>
              <p:cNvGrpSpPr/>
              <p:nvPr/>
            </p:nvGrpSpPr>
            <p:grpSpPr>
              <a:xfrm>
                <a:off x="544197" y="2741246"/>
                <a:ext cx="269105" cy="276999"/>
                <a:chOff x="9202881" y="1077236"/>
                <a:chExt cx="247650" cy="276999"/>
              </a:xfrm>
              <a:effectLst>
                <a:outerShdw blurRad="50800" dist="38100" dir="2700000" algn="tl" rotWithShape="0">
                  <a:prstClr val="black">
                    <a:alpha val="40000"/>
                  </a:prstClr>
                </a:outerShdw>
              </a:effectLst>
            </p:grpSpPr>
            <p:sp>
              <p:nvSpPr>
                <p:cNvPr id="56" name="Oval 55">
                  <a:extLst>
                    <a:ext uri="{FF2B5EF4-FFF2-40B4-BE49-F238E27FC236}">
                      <a16:creationId xmlns:a16="http://schemas.microsoft.com/office/drawing/2014/main" id="{D2A52A83-18D2-4C44-83AA-6CDC81F1A244}"/>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731972B9-C9BC-4E4F-B9BD-407A1B95E362}"/>
                    </a:ext>
                  </a:extLst>
                </p:cNvPr>
                <p:cNvSpPr txBox="1"/>
                <p:nvPr/>
              </p:nvSpPr>
              <p:spPr>
                <a:xfrm>
                  <a:off x="9202881"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A</a:t>
                  </a:r>
                </a:p>
              </p:txBody>
            </p:sp>
          </p:grpSp>
        </p:grpSp>
        <p:grpSp>
          <p:nvGrpSpPr>
            <p:cNvPr id="64" name="Group 63">
              <a:extLst>
                <a:ext uri="{FF2B5EF4-FFF2-40B4-BE49-F238E27FC236}">
                  <a16:creationId xmlns:a16="http://schemas.microsoft.com/office/drawing/2014/main" id="{B6EA75BB-B1DD-4706-A6C0-CE0559509B48}"/>
                </a:ext>
              </a:extLst>
            </p:cNvPr>
            <p:cNvGrpSpPr/>
            <p:nvPr/>
          </p:nvGrpSpPr>
          <p:grpSpPr>
            <a:xfrm>
              <a:off x="544197" y="3205996"/>
              <a:ext cx="4844120" cy="523220"/>
              <a:chOff x="544197" y="3205996"/>
              <a:chExt cx="4844120" cy="523220"/>
            </a:xfrm>
          </p:grpSpPr>
          <p:grpSp>
            <p:nvGrpSpPr>
              <p:cNvPr id="16" name="Group 15">
                <a:extLst>
                  <a:ext uri="{FF2B5EF4-FFF2-40B4-BE49-F238E27FC236}">
                    <a16:creationId xmlns:a16="http://schemas.microsoft.com/office/drawing/2014/main" id="{5A157664-9D28-4939-8E57-92D408E937A8}"/>
                  </a:ext>
                </a:extLst>
              </p:cNvPr>
              <p:cNvGrpSpPr>
                <a:grpSpLocks noChangeAspect="1"/>
              </p:cNvGrpSpPr>
              <p:nvPr/>
            </p:nvGrpSpPr>
            <p:grpSpPr>
              <a:xfrm>
                <a:off x="5073341" y="3219470"/>
                <a:ext cx="314976" cy="321717"/>
                <a:chOff x="9200958" y="1077236"/>
                <a:chExt cx="249573" cy="276999"/>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5DBCF637-5AE7-4C0D-A8BC-8542C0FE0293}"/>
                    </a:ext>
                  </a:extLst>
                </p:cNvPr>
                <p:cNvSpPr/>
                <p:nvPr/>
              </p:nvSpPr>
              <p:spPr>
                <a:xfrm>
                  <a:off x="9202881" y="1077237"/>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CDC75D8-93AE-47A3-9B67-83ADD9549327}"/>
                    </a:ext>
                  </a:extLst>
                </p:cNvPr>
                <p:cNvSpPr txBox="1"/>
                <p:nvPr/>
              </p:nvSpPr>
              <p:spPr>
                <a:xfrm>
                  <a:off x="9200958"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a:solidFill>
                        <a:srgbClr val="003366"/>
                      </a:solidFill>
                      <a:latin typeface="Calibri" panose="020F0502020204030204"/>
                      <a:cs typeface="+mn-cs"/>
                    </a:rPr>
                    <a:t>B</a:t>
                  </a:r>
                  <a:endParaRPr kumimoji="0" lang="en-US" sz="1200" b="1" i="0" u="none" strike="noStrike" kern="0" cap="none" spc="0" normalizeH="0" baseline="0" noProof="0">
                    <a:ln>
                      <a:noFill/>
                    </a:ln>
                    <a:solidFill>
                      <a:srgbClr val="003366"/>
                    </a:solidFill>
                    <a:effectLst/>
                    <a:uLnTx/>
                    <a:uFillTx/>
                    <a:latin typeface="Calibri" panose="020F0502020204030204"/>
                    <a:cs typeface="+mn-cs"/>
                  </a:endParaRPr>
                </a:p>
              </p:txBody>
            </p:sp>
          </p:grpSp>
          <p:sp>
            <p:nvSpPr>
              <p:cNvPr id="39" name="TextBox 38">
                <a:extLst>
                  <a:ext uri="{FF2B5EF4-FFF2-40B4-BE49-F238E27FC236}">
                    <a16:creationId xmlns:a16="http://schemas.microsoft.com/office/drawing/2014/main" id="{08272858-7DC5-44EA-AC05-C486C592249C}"/>
                  </a:ext>
                </a:extLst>
              </p:cNvPr>
              <p:cNvSpPr txBox="1"/>
              <p:nvPr/>
            </p:nvSpPr>
            <p:spPr>
              <a:xfrm>
                <a:off x="788420" y="3205996"/>
                <a:ext cx="2383365" cy="523220"/>
              </a:xfrm>
              <a:prstGeom prst="rect">
                <a:avLst/>
              </a:prstGeom>
              <a:noFill/>
            </p:spPr>
            <p:txBody>
              <a:bodyPr wrap="square" rtlCol="0">
                <a:spAutoFit/>
              </a:bodyPr>
              <a:lstStyle/>
              <a:p>
                <a:r>
                  <a:rPr lang="en-US" sz="1400"/>
                  <a:t>Required with Migrant Ed (135)</a:t>
                </a:r>
              </a:p>
            </p:txBody>
          </p:sp>
          <p:grpSp>
            <p:nvGrpSpPr>
              <p:cNvPr id="44" name="Group 43">
                <a:extLst>
                  <a:ext uri="{FF2B5EF4-FFF2-40B4-BE49-F238E27FC236}">
                    <a16:creationId xmlns:a16="http://schemas.microsoft.com/office/drawing/2014/main" id="{45086B64-99F9-4B9F-8AF0-01AC0DB68BB0}"/>
                  </a:ext>
                </a:extLst>
              </p:cNvPr>
              <p:cNvGrpSpPr/>
              <p:nvPr/>
            </p:nvGrpSpPr>
            <p:grpSpPr>
              <a:xfrm>
                <a:off x="544197" y="3367235"/>
                <a:ext cx="271195" cy="276999"/>
                <a:chOff x="9200958" y="1077236"/>
                <a:chExt cx="249573" cy="276999"/>
              </a:xfrm>
              <a:effectLst>
                <a:outerShdw blurRad="50800" dist="38100" dir="2700000" algn="tl" rotWithShape="0">
                  <a:prstClr val="black">
                    <a:alpha val="40000"/>
                  </a:prstClr>
                </a:outerShdw>
              </a:effectLst>
            </p:grpSpPr>
            <p:sp>
              <p:nvSpPr>
                <p:cNvPr id="54" name="Oval 53">
                  <a:extLst>
                    <a:ext uri="{FF2B5EF4-FFF2-40B4-BE49-F238E27FC236}">
                      <a16:creationId xmlns:a16="http://schemas.microsoft.com/office/drawing/2014/main" id="{F5F25111-8A64-42F3-A92F-2E3A761678D7}"/>
                    </a:ext>
                  </a:extLst>
                </p:cNvPr>
                <p:cNvSpPr/>
                <p:nvPr/>
              </p:nvSpPr>
              <p:spPr>
                <a:xfrm>
                  <a:off x="9202881" y="1077237"/>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454BABAD-14D3-4F21-B4D7-000FB74795DD}"/>
                    </a:ext>
                  </a:extLst>
                </p:cNvPr>
                <p:cNvSpPr txBox="1"/>
                <p:nvPr/>
              </p:nvSpPr>
              <p:spPr>
                <a:xfrm>
                  <a:off x="9200958"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a:solidFill>
                        <a:srgbClr val="003366"/>
                      </a:solidFill>
                      <a:latin typeface="Calibri" panose="020F0502020204030204"/>
                      <a:cs typeface="+mn-cs"/>
                    </a:rPr>
                    <a:t>B</a:t>
                  </a:r>
                  <a:endParaRPr kumimoji="0" lang="en-US" sz="1200" b="1" i="0" u="none" strike="noStrike" kern="0" cap="none" spc="0" normalizeH="0" baseline="0" noProof="0">
                    <a:ln>
                      <a:noFill/>
                    </a:ln>
                    <a:solidFill>
                      <a:srgbClr val="003366"/>
                    </a:solidFill>
                    <a:effectLst/>
                    <a:uLnTx/>
                    <a:uFillTx/>
                    <a:latin typeface="Calibri" panose="020F0502020204030204"/>
                    <a:cs typeface="+mn-cs"/>
                  </a:endParaRPr>
                </a:p>
              </p:txBody>
            </p:sp>
          </p:grpSp>
        </p:grpSp>
        <p:grpSp>
          <p:nvGrpSpPr>
            <p:cNvPr id="65" name="Group 64">
              <a:extLst>
                <a:ext uri="{FF2B5EF4-FFF2-40B4-BE49-F238E27FC236}">
                  <a16:creationId xmlns:a16="http://schemas.microsoft.com/office/drawing/2014/main" id="{CCDA072C-64D3-43D9-85FA-FF581709CB02}"/>
                </a:ext>
              </a:extLst>
            </p:cNvPr>
            <p:cNvGrpSpPr/>
            <p:nvPr/>
          </p:nvGrpSpPr>
          <p:grpSpPr>
            <a:xfrm>
              <a:off x="544197" y="3213925"/>
              <a:ext cx="9334048" cy="1234460"/>
              <a:chOff x="544197" y="3213925"/>
              <a:chExt cx="9334048" cy="1234460"/>
            </a:xfrm>
          </p:grpSpPr>
          <p:grpSp>
            <p:nvGrpSpPr>
              <p:cNvPr id="10" name="Group 9">
                <a:extLst>
                  <a:ext uri="{FF2B5EF4-FFF2-40B4-BE49-F238E27FC236}">
                    <a16:creationId xmlns:a16="http://schemas.microsoft.com/office/drawing/2014/main" id="{B7D83107-A93F-43F5-9A57-EFEB31EA8EC5}"/>
                  </a:ext>
                </a:extLst>
              </p:cNvPr>
              <p:cNvGrpSpPr>
                <a:grpSpLocks noChangeAspect="1"/>
              </p:cNvGrpSpPr>
              <p:nvPr/>
            </p:nvGrpSpPr>
            <p:grpSpPr>
              <a:xfrm>
                <a:off x="6126713" y="3893715"/>
                <a:ext cx="314988" cy="321717"/>
                <a:chOff x="9200948" y="1077236"/>
                <a:chExt cx="249583" cy="276999"/>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BB8F2B94-A275-4759-B7BF-FC3C1D249288}"/>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0D2C9F8-AF09-4B10-BB48-C203753761D2}"/>
                    </a:ext>
                  </a:extLst>
                </p:cNvPr>
                <p:cNvSpPr txBox="1"/>
                <p:nvPr/>
              </p:nvSpPr>
              <p:spPr>
                <a:xfrm>
                  <a:off x="9200948"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C</a:t>
                  </a:r>
                </a:p>
              </p:txBody>
            </p:sp>
          </p:grpSp>
          <p:grpSp>
            <p:nvGrpSpPr>
              <p:cNvPr id="13" name="Group 12">
                <a:extLst>
                  <a:ext uri="{FF2B5EF4-FFF2-40B4-BE49-F238E27FC236}">
                    <a16:creationId xmlns:a16="http://schemas.microsoft.com/office/drawing/2014/main" id="{5BCD016F-23B1-4433-A803-2D5E0AF41AA1}"/>
                  </a:ext>
                </a:extLst>
              </p:cNvPr>
              <p:cNvGrpSpPr>
                <a:grpSpLocks noChangeAspect="1"/>
              </p:cNvGrpSpPr>
              <p:nvPr/>
            </p:nvGrpSpPr>
            <p:grpSpPr>
              <a:xfrm>
                <a:off x="9563257" y="3213925"/>
                <a:ext cx="314988" cy="321717"/>
                <a:chOff x="9200948" y="1077236"/>
                <a:chExt cx="249583" cy="276999"/>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C8B9A5D4-C9D0-4DDF-934D-13CB31F935E1}"/>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A64E951-3456-4A86-ABEC-5C6197300703}"/>
                    </a:ext>
                  </a:extLst>
                </p:cNvPr>
                <p:cNvSpPr txBox="1"/>
                <p:nvPr/>
              </p:nvSpPr>
              <p:spPr>
                <a:xfrm>
                  <a:off x="9200948"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C</a:t>
                  </a:r>
                </a:p>
              </p:txBody>
            </p:sp>
          </p:grpSp>
          <p:sp>
            <p:nvSpPr>
              <p:cNvPr id="41" name="TextBox 40">
                <a:extLst>
                  <a:ext uri="{FF2B5EF4-FFF2-40B4-BE49-F238E27FC236}">
                    <a16:creationId xmlns:a16="http://schemas.microsoft.com/office/drawing/2014/main" id="{63A793C7-9574-47CB-BC2E-BB21C4221655}"/>
                  </a:ext>
                </a:extLst>
              </p:cNvPr>
              <p:cNvSpPr txBox="1"/>
              <p:nvPr/>
            </p:nvSpPr>
            <p:spPr>
              <a:xfrm>
                <a:off x="820633" y="3925165"/>
                <a:ext cx="2383365" cy="523220"/>
              </a:xfrm>
              <a:prstGeom prst="rect">
                <a:avLst/>
              </a:prstGeom>
              <a:noFill/>
            </p:spPr>
            <p:txBody>
              <a:bodyPr wrap="square" rtlCol="0">
                <a:spAutoFit/>
              </a:bodyPr>
              <a:lstStyle/>
              <a:p>
                <a:r>
                  <a:rPr lang="en-US" sz="1400"/>
                  <a:t>Required with Title I Targeted (122)</a:t>
                </a:r>
              </a:p>
            </p:txBody>
          </p:sp>
          <p:grpSp>
            <p:nvGrpSpPr>
              <p:cNvPr id="45" name="Group 44">
                <a:extLst>
                  <a:ext uri="{FF2B5EF4-FFF2-40B4-BE49-F238E27FC236}">
                    <a16:creationId xmlns:a16="http://schemas.microsoft.com/office/drawing/2014/main" id="{590D52D2-F4BB-41C3-AC6B-F0FE337E2F17}"/>
                  </a:ext>
                </a:extLst>
              </p:cNvPr>
              <p:cNvGrpSpPr/>
              <p:nvPr/>
            </p:nvGrpSpPr>
            <p:grpSpPr>
              <a:xfrm>
                <a:off x="544197" y="4012490"/>
                <a:ext cx="271206" cy="276999"/>
                <a:chOff x="9200948" y="1077236"/>
                <a:chExt cx="249583" cy="276999"/>
              </a:xfrm>
              <a:effectLst>
                <a:outerShdw blurRad="50800" dist="38100" dir="2700000" algn="tl" rotWithShape="0">
                  <a:prstClr val="black">
                    <a:alpha val="40000"/>
                  </a:prstClr>
                </a:outerShdw>
              </a:effectLst>
            </p:grpSpPr>
            <p:sp>
              <p:nvSpPr>
                <p:cNvPr id="52" name="Oval 51">
                  <a:extLst>
                    <a:ext uri="{FF2B5EF4-FFF2-40B4-BE49-F238E27FC236}">
                      <a16:creationId xmlns:a16="http://schemas.microsoft.com/office/drawing/2014/main" id="{D9048F0C-0B53-40BF-A8D3-0E81AE295F56}"/>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AC0C9B86-41EB-4D3A-899E-BA1CC4B286A2}"/>
                    </a:ext>
                  </a:extLst>
                </p:cNvPr>
                <p:cNvSpPr txBox="1"/>
                <p:nvPr/>
              </p:nvSpPr>
              <p:spPr>
                <a:xfrm>
                  <a:off x="9200948"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C</a:t>
                  </a:r>
                </a:p>
              </p:txBody>
            </p:sp>
          </p:grpSp>
        </p:grpSp>
        <p:grpSp>
          <p:nvGrpSpPr>
            <p:cNvPr id="5" name="Group 4">
              <a:extLst>
                <a:ext uri="{FF2B5EF4-FFF2-40B4-BE49-F238E27FC236}">
                  <a16:creationId xmlns:a16="http://schemas.microsoft.com/office/drawing/2014/main" id="{F9D78111-C6BA-4AB2-9F26-06A3B04BFACF}"/>
                </a:ext>
              </a:extLst>
            </p:cNvPr>
            <p:cNvGrpSpPr/>
            <p:nvPr/>
          </p:nvGrpSpPr>
          <p:grpSpPr>
            <a:xfrm>
              <a:off x="549438" y="3893715"/>
              <a:ext cx="9328795" cy="1186576"/>
              <a:chOff x="549438" y="3893715"/>
              <a:chExt cx="9328795" cy="1186576"/>
            </a:xfrm>
          </p:grpSpPr>
          <p:grpSp>
            <p:nvGrpSpPr>
              <p:cNvPr id="19" name="Group 18">
                <a:extLst>
                  <a:ext uri="{FF2B5EF4-FFF2-40B4-BE49-F238E27FC236}">
                    <a16:creationId xmlns:a16="http://schemas.microsoft.com/office/drawing/2014/main" id="{2B6F78A1-A3FE-402E-B6B6-3944A0BF088B}"/>
                  </a:ext>
                </a:extLst>
              </p:cNvPr>
              <p:cNvGrpSpPr>
                <a:grpSpLocks noChangeAspect="1"/>
              </p:cNvGrpSpPr>
              <p:nvPr/>
            </p:nvGrpSpPr>
            <p:grpSpPr>
              <a:xfrm>
                <a:off x="9563257" y="3893715"/>
                <a:ext cx="314976" cy="326444"/>
                <a:chOff x="9200958" y="1073165"/>
                <a:chExt cx="249573" cy="281070"/>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202F6FE9-AE9E-4059-811B-252B2F01B840}"/>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B1F9EDB-53BF-42A1-8956-E3341DD488C3}"/>
                    </a:ext>
                  </a:extLst>
                </p:cNvPr>
                <p:cNvSpPr txBox="1"/>
                <p:nvPr/>
              </p:nvSpPr>
              <p:spPr>
                <a:xfrm>
                  <a:off x="9200958" y="1073165"/>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D</a:t>
                  </a:r>
                </a:p>
              </p:txBody>
            </p:sp>
          </p:grpSp>
          <p:grpSp>
            <p:nvGrpSpPr>
              <p:cNvPr id="66" name="Group 65">
                <a:extLst>
                  <a:ext uri="{FF2B5EF4-FFF2-40B4-BE49-F238E27FC236}">
                    <a16:creationId xmlns:a16="http://schemas.microsoft.com/office/drawing/2014/main" id="{8A5C5550-D0B8-4566-928B-ECED55F7CCCC}"/>
                  </a:ext>
                </a:extLst>
              </p:cNvPr>
              <p:cNvGrpSpPr/>
              <p:nvPr/>
            </p:nvGrpSpPr>
            <p:grpSpPr>
              <a:xfrm>
                <a:off x="549438" y="4491572"/>
                <a:ext cx="5892251" cy="588719"/>
                <a:chOff x="549438" y="4491572"/>
                <a:chExt cx="5892251" cy="588719"/>
              </a:xfrm>
            </p:grpSpPr>
            <p:grpSp>
              <p:nvGrpSpPr>
                <p:cNvPr id="22" name="Group 21">
                  <a:extLst>
                    <a:ext uri="{FF2B5EF4-FFF2-40B4-BE49-F238E27FC236}">
                      <a16:creationId xmlns:a16="http://schemas.microsoft.com/office/drawing/2014/main" id="{1FC82355-F4D7-47D2-BF7D-F3F6BEDAACDD}"/>
                    </a:ext>
                  </a:extLst>
                </p:cNvPr>
                <p:cNvGrpSpPr>
                  <a:grpSpLocks noChangeAspect="1"/>
                </p:cNvGrpSpPr>
                <p:nvPr/>
              </p:nvGrpSpPr>
              <p:grpSpPr>
                <a:xfrm>
                  <a:off x="6126713" y="4491572"/>
                  <a:ext cx="314976" cy="326444"/>
                  <a:chOff x="9200958" y="1073165"/>
                  <a:chExt cx="249573" cy="281070"/>
                </a:xfrm>
                <a:effectLst>
                  <a:outerShdw blurRad="50800" dist="38100" dir="2700000" algn="tl" rotWithShape="0">
                    <a:prstClr val="black">
                      <a:alpha val="40000"/>
                    </a:prstClr>
                  </a:outerShdw>
                </a:effectLst>
              </p:grpSpPr>
              <p:sp>
                <p:nvSpPr>
                  <p:cNvPr id="23" name="Oval 22">
                    <a:extLst>
                      <a:ext uri="{FF2B5EF4-FFF2-40B4-BE49-F238E27FC236}">
                        <a16:creationId xmlns:a16="http://schemas.microsoft.com/office/drawing/2014/main" id="{AE7C2AD3-CBF3-4323-B3A9-16A250E2CE02}"/>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6AE0F4A-6043-414B-9755-D3C78C0C2DDD}"/>
                      </a:ext>
                    </a:extLst>
                  </p:cNvPr>
                  <p:cNvSpPr txBox="1"/>
                  <p:nvPr/>
                </p:nvSpPr>
                <p:spPr>
                  <a:xfrm>
                    <a:off x="9200958" y="1073165"/>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D</a:t>
                    </a:r>
                  </a:p>
                </p:txBody>
              </p:sp>
            </p:grpSp>
            <p:sp>
              <p:nvSpPr>
                <p:cNvPr id="42" name="TextBox 41">
                  <a:extLst>
                    <a:ext uri="{FF2B5EF4-FFF2-40B4-BE49-F238E27FC236}">
                      <a16:creationId xmlns:a16="http://schemas.microsoft.com/office/drawing/2014/main" id="{463D3B0C-EE20-483F-B760-47018B69DFA5}"/>
                    </a:ext>
                  </a:extLst>
                </p:cNvPr>
                <p:cNvSpPr txBox="1"/>
                <p:nvPr/>
              </p:nvSpPr>
              <p:spPr>
                <a:xfrm>
                  <a:off x="820633" y="4557071"/>
                  <a:ext cx="2383365" cy="523220"/>
                </a:xfrm>
                <a:prstGeom prst="rect">
                  <a:avLst/>
                </a:prstGeom>
                <a:noFill/>
              </p:spPr>
              <p:txBody>
                <a:bodyPr wrap="square" rtlCol="0">
                  <a:spAutoFit/>
                </a:bodyPr>
                <a:lstStyle/>
                <a:p>
                  <a:r>
                    <a:rPr lang="en-US" sz="1400" dirty="0"/>
                    <a:t>Required with Homeless (191)</a:t>
                  </a:r>
                </a:p>
              </p:txBody>
            </p:sp>
            <p:grpSp>
              <p:nvGrpSpPr>
                <p:cNvPr id="46" name="Group 45">
                  <a:extLst>
                    <a:ext uri="{FF2B5EF4-FFF2-40B4-BE49-F238E27FC236}">
                      <a16:creationId xmlns:a16="http://schemas.microsoft.com/office/drawing/2014/main" id="{B7CE4747-8654-4109-87FE-24C771F12F76}"/>
                    </a:ext>
                  </a:extLst>
                </p:cNvPr>
                <p:cNvGrpSpPr/>
                <p:nvPr/>
              </p:nvGrpSpPr>
              <p:grpSpPr>
                <a:xfrm>
                  <a:off x="549438" y="4681235"/>
                  <a:ext cx="271195" cy="281070"/>
                  <a:chOff x="9200958" y="1073165"/>
                  <a:chExt cx="249573" cy="281070"/>
                </a:xfrm>
                <a:effectLst>
                  <a:outerShdw blurRad="50800" dist="38100" dir="2700000" algn="tl" rotWithShape="0">
                    <a:prstClr val="black">
                      <a:alpha val="40000"/>
                    </a:prstClr>
                  </a:outerShdw>
                </a:effectLst>
              </p:grpSpPr>
              <p:sp>
                <p:nvSpPr>
                  <p:cNvPr id="50" name="Oval 49">
                    <a:extLst>
                      <a:ext uri="{FF2B5EF4-FFF2-40B4-BE49-F238E27FC236}">
                        <a16:creationId xmlns:a16="http://schemas.microsoft.com/office/drawing/2014/main" id="{DDF62C6C-1708-4C64-8DFF-7CEF9B5378F4}"/>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1CA43CC7-C99A-484D-AF18-CEF57C4110AF}"/>
                      </a:ext>
                    </a:extLst>
                  </p:cNvPr>
                  <p:cNvSpPr txBox="1"/>
                  <p:nvPr/>
                </p:nvSpPr>
                <p:spPr>
                  <a:xfrm>
                    <a:off x="9200958" y="1073165"/>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D</a:t>
                    </a:r>
                  </a:p>
                </p:txBody>
              </p:sp>
            </p:grpSp>
          </p:grpSp>
        </p:grpSp>
      </p:grpSp>
      <p:sp>
        <p:nvSpPr>
          <p:cNvPr id="26" name="Footer Placeholder 12">
            <a:extLst>
              <a:ext uri="{FF2B5EF4-FFF2-40B4-BE49-F238E27FC236}">
                <a16:creationId xmlns:a16="http://schemas.microsoft.com/office/drawing/2014/main" id="{111177B8-1A81-8B17-F4FF-B5F8EA3037E1}"/>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7546678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8CF5-AC22-413C-94B9-EE18140D88D5}"/>
              </a:ext>
            </a:extLst>
          </p:cNvPr>
          <p:cNvSpPr>
            <a:spLocks noGrp="1"/>
          </p:cNvSpPr>
          <p:nvPr>
            <p:ph type="title"/>
          </p:nvPr>
        </p:nvSpPr>
        <p:spPr/>
        <p:txBody>
          <a:bodyPr>
            <a:noAutofit/>
          </a:bodyPr>
          <a:lstStyle/>
          <a:p>
            <a:r>
              <a:rPr lang="en-US" b="1" dirty="0"/>
              <a:t>SWDS, MEET, PLAN, SERV Containers</a:t>
            </a:r>
          </a:p>
        </p:txBody>
      </p:sp>
      <p:sp>
        <p:nvSpPr>
          <p:cNvPr id="5" name="Slide Number Placeholder 4">
            <a:extLst>
              <a:ext uri="{FF2B5EF4-FFF2-40B4-BE49-F238E27FC236}">
                <a16:creationId xmlns:a16="http://schemas.microsoft.com/office/drawing/2014/main" id="{8E07E9F6-AA63-4665-8B81-103C7ABF92D4}"/>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287CF05-55FE-46EC-9277-09BE0C5800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6243" y="1232792"/>
            <a:ext cx="7793998" cy="4989698"/>
          </a:xfrm>
          <a:prstGeom prst="rect">
            <a:avLst/>
          </a:prstGeom>
          <a:ln>
            <a:noFill/>
          </a:ln>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CCBE9A1C-B6EB-494F-9BFC-449A1DB00867}"/>
              </a:ext>
            </a:extLst>
          </p:cNvPr>
          <p:cNvSpPr/>
          <p:nvPr/>
        </p:nvSpPr>
        <p:spPr>
          <a:xfrm>
            <a:off x="9116499" y="3727641"/>
            <a:ext cx="2729450" cy="9028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rPr>
              <a:t>Note: Old SPED and SSRV containers will still be visible to reflect historical records.</a:t>
            </a:r>
          </a:p>
        </p:txBody>
      </p:sp>
      <p:sp>
        <p:nvSpPr>
          <p:cNvPr id="4" name="Footer Placeholder 12">
            <a:extLst>
              <a:ext uri="{FF2B5EF4-FFF2-40B4-BE49-F238E27FC236}">
                <a16:creationId xmlns:a16="http://schemas.microsoft.com/office/drawing/2014/main" id="{A8BE3E38-F837-9F7C-92B0-1F04278D51C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1 Data Population-Live v1.1 –  September 15,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 name="Rectangle: Rounded Corners 6">
            <a:extLst>
              <a:ext uri="{FF2B5EF4-FFF2-40B4-BE49-F238E27FC236}">
                <a16:creationId xmlns:a16="http://schemas.microsoft.com/office/drawing/2014/main" id="{04DEEA66-9890-E0BE-8267-674AD34882BA}"/>
              </a:ext>
            </a:extLst>
          </p:cNvPr>
          <p:cNvSpPr/>
          <p:nvPr/>
        </p:nvSpPr>
        <p:spPr>
          <a:xfrm>
            <a:off x="1006243" y="5287021"/>
            <a:ext cx="7848999" cy="935470"/>
          </a:xfrm>
          <a:prstGeom prst="roundRect">
            <a:avLst>
              <a:gd name="adj" fmla="val 10787"/>
            </a:avLst>
          </a:prstGeom>
          <a:noFill/>
          <a:ln w="28575">
            <a:solidFill>
              <a:srgbClr val="FF74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A4291796-9A72-22A2-0180-CE2BDED353B4}"/>
              </a:ext>
            </a:extLst>
          </p:cNvPr>
          <p:cNvSpPr/>
          <p:nvPr/>
        </p:nvSpPr>
        <p:spPr>
          <a:xfrm>
            <a:off x="6096000" y="5375482"/>
            <a:ext cx="2621738" cy="758548"/>
          </a:xfrm>
          <a:prstGeom prst="rect">
            <a:avLst/>
          </a:prstGeom>
          <a:solidFill>
            <a:srgbClr val="FF7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NEW SWDS Containers</a:t>
            </a:r>
          </a:p>
        </p:txBody>
      </p:sp>
    </p:spTree>
    <p:extLst>
      <p:ext uri="{BB962C8B-B14F-4D97-AF65-F5344CB8AC3E}">
        <p14:creationId xmlns:p14="http://schemas.microsoft.com/office/powerpoint/2010/main" val="341592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59AC-30A0-480D-AEAB-DFBAFEA351B9}"/>
              </a:ext>
            </a:extLst>
          </p:cNvPr>
          <p:cNvSpPr>
            <a:spLocks noGrp="1"/>
          </p:cNvSpPr>
          <p:nvPr>
            <p:ph type="title"/>
          </p:nvPr>
        </p:nvSpPr>
        <p:spPr>
          <a:xfrm>
            <a:off x="432000" y="348836"/>
            <a:ext cx="11340000" cy="432000"/>
          </a:xfrm>
        </p:spPr>
        <p:txBody>
          <a:bodyPr vert="horz" lIns="91440" tIns="45720" rIns="91440" bIns="45720" rtlCol="0" anchor="ctr">
            <a:normAutofit fontScale="90000"/>
          </a:bodyPr>
          <a:lstStyle/>
          <a:p>
            <a:r>
              <a:rPr lang="en-US" kern="1200" dirty="0">
                <a:latin typeface="+mj-lt"/>
                <a:ea typeface="+mj-ea"/>
                <a:cs typeface="+mj-cs"/>
              </a:rPr>
              <a:t>SWD User Interface</a:t>
            </a:r>
          </a:p>
        </p:txBody>
      </p:sp>
      <p:sp>
        <p:nvSpPr>
          <p:cNvPr id="5" name="Slide Number Placeholder 4">
            <a:extLst>
              <a:ext uri="{FF2B5EF4-FFF2-40B4-BE49-F238E27FC236}">
                <a16:creationId xmlns:a16="http://schemas.microsoft.com/office/drawing/2014/main" id="{32438204-7103-43FA-BF78-A50C6151AD85}"/>
              </a:ext>
            </a:extLst>
          </p:cNvPr>
          <p:cNvSpPr>
            <a:spLocks noGrp="1"/>
          </p:cNvSpPr>
          <p:nvPr>
            <p:ph type="sldNum" sz="quarter" idx="11"/>
          </p:nvPr>
        </p:nvSpPr>
        <p:spPr>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tint val="75000"/>
                  </a:prstClr>
                </a:solidFill>
                <a:effectLst/>
                <a:uLnTx/>
                <a:uFillTx/>
                <a:latin typeface="Tahoma"/>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Arial" panose="020B0604020202020204" pitchFamily="34" charset="0"/>
            </a:endParaRPr>
          </a:p>
        </p:txBody>
      </p:sp>
      <p:sp>
        <p:nvSpPr>
          <p:cNvPr id="4" name="Footer Placeholder 12">
            <a:extLst>
              <a:ext uri="{FF2B5EF4-FFF2-40B4-BE49-F238E27FC236}">
                <a16:creationId xmlns:a16="http://schemas.microsoft.com/office/drawing/2014/main" id="{488356FF-D512-AA84-BC44-FBA80EAC5CC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1 Data Population-Live v1.1 –  September 15,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pic>
        <p:nvPicPr>
          <p:cNvPr id="6" name="Picture 5">
            <a:extLst>
              <a:ext uri="{FF2B5EF4-FFF2-40B4-BE49-F238E27FC236}">
                <a16:creationId xmlns:a16="http://schemas.microsoft.com/office/drawing/2014/main" id="{1DC4DDB9-6948-A29D-D838-E25B5EBCC2CD}"/>
              </a:ext>
            </a:extLst>
          </p:cNvPr>
          <p:cNvPicPr>
            <a:picLocks noChangeAspect="1"/>
          </p:cNvPicPr>
          <p:nvPr/>
        </p:nvPicPr>
        <p:blipFill>
          <a:blip r:embed="rId3"/>
          <a:stretch>
            <a:fillRect/>
          </a:stretch>
        </p:blipFill>
        <p:spPr>
          <a:xfrm>
            <a:off x="514503" y="995405"/>
            <a:ext cx="8299489" cy="2495099"/>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B5F704D6-3925-1CA4-2908-80C8C86EC0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4502" y="3661753"/>
            <a:ext cx="8299489" cy="2415411"/>
          </a:xfrm>
          <a:prstGeom prst="rect">
            <a:avLst/>
          </a:prstGeom>
          <a:effectLst>
            <a:outerShdw blurRad="63500" algn="ctr" rotWithShape="0">
              <a:prstClr val="black">
                <a:alpha val="40000"/>
              </a:prstClr>
            </a:outerShdw>
          </a:effectLst>
        </p:spPr>
      </p:pic>
      <p:sp>
        <p:nvSpPr>
          <p:cNvPr id="12" name="TextBox 11">
            <a:extLst>
              <a:ext uri="{FF2B5EF4-FFF2-40B4-BE49-F238E27FC236}">
                <a16:creationId xmlns:a16="http://schemas.microsoft.com/office/drawing/2014/main" id="{2A8C6DF7-A815-2D9A-5BD5-653C64B088F2}"/>
              </a:ext>
            </a:extLst>
          </p:cNvPr>
          <p:cNvSpPr txBox="1"/>
          <p:nvPr/>
        </p:nvSpPr>
        <p:spPr>
          <a:xfrm>
            <a:off x="8991600" y="1203798"/>
            <a:ext cx="2780400"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LEAs will now be able to </a:t>
            </a:r>
            <a:r>
              <a:rPr kumimoji="0" lang="en-US" sz="1400" b="1" i="0" u="none" strike="noStrike" kern="1200" cap="none" spc="0" normalizeH="0" baseline="0" noProof="0" dirty="0">
                <a:ln>
                  <a:noFill/>
                </a:ln>
                <a:solidFill>
                  <a:prstClr val="black"/>
                </a:solidFill>
                <a:effectLst/>
                <a:uLnTx/>
                <a:uFillTx/>
                <a:latin typeface="Tahoma"/>
                <a:ea typeface="+mn-ea"/>
                <a:cs typeface="+mn-cs"/>
              </a:rPr>
              <a:t>ADD, UPDATE, and DELETE </a:t>
            </a:r>
            <a:r>
              <a:rPr kumimoji="0" lang="en-US" sz="1400" b="0" i="0" u="none" strike="noStrike" kern="1200" cap="none" spc="0" normalizeH="0" baseline="0" noProof="0" dirty="0">
                <a:ln>
                  <a:noFill/>
                </a:ln>
                <a:solidFill>
                  <a:prstClr val="black"/>
                </a:solidFill>
                <a:effectLst/>
                <a:uLnTx/>
                <a:uFillTx/>
                <a:latin typeface="Tahoma"/>
                <a:ea typeface="+mn-ea"/>
                <a:cs typeface="+mn-cs"/>
              </a:rPr>
              <a:t>all of the new file types in Online Maintenance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CDE still prefers LEAs that all edits be sent through the SEDS application program interface (API), which ensures the source system and CALPADS reflect the same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Limit SPED Edit and SSRV Edit roles to actual SPED staff entering in data. To avoid discrepancies between CALPADS and SEDS.</a:t>
            </a:r>
          </a:p>
        </p:txBody>
      </p:sp>
    </p:spTree>
    <p:extLst>
      <p:ext uri="{BB962C8B-B14F-4D97-AF65-F5344CB8AC3E}">
        <p14:creationId xmlns:p14="http://schemas.microsoft.com/office/powerpoint/2010/main" val="8955350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EC77D-443F-4BFA-AF58-1A457657742F}"/>
              </a:ext>
            </a:extLst>
          </p:cNvPr>
          <p:cNvSpPr>
            <a:spLocks noGrp="1"/>
          </p:cNvSpPr>
          <p:nvPr>
            <p:ph type="title"/>
          </p:nvPr>
        </p:nvSpPr>
        <p:spPr>
          <a:xfrm>
            <a:off x="313943" y="285975"/>
            <a:ext cx="7582281" cy="666602"/>
          </a:xfrm>
        </p:spPr>
        <p:txBody>
          <a:bodyPr>
            <a:noAutofit/>
          </a:bodyPr>
          <a:lstStyle/>
          <a:p>
            <a:r>
              <a:rPr lang="en-US" b="1" dirty="0"/>
              <a:t>SWDS Modals</a:t>
            </a:r>
          </a:p>
        </p:txBody>
      </p:sp>
      <p:sp>
        <p:nvSpPr>
          <p:cNvPr id="5" name="Slide Number Placeholder 4">
            <a:extLst>
              <a:ext uri="{FF2B5EF4-FFF2-40B4-BE49-F238E27FC236}">
                <a16:creationId xmlns:a16="http://schemas.microsoft.com/office/drawing/2014/main" id="{58FBAAC7-4434-49E1-95F1-521B2BDCC040}"/>
              </a:ext>
            </a:extLst>
          </p:cNvPr>
          <p:cNvSpPr>
            <a:spLocks noGrp="1"/>
          </p:cNvSpPr>
          <p:nvPr>
            <p:ph type="sldNum" sz="quarter" idx="12"/>
          </p:nvPr>
        </p:nvSpPr>
        <p:spPr>
          <a:xfrm>
            <a:off x="11760000" y="6412669"/>
            <a:ext cx="432000"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12">
            <a:extLst>
              <a:ext uri="{FF2B5EF4-FFF2-40B4-BE49-F238E27FC236}">
                <a16:creationId xmlns:a16="http://schemas.microsoft.com/office/drawing/2014/main" id="{D4ECC3F6-9FF5-BACB-6F79-3561F5FB30EC}"/>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pic>
        <p:nvPicPr>
          <p:cNvPr id="9" name="Picture 8">
            <a:extLst>
              <a:ext uri="{FF2B5EF4-FFF2-40B4-BE49-F238E27FC236}">
                <a16:creationId xmlns:a16="http://schemas.microsoft.com/office/drawing/2014/main" id="{1C78151E-4369-A616-6327-384D61BFCD30}"/>
              </a:ext>
            </a:extLst>
          </p:cNvPr>
          <p:cNvPicPr>
            <a:picLocks noChangeAspect="1"/>
          </p:cNvPicPr>
          <p:nvPr/>
        </p:nvPicPr>
        <p:blipFill>
          <a:blip r:embed="rId2"/>
          <a:stretch>
            <a:fillRect/>
          </a:stretch>
        </p:blipFill>
        <p:spPr>
          <a:xfrm>
            <a:off x="1165341" y="1336698"/>
            <a:ext cx="4058413" cy="4184603"/>
          </a:xfrm>
          <a:prstGeom prst="rect">
            <a:avLst/>
          </a:prstGeom>
          <a:effectLst>
            <a:outerShdw blurRad="63500" algn="ctr" rotWithShape="0">
              <a:prstClr val="black">
                <a:alpha val="40000"/>
              </a:prstClr>
            </a:outerShdw>
          </a:effectLst>
        </p:spPr>
      </p:pic>
      <p:pic>
        <p:nvPicPr>
          <p:cNvPr id="12" name="Picture 11">
            <a:extLst>
              <a:ext uri="{FF2B5EF4-FFF2-40B4-BE49-F238E27FC236}">
                <a16:creationId xmlns:a16="http://schemas.microsoft.com/office/drawing/2014/main" id="{567AA10B-3513-5450-9A0E-7E43836BADEC}"/>
              </a:ext>
            </a:extLst>
          </p:cNvPr>
          <p:cNvPicPr>
            <a:picLocks noChangeAspect="1"/>
          </p:cNvPicPr>
          <p:nvPr/>
        </p:nvPicPr>
        <p:blipFill>
          <a:blip r:embed="rId3"/>
          <a:stretch>
            <a:fillRect/>
          </a:stretch>
        </p:blipFill>
        <p:spPr>
          <a:xfrm>
            <a:off x="6430394" y="607260"/>
            <a:ext cx="4058414" cy="5643478"/>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19591273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EC77D-443F-4BFA-AF58-1A457657742F}"/>
              </a:ext>
            </a:extLst>
          </p:cNvPr>
          <p:cNvSpPr>
            <a:spLocks noGrp="1"/>
          </p:cNvSpPr>
          <p:nvPr>
            <p:ph type="title"/>
          </p:nvPr>
        </p:nvSpPr>
        <p:spPr>
          <a:xfrm>
            <a:off x="4045340" y="270261"/>
            <a:ext cx="7582281" cy="666602"/>
          </a:xfrm>
        </p:spPr>
        <p:txBody>
          <a:bodyPr>
            <a:noAutofit/>
          </a:bodyPr>
          <a:lstStyle/>
          <a:p>
            <a:pPr algn="r"/>
            <a:r>
              <a:rPr lang="en-US" b="1" dirty="0"/>
              <a:t>SWDS Modals</a:t>
            </a:r>
          </a:p>
        </p:txBody>
      </p:sp>
      <p:sp>
        <p:nvSpPr>
          <p:cNvPr id="5" name="Slide Number Placeholder 4">
            <a:extLst>
              <a:ext uri="{FF2B5EF4-FFF2-40B4-BE49-F238E27FC236}">
                <a16:creationId xmlns:a16="http://schemas.microsoft.com/office/drawing/2014/main" id="{58FBAAC7-4434-49E1-95F1-521B2BDCC040}"/>
              </a:ext>
            </a:extLst>
          </p:cNvPr>
          <p:cNvSpPr>
            <a:spLocks noGrp="1"/>
          </p:cNvSpPr>
          <p:nvPr>
            <p:ph type="sldNum" sz="quarter" idx="12"/>
          </p:nvPr>
        </p:nvSpPr>
        <p:spPr>
          <a:xfrm>
            <a:off x="11760000" y="6412669"/>
            <a:ext cx="432000"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12">
            <a:extLst>
              <a:ext uri="{FF2B5EF4-FFF2-40B4-BE49-F238E27FC236}">
                <a16:creationId xmlns:a16="http://schemas.microsoft.com/office/drawing/2014/main" id="{D4ECC3F6-9FF5-BACB-6F79-3561F5FB30EC}"/>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pic>
        <p:nvPicPr>
          <p:cNvPr id="14" name="Picture 13">
            <a:extLst>
              <a:ext uri="{FF2B5EF4-FFF2-40B4-BE49-F238E27FC236}">
                <a16:creationId xmlns:a16="http://schemas.microsoft.com/office/drawing/2014/main" id="{A6C857A2-EA82-E6F0-2DF4-C2B38BA788B7}"/>
              </a:ext>
            </a:extLst>
          </p:cNvPr>
          <p:cNvPicPr>
            <a:picLocks noChangeAspect="1"/>
          </p:cNvPicPr>
          <p:nvPr/>
        </p:nvPicPr>
        <p:blipFill>
          <a:blip r:embed="rId2"/>
          <a:stretch>
            <a:fillRect/>
          </a:stretch>
        </p:blipFill>
        <p:spPr>
          <a:xfrm>
            <a:off x="820600" y="270261"/>
            <a:ext cx="2739442" cy="5968463"/>
          </a:xfrm>
          <a:prstGeom prst="rect">
            <a:avLst/>
          </a:prstGeom>
          <a:effectLst>
            <a:outerShdw blurRad="63500" algn="ctr" rotWithShape="0">
              <a:prstClr val="black">
                <a:alpha val="40000"/>
              </a:prstClr>
            </a:outerShdw>
          </a:effectLst>
        </p:spPr>
      </p:pic>
      <p:pic>
        <p:nvPicPr>
          <p:cNvPr id="16" name="Picture 15">
            <a:extLst>
              <a:ext uri="{FF2B5EF4-FFF2-40B4-BE49-F238E27FC236}">
                <a16:creationId xmlns:a16="http://schemas.microsoft.com/office/drawing/2014/main" id="{9D613A9B-A599-7843-644E-2014A93E2DB8}"/>
              </a:ext>
            </a:extLst>
          </p:cNvPr>
          <p:cNvPicPr>
            <a:picLocks noChangeAspect="1"/>
          </p:cNvPicPr>
          <p:nvPr/>
        </p:nvPicPr>
        <p:blipFill>
          <a:blip r:embed="rId3"/>
          <a:stretch>
            <a:fillRect/>
          </a:stretch>
        </p:blipFill>
        <p:spPr>
          <a:xfrm>
            <a:off x="4675798" y="886810"/>
            <a:ext cx="4155782" cy="5084379"/>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16649220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a:gsLst>
              <a:gs pos="43000">
                <a:schemeClr val="bg1">
                  <a:lumMod val="100000"/>
                  <a:alpha val="3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solidFill>
                  <a:srgbClr val="00B0F0"/>
                </a:solidFill>
              </a:rPr>
              <a:t>Key Points, Resources and Support</a:t>
            </a:r>
          </a:p>
        </p:txBody>
      </p:sp>
      <p:sp>
        <p:nvSpPr>
          <p:cNvPr id="4" name="Footer Placeholder 3">
            <a:extLst>
              <a:ext uri="{FF2B5EF4-FFF2-40B4-BE49-F238E27FC236}">
                <a16:creationId xmlns:a16="http://schemas.microsoft.com/office/drawing/2014/main" id="{F09D9C55-44D1-1DF2-8C42-6A4C09B25E68}"/>
              </a:ext>
            </a:extLst>
          </p:cNvPr>
          <p:cNvSpPr>
            <a:spLocks noGrp="1"/>
          </p:cNvSpPr>
          <p:nvPr>
            <p:ph type="ftr" sz="quarter" idx="13"/>
          </p:nvPr>
        </p:nvSpPr>
        <p:spPr>
          <a:xfrm>
            <a:off x="457200" y="6379650"/>
            <a:ext cx="5472000" cy="412431"/>
          </a:xfrm>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384304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sp>
        <p:nvSpPr>
          <p:cNvPr id="3" name="Slide Number Placeholder 2">
            <a:extLst>
              <a:ext uri="{FF2B5EF4-FFF2-40B4-BE49-F238E27FC236}">
                <a16:creationId xmlns:a16="http://schemas.microsoft.com/office/drawing/2014/main" id="{78CFACDF-9E04-4412-89F5-EA362056D7F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432000" y="586230"/>
            <a:ext cx="4719188" cy="5228783"/>
          </a:xfrm>
        </p:spPr>
        <p:txBody>
          <a:bodyPr/>
          <a:lstStyle/>
          <a:p>
            <a:pPr>
              <a:defRPr/>
            </a:pPr>
            <a:r>
              <a:rPr lang="en-US" sz="1400" dirty="0">
                <a:latin typeface="Arial" panose="020B0604020202020204" pitchFamily="34" charset="0"/>
                <a:ea typeface="Calibri" panose="020F0502020204030204" pitchFamily="34" charset="0"/>
                <a:cs typeface="Arial" panose="020B0604020202020204" pitchFamily="34" charset="0"/>
              </a:rPr>
              <a:t>Enrollment records must be </a:t>
            </a:r>
            <a:r>
              <a:rPr lang="en-US" sz="1400" b="1" dirty="0">
                <a:solidFill>
                  <a:srgbClr val="FB6542"/>
                </a:solidFill>
                <a:latin typeface="Arial" panose="020B0604020202020204" pitchFamily="34" charset="0"/>
                <a:ea typeface="Calibri" panose="020F0502020204030204" pitchFamily="34" charset="0"/>
                <a:cs typeface="Arial" panose="020B0604020202020204" pitchFamily="34" charset="0"/>
              </a:rPr>
              <a:t>posted first to establish ownership </a:t>
            </a:r>
            <a:r>
              <a:rPr lang="en-US" sz="1400" dirty="0">
                <a:latin typeface="Arial" panose="020B0604020202020204" pitchFamily="34" charset="0"/>
                <a:ea typeface="Calibri" panose="020F0502020204030204" pitchFamily="34" charset="0"/>
                <a:cs typeface="Arial" panose="020B0604020202020204" pitchFamily="34" charset="0"/>
              </a:rPr>
              <a:t>of an SSID</a:t>
            </a:r>
          </a:p>
          <a:p>
            <a:pPr>
              <a:defRPr/>
            </a:pPr>
            <a:r>
              <a:rPr lang="en-US" sz="1400" dirty="0">
                <a:latin typeface="Arial" panose="020B0604020202020204" pitchFamily="34" charset="0"/>
                <a:ea typeface="Calibri" panose="020F0502020204030204" pitchFamily="34" charset="0"/>
                <a:cs typeface="Arial" panose="020B0604020202020204" pitchFamily="34" charset="0"/>
              </a:rPr>
              <a:t>Demographic information is </a:t>
            </a:r>
            <a:r>
              <a:rPr lang="en-US" sz="1400" b="1" dirty="0">
                <a:solidFill>
                  <a:srgbClr val="FB6542"/>
                </a:solidFill>
                <a:latin typeface="Arial" panose="020B0604020202020204" pitchFamily="34" charset="0"/>
                <a:ea typeface="Calibri" panose="020F0502020204030204" pitchFamily="34" charset="0"/>
                <a:cs typeface="Arial" panose="020B0604020202020204" pitchFamily="34" charset="0"/>
              </a:rPr>
              <a:t>required for all students.</a:t>
            </a:r>
            <a:r>
              <a:rPr lang="en-US" sz="1400" dirty="0">
                <a:latin typeface="Arial" panose="020B0604020202020204" pitchFamily="34" charset="0"/>
                <a:ea typeface="Calibri" panose="020F0502020204030204" pitchFamily="34" charset="0"/>
                <a:cs typeface="Arial" panose="020B0604020202020204" pitchFamily="34" charset="0"/>
              </a:rPr>
              <a:t> State level matching </a:t>
            </a:r>
            <a:r>
              <a:rPr lang="en-US" sz="1400" b="1" dirty="0">
                <a:solidFill>
                  <a:srgbClr val="FB6542"/>
                </a:solidFill>
                <a:latin typeface="Arial" panose="020B0604020202020204" pitchFamily="34" charset="0"/>
                <a:ea typeface="Calibri" panose="020F0502020204030204" pitchFamily="34" charset="0"/>
                <a:cs typeface="Arial" panose="020B0604020202020204" pitchFamily="34" charset="0"/>
              </a:rPr>
              <a:t>cannot be performed </a:t>
            </a:r>
            <a:r>
              <a:rPr lang="en-US" sz="1400" dirty="0">
                <a:latin typeface="Arial" panose="020B0604020202020204" pitchFamily="34" charset="0"/>
                <a:ea typeface="Calibri" panose="020F0502020204030204" pitchFamily="34" charset="0"/>
                <a:cs typeface="Arial" panose="020B0604020202020204" pitchFamily="34" charset="0"/>
              </a:rPr>
              <a:t>without demographic records</a:t>
            </a:r>
          </a:p>
          <a:p>
            <a:pPr>
              <a:defRPr/>
            </a:pPr>
            <a:r>
              <a:rPr lang="en-US" sz="1400" dirty="0">
                <a:latin typeface="Arial" panose="020B0604020202020204" pitchFamily="34" charset="0"/>
                <a:ea typeface="Calibri" panose="020F0502020204030204" pitchFamily="34" charset="0"/>
                <a:cs typeface="Arial" panose="020B0604020202020204" pitchFamily="34" charset="0"/>
              </a:rPr>
              <a:t>LEAs </a:t>
            </a:r>
            <a:r>
              <a:rPr lang="en-US" sz="1400" b="1" dirty="0">
                <a:solidFill>
                  <a:srgbClr val="FB6542"/>
                </a:solidFill>
                <a:latin typeface="Arial" panose="020B0604020202020204" pitchFamily="34" charset="0"/>
                <a:ea typeface="Calibri" panose="020F0502020204030204" pitchFamily="34" charset="0"/>
                <a:cs typeface="Arial" panose="020B0604020202020204" pitchFamily="34" charset="0"/>
              </a:rPr>
              <a:t>do not need to update </a:t>
            </a:r>
            <a:r>
              <a:rPr lang="en-US" sz="1400" dirty="0">
                <a:latin typeface="Arial" panose="020B0604020202020204" pitchFamily="34" charset="0"/>
                <a:ea typeface="Calibri" panose="020F0502020204030204" pitchFamily="34" charset="0"/>
                <a:cs typeface="Arial" panose="020B0604020202020204" pitchFamily="34" charset="0"/>
              </a:rPr>
              <a:t>the ELAS of incoming students transferring from another California school whose </a:t>
            </a:r>
            <a:r>
              <a:rPr lang="en-US" sz="1400" b="1" dirty="0">
                <a:solidFill>
                  <a:srgbClr val="FB6542"/>
                </a:solidFill>
                <a:latin typeface="Arial" panose="020B0604020202020204" pitchFamily="34" charset="0"/>
                <a:ea typeface="Calibri" panose="020F0502020204030204" pitchFamily="34" charset="0"/>
                <a:cs typeface="Arial" panose="020B0604020202020204" pitchFamily="34" charset="0"/>
              </a:rPr>
              <a:t>statuses already exist </a:t>
            </a:r>
            <a:r>
              <a:rPr lang="en-US" sz="1400" dirty="0">
                <a:latin typeface="Arial" panose="020B0604020202020204" pitchFamily="34" charset="0"/>
                <a:ea typeface="Calibri" panose="020F0502020204030204" pitchFamily="34" charset="0"/>
                <a:cs typeface="Arial" panose="020B0604020202020204" pitchFamily="34" charset="0"/>
              </a:rPr>
              <a:t>in CALPADS</a:t>
            </a:r>
          </a:p>
          <a:p>
            <a:pPr>
              <a:defRPr/>
            </a:pPr>
            <a:r>
              <a:rPr lang="en-US" sz="1400" b="1" dirty="0">
                <a:solidFill>
                  <a:srgbClr val="FF745F"/>
                </a:solidFill>
              </a:rPr>
              <a:t>Initial ELPAC results (EL and IFEP)</a:t>
            </a:r>
            <a:r>
              <a:rPr lang="en-US" sz="1400" dirty="0"/>
              <a:t> </a:t>
            </a:r>
            <a:r>
              <a:rPr lang="en-US" sz="1400" dirty="0">
                <a:solidFill>
                  <a:srgbClr val="404040"/>
                </a:solidFill>
              </a:rPr>
              <a:t>status is automatically transmitted to CALPADS by TOMS.</a:t>
            </a:r>
          </a:p>
          <a:p>
            <a:pPr>
              <a:defRPr/>
            </a:pPr>
            <a:r>
              <a:rPr lang="en-US" sz="1400" dirty="0">
                <a:solidFill>
                  <a:srgbClr val="404040"/>
                </a:solidFill>
                <a:latin typeface="Arial" panose="020B0604020202020204" pitchFamily="34" charset="0"/>
                <a:ea typeface="Calibri" panose="020F0502020204030204" pitchFamily="34" charset="0"/>
                <a:cs typeface="Arial" panose="020B0604020202020204" pitchFamily="34" charset="0"/>
              </a:rPr>
              <a:t>Students age 22 or older must have a current ELAS status of ADEL including students who are EL. IFEP and RFEP students are exempt from this rule.</a:t>
            </a:r>
            <a:endParaRPr lang="en-US" sz="1400" dirty="0">
              <a:latin typeface="Arial" panose="020B0604020202020204" pitchFamily="34" charset="0"/>
              <a:ea typeface="Calibri" panose="020F0502020204030204" pitchFamily="34" charset="0"/>
              <a:cs typeface="Arial" panose="020B0604020202020204" pitchFamily="34" charset="0"/>
            </a:endParaRPr>
          </a:p>
          <a:p>
            <a:pPr>
              <a:defRPr/>
            </a:pPr>
            <a:r>
              <a:rPr lang="en-US" sz="1400" dirty="0"/>
              <a:t>Program Eligibility is counted if the </a:t>
            </a:r>
            <a:r>
              <a:rPr lang="en-US" sz="1400" b="1" dirty="0">
                <a:solidFill>
                  <a:srgbClr val="FF745F"/>
                </a:solidFill>
                <a:latin typeface="Arial"/>
                <a:cs typeface="Arial"/>
              </a:rPr>
              <a:t>program start date </a:t>
            </a:r>
            <a:r>
              <a:rPr lang="en-US" sz="1400" dirty="0"/>
              <a:t>is on or before </a:t>
            </a:r>
            <a:r>
              <a:rPr lang="en-US" sz="1400" b="1" dirty="0">
                <a:solidFill>
                  <a:srgbClr val="FF745F"/>
                </a:solidFill>
                <a:latin typeface="Arial"/>
                <a:cs typeface="Arial"/>
              </a:rPr>
              <a:t>census </a:t>
            </a:r>
            <a:r>
              <a:rPr lang="en-US" sz="1400" dirty="0"/>
              <a:t>day and there is </a:t>
            </a:r>
            <a:r>
              <a:rPr lang="en-US" sz="1400" b="1" dirty="0">
                <a:solidFill>
                  <a:srgbClr val="FF745F"/>
                </a:solidFill>
                <a:latin typeface="Arial"/>
                <a:cs typeface="Arial"/>
              </a:rPr>
              <a:t>no end date </a:t>
            </a:r>
            <a:r>
              <a:rPr lang="en-US" sz="1400" dirty="0">
                <a:solidFill>
                  <a:schemeClr val="tx1"/>
                </a:solidFill>
                <a:latin typeface="Arial"/>
                <a:cs typeface="Arial"/>
              </a:rPr>
              <a:t>or the end date is after</a:t>
            </a:r>
            <a:r>
              <a:rPr lang="en-US" sz="1400" b="1" dirty="0">
                <a:solidFill>
                  <a:srgbClr val="FF745F"/>
                </a:solidFill>
                <a:latin typeface="Arial"/>
                <a:cs typeface="Arial"/>
              </a:rPr>
              <a:t> census day</a:t>
            </a:r>
            <a:endParaRPr lang="en-US" sz="1400" dirty="0">
              <a:latin typeface="Arial"/>
              <a:cs typeface="Arial"/>
            </a:endParaRPr>
          </a:p>
          <a:p>
            <a:pPr>
              <a:defRPr/>
            </a:pPr>
            <a:r>
              <a:rPr lang="en-US" sz="1400" dirty="0"/>
              <a:t>The new </a:t>
            </a:r>
            <a:r>
              <a:rPr lang="en-US" sz="1400" b="1" dirty="0">
                <a:solidFill>
                  <a:srgbClr val="FF745F"/>
                </a:solidFill>
                <a:latin typeface="Arial" panose="020B0604020202020204" pitchFamily="34" charset="0"/>
                <a:cs typeface="Arial" panose="020B0604020202020204" pitchFamily="34" charset="0"/>
              </a:rPr>
              <a:t>MEET, PLAN, SWDS, and SERV </a:t>
            </a:r>
            <a:r>
              <a:rPr lang="en-US" sz="1400" dirty="0"/>
              <a:t>files for SWD submitted from the SEDS to CALPADS through an API </a:t>
            </a:r>
          </a:p>
        </p:txBody>
      </p:sp>
      <p:pic>
        <p:nvPicPr>
          <p:cNvPr id="12" name="Picture Placeholder 11" descr="Image of someone building an agenda.">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2" name="Footer Placeholder 1">
            <a:extLst>
              <a:ext uri="{FF2B5EF4-FFF2-40B4-BE49-F238E27FC236}">
                <a16:creationId xmlns:a16="http://schemas.microsoft.com/office/drawing/2014/main" id="{5FCFB129-4FFD-C5CB-5AFF-5713F8AD49A3}"/>
              </a:ext>
            </a:extLst>
          </p:cNvPr>
          <p:cNvSpPr>
            <a:spLocks noGrp="1"/>
          </p:cNvSpPr>
          <p:nvPr>
            <p:ph type="ftr" sz="quarter" idx="13"/>
          </p:nvPr>
        </p:nvSpPr>
        <p:spPr>
          <a:xfrm>
            <a:off x="303283" y="6365362"/>
            <a:ext cx="4416225" cy="412431"/>
          </a:xfrm>
        </p:spPr>
        <p:txBody>
          <a:bodyPr/>
          <a:lstStyle/>
          <a:p>
            <a:r>
              <a:rPr lang="en-US" noProof="0"/>
              <a:t>Fall 1 Data Population-Live v1.1 –  September 15, 2023</a:t>
            </a:r>
            <a:endParaRPr lang="en-US" noProof="0" dirty="0"/>
          </a:p>
        </p:txBody>
      </p:sp>
    </p:spTree>
    <p:extLst>
      <p:ext uri="{BB962C8B-B14F-4D97-AF65-F5344CB8AC3E}">
        <p14:creationId xmlns:p14="http://schemas.microsoft.com/office/powerpoint/2010/main" val="13671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 calcmode="lin" valueType="num">
                                      <p:cBhvr additive="base">
                                        <p:cTn id="43"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569135" y="232639"/>
            <a:ext cx="10056812" cy="6900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j-ea"/>
                <a:cs typeface="Poppins" panose="02000000000000000000" pitchFamily="2" charset="0"/>
              </a:rPr>
              <a:t>Suggested Fall 1 Milestones</a:t>
            </a:r>
          </a:p>
        </p:txBody>
      </p:sp>
      <p:sp>
        <p:nvSpPr>
          <p:cNvPr id="26" name="Freeform 1142">
            <a:extLst>
              <a:ext uri="{C183D7F6-B498-43B3-948B-1728B52AA6E4}">
                <adec:decorative xmlns:adec="http://schemas.microsoft.com/office/drawing/2017/decorative" val="1"/>
              </a:ext>
            </a:extLst>
          </p:cNvPr>
          <p:cNvSpPr>
            <a:spLocks/>
          </p:cNvSpPr>
          <p:nvPr/>
        </p:nvSpPr>
        <p:spPr bwMode="auto">
          <a:xfrm>
            <a:off x="1589" y="965200"/>
            <a:ext cx="3001963" cy="5892800"/>
          </a:xfrm>
          <a:custGeom>
            <a:avLst/>
            <a:gdLst>
              <a:gd name="T0" fmla="*/ 191 w 946"/>
              <a:gd name="T1" fmla="*/ 1856 h 1856"/>
              <a:gd name="T2" fmla="*/ 930 w 946"/>
              <a:gd name="T3" fmla="*/ 946 h 1856"/>
              <a:gd name="T4" fmla="*/ 0 w 946"/>
              <a:gd name="T5" fmla="*/ 16 h 1856"/>
              <a:gd name="T6" fmla="*/ 0 w 946"/>
              <a:gd name="T7" fmla="*/ 0 h 1856"/>
              <a:gd name="T8" fmla="*/ 669 w 946"/>
              <a:gd name="T9" fmla="*/ 277 h 1856"/>
              <a:gd name="T10" fmla="*/ 946 w 946"/>
              <a:gd name="T11" fmla="*/ 946 h 1856"/>
              <a:gd name="T12" fmla="*/ 669 w 946"/>
              <a:gd name="T13" fmla="*/ 1615 h 1856"/>
              <a:gd name="T14" fmla="*/ 259 w 946"/>
              <a:gd name="T15" fmla="*/ 1856 h 1856"/>
              <a:gd name="T16" fmla="*/ 191 w 946"/>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6" h="1856">
                <a:moveTo>
                  <a:pt x="191" y="1856"/>
                </a:moveTo>
                <a:cubicBezTo>
                  <a:pt x="612" y="1768"/>
                  <a:pt x="930" y="1393"/>
                  <a:pt x="930" y="946"/>
                </a:cubicBezTo>
                <a:cubicBezTo>
                  <a:pt x="930" y="433"/>
                  <a:pt x="513" y="16"/>
                  <a:pt x="0" y="16"/>
                </a:cubicBezTo>
                <a:cubicBezTo>
                  <a:pt x="0" y="0"/>
                  <a:pt x="0" y="0"/>
                  <a:pt x="0" y="0"/>
                </a:cubicBezTo>
                <a:cubicBezTo>
                  <a:pt x="253" y="0"/>
                  <a:pt x="490" y="99"/>
                  <a:pt x="669" y="277"/>
                </a:cubicBezTo>
                <a:cubicBezTo>
                  <a:pt x="847" y="456"/>
                  <a:pt x="946" y="693"/>
                  <a:pt x="946" y="946"/>
                </a:cubicBezTo>
                <a:cubicBezTo>
                  <a:pt x="946" y="1199"/>
                  <a:pt x="847" y="1436"/>
                  <a:pt x="669" y="1615"/>
                </a:cubicBezTo>
                <a:cubicBezTo>
                  <a:pt x="553" y="1731"/>
                  <a:pt x="412" y="1813"/>
                  <a:pt x="259" y="1856"/>
                </a:cubicBezTo>
                <a:lnTo>
                  <a:pt x="191" y="1856"/>
                </a:lnTo>
                <a:close/>
              </a:path>
            </a:pathLst>
          </a:custGeom>
          <a:solidFill>
            <a:schemeClr val="bg1">
              <a:alpha val="10000"/>
            </a:schemeClr>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55" name="Straight Connector 54">
            <a:extLst>
              <a:ext uri="{C183D7F6-B498-43B3-948B-1728B52AA6E4}">
                <adec:decorative xmlns:adec="http://schemas.microsoft.com/office/drawing/2017/decorative" val="1"/>
              </a:ext>
            </a:extLst>
          </p:cNvPr>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0" name="Slide Number Placeholder 49">
            <a:extLst>
              <a:ext uri="{FF2B5EF4-FFF2-40B4-BE49-F238E27FC236}">
                <a16:creationId xmlns:a16="http://schemas.microsoft.com/office/drawing/2014/main" id="{EA7B7B86-3257-40FF-82B6-5069BEC9211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70" name="Group 69">
            <a:extLst>
              <a:ext uri="{FF2B5EF4-FFF2-40B4-BE49-F238E27FC236}">
                <a16:creationId xmlns:a16="http://schemas.microsoft.com/office/drawing/2014/main" id="{4ADC3802-0DBB-6F49-97EB-F81D2AECA9F4}"/>
              </a:ext>
            </a:extLst>
          </p:cNvPr>
          <p:cNvGrpSpPr/>
          <p:nvPr/>
        </p:nvGrpSpPr>
        <p:grpSpPr>
          <a:xfrm>
            <a:off x="186813" y="997303"/>
            <a:ext cx="11856109" cy="5183060"/>
            <a:chOff x="0" y="1013272"/>
            <a:chExt cx="11856109" cy="5183060"/>
          </a:xfrm>
        </p:grpSpPr>
        <p:sp>
          <p:nvSpPr>
            <p:cNvPr id="71" name="TextBox 70">
              <a:extLst>
                <a:ext uri="{FF2B5EF4-FFF2-40B4-BE49-F238E27FC236}">
                  <a16:creationId xmlns:a16="http://schemas.microsoft.com/office/drawing/2014/main" id="{488F6150-D3F9-734B-9F10-289C4547B55C}"/>
                </a:ext>
              </a:extLst>
            </p:cNvPr>
            <p:cNvSpPr txBox="1">
              <a:spLocks/>
            </p:cNvSpPr>
            <p:nvPr/>
          </p:nvSpPr>
          <p:spPr>
            <a:xfrm>
              <a:off x="51427" y="3078722"/>
              <a:ext cx="1754755"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dirty="0">
                  <a:ln>
                    <a:noFill/>
                  </a:ln>
                  <a:solidFill>
                    <a:srgbClr val="555FAD">
                      <a:lumMod val="50000"/>
                    </a:srgbClr>
                  </a:solidFill>
                  <a:effectLst/>
                  <a:uLnTx/>
                  <a:uFillTx/>
                  <a:latin typeface="Poppins" panose="02000000000000000000" pitchFamily="2" charset="0"/>
                  <a:ea typeface="+mn-ea"/>
                  <a:cs typeface="Poppins" panose="02000000000000000000" pitchFamily="2" charset="0"/>
                </a:rPr>
                <a:t> Fall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dirty="0">
                  <a:ln>
                    <a:noFill/>
                  </a:ln>
                  <a:solidFill>
                    <a:srgbClr val="555FAD">
                      <a:lumMod val="50000"/>
                    </a:srgbClr>
                  </a:solidFill>
                  <a:effectLst/>
                  <a:uLnTx/>
                  <a:uFillTx/>
                  <a:latin typeface="Poppins" panose="02000000000000000000" pitchFamily="2" charset="0"/>
                  <a:ea typeface="+mn-ea"/>
                  <a:cs typeface="Poppins" panose="02000000000000000000" pitchFamily="2" charset="0"/>
                </a:rPr>
                <a:t>2023 - 2024</a:t>
              </a:r>
            </a:p>
          </p:txBody>
        </p:sp>
        <p:sp>
          <p:nvSpPr>
            <p:cNvPr id="72" name="Freeform 1140">
              <a:extLst>
                <a:ext uri="{FF2B5EF4-FFF2-40B4-BE49-F238E27FC236}">
                  <a16:creationId xmlns:a16="http://schemas.microsoft.com/office/drawing/2014/main" id="{7BE4D6C7-7480-0940-889B-2B718C1773AA}"/>
                </a:ext>
              </a:extLst>
            </p:cNvPr>
            <p:cNvSpPr>
              <a:spLocks/>
            </p:cNvSpPr>
            <p:nvPr/>
          </p:nvSpPr>
          <p:spPr bwMode="auto">
            <a:xfrm>
              <a:off x="0" y="104258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73" name="Group 72">
              <a:extLst>
                <a:ext uri="{FF2B5EF4-FFF2-40B4-BE49-F238E27FC236}">
                  <a16:creationId xmlns:a16="http://schemas.microsoft.com/office/drawing/2014/main" id="{F3586CA6-8ED0-3E4D-B770-3C79241A1D78}"/>
                </a:ext>
              </a:extLst>
            </p:cNvPr>
            <p:cNvGrpSpPr/>
            <p:nvPr/>
          </p:nvGrpSpPr>
          <p:grpSpPr>
            <a:xfrm>
              <a:off x="1894432" y="3330653"/>
              <a:ext cx="9618769" cy="592830"/>
              <a:chOff x="1408510" y="2759869"/>
              <a:chExt cx="7214077" cy="444622"/>
            </a:xfrm>
          </p:grpSpPr>
          <p:sp>
            <p:nvSpPr>
              <p:cNvPr id="131" name="TextBox 130">
                <a:extLst>
                  <a:ext uri="{FF2B5EF4-FFF2-40B4-BE49-F238E27FC236}">
                    <a16:creationId xmlns:a16="http://schemas.microsoft.com/office/drawing/2014/main" id="{9BA441EA-C719-CB45-90C4-56F3CB93DBD8}"/>
                  </a:ext>
                </a:extLst>
              </p:cNvPr>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92D050"/>
                    </a:solidFill>
                    <a:effectLst/>
                    <a:uLnTx/>
                    <a:uFillTx/>
                    <a:latin typeface="Poppins" panose="02000000000000000000" pitchFamily="2" charset="0"/>
                    <a:ea typeface="+mn-ea"/>
                    <a:cs typeface="Poppins" panose="02000000000000000000" pitchFamily="2" charset="0"/>
                  </a:rPr>
                  <a:t>12/5 – 12/9</a:t>
                </a:r>
              </a:p>
            </p:txBody>
          </p:sp>
          <p:sp>
            <p:nvSpPr>
              <p:cNvPr id="132" name="TextBox 131">
                <a:extLst>
                  <a:ext uri="{FF2B5EF4-FFF2-40B4-BE49-F238E27FC236}">
                    <a16:creationId xmlns:a16="http://schemas.microsoft.com/office/drawing/2014/main" id="{C0553499-81BF-DB42-A160-7CC7CE4F72D1}"/>
                  </a:ext>
                </a:extLst>
              </p:cNvPr>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a:t>
                </a:r>
              </a:p>
            </p:txBody>
          </p:sp>
          <p:cxnSp>
            <p:nvCxnSpPr>
              <p:cNvPr id="133" name="Straight Connector 132">
                <a:extLst>
                  <a:ext uri="{FF2B5EF4-FFF2-40B4-BE49-F238E27FC236}">
                    <a16:creationId xmlns:a16="http://schemas.microsoft.com/office/drawing/2014/main" id="{42070B22-1AFA-9C4C-80DD-95065FAB3658}"/>
                  </a:ext>
                </a:extLst>
              </p:cNvPr>
              <p:cNvCxnSpPr/>
              <p:nvPr/>
            </p:nvCxnSpPr>
            <p:spPr>
              <a:xfrm>
                <a:off x="4013139" y="2785581"/>
                <a:ext cx="0" cy="381965"/>
              </a:xfrm>
              <a:prstGeom prst="line">
                <a:avLst/>
              </a:prstGeom>
              <a:ln w="28575"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134" name="Freeform 1145">
                <a:extLst>
                  <a:ext uri="{FF2B5EF4-FFF2-40B4-BE49-F238E27FC236}">
                    <a16:creationId xmlns:a16="http://schemas.microsoft.com/office/drawing/2014/main" id="{A6B4E0E7-4A59-8540-9208-D3BEEB6C4F7D}"/>
                  </a:ext>
                </a:extLst>
              </p:cNvPr>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35" name="Oval 1149">
                <a:extLst>
                  <a:ext uri="{FF2B5EF4-FFF2-40B4-BE49-F238E27FC236}">
                    <a16:creationId xmlns:a16="http://schemas.microsoft.com/office/drawing/2014/main" id="{DBA4762D-6654-A54E-A4C2-53E312B78D67}"/>
                  </a:ext>
                </a:extLst>
              </p:cNvPr>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36" name="Freeform 1150">
                <a:extLst>
                  <a:ext uri="{FF2B5EF4-FFF2-40B4-BE49-F238E27FC236}">
                    <a16:creationId xmlns:a16="http://schemas.microsoft.com/office/drawing/2014/main" id="{D00CD61F-E82F-9243-AB26-95068572FA88}"/>
                  </a:ext>
                </a:extLst>
              </p:cNvPr>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37" name="Oval 1163">
                <a:extLst>
                  <a:ext uri="{FF2B5EF4-FFF2-40B4-BE49-F238E27FC236}">
                    <a16:creationId xmlns:a16="http://schemas.microsoft.com/office/drawing/2014/main" id="{83667CF8-4852-E04C-AFCA-57638EE9901B}"/>
                  </a:ext>
                </a:extLst>
              </p:cNvPr>
              <p:cNvSpPr>
                <a:spLocks noChangeArrowheads="1"/>
              </p:cNvSpPr>
              <p:nvPr/>
            </p:nvSpPr>
            <p:spPr bwMode="auto">
              <a:xfrm>
                <a:off x="2016920" y="2759869"/>
                <a:ext cx="431006" cy="433388"/>
              </a:xfrm>
              <a:prstGeom prst="ellipse">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38" name="Freeform 1164">
                <a:extLst>
                  <a:ext uri="{FF2B5EF4-FFF2-40B4-BE49-F238E27FC236}">
                    <a16:creationId xmlns:a16="http://schemas.microsoft.com/office/drawing/2014/main" id="{86ECC879-068E-2C4A-BD39-CC775C822BBC}"/>
                  </a:ext>
                </a:extLst>
              </p:cNvPr>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4" name="Group 73">
              <a:extLst>
                <a:ext uri="{FF2B5EF4-FFF2-40B4-BE49-F238E27FC236}">
                  <a16:creationId xmlns:a16="http://schemas.microsoft.com/office/drawing/2014/main" id="{F7967F61-BA46-A44F-99FD-F59A3AD3AE9E}"/>
                </a:ext>
              </a:extLst>
            </p:cNvPr>
            <p:cNvGrpSpPr/>
            <p:nvPr/>
          </p:nvGrpSpPr>
          <p:grpSpPr>
            <a:xfrm>
              <a:off x="491083" y="5621657"/>
              <a:ext cx="10176917" cy="574675"/>
              <a:chOff x="613172" y="4105276"/>
              <a:chExt cx="7632688" cy="431006"/>
            </a:xfrm>
          </p:grpSpPr>
          <p:sp>
            <p:nvSpPr>
              <p:cNvPr id="123" name="TextBox 122">
                <a:extLst>
                  <a:ext uri="{FF2B5EF4-FFF2-40B4-BE49-F238E27FC236}">
                    <a16:creationId xmlns:a16="http://schemas.microsoft.com/office/drawing/2014/main" id="{1363C530-AF5C-E547-8CDE-A277207CAA62}"/>
                  </a:ext>
                </a:extLst>
              </p:cNvPr>
              <p:cNvSpPr txBox="1">
                <a:spLocks/>
              </p:cNvSpPr>
              <p:nvPr/>
            </p:nvSpPr>
            <p:spPr>
              <a:xfrm>
                <a:off x="2199363" y="4234504"/>
                <a:ext cx="64462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8E8016"/>
                    </a:solidFill>
                    <a:effectLst/>
                    <a:uLnTx/>
                    <a:uFillTx/>
                    <a:latin typeface="Poppins" panose="02000000000000000000" pitchFamily="2" charset="0"/>
                    <a:ea typeface="+mn-ea"/>
                    <a:cs typeface="Poppins" panose="02000000000000000000" pitchFamily="2" charset="0"/>
                  </a:rPr>
                  <a:t>1/26</a:t>
                </a:r>
              </a:p>
            </p:txBody>
          </p:sp>
          <p:sp>
            <p:nvSpPr>
              <p:cNvPr id="124" name="TextBox 123">
                <a:extLst>
                  <a:ext uri="{FF2B5EF4-FFF2-40B4-BE49-F238E27FC236}">
                    <a16:creationId xmlns:a16="http://schemas.microsoft.com/office/drawing/2014/main" id="{39B36481-DBD7-5C4B-8B20-59FA059789B4}"/>
                  </a:ext>
                </a:extLst>
              </p:cNvPr>
              <p:cNvSpPr txBox="1"/>
              <p:nvPr/>
            </p:nvSpPr>
            <p:spPr>
              <a:xfrm>
                <a:off x="3351437" y="4234504"/>
                <a:ext cx="489442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Final Certification Deadline</a:t>
                </a:r>
              </a:p>
            </p:txBody>
          </p:sp>
          <p:cxnSp>
            <p:nvCxnSpPr>
              <p:cNvPr id="125" name="Straight Connector 124">
                <a:extLst>
                  <a:ext uri="{FF2B5EF4-FFF2-40B4-BE49-F238E27FC236}">
                    <a16:creationId xmlns:a16="http://schemas.microsoft.com/office/drawing/2014/main" id="{A5FCFF7A-1F2A-7E4B-AE21-2B6CA208E325}"/>
                  </a:ext>
                </a:extLst>
              </p:cNvPr>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26" name="Freeform 1147">
                <a:extLst>
                  <a:ext uri="{FF2B5EF4-FFF2-40B4-BE49-F238E27FC236}">
                    <a16:creationId xmlns:a16="http://schemas.microsoft.com/office/drawing/2014/main" id="{B5708263-CC65-AE4D-A866-4842706D2E5F}"/>
                  </a:ext>
                </a:extLst>
              </p:cNvPr>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27" name="Oval 1148">
                <a:extLst>
                  <a:ext uri="{FF2B5EF4-FFF2-40B4-BE49-F238E27FC236}">
                    <a16:creationId xmlns:a16="http://schemas.microsoft.com/office/drawing/2014/main" id="{EDD5C86A-F04A-B342-BC35-F7CEBB732CC5}"/>
                  </a:ext>
                </a:extLst>
              </p:cNvPr>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28" name="Freeform 1153">
                <a:extLst>
                  <a:ext uri="{FF2B5EF4-FFF2-40B4-BE49-F238E27FC236}">
                    <a16:creationId xmlns:a16="http://schemas.microsoft.com/office/drawing/2014/main" id="{04F366D5-7882-6246-8CAC-999EC74395DC}"/>
                  </a:ext>
                </a:extLst>
              </p:cNvPr>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29" name="Freeform 1154">
                <a:extLst>
                  <a:ext uri="{FF2B5EF4-FFF2-40B4-BE49-F238E27FC236}">
                    <a16:creationId xmlns:a16="http://schemas.microsoft.com/office/drawing/2014/main" id="{D7B7887D-60F7-634C-9600-EBB1E97252D0}"/>
                  </a:ext>
                </a:extLst>
              </p:cNvPr>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30" name="Freeform 1167">
                <a:extLst>
                  <a:ext uri="{FF2B5EF4-FFF2-40B4-BE49-F238E27FC236}">
                    <a16:creationId xmlns:a16="http://schemas.microsoft.com/office/drawing/2014/main" id="{342A2783-E0B3-2B4F-A7DF-1B9E35BCFBE5}"/>
                  </a:ext>
                </a:extLst>
              </p:cNvPr>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5" name="Group 74">
              <a:extLst>
                <a:ext uri="{FF2B5EF4-FFF2-40B4-BE49-F238E27FC236}">
                  <a16:creationId xmlns:a16="http://schemas.microsoft.com/office/drawing/2014/main" id="{374950DF-7E46-0941-AFA1-0C832E6D6468}"/>
                </a:ext>
              </a:extLst>
            </p:cNvPr>
            <p:cNvGrpSpPr/>
            <p:nvPr/>
          </p:nvGrpSpPr>
          <p:grpSpPr>
            <a:xfrm>
              <a:off x="776855" y="1013272"/>
              <a:ext cx="10366373" cy="583058"/>
              <a:chOff x="830263" y="1889125"/>
              <a:chExt cx="10366372" cy="583059"/>
            </a:xfrm>
          </p:grpSpPr>
          <p:sp>
            <p:nvSpPr>
              <p:cNvPr id="115" name="TextBox 114">
                <a:extLst>
                  <a:ext uri="{FF2B5EF4-FFF2-40B4-BE49-F238E27FC236}">
                    <a16:creationId xmlns:a16="http://schemas.microsoft.com/office/drawing/2014/main" id="{B2D1807A-E3C6-C345-8D68-21E36D57673A}"/>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15B">
                        <a:lumMod val="75000"/>
                      </a:srgbClr>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dirty="0">
                    <a:ln>
                      <a:noFill/>
                    </a:ln>
                    <a:solidFill>
                      <a:srgbClr val="FF715B">
                        <a:lumMod val="75000"/>
                      </a:srgbClr>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dirty="0">
                    <a:ln>
                      <a:noFill/>
                    </a:ln>
                    <a:solidFill>
                      <a:srgbClr val="FF715B">
                        <a:lumMod val="75000"/>
                      </a:srgbClr>
                    </a:solidFill>
                    <a:effectLst/>
                    <a:uLnTx/>
                    <a:uFillTx/>
                    <a:latin typeface="Poppins" panose="02000000000000000000" pitchFamily="2" charset="0"/>
                    <a:ea typeface="+mn-ea"/>
                    <a:cs typeface="Poppins" panose="02000000000000000000" pitchFamily="2" charset="0"/>
                  </a:rPr>
                  <a:t> 10/4</a:t>
                </a:r>
              </a:p>
            </p:txBody>
          </p:sp>
          <p:sp>
            <p:nvSpPr>
              <p:cNvPr id="116" name="TextBox 115">
                <a:extLst>
                  <a:ext uri="{FF2B5EF4-FFF2-40B4-BE49-F238E27FC236}">
                    <a16:creationId xmlns:a16="http://schemas.microsoft.com/office/drawing/2014/main" id="{35714594-42F2-A848-B055-A3442738244C}"/>
                  </a:ext>
                </a:extLst>
              </p:cNvPr>
              <p:cNvSpPr txBox="1"/>
              <p:nvPr/>
            </p:nvSpPr>
            <p:spPr>
              <a:xfrm>
                <a:off x="4379341" y="1979740"/>
                <a:ext cx="6817294" cy="492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Complete student profile data population in local SIS. Complete SWD data population in SEDS. Obtain SSIDs for new students in CALPADS</a:t>
                </a:r>
              </a:p>
            </p:txBody>
          </p:sp>
          <p:cxnSp>
            <p:nvCxnSpPr>
              <p:cNvPr id="117" name="Straight Connector 116">
                <a:extLst>
                  <a:ext uri="{FF2B5EF4-FFF2-40B4-BE49-F238E27FC236}">
                    <a16:creationId xmlns:a16="http://schemas.microsoft.com/office/drawing/2014/main" id="{F6D384A8-BFB6-3445-BC8B-26D153A81696}"/>
                  </a:ext>
                </a:extLst>
              </p:cNvPr>
              <p:cNvCxnSpPr/>
              <p:nvPr/>
            </p:nvCxnSpPr>
            <p:spPr>
              <a:xfrm>
                <a:off x="4195626" y="1932932"/>
                <a:ext cx="0" cy="509286"/>
              </a:xfrm>
              <a:prstGeom prst="line">
                <a:avLst/>
              </a:prstGeom>
              <a:ln w="28575"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Freeform 1143">
                <a:extLst>
                  <a:ext uri="{FF2B5EF4-FFF2-40B4-BE49-F238E27FC236}">
                    <a16:creationId xmlns:a16="http://schemas.microsoft.com/office/drawing/2014/main" id="{AD0843D9-682D-F14F-AEC8-FEE87CA8ED2E}"/>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19" name="Freeform 1155">
                <a:extLst>
                  <a:ext uri="{FF2B5EF4-FFF2-40B4-BE49-F238E27FC236}">
                    <a16:creationId xmlns:a16="http://schemas.microsoft.com/office/drawing/2014/main" id="{20588136-9BFC-C24E-9302-76662A248E48}"/>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20" name="Freeform 1156">
                <a:extLst>
                  <a:ext uri="{FF2B5EF4-FFF2-40B4-BE49-F238E27FC236}">
                    <a16:creationId xmlns:a16="http://schemas.microsoft.com/office/drawing/2014/main" id="{D73D4C6B-3AC1-1445-8F08-9F3DF506D585}"/>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21" name="Oval 1159">
                <a:extLst>
                  <a:ext uri="{FF2B5EF4-FFF2-40B4-BE49-F238E27FC236}">
                    <a16:creationId xmlns:a16="http://schemas.microsoft.com/office/drawing/2014/main" id="{22D9B106-8096-084F-BC2A-650A6237F150}"/>
                  </a:ext>
                </a:extLst>
              </p:cNvPr>
              <p:cNvSpPr>
                <a:spLocks noChangeArrowheads="1"/>
              </p:cNvSpPr>
              <p:nvPr/>
            </p:nvSpPr>
            <p:spPr bwMode="auto">
              <a:xfrm>
                <a:off x="2090738" y="1889125"/>
                <a:ext cx="573088" cy="574675"/>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22" name="Freeform 1160">
                <a:extLst>
                  <a:ext uri="{FF2B5EF4-FFF2-40B4-BE49-F238E27FC236}">
                    <a16:creationId xmlns:a16="http://schemas.microsoft.com/office/drawing/2014/main" id="{27885672-2CCF-0544-8BCF-BF3CB587739E}"/>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6" name="Group 75">
              <a:extLst>
                <a:ext uri="{FF2B5EF4-FFF2-40B4-BE49-F238E27FC236}">
                  <a16:creationId xmlns:a16="http://schemas.microsoft.com/office/drawing/2014/main" id="{045CB801-197B-6040-97B8-A0DFFC39FC19}"/>
                </a:ext>
              </a:extLst>
            </p:cNvPr>
            <p:cNvGrpSpPr/>
            <p:nvPr/>
          </p:nvGrpSpPr>
          <p:grpSpPr>
            <a:xfrm>
              <a:off x="1691234" y="4162542"/>
              <a:ext cx="10098231" cy="577851"/>
              <a:chOff x="1179910" y="3536156"/>
              <a:chExt cx="7573673" cy="433388"/>
            </a:xfrm>
          </p:grpSpPr>
          <p:sp>
            <p:nvSpPr>
              <p:cNvPr id="107" name="TextBox 106">
                <a:extLst>
                  <a:ext uri="{FF2B5EF4-FFF2-40B4-BE49-F238E27FC236}">
                    <a16:creationId xmlns:a16="http://schemas.microsoft.com/office/drawing/2014/main" id="{20C9AE70-3913-CD44-B502-76680AB479CC}"/>
                  </a:ext>
                </a:extLst>
              </p:cNvPr>
              <p:cNvSpPr txBox="1">
                <a:spLocks/>
              </p:cNvSpPr>
              <p:nvPr/>
            </p:nvSpPr>
            <p:spPr>
              <a:xfrm>
                <a:off x="2459298" y="3650284"/>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3DC1BD"/>
                    </a:solidFill>
                    <a:effectLst/>
                    <a:uLnTx/>
                    <a:uFillTx/>
                    <a:latin typeface="Poppins" panose="02000000000000000000" pitchFamily="2" charset="0"/>
                    <a:ea typeface="+mn-ea"/>
                    <a:cs typeface="Poppins" panose="02000000000000000000" pitchFamily="2" charset="0"/>
                  </a:rPr>
                  <a:t>12/10 – 12/15</a:t>
                </a:r>
              </a:p>
            </p:txBody>
          </p:sp>
          <p:sp>
            <p:nvSpPr>
              <p:cNvPr id="108" name="TextBox 107">
                <a:extLst>
                  <a:ext uri="{FF2B5EF4-FFF2-40B4-BE49-F238E27FC236}">
                    <a16:creationId xmlns:a16="http://schemas.microsoft.com/office/drawing/2014/main" id="{16065524-6F5A-B542-9E7E-2EE114D3CFB3}"/>
                  </a:ext>
                </a:extLst>
              </p:cNvPr>
              <p:cNvSpPr txBox="1"/>
              <p:nvPr/>
            </p:nvSpPr>
            <p:spPr>
              <a:xfrm>
                <a:off x="4039412" y="3621892"/>
                <a:ext cx="471417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approval (</a:t>
                </a:r>
                <a:r>
                  <a:rPr kumimoji="0" lang="en-US" sz="1600" b="0" i="1"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SELPA Approval Optional </a:t>
                </a: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t>
                </a:r>
              </a:p>
            </p:txBody>
          </p:sp>
          <p:cxnSp>
            <p:nvCxnSpPr>
              <p:cNvPr id="109" name="Straight Connector 108">
                <a:extLst>
                  <a:ext uri="{FF2B5EF4-FFF2-40B4-BE49-F238E27FC236}">
                    <a16:creationId xmlns:a16="http://schemas.microsoft.com/office/drawing/2014/main" id="{960D00BA-F41A-9842-BEB5-F70D5393D76B}"/>
                  </a:ext>
                </a:extLst>
              </p:cNvPr>
              <p:cNvCxnSpPr/>
              <p:nvPr/>
            </p:nvCxnSpPr>
            <p:spPr>
              <a:xfrm>
                <a:off x="3898520" y="3557475"/>
                <a:ext cx="0" cy="381965"/>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0" name="Freeform 1146">
                <a:extLst>
                  <a:ext uri="{FF2B5EF4-FFF2-40B4-BE49-F238E27FC236}">
                    <a16:creationId xmlns:a16="http://schemas.microsoft.com/office/drawing/2014/main" id="{3C297554-E542-EE4E-B5C5-5EDACC839C4F}"/>
                  </a:ext>
                </a:extLst>
              </p:cNvPr>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3DC1B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11" name="Freeform 1151">
                <a:extLst>
                  <a:ext uri="{FF2B5EF4-FFF2-40B4-BE49-F238E27FC236}">
                    <a16:creationId xmlns:a16="http://schemas.microsoft.com/office/drawing/2014/main" id="{5E758667-4ED9-E942-B7A7-CF864237F40F}"/>
                  </a:ext>
                </a:extLst>
              </p:cNvPr>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12" name="Freeform 1152">
                <a:extLst>
                  <a:ext uri="{FF2B5EF4-FFF2-40B4-BE49-F238E27FC236}">
                    <a16:creationId xmlns:a16="http://schemas.microsoft.com/office/drawing/2014/main" id="{4593D432-0BB8-9140-93E1-ED0C12C76AC0}"/>
                  </a:ext>
                </a:extLst>
              </p:cNvPr>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3DC1BD"/>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13" name="Oval 1165">
                <a:extLst>
                  <a:ext uri="{FF2B5EF4-FFF2-40B4-BE49-F238E27FC236}">
                    <a16:creationId xmlns:a16="http://schemas.microsoft.com/office/drawing/2014/main" id="{4C5618C8-73FD-E843-A17A-8A83920C4EBF}"/>
                  </a:ext>
                </a:extLst>
              </p:cNvPr>
              <p:cNvSpPr>
                <a:spLocks noChangeArrowheads="1"/>
              </p:cNvSpPr>
              <p:nvPr/>
            </p:nvSpPr>
            <p:spPr bwMode="auto">
              <a:xfrm>
                <a:off x="1878808" y="3536156"/>
                <a:ext cx="431006" cy="433388"/>
              </a:xfrm>
              <a:prstGeom prst="ellipse">
                <a:avLst/>
              </a:prstGeom>
              <a:solidFill>
                <a:srgbClr val="3DC1B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114" name="Graphic 113" descr="Thumbs up sign">
                <a:extLst>
                  <a:ext uri="{FF2B5EF4-FFF2-40B4-BE49-F238E27FC236}">
                    <a16:creationId xmlns:a16="http://schemas.microsoft.com/office/drawing/2014/main" id="{1F236BD5-B416-DD43-A078-626EA8C471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grpSp>
          <p:nvGrpSpPr>
            <p:cNvPr id="77" name="Group 76">
              <a:extLst>
                <a:ext uri="{FF2B5EF4-FFF2-40B4-BE49-F238E27FC236}">
                  <a16:creationId xmlns:a16="http://schemas.microsoft.com/office/drawing/2014/main" id="{082DE9AA-AD96-BE4B-BDEE-5438C9DFB67A}"/>
                </a:ext>
              </a:extLst>
            </p:cNvPr>
            <p:cNvGrpSpPr/>
            <p:nvPr/>
          </p:nvGrpSpPr>
          <p:grpSpPr>
            <a:xfrm>
              <a:off x="1431700" y="1695390"/>
              <a:ext cx="10424409" cy="574994"/>
              <a:chOff x="1433288" y="1914843"/>
              <a:chExt cx="10424409" cy="574994"/>
            </a:xfrm>
          </p:grpSpPr>
          <p:grpSp>
            <p:nvGrpSpPr>
              <p:cNvPr id="98" name="Group 97">
                <a:extLst>
                  <a:ext uri="{FF2B5EF4-FFF2-40B4-BE49-F238E27FC236}">
                    <a16:creationId xmlns:a16="http://schemas.microsoft.com/office/drawing/2014/main" id="{D781C99E-DC5E-0944-ABD8-95345AC82237}"/>
                  </a:ext>
                </a:extLst>
              </p:cNvPr>
              <p:cNvGrpSpPr/>
              <p:nvPr/>
            </p:nvGrpSpPr>
            <p:grpSpPr>
              <a:xfrm>
                <a:off x="1433288" y="1914843"/>
                <a:ext cx="10424409" cy="574994"/>
                <a:chOff x="830263" y="1889125"/>
                <a:chExt cx="10424409" cy="574993"/>
              </a:xfrm>
            </p:grpSpPr>
            <p:sp>
              <p:nvSpPr>
                <p:cNvPr id="100" name="TextBox 99">
                  <a:extLst>
                    <a:ext uri="{FF2B5EF4-FFF2-40B4-BE49-F238E27FC236}">
                      <a16:creationId xmlns:a16="http://schemas.microsoft.com/office/drawing/2014/main" id="{3B1149F6-7025-9744-A50D-73AB96B79409}"/>
                    </a:ext>
                  </a:extLst>
                </p:cNvPr>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Now – 11/4</a:t>
                  </a:r>
                </a:p>
              </p:txBody>
            </p:sp>
            <p:sp>
              <p:nvSpPr>
                <p:cNvPr id="101" name="TextBox 100">
                  <a:extLst>
                    <a:ext uri="{FF2B5EF4-FFF2-40B4-BE49-F238E27FC236}">
                      <a16:creationId xmlns:a16="http://schemas.microsoft.com/office/drawing/2014/main" id="{ACCF3B90-A891-3E40-889F-D9D56911F8F9}"/>
                    </a:ext>
                  </a:extLst>
                </p:cNvPr>
                <p:cNvSpPr txBox="1"/>
                <p:nvPr/>
              </p:nvSpPr>
              <p:spPr>
                <a:xfrm>
                  <a:off x="4831518" y="1971676"/>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Submit and post SENR, SINF, SELA, SPRG, SWDS, MEET, PLAN &amp; SERV records. Review validation errors and reconcile as needed</a:t>
                  </a:r>
                </a:p>
              </p:txBody>
            </p:sp>
            <p:cxnSp>
              <p:nvCxnSpPr>
                <p:cNvPr id="102" name="Straight Connector 101">
                  <a:extLst>
                    <a:ext uri="{FF2B5EF4-FFF2-40B4-BE49-F238E27FC236}">
                      <a16:creationId xmlns:a16="http://schemas.microsoft.com/office/drawing/2014/main" id="{C27630EE-45C6-624B-988A-04CB6796E140}"/>
                    </a:ext>
                  </a:extLst>
                </p:cNvPr>
                <p:cNvCxnSpPr/>
                <p:nvPr/>
              </p:nvCxnSpPr>
              <p:spPr>
                <a:xfrm>
                  <a:off x="4595003" y="1932931"/>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3" name="Freeform 1143">
                  <a:extLst>
                    <a:ext uri="{FF2B5EF4-FFF2-40B4-BE49-F238E27FC236}">
                      <a16:creationId xmlns:a16="http://schemas.microsoft.com/office/drawing/2014/main" id="{D27FE7E7-69E1-0B45-8DAD-0970A2106E78}"/>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04" name="Freeform 1155">
                  <a:extLst>
                    <a:ext uri="{FF2B5EF4-FFF2-40B4-BE49-F238E27FC236}">
                      <a16:creationId xmlns:a16="http://schemas.microsoft.com/office/drawing/2014/main" id="{196320C0-02C4-1249-B381-DE50BCF0D824}"/>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05" name="Freeform 1156">
                  <a:extLst>
                    <a:ext uri="{FF2B5EF4-FFF2-40B4-BE49-F238E27FC236}">
                      <a16:creationId xmlns:a16="http://schemas.microsoft.com/office/drawing/2014/main" id="{3CF662B0-1715-FF47-8175-47E12E9CD38F}"/>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106" name="Oval 1159">
                  <a:extLst>
                    <a:ext uri="{FF2B5EF4-FFF2-40B4-BE49-F238E27FC236}">
                      <a16:creationId xmlns:a16="http://schemas.microsoft.com/office/drawing/2014/main" id="{929ECD01-F9B4-F546-A70D-1D5194F895FA}"/>
                    </a:ext>
                  </a:extLst>
                </p:cNvPr>
                <p:cNvSpPr>
                  <a:spLocks noChangeArrowheads="1"/>
                </p:cNvSpPr>
                <p:nvPr/>
              </p:nvSpPr>
              <p:spPr bwMode="auto">
                <a:xfrm>
                  <a:off x="2090738" y="1889125"/>
                  <a:ext cx="573088" cy="5746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pic>
            <p:nvPicPr>
              <p:cNvPr id="99" name="Graphic 98" descr="Laptop">
                <a:extLst>
                  <a:ext uri="{FF2B5EF4-FFF2-40B4-BE49-F238E27FC236}">
                    <a16:creationId xmlns:a16="http://schemas.microsoft.com/office/drawing/2014/main" id="{633FD7C8-BF5D-3B48-A13E-99FF31CB74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grpSp>
        <p:grpSp>
          <p:nvGrpSpPr>
            <p:cNvPr id="78" name="Group 77">
              <a:extLst>
                <a:ext uri="{FF2B5EF4-FFF2-40B4-BE49-F238E27FC236}">
                  <a16:creationId xmlns:a16="http://schemas.microsoft.com/office/drawing/2014/main" id="{F6811C63-A6F5-DA4B-8F8C-E7F023D49DB1}"/>
                </a:ext>
              </a:extLst>
            </p:cNvPr>
            <p:cNvGrpSpPr/>
            <p:nvPr/>
          </p:nvGrpSpPr>
          <p:grpSpPr>
            <a:xfrm>
              <a:off x="1792287" y="2495396"/>
              <a:ext cx="9907695" cy="612666"/>
              <a:chOff x="1793875" y="2714849"/>
              <a:chExt cx="9907695" cy="612666"/>
            </a:xfrm>
          </p:grpSpPr>
          <p:grpSp>
            <p:nvGrpSpPr>
              <p:cNvPr id="89" name="Group 88">
                <a:extLst>
                  <a:ext uri="{FF2B5EF4-FFF2-40B4-BE49-F238E27FC236}">
                    <a16:creationId xmlns:a16="http://schemas.microsoft.com/office/drawing/2014/main" id="{AFC5B4A2-45A5-844B-AFDD-0E01CFD66DD1}"/>
                  </a:ext>
                </a:extLst>
              </p:cNvPr>
              <p:cNvGrpSpPr/>
              <p:nvPr/>
            </p:nvGrpSpPr>
            <p:grpSpPr>
              <a:xfrm>
                <a:off x="1793875" y="2714849"/>
                <a:ext cx="9907695" cy="612666"/>
                <a:chOff x="1589088" y="2644775"/>
                <a:chExt cx="9907694" cy="612665"/>
              </a:xfrm>
            </p:grpSpPr>
            <p:sp>
              <p:nvSpPr>
                <p:cNvPr id="91" name="TextBox 90">
                  <a:extLst>
                    <a:ext uri="{FF2B5EF4-FFF2-40B4-BE49-F238E27FC236}">
                      <a16:creationId xmlns:a16="http://schemas.microsoft.com/office/drawing/2014/main" id="{D2C7E9B5-D234-D045-8D9D-4832C35B1ADB}"/>
                    </a:ext>
                  </a:extLst>
                </p:cNvPr>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11/5 – 12/2</a:t>
                  </a:r>
                </a:p>
              </p:txBody>
            </p:sp>
            <p:sp>
              <p:nvSpPr>
                <p:cNvPr id="92" name="TextBox 91">
                  <a:extLst>
                    <a:ext uri="{FF2B5EF4-FFF2-40B4-BE49-F238E27FC236}">
                      <a16:creationId xmlns:a16="http://schemas.microsoft.com/office/drawing/2014/main" id="{0A1A80BB-06C8-1346-A449-8E92852C76EB}"/>
                    </a:ext>
                  </a:extLst>
                </p:cNvPr>
                <p:cNvSpPr txBox="1"/>
                <p:nvPr/>
              </p:nvSpPr>
              <p:spPr>
                <a:xfrm>
                  <a:off x="5385882" y="2764998"/>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CDDs, Certification errors, and anomalies.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Review  snapshot reports and update records as needed</a:t>
                  </a:r>
                </a:p>
              </p:txBody>
            </p:sp>
            <p:cxnSp>
              <p:nvCxnSpPr>
                <p:cNvPr id="93" name="Straight Connector 92">
                  <a:extLst>
                    <a:ext uri="{FF2B5EF4-FFF2-40B4-BE49-F238E27FC236}">
                      <a16:creationId xmlns:a16="http://schemas.microsoft.com/office/drawing/2014/main" id="{1ED6CBC0-B59A-3F48-804C-99E88649ED38}"/>
                    </a:ext>
                  </a:extLst>
                </p:cNvPr>
                <p:cNvCxnSpPr/>
                <p:nvPr/>
              </p:nvCxnSpPr>
              <p:spPr>
                <a:xfrm>
                  <a:off x="5167972" y="2679058"/>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94" name="Freeform 1144">
                  <a:extLst>
                    <a:ext uri="{FF2B5EF4-FFF2-40B4-BE49-F238E27FC236}">
                      <a16:creationId xmlns:a16="http://schemas.microsoft.com/office/drawing/2014/main" id="{08AB79C2-8A6D-D847-BA17-20B03B7C79F6}"/>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95" name="Freeform 1157">
                  <a:extLst>
                    <a:ext uri="{FF2B5EF4-FFF2-40B4-BE49-F238E27FC236}">
                      <a16:creationId xmlns:a16="http://schemas.microsoft.com/office/drawing/2014/main" id="{8374B926-DC86-B145-9748-603C4C80BB49}"/>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96" name="Freeform 1158">
                  <a:extLst>
                    <a:ext uri="{FF2B5EF4-FFF2-40B4-BE49-F238E27FC236}">
                      <a16:creationId xmlns:a16="http://schemas.microsoft.com/office/drawing/2014/main" id="{90AEE5E8-B367-8545-9D0C-9851467CD03B}"/>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97" name="Oval 1161">
                  <a:extLst>
                    <a:ext uri="{FF2B5EF4-FFF2-40B4-BE49-F238E27FC236}">
                      <a16:creationId xmlns:a16="http://schemas.microsoft.com/office/drawing/2014/main" id="{EF2FB5C5-CE37-BE4F-A74D-7546EB715121}"/>
                    </a:ext>
                  </a:extLst>
                </p:cNvPr>
                <p:cNvSpPr>
                  <a:spLocks noChangeArrowheads="1"/>
                </p:cNvSpPr>
                <p:nvPr/>
              </p:nvSpPr>
              <p:spPr bwMode="auto">
                <a:xfrm>
                  <a:off x="2505076" y="2644775"/>
                  <a:ext cx="574675" cy="577850"/>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pic>
            <p:nvPicPr>
              <p:cNvPr id="90" name="Graphic 89" descr="Magnifying glass">
                <a:extLst>
                  <a:ext uri="{FF2B5EF4-FFF2-40B4-BE49-F238E27FC236}">
                    <a16:creationId xmlns:a16="http://schemas.microsoft.com/office/drawing/2014/main" id="{F17B3C1C-4B6A-284C-9879-6EBEBEF3298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9509" y="2807729"/>
                <a:ext cx="373227" cy="373227"/>
              </a:xfrm>
              <a:prstGeom prst="rect">
                <a:avLst/>
              </a:prstGeom>
            </p:spPr>
          </p:pic>
        </p:grpSp>
        <p:grpSp>
          <p:nvGrpSpPr>
            <p:cNvPr id="79" name="Group 78">
              <a:extLst>
                <a:ext uri="{FF2B5EF4-FFF2-40B4-BE49-F238E27FC236}">
                  <a16:creationId xmlns:a16="http://schemas.microsoft.com/office/drawing/2014/main" id="{8AF01B53-28A7-704E-A472-AFFF69AC8F5E}"/>
                </a:ext>
              </a:extLst>
            </p:cNvPr>
            <p:cNvGrpSpPr/>
            <p:nvPr/>
          </p:nvGrpSpPr>
          <p:grpSpPr>
            <a:xfrm>
              <a:off x="1253083" y="4959718"/>
              <a:ext cx="10176917" cy="574675"/>
              <a:chOff x="613172" y="4105276"/>
              <a:chExt cx="7632688" cy="431006"/>
            </a:xfrm>
          </p:grpSpPr>
          <p:sp>
            <p:nvSpPr>
              <p:cNvPr id="82" name="TextBox 81">
                <a:extLst>
                  <a:ext uri="{FF2B5EF4-FFF2-40B4-BE49-F238E27FC236}">
                    <a16:creationId xmlns:a16="http://schemas.microsoft.com/office/drawing/2014/main" id="{CAB6915D-E0C6-3F48-AD37-08B30121A804}"/>
                  </a:ext>
                </a:extLst>
              </p:cNvPr>
              <p:cNvSpPr txBox="1">
                <a:spLocks/>
              </p:cNvSpPr>
              <p:nvPr/>
            </p:nvSpPr>
            <p:spPr>
              <a:xfrm>
                <a:off x="2148050" y="4235588"/>
                <a:ext cx="156348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Poppins" panose="02000000000000000000" pitchFamily="2" charset="0"/>
                    <a:ea typeface="+mn-ea"/>
                    <a:cs typeface="Poppins" panose="02000000000000000000" pitchFamily="2" charset="0"/>
                  </a:rPr>
                  <a:t>12/16 – 1/26</a:t>
                </a:r>
              </a:p>
            </p:txBody>
          </p:sp>
          <p:sp>
            <p:nvSpPr>
              <p:cNvPr id="83" name="TextBox 82">
                <a:extLst>
                  <a:ext uri="{FF2B5EF4-FFF2-40B4-BE49-F238E27FC236}">
                    <a16:creationId xmlns:a16="http://schemas.microsoft.com/office/drawing/2014/main" id="{ECAAEFAC-E270-934D-AA56-FDC73E7D7D94}"/>
                  </a:ext>
                </a:extLst>
              </p:cNvPr>
              <p:cNvSpPr txBox="1"/>
              <p:nvPr/>
            </p:nvSpPr>
            <p:spPr>
              <a:xfrm>
                <a:off x="3351437" y="4234504"/>
                <a:ext cx="489442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and SELPA </a:t>
                </a:r>
                <a:r>
                  <a:rPr kumimoji="0" lang="en-US" sz="1600" b="1" i="0" u="none" strike="noStrike" kern="1200" cap="none" spc="-31" normalizeH="0" baseline="0" noProof="0" dirty="0" err="1">
                    <a:ln>
                      <a:noFill/>
                    </a:ln>
                    <a:solidFill>
                      <a:srgbClr val="555FAD">
                        <a:lumMod val="50000"/>
                      </a:srgbClr>
                    </a:solidFill>
                    <a:effectLst/>
                    <a:uLnTx/>
                    <a:uFillTx/>
                    <a:latin typeface="Tahoma"/>
                    <a:ea typeface="+mn-ea"/>
                    <a:cs typeface="Poppins" panose="02000000000000000000" pitchFamily="2" charset="0"/>
                  </a:rPr>
                  <a:t>Approval</a:t>
                </a: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 Window</a:t>
                </a:r>
              </a:p>
            </p:txBody>
          </p:sp>
          <p:cxnSp>
            <p:nvCxnSpPr>
              <p:cNvPr id="84" name="Straight Connector 83">
                <a:extLst>
                  <a:ext uri="{FF2B5EF4-FFF2-40B4-BE49-F238E27FC236}">
                    <a16:creationId xmlns:a16="http://schemas.microsoft.com/office/drawing/2014/main" id="{B22E7762-3539-A347-908F-ED9EC122820F}"/>
                  </a:ext>
                </a:extLst>
              </p:cNvPr>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85" name="Freeform 1147">
                <a:extLst>
                  <a:ext uri="{FF2B5EF4-FFF2-40B4-BE49-F238E27FC236}">
                    <a16:creationId xmlns:a16="http://schemas.microsoft.com/office/drawing/2014/main" id="{1D6B853A-92F0-EA45-838C-444D5756CE6C}"/>
                  </a:ext>
                </a:extLst>
              </p:cNvPr>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86" name="Oval 1148">
                <a:extLst>
                  <a:ext uri="{FF2B5EF4-FFF2-40B4-BE49-F238E27FC236}">
                    <a16:creationId xmlns:a16="http://schemas.microsoft.com/office/drawing/2014/main" id="{6BF9EB6A-B344-214E-AC15-53B7EE8444A2}"/>
                  </a:ext>
                </a:extLst>
              </p:cNvPr>
              <p:cNvSpPr>
                <a:spLocks noChangeArrowheads="1"/>
              </p:cNvSpPr>
              <p:nvPr/>
            </p:nvSpPr>
            <p:spPr bwMode="auto">
              <a:xfrm>
                <a:off x="1568054" y="4105276"/>
                <a:ext cx="429816" cy="431006"/>
              </a:xfrm>
              <a:prstGeom prst="ellipse">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87" name="Freeform 1153">
                <a:extLst>
                  <a:ext uri="{FF2B5EF4-FFF2-40B4-BE49-F238E27FC236}">
                    <a16:creationId xmlns:a16="http://schemas.microsoft.com/office/drawing/2014/main" id="{3C789B3C-637B-4447-AFFC-BC06A53BA2F7}"/>
                  </a:ext>
                </a:extLst>
              </p:cNvPr>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88" name="Freeform 1154">
                <a:extLst>
                  <a:ext uri="{FF2B5EF4-FFF2-40B4-BE49-F238E27FC236}">
                    <a16:creationId xmlns:a16="http://schemas.microsoft.com/office/drawing/2014/main" id="{CB2D186B-0244-B142-9356-52D9A8AEAC59}"/>
                  </a:ext>
                </a:extLst>
              </p:cNvPr>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pic>
          <p:nvPicPr>
            <p:cNvPr id="80" name="Graphic 79" descr="Thumbs up sign">
              <a:extLst>
                <a:ext uri="{FF2B5EF4-FFF2-40B4-BE49-F238E27FC236}">
                  <a16:creationId xmlns:a16="http://schemas.microsoft.com/office/drawing/2014/main" id="{6D980C92-1BEB-454A-A9BF-2A0825B08D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01375" y="4987999"/>
              <a:ext cx="405393" cy="390244"/>
            </a:xfrm>
            <a:prstGeom prst="rect">
              <a:avLst/>
            </a:prstGeom>
          </p:spPr>
        </p:pic>
        <p:pic>
          <p:nvPicPr>
            <p:cNvPr id="81" name="Graphic 80" descr="Thumbs up sign">
              <a:extLst>
                <a:ext uri="{FF2B5EF4-FFF2-40B4-BE49-F238E27FC236}">
                  <a16:creationId xmlns:a16="http://schemas.microsoft.com/office/drawing/2014/main" id="{1092225B-3BB2-E549-B2BC-9750A532E0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37314" y="5057354"/>
              <a:ext cx="405393" cy="405394"/>
            </a:xfrm>
            <a:prstGeom prst="rect">
              <a:avLst/>
            </a:prstGeom>
          </p:spPr>
        </p:pic>
      </p:grpSp>
      <p:sp>
        <p:nvSpPr>
          <p:cNvPr id="2" name="Footer Placeholder 12">
            <a:extLst>
              <a:ext uri="{FF2B5EF4-FFF2-40B4-BE49-F238E27FC236}">
                <a16:creationId xmlns:a16="http://schemas.microsoft.com/office/drawing/2014/main" id="{46B34E6B-867C-6A9D-159D-26D5C5F85E63}"/>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1 Data Population-Live v1.1 –  September 15,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48156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8C38-ABA5-4721-814D-72F4B709CED6}"/>
              </a:ext>
            </a:extLst>
          </p:cNvPr>
          <p:cNvSpPr>
            <a:spLocks noGrp="1"/>
          </p:cNvSpPr>
          <p:nvPr>
            <p:ph type="title"/>
          </p:nvPr>
        </p:nvSpPr>
        <p:spPr>
          <a:xfrm>
            <a:off x="2430386" y="1819747"/>
            <a:ext cx="7331228" cy="3834145"/>
          </a:xfrm>
          <a:solidFill>
            <a:schemeClr val="accent1">
              <a:lumMod val="40000"/>
              <a:lumOff val="60000"/>
            </a:schemeClr>
          </a:solidFill>
        </p:spPr>
        <p:txBody>
          <a:bodyPr>
            <a:normAutofit/>
          </a:bodyPr>
          <a:lstStyle/>
          <a:p>
            <a:pPr lvl="0" algn="ctr"/>
            <a:br>
              <a:rPr lang="en-US" dirty="0">
                <a:solidFill>
                  <a:schemeClr val="accent3"/>
                </a:solidFill>
              </a:rPr>
            </a:br>
            <a:r>
              <a:rPr lang="en-US" dirty="0">
                <a:solidFill>
                  <a:schemeClr val="accent3"/>
                </a:solidFill>
              </a:rPr>
              <a:t>Next Trainings:</a:t>
            </a:r>
            <a:br>
              <a:rPr lang="en-US" dirty="0">
                <a:solidFill>
                  <a:schemeClr val="accent3"/>
                </a:solidFill>
              </a:rPr>
            </a:br>
            <a:br>
              <a:rPr lang="en-US" sz="3200" dirty="0">
                <a:solidFill>
                  <a:srgbClr val="FFFFFF"/>
                </a:solidFill>
              </a:rPr>
            </a:br>
            <a:r>
              <a:rPr lang="en-US" dirty="0"/>
              <a:t>Fall 1</a:t>
            </a:r>
            <a:br>
              <a:rPr lang="en-US" dirty="0"/>
            </a:br>
            <a:r>
              <a:rPr lang="en-US" dirty="0"/>
              <a:t>Reporting and Certification</a:t>
            </a:r>
            <a:br>
              <a:rPr lang="en-US" dirty="0"/>
            </a:br>
            <a:r>
              <a:rPr lang="en-US" dirty="0"/>
              <a:t>Advanced</a:t>
            </a:r>
            <a:br>
              <a:rPr lang="en-US" dirty="0"/>
            </a:br>
            <a:r>
              <a:rPr lang="en-US" dirty="0"/>
              <a:t>or</a:t>
            </a:r>
            <a:br>
              <a:rPr lang="en-US" dirty="0"/>
            </a:br>
            <a:r>
              <a:rPr lang="en-US" dirty="0"/>
              <a:t>Fall 1 Reporting and Certification</a:t>
            </a:r>
            <a:endParaRPr lang="en-US" sz="3200" dirty="0">
              <a:solidFill>
                <a:srgbClr val="FFFFFF"/>
              </a:solidFill>
            </a:endParaRPr>
          </a:p>
        </p:txBody>
      </p:sp>
      <p:pic>
        <p:nvPicPr>
          <p:cNvPr id="26" name="Picture 2" descr="Image result for bicycle gif">
            <a:extLst>
              <a:ext uri="{FF2B5EF4-FFF2-40B4-BE49-F238E27FC236}">
                <a16:creationId xmlns:a16="http://schemas.microsoft.com/office/drawing/2014/main" id="{CE8028E5-4B33-4EF6-81BF-86C850B37E1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2059484" y="1437050"/>
            <a:ext cx="7922716" cy="445482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1FC3643-ED61-4ECB-81F3-5B044D50F339}"/>
              </a:ext>
            </a:extLst>
          </p:cNvPr>
          <p:cNvSpPr>
            <a:spLocks noGrp="1"/>
          </p:cNvSpPr>
          <p:nvPr>
            <p:ph type="sldNum" sz="quarter" idx="12"/>
          </p:nvPr>
        </p:nvSpPr>
        <p:spPr>
          <a:xfrm>
            <a:off x="8610600" y="6356350"/>
            <a:ext cx="2743200"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54EB85FA-25BB-4ECF-A39C-432AA0584AFD}"/>
              </a:ext>
            </a:extLst>
          </p:cNvPr>
          <p:cNvSpPr txBox="1">
            <a:spLocks/>
          </p:cNvSpPr>
          <p:nvPr/>
        </p:nvSpPr>
        <p:spPr>
          <a:xfrm>
            <a:off x="3867317" y="473658"/>
            <a:ext cx="4457365" cy="7254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prstClr val="black"/>
                </a:solidFill>
                <a:effectLst/>
                <a:uLnTx/>
                <a:uFillTx/>
                <a:latin typeface="Tahoma"/>
                <a:ea typeface="+mj-ea"/>
                <a:cs typeface="+mj-cs"/>
              </a:rPr>
              <a:t>Going Forward </a:t>
            </a:r>
            <a:br>
              <a:rPr kumimoji="0" lang="en-US" sz="4400" b="1" i="0" u="none" strike="noStrike" kern="1200" cap="none" spc="-150" normalizeH="0" baseline="0" noProof="0" dirty="0">
                <a:ln>
                  <a:noFill/>
                </a:ln>
                <a:solidFill>
                  <a:prstClr val="black"/>
                </a:solidFill>
                <a:effectLst/>
                <a:uLnTx/>
                <a:uFillTx/>
                <a:latin typeface="Tahoma"/>
                <a:ea typeface="+mj-ea"/>
                <a:cs typeface="+mj-cs"/>
              </a:rPr>
            </a:br>
            <a:endParaRPr kumimoji="0" lang="en-US" sz="4400" b="1" i="0" u="none" strike="noStrike" kern="1200" cap="none" spc="-150" normalizeH="0" baseline="0" noProof="0" dirty="0">
              <a:ln>
                <a:noFill/>
              </a:ln>
              <a:solidFill>
                <a:prstClr val="black"/>
              </a:solidFill>
              <a:effectLst/>
              <a:uLnTx/>
              <a:uFillTx/>
              <a:latin typeface="Tahoma"/>
              <a:ea typeface="+mj-ea"/>
              <a:cs typeface="+mj-cs"/>
            </a:endParaRPr>
          </a:p>
        </p:txBody>
      </p:sp>
      <p:sp>
        <p:nvSpPr>
          <p:cNvPr id="9" name="Slide Number Placeholder 2">
            <a:extLst>
              <a:ext uri="{FF2B5EF4-FFF2-40B4-BE49-F238E27FC236}">
                <a16:creationId xmlns:a16="http://schemas.microsoft.com/office/drawing/2014/main" id="{E368BEF4-2AA6-45A9-A73C-B25AA591C62D}"/>
              </a:ext>
            </a:extLst>
          </p:cNvPr>
          <p:cNvSpPr>
            <a:spLocks noGrp="1"/>
          </p:cNvSpPr>
          <p:nvPr>
            <p:ph type="sldNum" sz="quarter" idx="11"/>
          </p:nvPr>
        </p:nvSpPr>
        <p:spPr>
          <a:xfrm>
            <a:off x="11772000" y="6365363"/>
            <a:ext cx="420000" cy="421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3" name="Footer Placeholder 12">
            <a:extLst>
              <a:ext uri="{FF2B5EF4-FFF2-40B4-BE49-F238E27FC236}">
                <a16:creationId xmlns:a16="http://schemas.microsoft.com/office/drawing/2014/main" id="{56632BB4-7447-4DF2-E02B-529EA114286A}"/>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10838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75100" cy="1744662"/>
          </a:xfrm>
        </p:spPr>
        <p:txBody>
          <a:bodyPr/>
          <a:lstStyle/>
          <a:p>
            <a:r>
              <a:rPr lang="en-US" sz="2400" dirty="0"/>
              <a:t>Here are some important resources related to Fall 1 Student Profile reporting.</a:t>
            </a:r>
          </a:p>
        </p:txBody>
      </p:sp>
      <p:sp>
        <p:nvSpPr>
          <p:cNvPr id="4" name="Slide Number Placeholder 3">
            <a:extLst>
              <a:ext uri="{FF2B5EF4-FFF2-40B4-BE49-F238E27FC236}">
                <a16:creationId xmlns:a16="http://schemas.microsoft.com/office/drawing/2014/main" id="{27A106A1-5BFA-4033-8A49-0E0F2A688C1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ahoma"/>
                <a:ea typeface="+mn-ea"/>
                <a:cs typeface="+mn-cs"/>
                <a:hlinkClick r:id="rId4"/>
              </a:rPr>
              <a:t>https://learn.fcmat.org/</a:t>
            </a:r>
            <a:endParaRPr kumimoji="0" lang="en-US" sz="1600" b="0" i="0" u="none" strike="noStrike" kern="1200" cap="none" spc="0" normalizeH="0" baseline="0" noProof="0">
              <a:ln>
                <a:noFill/>
              </a:ln>
              <a:solidFill>
                <a:prstClr val="black"/>
              </a:solidFill>
              <a:effectLst/>
              <a:uLnTx/>
              <a:uFillTx/>
              <a:latin typeface="Tahoma"/>
              <a:ea typeface="+mn-ea"/>
              <a:cs typeface="+mn-cs"/>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6"/>
              </a:rPr>
              <a:t>https://www.youtube.com/channel/UCA9oRTiyVECCCzOxpmJheZw</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21" name="Picture 20" descr="ELPAC logo.">
            <a:extLst>
              <a:ext uri="{FF2B5EF4-FFF2-40B4-BE49-F238E27FC236}">
                <a16:creationId xmlns:a16="http://schemas.microsoft.com/office/drawing/2014/main" id="{8D6F4040-3C8B-4100-B082-21CA34B41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2840" y="4427931"/>
            <a:ext cx="1595651" cy="654626"/>
          </a:xfrm>
          <a:prstGeom prst="rect">
            <a:avLst/>
          </a:prstGeom>
        </p:spPr>
      </p:pic>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10"/>
              </a:rPr>
              <a:t>https://documentation.calpads.org/Support/References</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23" name="Picture 22" descr="Bridge LMS logo.">
            <a:extLst>
              <a:ext uri="{FF2B5EF4-FFF2-40B4-BE49-F238E27FC236}">
                <a16:creationId xmlns:a16="http://schemas.microsoft.com/office/drawing/2014/main" id="{919EDCA2-879D-4953-A9E6-BE4D3E4C27EF}"/>
              </a:ext>
            </a:extLst>
          </p:cNvPr>
          <p:cNvPicPr>
            <a:picLocks noChangeAspect="1"/>
          </p:cNvPicPr>
          <p:nvPr/>
        </p:nvPicPr>
        <p:blipFill>
          <a:blip r:embed="rId11"/>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7285254" y="4537387"/>
            <a:ext cx="229120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ahoma"/>
                <a:ea typeface="+mn-ea"/>
                <a:cs typeface="+mn-cs"/>
                <a:hlinkClick r:id="rId12"/>
              </a:rPr>
              <a:t>https://www.elpac.org/</a:t>
            </a: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3" name="Footer Placeholder 12">
            <a:extLst>
              <a:ext uri="{FF2B5EF4-FFF2-40B4-BE49-F238E27FC236}">
                <a16:creationId xmlns:a16="http://schemas.microsoft.com/office/drawing/2014/main" id="{C2E4E349-8FA2-BF62-45F0-F08588653A9C}"/>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844589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descr="Diagram listing all of the CALPADS record types that create a student profile.">
            <a:extLst>
              <a:ext uri="{FF2B5EF4-FFF2-40B4-BE49-F238E27FC236}">
                <a16:creationId xmlns:a16="http://schemas.microsoft.com/office/drawing/2014/main" id="{52ADB886-CC2E-4C3A-B4A8-9E42B6984319}"/>
              </a:ext>
            </a:extLst>
          </p:cNvPr>
          <p:cNvGraphicFramePr/>
          <p:nvPr>
            <p:extLst>
              <p:ext uri="{D42A27DB-BD31-4B8C-83A1-F6EECF244321}">
                <p14:modId xmlns:p14="http://schemas.microsoft.com/office/powerpoint/2010/main" val="3216214254"/>
              </p:ext>
            </p:extLst>
          </p:nvPr>
        </p:nvGraphicFramePr>
        <p:xfrm>
          <a:off x="359924" y="1790301"/>
          <a:ext cx="11099260" cy="4377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E2D37F9-9B0A-40DB-A607-796B6732DDE0}"/>
              </a:ext>
            </a:extLst>
          </p:cNvPr>
          <p:cNvSpPr>
            <a:spLocks noGrp="1"/>
          </p:cNvSpPr>
          <p:nvPr>
            <p:ph type="title"/>
          </p:nvPr>
        </p:nvSpPr>
        <p:spPr>
          <a:xfrm>
            <a:off x="494192" y="361102"/>
            <a:ext cx="11340000" cy="432000"/>
          </a:xfrm>
        </p:spPr>
        <p:txBody>
          <a:bodyPr/>
          <a:lstStyle/>
          <a:p>
            <a:r>
              <a:rPr lang="en-US" b="1" dirty="0"/>
              <a:t>Student Profile</a:t>
            </a:r>
          </a:p>
        </p:txBody>
      </p:sp>
      <p:pic>
        <p:nvPicPr>
          <p:cNvPr id="1026" name="Picture 2" descr="Image result for student profile gif">
            <a:extLst>
              <a:ext uri="{FF2B5EF4-FFF2-40B4-BE49-F238E27FC236}">
                <a16:creationId xmlns:a16="http://schemas.microsoft.com/office/drawing/2014/main" id="{CF8705BD-8FDB-41B5-8EA3-15698A0AF3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219" y="4561052"/>
            <a:ext cx="2135781" cy="15038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065B534-608E-4E34-9E3D-A3457590D5BB}"/>
              </a:ext>
            </a:extLst>
          </p:cNvPr>
          <p:cNvSpPr txBox="1"/>
          <p:nvPr/>
        </p:nvSpPr>
        <p:spPr>
          <a:xfrm>
            <a:off x="432000" y="981778"/>
            <a:ext cx="11233146" cy="646331"/>
          </a:xfrm>
          <a:prstGeom prst="rect">
            <a:avLst/>
          </a:prstGeom>
          <a:noFill/>
        </p:spPr>
        <p:txBody>
          <a:bodyPr wrap="square" rtlCol="0">
            <a:spAutoFit/>
          </a:bodyPr>
          <a:lstStyle/>
          <a:p>
            <a:r>
              <a:rPr lang="en-US" dirty="0"/>
              <a:t>Student Profile records are required for each submission, an enrollment record in must exist in CALPADS prior to any other record types being posted</a:t>
            </a:r>
          </a:p>
        </p:txBody>
      </p:sp>
      <p:sp>
        <p:nvSpPr>
          <p:cNvPr id="20" name="Rectangle 19">
            <a:extLst>
              <a:ext uri="{FF2B5EF4-FFF2-40B4-BE49-F238E27FC236}">
                <a16:creationId xmlns:a16="http://schemas.microsoft.com/office/drawing/2014/main" id="{F3201373-DCF6-4827-83E4-4E89B69123F8}"/>
              </a:ext>
            </a:extLst>
          </p:cNvPr>
          <p:cNvSpPr/>
          <p:nvPr/>
        </p:nvSpPr>
        <p:spPr bwMode="auto">
          <a:xfrm>
            <a:off x="9256906" y="5032871"/>
            <a:ext cx="2340921" cy="9284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C00000"/>
                </a:solidFill>
                <a:effectLst/>
                <a:latin typeface="Arial" charset="0"/>
                <a:cs typeface="Arial" charset="0"/>
              </a:rPr>
              <a:t>Fall 2 &amp; EOY 1 require staff and/or course records types in addition to student profile data</a:t>
            </a:r>
          </a:p>
        </p:txBody>
      </p:sp>
      <p:sp>
        <p:nvSpPr>
          <p:cNvPr id="4" name="Slide Number Placeholder 3">
            <a:extLst>
              <a:ext uri="{FF2B5EF4-FFF2-40B4-BE49-F238E27FC236}">
                <a16:creationId xmlns:a16="http://schemas.microsoft.com/office/drawing/2014/main" id="{321E4E7A-3290-40A3-9B4A-26A8B4EAB92C}"/>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sp>
        <p:nvSpPr>
          <p:cNvPr id="5" name="Rectangle: Rounded Corners 4">
            <a:extLst>
              <a:ext uri="{FF2B5EF4-FFF2-40B4-BE49-F238E27FC236}">
                <a16:creationId xmlns:a16="http://schemas.microsoft.com/office/drawing/2014/main" id="{AEFF6D5D-7C7F-2C45-8EBC-255458EA8101}"/>
              </a:ext>
            </a:extLst>
          </p:cNvPr>
          <p:cNvSpPr/>
          <p:nvPr/>
        </p:nvSpPr>
        <p:spPr>
          <a:xfrm>
            <a:off x="2431915" y="4046706"/>
            <a:ext cx="875489" cy="212063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4B7F98-130B-11B3-D8C9-32B935F59432}"/>
              </a:ext>
            </a:extLst>
          </p:cNvPr>
          <p:cNvSpPr txBox="1"/>
          <p:nvPr/>
        </p:nvSpPr>
        <p:spPr>
          <a:xfrm>
            <a:off x="953311" y="4666644"/>
            <a:ext cx="1339961" cy="646331"/>
          </a:xfrm>
          <a:prstGeom prst="rect">
            <a:avLst/>
          </a:prstGeom>
          <a:noFill/>
        </p:spPr>
        <p:txBody>
          <a:bodyPr wrap="square" rtlCol="0">
            <a:spAutoFit/>
          </a:bodyPr>
          <a:lstStyle/>
          <a:p>
            <a:r>
              <a:rPr lang="en-US" dirty="0">
                <a:solidFill>
                  <a:srgbClr val="C00000"/>
                </a:solidFill>
              </a:rPr>
              <a:t>New in AY 2023-2024</a:t>
            </a:r>
          </a:p>
        </p:txBody>
      </p:sp>
      <p:sp>
        <p:nvSpPr>
          <p:cNvPr id="7" name="Rectangle: Rounded Corners 6">
            <a:extLst>
              <a:ext uri="{FF2B5EF4-FFF2-40B4-BE49-F238E27FC236}">
                <a16:creationId xmlns:a16="http://schemas.microsoft.com/office/drawing/2014/main" id="{C2B6EC72-C204-19B4-C406-A537BB9E4E33}"/>
              </a:ext>
            </a:extLst>
          </p:cNvPr>
          <p:cNvSpPr/>
          <p:nvPr/>
        </p:nvSpPr>
        <p:spPr>
          <a:xfrm>
            <a:off x="8926749" y="1974714"/>
            <a:ext cx="875489" cy="206095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9F2DE64-613B-046A-36F5-81CB04CD2AE6}"/>
              </a:ext>
            </a:extLst>
          </p:cNvPr>
          <p:cNvSpPr txBox="1"/>
          <p:nvPr/>
        </p:nvSpPr>
        <p:spPr>
          <a:xfrm>
            <a:off x="9960730" y="2442090"/>
            <a:ext cx="1339961" cy="646331"/>
          </a:xfrm>
          <a:prstGeom prst="rect">
            <a:avLst/>
          </a:prstGeom>
          <a:noFill/>
        </p:spPr>
        <p:txBody>
          <a:bodyPr wrap="square" rtlCol="0">
            <a:spAutoFit/>
          </a:bodyPr>
          <a:lstStyle/>
          <a:p>
            <a:r>
              <a:rPr lang="en-US" dirty="0">
                <a:solidFill>
                  <a:srgbClr val="C00000"/>
                </a:solidFill>
              </a:rPr>
              <a:t>New in AY 2023-2024</a:t>
            </a:r>
          </a:p>
        </p:txBody>
      </p:sp>
      <p:sp>
        <p:nvSpPr>
          <p:cNvPr id="9" name="Footer Placeholder 12">
            <a:extLst>
              <a:ext uri="{FF2B5EF4-FFF2-40B4-BE49-F238E27FC236}">
                <a16:creationId xmlns:a16="http://schemas.microsoft.com/office/drawing/2014/main" id="{A4C7E21B-9F2F-1038-67D8-1912BB964380}"/>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79772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You can get help through these channels.</a:t>
            </a:r>
          </a:p>
        </p:txBody>
      </p:sp>
      <p:grpSp>
        <p:nvGrpSpPr>
          <p:cNvPr id="22" name="Group 21" descr="Icon of a computer with a globe signifying the world wide web.">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a:t>Web</a:t>
            </a:r>
            <a:r>
              <a:rPr lang="en-US">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a:t>http://www2.cde.ca.gov/calpadshelp/default.aspx</a:t>
            </a:r>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a:t>calpads-support@cde.ca.gov</a:t>
            </a:r>
            <a:endParaRPr lang="en-US" sz="160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a:t>916-325-9210</a:t>
            </a:r>
            <a:endParaRPr lang="en-US" sz="160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a:t>Listserv</a:t>
            </a:r>
            <a:endParaRPr lang="en-US">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a:t>https://csis.fcmat.org/ListServ</a:t>
            </a:r>
            <a:endParaRPr lang="en-US" sz="160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5" name="Picture Placeholder 24" descr="Image of life support from a boat.">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rcRect l="873" r="873"/>
          <a:stretch>
            <a:fillRect/>
          </a:stretch>
        </p:blipFill>
        <p:spPr/>
      </p:pic>
    </p:spTree>
    <p:extLst>
      <p:ext uri="{BB962C8B-B14F-4D97-AF65-F5344CB8AC3E}">
        <p14:creationId xmlns:p14="http://schemas.microsoft.com/office/powerpoint/2010/main" val="11927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a:solidFill>
                  <a:schemeClr val="tx1">
                    <a:lumMod val="75000"/>
                    <a:lumOff val="25000"/>
                  </a:schemeClr>
                </a:solidFill>
              </a:rPr>
              <a:t>I have a question…</a:t>
            </a:r>
            <a:endParaRPr lang="en-US" i="1">
              <a:latin typeface="Calibri" pitchFamily="34" charset="0"/>
            </a:endParaRPr>
          </a:p>
          <a:p>
            <a:endParaRPr lang="en-US">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gr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6" name="Footer Placeholder 12">
            <a:extLst>
              <a:ext uri="{FF2B5EF4-FFF2-40B4-BE49-F238E27FC236}">
                <a16:creationId xmlns:a16="http://schemas.microsoft.com/office/drawing/2014/main" id="{2594E389-0916-55A0-DCEF-DDC15BC741D8}"/>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10620568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Placeholder 47" descr="Image of students graduating.">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6137"/>
            <a:ext cx="12192000"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5999" y="-19582"/>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3246158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B102-9565-470A-AC91-472486B795D5}"/>
              </a:ext>
            </a:extLst>
          </p:cNvPr>
          <p:cNvSpPr>
            <a:spLocks noGrp="1"/>
          </p:cNvSpPr>
          <p:nvPr>
            <p:ph type="title"/>
          </p:nvPr>
        </p:nvSpPr>
        <p:spPr>
          <a:xfrm>
            <a:off x="372660" y="267912"/>
            <a:ext cx="11340000" cy="432000"/>
          </a:xfrm>
        </p:spPr>
        <p:txBody>
          <a:bodyPr/>
          <a:lstStyle/>
          <a:p>
            <a:r>
              <a:rPr lang="en-US" b="1" dirty="0"/>
              <a:t>Student Profile Data for Fall 1</a:t>
            </a:r>
          </a:p>
        </p:txBody>
      </p:sp>
      <p:sp>
        <p:nvSpPr>
          <p:cNvPr id="4" name="Slide Number Placeholder 3">
            <a:extLst>
              <a:ext uri="{FF2B5EF4-FFF2-40B4-BE49-F238E27FC236}">
                <a16:creationId xmlns:a16="http://schemas.microsoft.com/office/drawing/2014/main" id="{25E4B4BE-3C1D-415F-9426-E29231658C5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A15AEDBA-31BA-41FF-A5F9-DF9E61F2D60E}"/>
              </a:ext>
            </a:extLst>
          </p:cNvPr>
          <p:cNvSpPr>
            <a:spLocks noGrp="1"/>
          </p:cNvSpPr>
          <p:nvPr>
            <p:ph type="body" sz="quarter" idx="32"/>
          </p:nvPr>
        </p:nvSpPr>
        <p:spPr>
          <a:xfrm>
            <a:off x="426243" y="803884"/>
            <a:ext cx="11339513" cy="360000"/>
          </a:xfrm>
        </p:spPr>
        <p:txBody>
          <a:bodyPr/>
          <a:lstStyle/>
          <a:p>
            <a:r>
              <a:rPr lang="en-US" dirty="0"/>
              <a:t>The following file types comprises the </a:t>
            </a:r>
            <a:r>
              <a:rPr lang="en-US" b="1" dirty="0"/>
              <a:t>Student Profile.</a:t>
            </a:r>
          </a:p>
        </p:txBody>
      </p:sp>
      <p:graphicFrame>
        <p:nvGraphicFramePr>
          <p:cNvPr id="6" name="Diagram 5" descr="Pie chart divided into six slices. Each slice fore the required fall 1 data types. Pie colored to emphasize the SENR data type and the SPED and SSRV data types. ">
            <a:extLst>
              <a:ext uri="{FF2B5EF4-FFF2-40B4-BE49-F238E27FC236}">
                <a16:creationId xmlns:a16="http://schemas.microsoft.com/office/drawing/2014/main" id="{F780B4D8-182A-454A-8940-BCAC0D0EAFB7}"/>
              </a:ext>
            </a:extLst>
          </p:cNvPr>
          <p:cNvGraphicFramePr/>
          <p:nvPr/>
        </p:nvGraphicFramePr>
        <p:xfrm>
          <a:off x="1995041" y="1324276"/>
          <a:ext cx="7394183" cy="4776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4C063E1-1141-48EE-A43A-8953A0027201}"/>
              </a:ext>
            </a:extLst>
          </p:cNvPr>
          <p:cNvSpPr txBox="1"/>
          <p:nvPr/>
        </p:nvSpPr>
        <p:spPr>
          <a:xfrm>
            <a:off x="289626" y="3014517"/>
            <a:ext cx="3026747"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745F"/>
                </a:solidFill>
                <a:effectLst/>
                <a:uLnTx/>
                <a:uFillTx/>
                <a:latin typeface="Tahoma"/>
                <a:ea typeface="+mn-ea"/>
                <a:cs typeface="+mn-cs"/>
              </a:rPr>
              <a:t>Student with Disabilities files coming from local SEDS system pushed through API</a:t>
            </a:r>
          </a:p>
        </p:txBody>
      </p:sp>
      <p:sp>
        <p:nvSpPr>
          <p:cNvPr id="8" name="TextBox 7">
            <a:extLst>
              <a:ext uri="{FF2B5EF4-FFF2-40B4-BE49-F238E27FC236}">
                <a16:creationId xmlns:a16="http://schemas.microsoft.com/office/drawing/2014/main" id="{4848C5D1-5B8E-4286-89B0-063DAF91370D}"/>
              </a:ext>
            </a:extLst>
          </p:cNvPr>
          <p:cNvSpPr txBox="1"/>
          <p:nvPr/>
        </p:nvSpPr>
        <p:spPr>
          <a:xfrm>
            <a:off x="8086530" y="4382352"/>
            <a:ext cx="32162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C1BD"/>
                </a:solidFill>
                <a:effectLst/>
                <a:uLnTx/>
                <a:uFillTx/>
                <a:latin typeface="Tahoma"/>
                <a:ea typeface="+mn-ea"/>
                <a:cs typeface="+mn-cs"/>
              </a:rPr>
              <a:t>Files extracted from local school information system and uploaded to CALPADS</a:t>
            </a:r>
          </a:p>
        </p:txBody>
      </p:sp>
      <p:sp>
        <p:nvSpPr>
          <p:cNvPr id="9" name="TextBox 8">
            <a:extLst>
              <a:ext uri="{FF2B5EF4-FFF2-40B4-BE49-F238E27FC236}">
                <a16:creationId xmlns:a16="http://schemas.microsoft.com/office/drawing/2014/main" id="{B49BFE4B-D33C-4B3D-9509-7CD236635667}"/>
              </a:ext>
            </a:extLst>
          </p:cNvPr>
          <p:cNvSpPr txBox="1"/>
          <p:nvPr/>
        </p:nvSpPr>
        <p:spPr>
          <a:xfrm>
            <a:off x="7672071" y="1823767"/>
            <a:ext cx="40992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55FAD"/>
                </a:solidFill>
                <a:effectLst/>
                <a:uLnTx/>
                <a:uFillTx/>
                <a:latin typeface="Tahoma"/>
                <a:ea typeface="+mn-ea"/>
                <a:cs typeface="+mn-cs"/>
              </a:rPr>
              <a:t>Reporting the Student enrollment gives you ownership of the SSID and allows submission of the rest of the student data.</a:t>
            </a:r>
          </a:p>
        </p:txBody>
      </p:sp>
      <p:sp>
        <p:nvSpPr>
          <p:cNvPr id="10" name="Footer Placeholder 12">
            <a:extLst>
              <a:ext uri="{FF2B5EF4-FFF2-40B4-BE49-F238E27FC236}">
                <a16:creationId xmlns:a16="http://schemas.microsoft.com/office/drawing/2014/main" id="{BFEE3508-CA19-D381-7BB8-4423C98792E3}"/>
              </a:ext>
            </a:extLst>
          </p:cNvPr>
          <p:cNvSpPr>
            <a:spLocks noGrp="1"/>
          </p:cNvSpPr>
          <p:nvPr>
            <p:ph type="ftr" sz="quarter" idx="10"/>
          </p:nvPr>
        </p:nvSpPr>
        <p:spPr>
          <a:xfrm>
            <a:off x="432000" y="6365363"/>
            <a:ext cx="5472000" cy="412431"/>
          </a:xfrm>
        </p:spPr>
        <p:txBody>
          <a:bodyPr/>
          <a:lstStyle/>
          <a:p>
            <a:r>
              <a:rPr lang="en-US"/>
              <a:t>Fall 1 Data Population-Live v1.1 –  September 15, 2023</a:t>
            </a:r>
            <a:endParaRPr lang="en-US" dirty="0"/>
          </a:p>
        </p:txBody>
      </p:sp>
    </p:spTree>
    <p:extLst>
      <p:ext uri="{BB962C8B-B14F-4D97-AF65-F5344CB8AC3E}">
        <p14:creationId xmlns:p14="http://schemas.microsoft.com/office/powerpoint/2010/main" val="299172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8" grpId="0"/>
      <p:bldP spid="9" grpId="0"/>
    </p:bldLst>
  </p:timing>
</p:sld>
</file>

<file path=ppt/theme/theme1.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7.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88c68383-87e6-47d9-bddd-bf3f846e2f30">V2FRC72ACC37-661584439-286</_dlc_DocId>
    <_dlc_DocIdUrl xmlns="88c68383-87e6-47d9-bddd-bf3f846e2f30">
      <Url>https://fcmat2.sharepoint.com/sites/intranet/_layouts/15/DocIdRedir.aspx?ID=V2FRC72ACC37-661584439-286</Url>
      <Description>V2FRC72ACC37-661584439-286</Description>
    </_dlc_DocIdUrl>
    <DocBody xmlns="186db01c-c4a5-44d8-a310-3ab2db9d5f5c">This presentation provides detailed data population for the student profile for Fall-1. It also provides detailed instruction on the online and batch process to request SSIDs (Statewide Student Identifiers) and the enrollment and maintenance of SSIDs.</DocBody>
    <DocShortBody xmlns="186db01c-c4a5-44d8-a310-3ab2db9d5f5c">This presentation provides detailed data population for the student profile for Fall-1. It also provides detailed instruction on the online and batch process to request SSIDs (Statewide Student Identifiers) and the enrollment and maintenance of SSIDs.</DocShortBody>
    <DocTitle xmlns="186db01c-c4a5-44d8-a310-3ab2db9d5f5c">Fall-1 Data Population (Student Profile) Training PowerPoint v1.1</DocTitle>
    <Sign_x002d_off_x0020_status xmlns="186db01c-c4a5-44d8-a310-3ab2db9d5f5c" xsi:nil="true"/>
    <ReportPeriod xmlns="186db01c-c4a5-44d8-a310-3ab2db9d5f5c">Fall 1</ReportPeriod>
  </documentManagement>
</p:properties>
</file>

<file path=customXml/itemProps1.xml><?xml version="1.0" encoding="utf-8"?>
<ds:datastoreItem xmlns:ds="http://schemas.openxmlformats.org/officeDocument/2006/customXml" ds:itemID="{EBC2B72F-CAC3-4A0E-9FD5-CE12C4A33AEB}">
  <ds:schemaRefs>
    <ds:schemaRef ds:uri="http://schemas.microsoft.com/sharepoint/events"/>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9E4F2B15-F728-478E-8038-77C010D41722}"/>
</file>

<file path=customXml/itemProps4.xml><?xml version="1.0" encoding="utf-8"?>
<ds:datastoreItem xmlns:ds="http://schemas.openxmlformats.org/officeDocument/2006/customXml" ds:itemID="{C9C0BFDF-D948-4F4A-854E-477525F57792}">
  <ds:schemaRefs>
    <ds:schemaRef ds:uri="http://purl.org/dc/dcmitype/"/>
    <ds:schemaRef ds:uri="http://purl.org/dc/terms/"/>
    <ds:schemaRef ds:uri="3a02d6da-6e2a-47e9-8a46-3410cd2005e7"/>
    <ds:schemaRef ds:uri="http://schemas.microsoft.com/office/2006/metadata/properties"/>
    <ds:schemaRef ds:uri="http://purl.org/dc/elements/1.1/"/>
    <ds:schemaRef ds:uri="http://schemas.microsoft.com/sharepoint/v3"/>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8555b6f1-725f-46c5-b1ab-8a06ff3ec0fa"/>
  </ds:schemaRefs>
</ds:datastoreItem>
</file>

<file path=docProps/app.xml><?xml version="1.0" encoding="utf-8"?>
<Properties xmlns="http://schemas.openxmlformats.org/officeDocument/2006/extended-properties" xmlns:vt="http://schemas.openxmlformats.org/officeDocument/2006/docPropsVTypes">
  <TotalTime>0</TotalTime>
  <Words>8118</Words>
  <Application>Microsoft Macintosh PowerPoint</Application>
  <PresentationFormat>Widescreen</PresentationFormat>
  <Paragraphs>1192</Paragraphs>
  <Slides>82</Slides>
  <Notes>79</Notes>
  <HiddenSlides>1</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82</vt:i4>
      </vt:variant>
    </vt:vector>
  </HeadingPairs>
  <TitlesOfParts>
    <vt:vector size="101" baseType="lpstr">
      <vt:lpstr>Arial</vt:lpstr>
      <vt:lpstr>Arial Black</vt:lpstr>
      <vt:lpstr>Calibri</vt:lpstr>
      <vt:lpstr>Cordia New</vt:lpstr>
      <vt:lpstr>Lato</vt:lpstr>
      <vt:lpstr>Nunito Sans</vt:lpstr>
      <vt:lpstr>Poppins</vt:lpstr>
      <vt:lpstr>Symbol</vt:lpstr>
      <vt:lpstr>Tahoma</vt:lpstr>
      <vt:lpstr>Times New Roman</vt:lpstr>
      <vt:lpstr>Wingdings</vt:lpstr>
      <vt:lpstr>Office Theme</vt:lpstr>
      <vt:lpstr>2_Office Theme</vt:lpstr>
      <vt:lpstr>3_Office Theme</vt:lpstr>
      <vt:lpstr>5_Office Theme</vt:lpstr>
      <vt:lpstr>4_Office Theme</vt:lpstr>
      <vt:lpstr>1_CALPADS-PowerPoint-Template</vt:lpstr>
      <vt:lpstr>1_Office Theme</vt:lpstr>
      <vt:lpstr>6_Office Theme</vt:lpstr>
      <vt:lpstr>Fall 1 Data Population  Live Training</vt:lpstr>
      <vt:lpstr>Target Audience</vt:lpstr>
      <vt:lpstr>CALPADS Training Sequence</vt:lpstr>
      <vt:lpstr>Objectives</vt:lpstr>
      <vt:lpstr>Agenda</vt:lpstr>
      <vt:lpstr>Overview</vt:lpstr>
      <vt:lpstr>Data Cycle</vt:lpstr>
      <vt:lpstr>Student Profile</vt:lpstr>
      <vt:lpstr>Student Profile Data for Fall 1</vt:lpstr>
      <vt:lpstr>Student Profile</vt:lpstr>
      <vt:lpstr>Departments Involved</vt:lpstr>
      <vt:lpstr>Ongoing Maintenance</vt:lpstr>
      <vt:lpstr>Key Concept</vt:lpstr>
      <vt:lpstr>Fall 1 Data Reporting Survival Kit</vt:lpstr>
      <vt:lpstr>File Key Details</vt:lpstr>
      <vt:lpstr>SSID Enrollment</vt:lpstr>
      <vt:lpstr>What is Ownership?</vt:lpstr>
      <vt:lpstr>New TK Grade Level in 2023-24</vt:lpstr>
      <vt:lpstr>Update: Toddler and Infant Grade Levels</vt:lpstr>
      <vt:lpstr>New Completion Status Code  Pathway Diploma for SWD</vt:lpstr>
      <vt:lpstr>SB-532 – Graduation Requirements:  Exemptions and Alternatives</vt:lpstr>
      <vt:lpstr>SSID Match Tool</vt:lpstr>
      <vt:lpstr>New  SSID Extract  Fields</vt:lpstr>
      <vt:lpstr>Student Information</vt:lpstr>
      <vt:lpstr>Students Demographics are important, how are they used in CALPADS and outside of CALPADS?</vt:lpstr>
      <vt:lpstr>*NEW* Parent/Guardian Highest Education Level  for Each Parent/Guardian</vt:lpstr>
      <vt:lpstr>Student Programs</vt:lpstr>
      <vt:lpstr>Data Collected</vt:lpstr>
      <vt:lpstr>Eligibility vs Participation</vt:lpstr>
      <vt:lpstr>LCFF Eligibility Dates</vt:lpstr>
      <vt:lpstr>Student English Language Acquisition Status</vt:lpstr>
      <vt:lpstr>Data Collected </vt:lpstr>
      <vt:lpstr>English Language Acquisition Status Codes</vt:lpstr>
      <vt:lpstr>Normal ELAS Status Change</vt:lpstr>
      <vt:lpstr>Valid Use of ELAS Correction Codes</vt:lpstr>
      <vt:lpstr>New Language Code Set for 2023-24</vt:lpstr>
      <vt:lpstr>Special Education </vt:lpstr>
      <vt:lpstr>SPED File Redesign as of March 2023</vt:lpstr>
      <vt:lpstr>SPED Redesign</vt:lpstr>
      <vt:lpstr>API Process</vt:lpstr>
      <vt:lpstr>*NEW* Disability Severity Codes</vt:lpstr>
      <vt:lpstr>Data Submission</vt:lpstr>
      <vt:lpstr>Ways Records are Submitted</vt:lpstr>
      <vt:lpstr>Batch File Submission Demo </vt:lpstr>
      <vt:lpstr>Batch File Submission Process </vt:lpstr>
      <vt:lpstr>SSID Matching Process</vt:lpstr>
      <vt:lpstr>Reminders when selecting SSID Matches</vt:lpstr>
      <vt:lpstr>File Upload </vt:lpstr>
      <vt:lpstr>View Submission</vt:lpstr>
      <vt:lpstr>Submission Details</vt:lpstr>
      <vt:lpstr>SSID Request Extract for SIS</vt:lpstr>
      <vt:lpstr>Complete the Student Profile Submission</vt:lpstr>
      <vt:lpstr>Review &amp; Resolution  </vt:lpstr>
      <vt:lpstr>Maintain Students Data (BATCH)</vt:lpstr>
      <vt:lpstr>Completing the Fall 1 Submission  </vt:lpstr>
      <vt:lpstr>Online Maintenance Demo </vt:lpstr>
      <vt:lpstr>Manual Online Submission Process </vt:lpstr>
      <vt:lpstr>Demo Search for Student</vt:lpstr>
      <vt:lpstr>Demo Request SSID</vt:lpstr>
      <vt:lpstr>Demo Request SSID</vt:lpstr>
      <vt:lpstr>Demo Candidate Details</vt:lpstr>
      <vt:lpstr>Demo Create New SSID</vt:lpstr>
      <vt:lpstr>Demo Obtain a New SSID</vt:lpstr>
      <vt:lpstr>Student Information Details</vt:lpstr>
      <vt:lpstr>Student Information Details</vt:lpstr>
      <vt:lpstr>Student Address Details</vt:lpstr>
      <vt:lpstr>Online Maintenance Process</vt:lpstr>
      <vt:lpstr>SELA Details</vt:lpstr>
      <vt:lpstr>Online Maintenance Process</vt:lpstr>
      <vt:lpstr>Student Program Modal Details (OM)</vt:lpstr>
      <vt:lpstr>SWDS, MEET, PLAN, SERV Containers</vt:lpstr>
      <vt:lpstr>SWD User Interface</vt:lpstr>
      <vt:lpstr>SWDS Modals</vt:lpstr>
      <vt:lpstr>SWDS Modals</vt:lpstr>
      <vt:lpstr>Wrap Up</vt:lpstr>
      <vt:lpstr>Summary</vt:lpstr>
      <vt:lpstr>Suggested Fall 1 Milestones</vt:lpstr>
      <vt:lpstr> Next Trainings:  Fall 1 Reporting and Certification Advanced or Fall 1 Reporting and Certification</vt:lpstr>
      <vt:lpstr>Resources</vt:lpstr>
      <vt:lpstr>Support</vt:lpstr>
      <vt:lpstr>Feedback</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Fall-1 Data Population (Student Profile) Training PowerPoint v1.1</dc:title>
  <dc:creator/>
  <cp:lastModifiedBy/>
  <cp:revision>18</cp:revision>
  <dcterms:created xsi:type="dcterms:W3CDTF">2019-09-13T06:20:03Z</dcterms:created>
  <dcterms:modified xsi:type="dcterms:W3CDTF">2023-09-15T15:40:21Z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71f902b8-876d-43e2-abfa-31191688590b</vt:lpwstr>
  </property>
  <property fmtid="{D5CDD505-2E9C-101B-9397-08002B2CF9AE}" pid="4" name="Order">
    <vt:lpwstr>41500.0000000000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