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12" r:id="rId5"/>
    <p:sldMasterId id="2147483774" r:id="rId6"/>
    <p:sldMasterId id="2147483893" r:id="rId7"/>
    <p:sldMasterId id="2147483984" r:id="rId8"/>
  </p:sldMasterIdLst>
  <p:notesMasterIdLst>
    <p:notesMasterId r:id="rId64"/>
  </p:notesMasterIdLst>
  <p:handoutMasterIdLst>
    <p:handoutMasterId r:id="rId65"/>
  </p:handoutMasterIdLst>
  <p:sldIdLst>
    <p:sldId id="2248" r:id="rId9"/>
    <p:sldId id="257" r:id="rId10"/>
    <p:sldId id="4541" r:id="rId11"/>
    <p:sldId id="2361" r:id="rId12"/>
    <p:sldId id="858" r:id="rId13"/>
    <p:sldId id="853" r:id="rId14"/>
    <p:sldId id="1830" r:id="rId15"/>
    <p:sldId id="2375" r:id="rId16"/>
    <p:sldId id="1216" r:id="rId17"/>
    <p:sldId id="2932" r:id="rId18"/>
    <p:sldId id="1584" r:id="rId19"/>
    <p:sldId id="1831" r:id="rId20"/>
    <p:sldId id="292" r:id="rId21"/>
    <p:sldId id="1838" r:id="rId22"/>
    <p:sldId id="1577" r:id="rId23"/>
    <p:sldId id="1215" r:id="rId24"/>
    <p:sldId id="1576" r:id="rId25"/>
    <p:sldId id="1643" r:id="rId26"/>
    <p:sldId id="1578" r:id="rId27"/>
    <p:sldId id="316" r:id="rId28"/>
    <p:sldId id="1636" r:id="rId29"/>
    <p:sldId id="1823" r:id="rId30"/>
    <p:sldId id="1825" r:id="rId31"/>
    <p:sldId id="1826" r:id="rId32"/>
    <p:sldId id="907" r:id="rId33"/>
    <p:sldId id="2382" r:id="rId34"/>
    <p:sldId id="2464" r:id="rId35"/>
    <p:sldId id="2466" r:id="rId36"/>
    <p:sldId id="2465" r:id="rId37"/>
    <p:sldId id="1683" r:id="rId38"/>
    <p:sldId id="1819" r:id="rId39"/>
    <p:sldId id="1833" r:id="rId40"/>
    <p:sldId id="2354" r:id="rId41"/>
    <p:sldId id="2358" r:id="rId42"/>
    <p:sldId id="2359" r:id="rId43"/>
    <p:sldId id="1241" r:id="rId44"/>
    <p:sldId id="1817" r:id="rId45"/>
    <p:sldId id="1003" r:id="rId46"/>
    <p:sldId id="1568" r:id="rId47"/>
    <p:sldId id="1569" r:id="rId48"/>
    <p:sldId id="300" r:id="rId49"/>
    <p:sldId id="1829" r:id="rId50"/>
    <p:sldId id="330" r:id="rId51"/>
    <p:sldId id="1581" r:id="rId52"/>
    <p:sldId id="4499" r:id="rId53"/>
    <p:sldId id="4496" r:id="rId54"/>
    <p:sldId id="4495" r:id="rId55"/>
    <p:sldId id="4497" r:id="rId56"/>
    <p:sldId id="4498" r:id="rId57"/>
    <p:sldId id="311" r:id="rId58"/>
    <p:sldId id="1836" r:id="rId59"/>
    <p:sldId id="312" r:id="rId60"/>
    <p:sldId id="288" r:id="rId61"/>
    <p:sldId id="279" r:id="rId62"/>
    <p:sldId id="27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49A"/>
    <a:srgbClr val="4CAFE0"/>
    <a:srgbClr val="45C1BD"/>
    <a:srgbClr val="FF745F"/>
    <a:srgbClr val="55C7C3"/>
    <a:srgbClr val="FFF7F5"/>
    <a:srgbClr val="375E97"/>
    <a:srgbClr val="FF735D"/>
    <a:srgbClr val="555FAD"/>
    <a:srgbClr val="42C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6" autoAdjust="0"/>
    <p:restoredTop sz="61473" autoAdjust="0"/>
  </p:normalViewPr>
  <p:slideViewPr>
    <p:cSldViewPr snapToGrid="0">
      <p:cViewPr varScale="1">
        <p:scale>
          <a:sx n="63" d="100"/>
          <a:sy n="63" d="100"/>
        </p:scale>
        <p:origin x="1374" y="6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rPr>
            <a:t>Introduction</a:t>
          </a: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b="0" dirty="0">
              <a:solidFill>
                <a:schemeClr val="tx1"/>
              </a:solidFill>
            </a:rPr>
            <a:t>System Overview</a:t>
          </a: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a:solidFill>
          <a:schemeClr val="accent1"/>
        </a:solidFill>
      </dgm:spPr>
      <dgm:t>
        <a:bodyPr/>
        <a:lstStyle/>
        <a:p>
          <a:r>
            <a:rPr lang="en-US" b="1" dirty="0">
              <a:solidFill>
                <a:schemeClr val="bg1"/>
              </a:solidFill>
              <a:latin typeface="Arial Black"/>
            </a:rPr>
            <a:t>Basics</a:t>
          </a:r>
          <a:endParaRPr lang="en-US" dirty="0">
            <a:solidFill>
              <a:schemeClr val="bg1"/>
            </a:solidFill>
          </a:endParaRPr>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dgm:spPr>
        <a:noFill/>
        <a:ln>
          <a:solidFill>
            <a:schemeClr val="accent1"/>
          </a:solidFill>
        </a:ln>
      </dgm:spPr>
      <dgm:t>
        <a:bodyPr/>
        <a:lstStyle/>
        <a:p>
          <a:r>
            <a:rPr lang="en-US"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solidFill>
                <a:schemeClr val="bg1"/>
              </a:solidFill>
            </a:rPr>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noFill/>
        <a:ln w="12700">
          <a:solidFill>
            <a:schemeClr val="accent1"/>
          </a:solidFill>
        </a:ln>
      </dgm:spPr>
      <dgm:t>
        <a:bodyPr anchor="ctr"/>
        <a:lstStyle/>
        <a:p>
          <a:pPr algn="ctr"/>
          <a:r>
            <a:rPr lang="en-US" sz="1600" b="0" dirty="0"/>
            <a:t>Fall 1-2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9D3A7012-FB17-4208-908F-3F5271BD8099}">
      <dgm:prSet phldrT="[Text]" custT="1"/>
      <dgm:spPr/>
      <dgm:t>
        <a:bodyPr anchor="ctr"/>
        <a:lstStyle/>
        <a:p>
          <a:pPr algn="ctr"/>
          <a:r>
            <a:rPr lang="en-US" sz="1600" dirty="0"/>
            <a:t>End of Year 1-2 Reporting and Certification</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AD37D249-B5FA-4C9A-A54C-E2C276BBE1F3}">
      <dgm:prSet phldrT="[Text]"/>
      <dgm:spPr>
        <a:solidFill>
          <a:srgbClr val="008986"/>
        </a:solidFill>
      </dgm:spPr>
      <dgm:t>
        <a:bodyPr/>
        <a:lstStyle/>
        <a:p>
          <a:r>
            <a:rPr lang="en-US" b="1" dirty="0">
              <a:solidFill>
                <a:schemeClr val="bg1"/>
              </a:solidFill>
            </a:rPr>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133BD7A7-612A-44D0-9EE4-74245F19E360}">
      <dgm:prSet phldrT="[Text]" phldr="0"/>
      <dgm:spPr>
        <a:noFill/>
      </dgm:spPr>
      <dgm:t>
        <a:bodyPr/>
        <a:lstStyle/>
        <a:p>
          <a:r>
            <a:rPr lang="en-US" dirty="0">
              <a:solidFill>
                <a:prstClr val="black">
                  <a:hueOff val="0"/>
                  <a:satOff val="0"/>
                  <a:lumOff val="0"/>
                  <a:alphaOff val="0"/>
                </a:prstClr>
              </a:solidFill>
              <a:latin typeface="Tahoma"/>
              <a:ea typeface="+mn-ea"/>
              <a:cs typeface="+mn-cs"/>
            </a:rPr>
            <a:t>Data Privacy</a:t>
          </a:r>
          <a:endParaRPr lang="en-US" b="0" dirty="0">
            <a:solidFill>
              <a:schemeClr val="tx1"/>
            </a:solidFill>
          </a:endParaRPr>
        </a:p>
      </dgm:t>
    </dgm:pt>
    <dgm:pt modelId="{D9943833-B59B-4A1D-A1E4-081FEB44B394}" type="parTrans" cxnId="{7766514F-F528-49C3-9339-E435706A5533}">
      <dgm:prSet/>
      <dgm:spPr/>
      <dgm:t>
        <a:bodyPr/>
        <a:lstStyle/>
        <a:p>
          <a:endParaRPr lang="en-US"/>
        </a:p>
      </dgm:t>
    </dgm:pt>
    <dgm:pt modelId="{01577C3F-9ECB-44AC-8BAC-BAC0011F5CE6}" type="sibTrans" cxnId="{7766514F-F528-49C3-9339-E435706A5533}">
      <dgm:prSet/>
      <dgm:spPr/>
      <dgm:t>
        <a:bodyPr/>
        <a:lstStyle/>
        <a:p>
          <a:endParaRPr lang="en-US"/>
        </a:p>
      </dgm:t>
    </dgm:pt>
    <dgm:pt modelId="{87CE2151-A147-4EB9-93E3-3BFB2CFAB326}">
      <dgm:prSet phldrT="[Text]"/>
      <dgm:spPr>
        <a:solidFill>
          <a:srgbClr val="26949A"/>
        </a:solidFill>
      </dgm:spPr>
      <dgm:t>
        <a:bodyPr/>
        <a:lstStyle/>
        <a:p>
          <a:r>
            <a:rPr lang="en-US" b="1" dirty="0">
              <a:solidFill>
                <a:schemeClr val="bg1"/>
              </a:solidFill>
            </a:rPr>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FDA6D0F5-81C6-426F-ADE7-85699CA23376}">
      <dgm:prSet phldrT="[Text]"/>
      <dgm:spPr/>
      <dgm:t>
        <a:bodyPr/>
        <a:lstStyle/>
        <a:p>
          <a:r>
            <a:rPr lang="en-US" dirty="0"/>
            <a:t>CALPADS Basics (SELPA)</a:t>
          </a:r>
        </a:p>
      </dgm:t>
    </dgm:pt>
    <dgm:pt modelId="{E306B348-3BB9-44CF-81E0-1B7D6C643B6A}" type="parTrans" cxnId="{34F9B0CB-E2C0-4F46-9A19-D86D84F1C918}">
      <dgm:prSet/>
      <dgm:spPr/>
      <dgm:t>
        <a:bodyPr/>
        <a:lstStyle/>
        <a:p>
          <a:endParaRPr lang="en-US"/>
        </a:p>
      </dgm:t>
    </dgm:pt>
    <dgm:pt modelId="{6FA0DFCC-4BFF-48C3-B31E-1BF95F4AE668}" type="sibTrans" cxnId="{34F9B0CB-E2C0-4F46-9A19-D86D84F1C918}">
      <dgm:prSet/>
      <dgm:spPr/>
      <dgm:t>
        <a:bodyPr/>
        <a:lstStyle/>
        <a:p>
          <a:endParaRPr lang="en-US"/>
        </a:p>
      </dgm:t>
    </dgm:pt>
    <dgm:pt modelId="{4AED50ED-B46A-5949-9AC4-E461C0B8AEBD}">
      <dgm:prSet phldrT="[Text]"/>
      <dgm:spPr/>
      <dgm:t>
        <a:bodyPr/>
        <a:lstStyle/>
        <a:p>
          <a:r>
            <a:rPr lang="en-US"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9"/>
      <dgm:spPr/>
    </dgm:pt>
    <dgm:pt modelId="{4BB4FA0D-A3EE-4B3C-ABD2-31ECDD2EEEF7}" type="pres">
      <dgm:prSet presAssocID="{10582A1E-161D-4A1E-B435-2D664E6E7C81}" presName="childText" presStyleLbl="bgAcc1" presStyleIdx="0" presStyleCnt="9" custScaleX="160652" custScaleY="97279" custLinFactNeighborX="-103" custLinFactNeighborY="7785">
        <dgm:presLayoutVars>
          <dgm:bulletEnabled val="1"/>
        </dgm:presLayoutVars>
      </dgm:prSet>
      <dgm:spPr/>
    </dgm:pt>
    <dgm:pt modelId="{A5D6B654-8290-439F-A62E-FAE6B33448F6}" type="pres">
      <dgm:prSet presAssocID="{D9943833-B59B-4A1D-A1E4-081FEB44B394}" presName="Name13" presStyleLbl="parChTrans1D2" presStyleIdx="1" presStyleCnt="9"/>
      <dgm:spPr/>
    </dgm:pt>
    <dgm:pt modelId="{9BA51BB8-723C-440F-A6CF-4E7D26DB98DC}" type="pres">
      <dgm:prSet presAssocID="{133BD7A7-612A-44D0-9EE4-74245F19E360}" presName="childText" presStyleLbl="bgAcc1" presStyleIdx="1" presStyleCnt="9" custScaleX="159233">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9"/>
      <dgm:spPr/>
    </dgm:pt>
    <dgm:pt modelId="{BBC00284-0FF7-6D49-8F23-04B81E99827C}" type="pres">
      <dgm:prSet presAssocID="{4AED50ED-B46A-5949-9AC4-E461C0B8AEBD}" presName="childText" presStyleLbl="bgAcc1" presStyleIdx="2" presStyleCnt="9" custScaleX="142235">
        <dgm:presLayoutVars>
          <dgm:bulletEnabled val="1"/>
        </dgm:presLayoutVars>
      </dgm:prSet>
      <dgm:spPr/>
    </dgm:pt>
    <dgm:pt modelId="{F255AB7E-78A0-436F-B7B0-712511170140}" type="pres">
      <dgm:prSet presAssocID="{E306B348-3BB9-44CF-81E0-1B7D6C643B6A}" presName="Name13" presStyleLbl="parChTrans1D2" presStyleIdx="3" presStyleCnt="9"/>
      <dgm:spPr/>
    </dgm:pt>
    <dgm:pt modelId="{DB467BD8-43EC-4E09-B997-100BF64E0513}" type="pres">
      <dgm:prSet presAssocID="{FDA6D0F5-81C6-426F-ADE7-85699CA23376}" presName="childText" presStyleLbl="bgAcc1" presStyleIdx="3" presStyleCnt="9" custScaleX="147125">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9"/>
      <dgm:spPr/>
    </dgm:pt>
    <dgm:pt modelId="{546ECB60-046F-4CF9-9B5E-F93F82D7EAFE}" type="pres">
      <dgm:prSet presAssocID="{64DD7311-3C08-43C3-A8D9-110A64BB38A9}" presName="childText" presStyleLbl="bgAcc1" presStyleIdx="4" presStyleCnt="9"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9"/>
      <dgm:spPr/>
    </dgm:pt>
    <dgm:pt modelId="{4827375E-E928-403A-9330-1B77E628E211}" type="pres">
      <dgm:prSet presAssocID="{B7799AF1-D484-486D-9DAB-325E821F59A3}" presName="childText" presStyleLbl="bgAcc1" presStyleIdx="5" presStyleCnt="9"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9"/>
      <dgm:spPr/>
    </dgm:pt>
    <dgm:pt modelId="{D77A57CC-CC10-4EA0-A543-C71B877A1F73}" type="pres">
      <dgm:prSet presAssocID="{9E6FEBFF-C7CB-409D-9451-F4384C60EADB}" presName="childText" presStyleLbl="bgAcc1" presStyleIdx="6" presStyleCnt="9" custScaleX="159637" custScaleY="122534">
        <dgm:presLayoutVars>
          <dgm:bulletEnabled val="1"/>
        </dgm:presLayoutVars>
      </dgm:prSet>
      <dgm:spPr/>
    </dgm:pt>
    <dgm:pt modelId="{D9C16F5F-F415-4EB8-8C9D-F810E4FF2ADE}" type="pres">
      <dgm:prSet presAssocID="{DADBA88A-76B5-4C6D-81F9-6C2279D32772}" presName="Name13" presStyleLbl="parChTrans1D2" presStyleIdx="7" presStyleCnt="9"/>
      <dgm:spPr/>
    </dgm:pt>
    <dgm:pt modelId="{25DD3915-9A86-4804-A0D2-E503D9367E60}" type="pres">
      <dgm:prSet presAssocID="{9D3A7012-FB17-4208-908F-3F5271BD8099}" presName="childText" presStyleLbl="bgAcc1" presStyleIdx="7" presStyleCnt="9" custScaleX="160304" custScaleY="12485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8" presStyleCnt="9"/>
      <dgm:spPr/>
    </dgm:pt>
    <dgm:pt modelId="{3B815452-5C52-4C45-BACC-4A23F47BF82F}" type="pres">
      <dgm:prSet presAssocID="{1840CCAF-81EF-484D-A4C6-B34E41136218}" presName="childText" presStyleLbl="bgAcc1" presStyleIdx="8" presStyleCnt="9" custScaleX="146558">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9924C52E-CFC9-434A-B9E4-8B1AF972B8BE}" srcId="{4FA021EC-D55C-44C1-A33A-DBE83909BA85}" destId="{AD37D249-B5FA-4C9A-A54C-E2C276BBE1F3}" srcOrd="4" destOrd="0" parTransId="{248C769C-B331-4BED-A8C9-8ED8A2F7F1CF}" sibTransId="{413F49CC-5992-4E0F-894F-ED060D8254B0}"/>
    <dgm:cxn modelId="{41326136-9453-40C1-82AE-9E9CC1F2123B}" type="presOf" srcId="{D9943833-B59B-4A1D-A1E4-081FEB44B394}" destId="{A5D6B654-8290-439F-A62E-FAE6B33448F6}"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66514F-F528-49C3-9339-E435706A5533}" srcId="{8168DD6E-C1F8-4F15-AF71-F143DED16065}" destId="{133BD7A7-612A-44D0-9EE4-74245F19E360}" srcOrd="1" destOrd="0" parTransId="{D9943833-B59B-4A1D-A1E4-081FEB44B394}" sibTransId="{01577C3F-9ECB-44AC-8BAC-BAC0011F5CE6}"/>
    <dgm:cxn modelId="{77D8C951-69DB-4FDE-9B99-DB765F427781}" type="presOf" srcId="{87CE2151-A147-4EB9-93E3-3BFB2CFAB326}" destId="{9FE2BB90-3871-4567-AEC8-D740C8B1162E}"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A4A6648B-4D2B-489D-8541-617432E0C69A}" type="presOf" srcId="{E306B348-3BB9-44CF-81E0-1B7D6C643B6A}" destId="{F255AB7E-78A0-436F-B7B0-712511170140}"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6B71B9C-8A94-46C5-9F0C-66294F6B5D84}" type="presOf" srcId="{133BD7A7-612A-44D0-9EE4-74245F19E360}" destId="{9BA51BB8-723C-440F-A6CF-4E7D26DB98DC}"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EA4388A7-5A6E-4D54-8036-9428FC7E3653}" type="presOf" srcId="{FDA6D0F5-81C6-426F-ADE7-85699CA23376}" destId="{DB467BD8-43EC-4E09-B997-100BF64E0513}" srcOrd="0"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34F9B0CB-E2C0-4F46-9A19-D86D84F1C918}" srcId="{A139F051-93AE-4C9E-A45D-178CFC443E21}" destId="{FDA6D0F5-81C6-426F-ADE7-85699CA23376}" srcOrd="1" destOrd="0" parTransId="{E306B348-3BB9-44CF-81E0-1B7D6C643B6A}" sibTransId="{6FA0DFCC-4BFF-48C3-B31E-1BF95F4AE668}"/>
    <dgm:cxn modelId="{EA54D9D2-21AA-496C-A078-0050EBB861B1}" type="presOf" srcId="{9D3A7012-FB17-4208-908F-3F5271BD8099}" destId="{25DD3915-9A86-4804-A0D2-E503D9367E60}"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DA4804EE-E99A-46B2-9DEA-4F36F3EDCD89}" type="presOf" srcId="{DADBA88A-76B5-4C6D-81F9-6C2279D32772}" destId="{D9C16F5F-F415-4EB8-8C9D-F810E4FF2ADE}"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82EFDA7D-050A-42D0-A836-06CA8361B0F3}" type="presParOf" srcId="{7D39DCC5-440A-4B8C-AC15-D3F4691BC5E3}" destId="{A5D6B654-8290-439F-A62E-FAE6B33448F6}" srcOrd="2" destOrd="0" presId="urn:microsoft.com/office/officeart/2005/8/layout/hierarchy3"/>
    <dgm:cxn modelId="{4C83B29A-0AA6-494A-9898-19FC817CB9F9}" type="presParOf" srcId="{7D39DCC5-440A-4B8C-AC15-D3F4691BC5E3}" destId="{9BA51BB8-723C-440F-A6CF-4E7D26DB98D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DD785200-F716-4F0A-A4E4-8A9B6604DF40}" type="presParOf" srcId="{9907FA34-7211-41EA-B900-C2377FCAF68A}" destId="{F255AB7E-78A0-436F-B7B0-712511170140}" srcOrd="2" destOrd="0" presId="urn:microsoft.com/office/officeart/2005/8/layout/hierarchy3"/>
    <dgm:cxn modelId="{C535B8BB-F05B-4447-9639-68B57943D6D5}" type="presParOf" srcId="{9907FA34-7211-41EA-B900-C2377FCAF68A}" destId="{DB467BD8-43EC-4E09-B997-100BF64E0513}"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86A29CCF-75C4-475C-9174-80CF28BD9B36}" type="presParOf" srcId="{7A2117DC-6B9E-4A9F-9ECC-E5849117781A}" destId="{D9C16F5F-F415-4EB8-8C9D-F810E4FF2ADE}" srcOrd="2" destOrd="0" presId="urn:microsoft.com/office/officeart/2005/8/layout/hierarchy3"/>
    <dgm:cxn modelId="{6AF1B0B8-A412-4AF1-9E41-A3B99A62916E}" type="presParOf" srcId="{7A2117DC-6B9E-4A9F-9ECC-E5849117781A}" destId="{25DD3915-9A86-4804-A0D2-E503D9367E60}" srcOrd="3"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B2C9BB-3716-4C48-9E5F-74B6C1AADFCE}"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2AD5875B-4053-42D9-9AF7-8FF891FB99EE}">
      <dgm:prSet phldrT="[Text]"/>
      <dgm:spPr>
        <a:solidFill>
          <a:srgbClr val="555FAD"/>
        </a:solidFill>
        <a:effectLst>
          <a:outerShdw blurRad="63500" sx="103000" sy="103000" algn="ctr" rotWithShape="0">
            <a:prstClr val="black">
              <a:alpha val="40000"/>
            </a:prstClr>
          </a:outerShdw>
        </a:effectLst>
      </dgm:spPr>
      <dgm:t>
        <a:bodyPr/>
        <a:lstStyle/>
        <a:p>
          <a:r>
            <a:rPr lang="en-US" dirty="0"/>
            <a:t>SENR</a:t>
          </a:r>
        </a:p>
      </dgm:t>
    </dgm:pt>
    <dgm:pt modelId="{C9DBFC2B-E1FD-46C3-92B4-99643327D95E}" type="parTrans" cxnId="{6047F98E-BF5F-4F4D-81B0-A2AB91B2901F}">
      <dgm:prSet/>
      <dgm:spPr/>
      <dgm:t>
        <a:bodyPr/>
        <a:lstStyle/>
        <a:p>
          <a:endParaRPr lang="en-US"/>
        </a:p>
      </dgm:t>
    </dgm:pt>
    <dgm:pt modelId="{E6F53C47-EDDE-46A8-A8C9-CF0F0AFE4B71}" type="sibTrans" cxnId="{6047F98E-BF5F-4F4D-81B0-A2AB91B2901F}">
      <dgm:prSet/>
      <dgm:spPr/>
      <dgm:t>
        <a:bodyPr/>
        <a:lstStyle/>
        <a:p>
          <a:endParaRPr lang="en-US"/>
        </a:p>
      </dgm:t>
    </dgm:pt>
    <dgm:pt modelId="{0C955B18-ABD2-4856-B217-0BB11EBA97E4}">
      <dgm:prSet/>
      <dgm:spPr>
        <a:solidFill>
          <a:srgbClr val="B1E6E5"/>
        </a:solidFill>
      </dgm:spPr>
      <dgm:t>
        <a:bodyPr/>
        <a:lstStyle/>
        <a:p>
          <a:r>
            <a:rPr lang="en-US" dirty="0"/>
            <a:t>SELA</a:t>
          </a:r>
        </a:p>
      </dgm:t>
    </dgm:pt>
    <dgm:pt modelId="{D224CC92-754C-4D96-B4FD-A425B32217A1}" type="parTrans" cxnId="{5ED7F5F6-7F04-4E4F-9698-79CA9C104046}">
      <dgm:prSet/>
      <dgm:spPr/>
      <dgm:t>
        <a:bodyPr/>
        <a:lstStyle/>
        <a:p>
          <a:endParaRPr lang="en-US"/>
        </a:p>
      </dgm:t>
    </dgm:pt>
    <dgm:pt modelId="{2D754ED3-3FB7-40D7-8477-B60AFD0445B1}" type="sibTrans" cxnId="{5ED7F5F6-7F04-4E4F-9698-79CA9C104046}">
      <dgm:prSet/>
      <dgm:spPr/>
      <dgm:t>
        <a:bodyPr/>
        <a:lstStyle/>
        <a:p>
          <a:endParaRPr lang="en-US"/>
        </a:p>
      </dgm:t>
    </dgm:pt>
    <dgm:pt modelId="{257F91C0-4306-44D6-BAF7-DD1204F2E2F8}">
      <dgm:prSet/>
      <dgm:spPr>
        <a:solidFill>
          <a:srgbClr val="B1E6E5"/>
        </a:solidFill>
      </dgm:spPr>
      <dgm:t>
        <a:bodyPr/>
        <a:lstStyle/>
        <a:p>
          <a:r>
            <a:rPr lang="en-US" dirty="0"/>
            <a:t>SPRG</a:t>
          </a:r>
        </a:p>
      </dgm:t>
    </dgm:pt>
    <dgm:pt modelId="{8BCD5505-C31B-4F8B-826D-35874D32FE2E}" type="parTrans" cxnId="{FDC66439-0000-4B43-8438-594A304A1FCA}">
      <dgm:prSet/>
      <dgm:spPr/>
      <dgm:t>
        <a:bodyPr/>
        <a:lstStyle/>
        <a:p>
          <a:endParaRPr lang="en-US"/>
        </a:p>
      </dgm:t>
    </dgm:pt>
    <dgm:pt modelId="{FB5FB913-2CC6-4DF7-AC0F-7166EF215E6F}" type="sibTrans" cxnId="{FDC66439-0000-4B43-8438-594A304A1FCA}">
      <dgm:prSet/>
      <dgm:spPr/>
      <dgm:t>
        <a:bodyPr/>
        <a:lstStyle/>
        <a:p>
          <a:endParaRPr lang="en-US"/>
        </a:p>
      </dgm:t>
    </dgm:pt>
    <dgm:pt modelId="{81CD008A-2AA4-4A9A-8F13-C83DF450B85E}">
      <dgm:prSet/>
      <dgm:spPr>
        <a:solidFill>
          <a:srgbClr val="FFAA9D"/>
        </a:solidFill>
      </dgm:spPr>
      <dgm:t>
        <a:bodyPr/>
        <a:lstStyle/>
        <a:p>
          <a:r>
            <a:rPr lang="en-US" dirty="0"/>
            <a:t>SWDS</a:t>
          </a:r>
        </a:p>
      </dgm:t>
    </dgm:pt>
    <dgm:pt modelId="{A1D792E3-1368-4E0D-A890-EF15C367945D}" type="parTrans" cxnId="{BE166E95-FC65-4A21-91B2-68B335D328FC}">
      <dgm:prSet/>
      <dgm:spPr/>
      <dgm:t>
        <a:bodyPr/>
        <a:lstStyle/>
        <a:p>
          <a:endParaRPr lang="en-US"/>
        </a:p>
      </dgm:t>
    </dgm:pt>
    <dgm:pt modelId="{4997BC1F-3756-4A90-B769-5863A3D91FF4}" type="sibTrans" cxnId="{BE166E95-FC65-4A21-91B2-68B335D328FC}">
      <dgm:prSet/>
      <dgm:spPr/>
      <dgm:t>
        <a:bodyPr/>
        <a:lstStyle/>
        <a:p>
          <a:endParaRPr lang="en-US"/>
        </a:p>
      </dgm:t>
    </dgm:pt>
    <dgm:pt modelId="{8B9BBD4E-37AE-4706-AB9D-0A4537A0109F}">
      <dgm:prSet/>
      <dgm:spPr>
        <a:solidFill>
          <a:schemeClr val="accent2">
            <a:lumMod val="60000"/>
            <a:lumOff val="40000"/>
          </a:schemeClr>
        </a:solidFill>
      </dgm:spPr>
      <dgm:t>
        <a:bodyPr/>
        <a:lstStyle/>
        <a:p>
          <a:r>
            <a:rPr lang="en-US" dirty="0"/>
            <a:t>PLAN</a:t>
          </a:r>
        </a:p>
      </dgm:t>
    </dgm:pt>
    <dgm:pt modelId="{D54B5FBB-3B1C-4D29-821F-1CBF59F73CDC}" type="parTrans" cxnId="{15FC30A1-90BA-46F2-BECF-467F58FD5FD6}">
      <dgm:prSet/>
      <dgm:spPr/>
      <dgm:t>
        <a:bodyPr/>
        <a:lstStyle/>
        <a:p>
          <a:endParaRPr lang="en-US"/>
        </a:p>
      </dgm:t>
    </dgm:pt>
    <dgm:pt modelId="{367D0254-7F45-471E-B2EF-B72072582182}" type="sibTrans" cxnId="{15FC30A1-90BA-46F2-BECF-467F58FD5FD6}">
      <dgm:prSet/>
      <dgm:spPr/>
      <dgm:t>
        <a:bodyPr/>
        <a:lstStyle/>
        <a:p>
          <a:endParaRPr lang="en-US"/>
        </a:p>
      </dgm:t>
    </dgm:pt>
    <dgm:pt modelId="{2EA45BF1-12C9-4880-AD74-E45EA5D95730}">
      <dgm:prSet/>
      <dgm:spPr>
        <a:solidFill>
          <a:schemeClr val="accent2">
            <a:lumMod val="60000"/>
            <a:lumOff val="40000"/>
          </a:schemeClr>
        </a:solidFill>
      </dgm:spPr>
      <dgm:t>
        <a:bodyPr/>
        <a:lstStyle/>
        <a:p>
          <a:r>
            <a:rPr lang="en-US" dirty="0"/>
            <a:t>MEET</a:t>
          </a:r>
        </a:p>
      </dgm:t>
    </dgm:pt>
    <dgm:pt modelId="{F7FE8F7C-4166-45B1-B00B-65809F181887}" type="parTrans" cxnId="{7E2E9C9E-93D0-40CE-AA67-9394BA54CA84}">
      <dgm:prSet/>
      <dgm:spPr/>
      <dgm:t>
        <a:bodyPr/>
        <a:lstStyle/>
        <a:p>
          <a:endParaRPr lang="en-US"/>
        </a:p>
      </dgm:t>
    </dgm:pt>
    <dgm:pt modelId="{9762F3F5-868F-4085-A220-037D9056427C}" type="sibTrans" cxnId="{7E2E9C9E-93D0-40CE-AA67-9394BA54CA84}">
      <dgm:prSet/>
      <dgm:spPr/>
      <dgm:t>
        <a:bodyPr/>
        <a:lstStyle/>
        <a:p>
          <a:endParaRPr lang="en-US"/>
        </a:p>
      </dgm:t>
    </dgm:pt>
    <dgm:pt modelId="{4790440B-06F9-41F7-AB8A-DACC821BFE93}">
      <dgm:prSet/>
      <dgm:spPr>
        <a:solidFill>
          <a:schemeClr val="accent2">
            <a:lumMod val="60000"/>
            <a:lumOff val="40000"/>
          </a:schemeClr>
        </a:solidFill>
      </dgm:spPr>
      <dgm:t>
        <a:bodyPr/>
        <a:lstStyle/>
        <a:p>
          <a:r>
            <a:rPr lang="en-US" dirty="0"/>
            <a:t>SERV</a:t>
          </a:r>
        </a:p>
      </dgm:t>
    </dgm:pt>
    <dgm:pt modelId="{7F92A881-4C95-4E78-A4C3-B13EA3F596B0}" type="parTrans" cxnId="{90F45260-CA1E-4A4A-895E-79AF47FF28B2}">
      <dgm:prSet/>
      <dgm:spPr/>
      <dgm:t>
        <a:bodyPr/>
        <a:lstStyle/>
        <a:p>
          <a:endParaRPr lang="en-US"/>
        </a:p>
      </dgm:t>
    </dgm:pt>
    <dgm:pt modelId="{14671DAD-4D29-4008-8BB2-B914C99C47C9}" type="sibTrans" cxnId="{90F45260-CA1E-4A4A-895E-79AF47FF28B2}">
      <dgm:prSet/>
      <dgm:spPr/>
      <dgm:t>
        <a:bodyPr/>
        <a:lstStyle/>
        <a:p>
          <a:endParaRPr lang="en-US"/>
        </a:p>
      </dgm:t>
    </dgm:pt>
    <dgm:pt modelId="{107966D0-03E7-4F9C-844D-ABDC5CC48A04}">
      <dgm:prSet phldrT="[Text]"/>
      <dgm:spPr>
        <a:solidFill>
          <a:schemeClr val="accent1">
            <a:lumMod val="40000"/>
            <a:lumOff val="60000"/>
          </a:schemeClr>
        </a:solidFill>
        <a:effectLst/>
      </dgm:spPr>
      <dgm:t>
        <a:bodyPr/>
        <a:lstStyle/>
        <a:p>
          <a:r>
            <a:rPr lang="en-US"/>
            <a:t>SINF</a:t>
          </a:r>
        </a:p>
      </dgm:t>
    </dgm:pt>
    <dgm:pt modelId="{B5ADAD94-D052-43AA-B2B9-FFC067A50CE1}" type="parTrans" cxnId="{43C82116-D5B7-4246-A3A5-EB3F7788FD31}">
      <dgm:prSet/>
      <dgm:spPr/>
      <dgm:t>
        <a:bodyPr/>
        <a:lstStyle/>
        <a:p>
          <a:endParaRPr lang="en-US"/>
        </a:p>
      </dgm:t>
    </dgm:pt>
    <dgm:pt modelId="{93283DB1-10BF-4727-81D5-37CA2F7AE0EC}" type="sibTrans" cxnId="{43C82116-D5B7-4246-A3A5-EB3F7788FD31}">
      <dgm:prSet/>
      <dgm:spPr/>
      <dgm:t>
        <a:bodyPr/>
        <a:lstStyle/>
        <a:p>
          <a:endParaRPr lang="en-US"/>
        </a:p>
      </dgm:t>
    </dgm:pt>
    <dgm:pt modelId="{73080E31-F351-46AD-BA75-B5DA3104A0B2}" type="pres">
      <dgm:prSet presAssocID="{15B2C9BB-3716-4C48-9E5F-74B6C1AADFCE}" presName="composite" presStyleCnt="0">
        <dgm:presLayoutVars>
          <dgm:chMax val="1"/>
          <dgm:dir/>
          <dgm:resizeHandles val="exact"/>
        </dgm:presLayoutVars>
      </dgm:prSet>
      <dgm:spPr/>
    </dgm:pt>
    <dgm:pt modelId="{F64FB18D-B09D-4B26-8326-3FAB2F50DB4F}" type="pres">
      <dgm:prSet presAssocID="{15B2C9BB-3716-4C48-9E5F-74B6C1AADFCE}" presName="radial" presStyleCnt="0">
        <dgm:presLayoutVars>
          <dgm:animLvl val="ctr"/>
        </dgm:presLayoutVars>
      </dgm:prSet>
      <dgm:spPr/>
    </dgm:pt>
    <dgm:pt modelId="{241E4DFF-35FF-40C2-B6FD-0A5EB23CC4AF}" type="pres">
      <dgm:prSet presAssocID="{2AD5875B-4053-42D9-9AF7-8FF891FB99EE}" presName="centerShape" presStyleLbl="vennNode1" presStyleIdx="0" presStyleCnt="8"/>
      <dgm:spPr/>
    </dgm:pt>
    <dgm:pt modelId="{2321A8EB-B7A1-471A-855C-775C78FC65B4}" type="pres">
      <dgm:prSet presAssocID="{107966D0-03E7-4F9C-844D-ABDC5CC48A04}" presName="node" presStyleLbl="vennNode1" presStyleIdx="1" presStyleCnt="8">
        <dgm:presLayoutVars>
          <dgm:bulletEnabled val="1"/>
        </dgm:presLayoutVars>
      </dgm:prSet>
      <dgm:spPr/>
    </dgm:pt>
    <dgm:pt modelId="{F50846EE-1ADA-4123-B5F5-414985B355A1}" type="pres">
      <dgm:prSet presAssocID="{0C955B18-ABD2-4856-B217-0BB11EBA97E4}" presName="node" presStyleLbl="vennNode1" presStyleIdx="2" presStyleCnt="8">
        <dgm:presLayoutVars>
          <dgm:bulletEnabled val="1"/>
        </dgm:presLayoutVars>
      </dgm:prSet>
      <dgm:spPr/>
    </dgm:pt>
    <dgm:pt modelId="{595C341F-90A6-49F7-82CB-8055AF8A1F69}" type="pres">
      <dgm:prSet presAssocID="{257F91C0-4306-44D6-BAF7-DD1204F2E2F8}" presName="node" presStyleLbl="vennNode1" presStyleIdx="3" presStyleCnt="8">
        <dgm:presLayoutVars>
          <dgm:bulletEnabled val="1"/>
        </dgm:presLayoutVars>
      </dgm:prSet>
      <dgm:spPr/>
    </dgm:pt>
    <dgm:pt modelId="{CF1D6A93-E072-4319-8358-14F3246ABF09}" type="pres">
      <dgm:prSet presAssocID="{81CD008A-2AA4-4A9A-8F13-C83DF450B85E}" presName="node" presStyleLbl="vennNode1" presStyleIdx="4" presStyleCnt="8">
        <dgm:presLayoutVars>
          <dgm:bulletEnabled val="1"/>
        </dgm:presLayoutVars>
      </dgm:prSet>
      <dgm:spPr/>
    </dgm:pt>
    <dgm:pt modelId="{5FD9E3E6-F128-49EE-B317-EB031111BEA1}" type="pres">
      <dgm:prSet presAssocID="{8B9BBD4E-37AE-4706-AB9D-0A4537A0109F}" presName="node" presStyleLbl="vennNode1" presStyleIdx="5" presStyleCnt="8">
        <dgm:presLayoutVars>
          <dgm:bulletEnabled val="1"/>
        </dgm:presLayoutVars>
      </dgm:prSet>
      <dgm:spPr/>
    </dgm:pt>
    <dgm:pt modelId="{CD8B3B81-A6DD-4A86-8EB4-3AC24E76F827}" type="pres">
      <dgm:prSet presAssocID="{2EA45BF1-12C9-4880-AD74-E45EA5D95730}" presName="node" presStyleLbl="vennNode1" presStyleIdx="6" presStyleCnt="8">
        <dgm:presLayoutVars>
          <dgm:bulletEnabled val="1"/>
        </dgm:presLayoutVars>
      </dgm:prSet>
      <dgm:spPr/>
    </dgm:pt>
    <dgm:pt modelId="{288E74D0-C0D2-4605-9185-B36D76925270}" type="pres">
      <dgm:prSet presAssocID="{4790440B-06F9-41F7-AB8A-DACC821BFE93}" presName="node" presStyleLbl="vennNode1" presStyleIdx="7" presStyleCnt="8">
        <dgm:presLayoutVars>
          <dgm:bulletEnabled val="1"/>
        </dgm:presLayoutVars>
      </dgm:prSet>
      <dgm:spPr/>
    </dgm:pt>
  </dgm:ptLst>
  <dgm:cxnLst>
    <dgm:cxn modelId="{43C82116-D5B7-4246-A3A5-EB3F7788FD31}" srcId="{2AD5875B-4053-42D9-9AF7-8FF891FB99EE}" destId="{107966D0-03E7-4F9C-844D-ABDC5CC48A04}" srcOrd="0" destOrd="0" parTransId="{B5ADAD94-D052-43AA-B2B9-FFC067A50CE1}" sibTransId="{93283DB1-10BF-4727-81D5-37CA2F7AE0EC}"/>
    <dgm:cxn modelId="{FDC66439-0000-4B43-8438-594A304A1FCA}" srcId="{2AD5875B-4053-42D9-9AF7-8FF891FB99EE}" destId="{257F91C0-4306-44D6-BAF7-DD1204F2E2F8}" srcOrd="2" destOrd="0" parTransId="{8BCD5505-C31B-4F8B-826D-35874D32FE2E}" sibTransId="{FB5FB913-2CC6-4DF7-AC0F-7166EF215E6F}"/>
    <dgm:cxn modelId="{90F45260-CA1E-4A4A-895E-79AF47FF28B2}" srcId="{2AD5875B-4053-42D9-9AF7-8FF891FB99EE}" destId="{4790440B-06F9-41F7-AB8A-DACC821BFE93}" srcOrd="6" destOrd="0" parTransId="{7F92A881-4C95-4E78-A4C3-B13EA3F596B0}" sibTransId="{14671DAD-4D29-4008-8BB2-B914C99C47C9}"/>
    <dgm:cxn modelId="{ADAC1267-3211-4397-9B82-E74991FC09AA}" type="presOf" srcId="{257F91C0-4306-44D6-BAF7-DD1204F2E2F8}" destId="{595C341F-90A6-49F7-82CB-8055AF8A1F69}" srcOrd="0" destOrd="0" presId="urn:microsoft.com/office/officeart/2005/8/layout/radial3"/>
    <dgm:cxn modelId="{30524747-45BE-4D48-9D42-B9DCE74A9D10}" type="presOf" srcId="{2EA45BF1-12C9-4880-AD74-E45EA5D95730}" destId="{CD8B3B81-A6DD-4A86-8EB4-3AC24E76F827}" srcOrd="0" destOrd="0" presId="urn:microsoft.com/office/officeart/2005/8/layout/radial3"/>
    <dgm:cxn modelId="{A9D29584-B850-43BA-B566-5C66EF714D5B}" type="presOf" srcId="{2AD5875B-4053-42D9-9AF7-8FF891FB99EE}" destId="{241E4DFF-35FF-40C2-B6FD-0A5EB23CC4AF}" srcOrd="0" destOrd="0" presId="urn:microsoft.com/office/officeart/2005/8/layout/radial3"/>
    <dgm:cxn modelId="{6047F98E-BF5F-4F4D-81B0-A2AB91B2901F}" srcId="{15B2C9BB-3716-4C48-9E5F-74B6C1AADFCE}" destId="{2AD5875B-4053-42D9-9AF7-8FF891FB99EE}" srcOrd="0" destOrd="0" parTransId="{C9DBFC2B-E1FD-46C3-92B4-99643327D95E}" sibTransId="{E6F53C47-EDDE-46A8-A8C9-CF0F0AFE4B71}"/>
    <dgm:cxn modelId="{8F8EF793-2802-4C12-8CA1-70F425462E40}" type="presOf" srcId="{0C955B18-ABD2-4856-B217-0BB11EBA97E4}" destId="{F50846EE-1ADA-4123-B5F5-414985B355A1}" srcOrd="0" destOrd="0" presId="urn:microsoft.com/office/officeart/2005/8/layout/radial3"/>
    <dgm:cxn modelId="{BE166E95-FC65-4A21-91B2-68B335D328FC}" srcId="{2AD5875B-4053-42D9-9AF7-8FF891FB99EE}" destId="{81CD008A-2AA4-4A9A-8F13-C83DF450B85E}" srcOrd="3" destOrd="0" parTransId="{A1D792E3-1368-4E0D-A890-EF15C367945D}" sibTransId="{4997BC1F-3756-4A90-B769-5863A3D91FF4}"/>
    <dgm:cxn modelId="{2E9D549A-9E05-4583-85CF-E4070D56482E}" type="presOf" srcId="{107966D0-03E7-4F9C-844D-ABDC5CC48A04}" destId="{2321A8EB-B7A1-471A-855C-775C78FC65B4}" srcOrd="0" destOrd="0" presId="urn:microsoft.com/office/officeart/2005/8/layout/radial3"/>
    <dgm:cxn modelId="{7E2E9C9E-93D0-40CE-AA67-9394BA54CA84}" srcId="{2AD5875B-4053-42D9-9AF7-8FF891FB99EE}" destId="{2EA45BF1-12C9-4880-AD74-E45EA5D95730}" srcOrd="5" destOrd="0" parTransId="{F7FE8F7C-4166-45B1-B00B-65809F181887}" sibTransId="{9762F3F5-868F-4085-A220-037D9056427C}"/>
    <dgm:cxn modelId="{15FC30A1-90BA-46F2-BECF-467F58FD5FD6}" srcId="{2AD5875B-4053-42D9-9AF7-8FF891FB99EE}" destId="{8B9BBD4E-37AE-4706-AB9D-0A4537A0109F}" srcOrd="4" destOrd="0" parTransId="{D54B5FBB-3B1C-4D29-821F-1CBF59F73CDC}" sibTransId="{367D0254-7F45-471E-B2EF-B72072582182}"/>
    <dgm:cxn modelId="{110E31A1-02B5-42D1-B52B-8556C93F4BF3}" type="presOf" srcId="{81CD008A-2AA4-4A9A-8F13-C83DF450B85E}" destId="{CF1D6A93-E072-4319-8358-14F3246ABF09}" srcOrd="0" destOrd="0" presId="urn:microsoft.com/office/officeart/2005/8/layout/radial3"/>
    <dgm:cxn modelId="{83AFCABF-DFF4-4748-B435-944E3B56317C}" type="presOf" srcId="{15B2C9BB-3716-4C48-9E5F-74B6C1AADFCE}" destId="{73080E31-F351-46AD-BA75-B5DA3104A0B2}" srcOrd="0" destOrd="0" presId="urn:microsoft.com/office/officeart/2005/8/layout/radial3"/>
    <dgm:cxn modelId="{E439CDE1-B560-4877-BE41-12B2C13ED569}" type="presOf" srcId="{8B9BBD4E-37AE-4706-AB9D-0A4537A0109F}" destId="{5FD9E3E6-F128-49EE-B317-EB031111BEA1}" srcOrd="0" destOrd="0" presId="urn:microsoft.com/office/officeart/2005/8/layout/radial3"/>
    <dgm:cxn modelId="{5ED7F5F6-7F04-4E4F-9698-79CA9C104046}" srcId="{2AD5875B-4053-42D9-9AF7-8FF891FB99EE}" destId="{0C955B18-ABD2-4856-B217-0BB11EBA97E4}" srcOrd="1" destOrd="0" parTransId="{D224CC92-754C-4D96-B4FD-A425B32217A1}" sibTransId="{2D754ED3-3FB7-40D7-8477-B60AFD0445B1}"/>
    <dgm:cxn modelId="{736373FB-C364-4E69-A795-38604A4E891F}" type="presOf" srcId="{4790440B-06F9-41F7-AB8A-DACC821BFE93}" destId="{288E74D0-C0D2-4605-9185-B36D76925270}" srcOrd="0" destOrd="0" presId="urn:microsoft.com/office/officeart/2005/8/layout/radial3"/>
    <dgm:cxn modelId="{FAAFF87C-D88F-48F2-A78F-2AD8401B3CC8}" type="presParOf" srcId="{73080E31-F351-46AD-BA75-B5DA3104A0B2}" destId="{F64FB18D-B09D-4B26-8326-3FAB2F50DB4F}" srcOrd="0" destOrd="0" presId="urn:microsoft.com/office/officeart/2005/8/layout/radial3"/>
    <dgm:cxn modelId="{6EB4E73C-FF05-42E3-B801-652A21E0994C}" type="presParOf" srcId="{F64FB18D-B09D-4B26-8326-3FAB2F50DB4F}" destId="{241E4DFF-35FF-40C2-B6FD-0A5EB23CC4AF}" srcOrd="0" destOrd="0" presId="urn:microsoft.com/office/officeart/2005/8/layout/radial3"/>
    <dgm:cxn modelId="{6258E25B-E075-4778-916C-DEA007495929}" type="presParOf" srcId="{F64FB18D-B09D-4B26-8326-3FAB2F50DB4F}" destId="{2321A8EB-B7A1-471A-855C-775C78FC65B4}" srcOrd="1" destOrd="0" presId="urn:microsoft.com/office/officeart/2005/8/layout/radial3"/>
    <dgm:cxn modelId="{2F18265C-D218-4D85-AB27-FA504508A385}" type="presParOf" srcId="{F64FB18D-B09D-4B26-8326-3FAB2F50DB4F}" destId="{F50846EE-1ADA-4123-B5F5-414985B355A1}" srcOrd="2" destOrd="0" presId="urn:microsoft.com/office/officeart/2005/8/layout/radial3"/>
    <dgm:cxn modelId="{E8DE102E-C953-4091-9D5A-ED6E996FAE84}" type="presParOf" srcId="{F64FB18D-B09D-4B26-8326-3FAB2F50DB4F}" destId="{595C341F-90A6-49F7-82CB-8055AF8A1F69}" srcOrd="3" destOrd="0" presId="urn:microsoft.com/office/officeart/2005/8/layout/radial3"/>
    <dgm:cxn modelId="{B46F1D65-299E-490C-9D9C-3C2DABE25327}" type="presParOf" srcId="{F64FB18D-B09D-4B26-8326-3FAB2F50DB4F}" destId="{CF1D6A93-E072-4319-8358-14F3246ABF09}" srcOrd="4" destOrd="0" presId="urn:microsoft.com/office/officeart/2005/8/layout/radial3"/>
    <dgm:cxn modelId="{F858414C-9E75-45E1-B56F-518D8A336CB1}" type="presParOf" srcId="{F64FB18D-B09D-4B26-8326-3FAB2F50DB4F}" destId="{5FD9E3E6-F128-49EE-B317-EB031111BEA1}" srcOrd="5" destOrd="0" presId="urn:microsoft.com/office/officeart/2005/8/layout/radial3"/>
    <dgm:cxn modelId="{37B77EFC-D09D-49D9-9A1F-5A249EADD138}" type="presParOf" srcId="{F64FB18D-B09D-4B26-8326-3FAB2F50DB4F}" destId="{CD8B3B81-A6DD-4A86-8EB4-3AC24E76F827}" srcOrd="6" destOrd="0" presId="urn:microsoft.com/office/officeart/2005/8/layout/radial3"/>
    <dgm:cxn modelId="{83EAF814-EAD6-4D21-BF0A-B0067AAB73A3}" type="presParOf" srcId="{F64FB18D-B09D-4B26-8326-3FAB2F50DB4F}" destId="{288E74D0-C0D2-4605-9185-B36D76925270}" srcOrd="7"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329D3E-AAC6-4A58-AE8A-F786E346C8B0}"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n-US"/>
        </a:p>
      </dgm:t>
    </dgm:pt>
    <dgm:pt modelId="{627EAE27-2755-40B2-8B6E-ECA026327018}">
      <dgm:prSet phldrT="[Text]"/>
      <dgm:spPr>
        <a:solidFill>
          <a:schemeClr val="accent2"/>
        </a:solidFill>
      </dgm:spPr>
      <dgm:t>
        <a:bodyPr/>
        <a:lstStyle/>
        <a:p>
          <a:r>
            <a:rPr lang="en-US"/>
            <a:t>Fall 1 </a:t>
          </a:r>
        </a:p>
      </dgm:t>
    </dgm:pt>
    <dgm:pt modelId="{6F28C346-0410-4948-BD14-0166EC121019}" type="parTrans" cxnId="{C2345F14-BE37-46DB-8892-893B906AF38A}">
      <dgm:prSet/>
      <dgm:spPr/>
      <dgm:t>
        <a:bodyPr/>
        <a:lstStyle/>
        <a:p>
          <a:endParaRPr lang="en-US"/>
        </a:p>
      </dgm:t>
    </dgm:pt>
    <dgm:pt modelId="{27032F66-01F2-4661-8C68-413F37FD4D4C}" type="sibTrans" cxnId="{C2345F14-BE37-46DB-8892-893B906AF38A}">
      <dgm:prSet/>
      <dgm:spPr/>
      <dgm:t>
        <a:bodyPr/>
        <a:lstStyle/>
        <a:p>
          <a:endParaRPr lang="en-US"/>
        </a:p>
      </dgm:t>
    </dgm:pt>
    <dgm:pt modelId="{FD622440-75D4-4AE3-AB0F-51AF72EC699B}">
      <dgm:prSet phldrT="[Text]"/>
      <dgm:spPr/>
      <dgm:t>
        <a:bodyPr/>
        <a:lstStyle/>
        <a:p>
          <a:r>
            <a:rPr lang="en-US" dirty="0"/>
            <a:t>SENR</a:t>
          </a:r>
        </a:p>
      </dgm:t>
    </dgm:pt>
    <dgm:pt modelId="{2DA0145D-F515-45CC-AE34-840D87EDC083}" type="parTrans" cxnId="{B154D44A-9FFC-44EE-92E2-E86CBC123C28}">
      <dgm:prSet/>
      <dgm:spPr/>
      <dgm:t>
        <a:bodyPr/>
        <a:lstStyle/>
        <a:p>
          <a:endParaRPr lang="en-US"/>
        </a:p>
      </dgm:t>
    </dgm:pt>
    <dgm:pt modelId="{9FA47C88-2069-49BE-92A0-C1A0C6946C06}" type="sibTrans" cxnId="{B154D44A-9FFC-44EE-92E2-E86CBC123C28}">
      <dgm:prSet/>
      <dgm:spPr/>
      <dgm:t>
        <a:bodyPr/>
        <a:lstStyle/>
        <a:p>
          <a:endParaRPr lang="en-US"/>
        </a:p>
      </dgm:t>
    </dgm:pt>
    <dgm:pt modelId="{5645B853-BD23-4BCF-BFB5-11A3BFFD5203}">
      <dgm:prSet phldrT="[Text]"/>
      <dgm:spPr/>
      <dgm:t>
        <a:bodyPr/>
        <a:lstStyle/>
        <a:p>
          <a:r>
            <a:rPr lang="en-US"/>
            <a:t>SINF</a:t>
          </a:r>
        </a:p>
      </dgm:t>
    </dgm:pt>
    <dgm:pt modelId="{9C7A18C2-2CF6-4F0A-84DF-8BBEFA7402BF}" type="parTrans" cxnId="{BC8FA253-7349-4F26-B7E0-59C56FDA204B}">
      <dgm:prSet/>
      <dgm:spPr/>
      <dgm:t>
        <a:bodyPr/>
        <a:lstStyle/>
        <a:p>
          <a:endParaRPr lang="en-US"/>
        </a:p>
      </dgm:t>
    </dgm:pt>
    <dgm:pt modelId="{5F27A6E1-5679-4712-B50A-10D8293EDFA4}" type="sibTrans" cxnId="{BC8FA253-7349-4F26-B7E0-59C56FDA204B}">
      <dgm:prSet/>
      <dgm:spPr/>
      <dgm:t>
        <a:bodyPr/>
        <a:lstStyle/>
        <a:p>
          <a:endParaRPr lang="en-US"/>
        </a:p>
      </dgm:t>
    </dgm:pt>
    <dgm:pt modelId="{1D564F4E-DF59-4FB4-AB02-6DEBCEC75667}">
      <dgm:prSet phldrT="[Text]"/>
      <dgm:spPr>
        <a:solidFill>
          <a:schemeClr val="accent3"/>
        </a:solidFill>
      </dgm:spPr>
      <dgm:t>
        <a:bodyPr/>
        <a:lstStyle/>
        <a:p>
          <a:r>
            <a:rPr lang="en-US" dirty="0"/>
            <a:t>Fall 2 </a:t>
          </a:r>
        </a:p>
      </dgm:t>
    </dgm:pt>
    <dgm:pt modelId="{44D07752-4745-43B6-B0CC-B2CF9BCA485B}" type="parTrans" cxnId="{E82D4F6D-5493-4FAD-9279-51831D97C627}">
      <dgm:prSet/>
      <dgm:spPr/>
      <dgm:t>
        <a:bodyPr/>
        <a:lstStyle/>
        <a:p>
          <a:endParaRPr lang="en-US"/>
        </a:p>
      </dgm:t>
    </dgm:pt>
    <dgm:pt modelId="{0F0F0ACE-62F2-4B69-BB70-560E12D34C26}" type="sibTrans" cxnId="{E82D4F6D-5493-4FAD-9279-51831D97C627}">
      <dgm:prSet/>
      <dgm:spPr/>
      <dgm:t>
        <a:bodyPr/>
        <a:lstStyle/>
        <a:p>
          <a:endParaRPr lang="en-US"/>
        </a:p>
      </dgm:t>
    </dgm:pt>
    <dgm:pt modelId="{A34FF965-7D4F-44E0-B915-A477E407D04F}">
      <dgm:prSet phldrT="[Text]"/>
      <dgm:spPr/>
      <dgm:t>
        <a:bodyPr/>
        <a:lstStyle/>
        <a:p>
          <a:r>
            <a:rPr lang="en-US" dirty="0"/>
            <a:t>SCSE</a:t>
          </a:r>
        </a:p>
      </dgm:t>
    </dgm:pt>
    <dgm:pt modelId="{C56EA8B6-72F9-4E91-B317-1D82C2527679}" type="parTrans" cxnId="{19E8E48A-0CC7-4CA9-8B22-4DC365400E5E}">
      <dgm:prSet/>
      <dgm:spPr/>
      <dgm:t>
        <a:bodyPr/>
        <a:lstStyle/>
        <a:p>
          <a:endParaRPr lang="en-US"/>
        </a:p>
      </dgm:t>
    </dgm:pt>
    <dgm:pt modelId="{764072B3-A2F4-4F6B-9F17-6774F7781520}" type="sibTrans" cxnId="{19E8E48A-0CC7-4CA9-8B22-4DC365400E5E}">
      <dgm:prSet/>
      <dgm:spPr/>
      <dgm:t>
        <a:bodyPr/>
        <a:lstStyle/>
        <a:p>
          <a:endParaRPr lang="en-US"/>
        </a:p>
      </dgm:t>
    </dgm:pt>
    <dgm:pt modelId="{4BAE43D4-90F4-4DAF-A0A2-A21E3DFAF434}">
      <dgm:prSet phldrT="[Text]"/>
      <dgm:spPr/>
      <dgm:t>
        <a:bodyPr/>
        <a:lstStyle/>
        <a:p>
          <a:r>
            <a:rPr lang="en-US" dirty="0"/>
            <a:t>SELA</a:t>
          </a:r>
        </a:p>
      </dgm:t>
    </dgm:pt>
    <dgm:pt modelId="{14FED8C8-74D4-4973-89BD-667C8D394B4E}" type="parTrans" cxnId="{FAB90846-22B5-4472-97B5-3EFFDDE99DD6}">
      <dgm:prSet/>
      <dgm:spPr/>
      <dgm:t>
        <a:bodyPr/>
        <a:lstStyle/>
        <a:p>
          <a:endParaRPr lang="en-US"/>
        </a:p>
      </dgm:t>
    </dgm:pt>
    <dgm:pt modelId="{3F78EB59-618E-4447-885D-806BC38F7E86}" type="sibTrans" cxnId="{FAB90846-22B5-4472-97B5-3EFFDDE99DD6}">
      <dgm:prSet/>
      <dgm:spPr/>
      <dgm:t>
        <a:bodyPr/>
        <a:lstStyle/>
        <a:p>
          <a:endParaRPr lang="en-US"/>
        </a:p>
      </dgm:t>
    </dgm:pt>
    <dgm:pt modelId="{AE5892C8-E811-45AD-9DC7-5EC3C69F077F}">
      <dgm:prSet phldrT="[Text]"/>
      <dgm:spPr/>
      <dgm:t>
        <a:bodyPr/>
        <a:lstStyle/>
        <a:p>
          <a:r>
            <a:rPr lang="en-US" dirty="0"/>
            <a:t>SPRG</a:t>
          </a:r>
        </a:p>
      </dgm:t>
    </dgm:pt>
    <dgm:pt modelId="{15495DF2-1A12-4BDB-AFB4-ED78DB9D3D1A}" type="parTrans" cxnId="{D84FEFC9-CF8C-4C4E-A299-96A933D65336}">
      <dgm:prSet/>
      <dgm:spPr/>
      <dgm:t>
        <a:bodyPr/>
        <a:lstStyle/>
        <a:p>
          <a:endParaRPr lang="en-US"/>
        </a:p>
      </dgm:t>
    </dgm:pt>
    <dgm:pt modelId="{EF970E51-CC83-4DB4-A355-EF6FFE9F8A83}" type="sibTrans" cxnId="{D84FEFC9-CF8C-4C4E-A299-96A933D65336}">
      <dgm:prSet/>
      <dgm:spPr/>
      <dgm:t>
        <a:bodyPr/>
        <a:lstStyle/>
        <a:p>
          <a:endParaRPr lang="en-US"/>
        </a:p>
      </dgm:t>
    </dgm:pt>
    <dgm:pt modelId="{DD42DADB-D4E5-46A0-98A3-265992E73E97}">
      <dgm:prSet phldrT="[Text]"/>
      <dgm:spPr/>
      <dgm:t>
        <a:bodyPr/>
        <a:lstStyle/>
        <a:p>
          <a:r>
            <a:rPr lang="en-US" dirty="0"/>
            <a:t>MEET</a:t>
          </a:r>
        </a:p>
      </dgm:t>
    </dgm:pt>
    <dgm:pt modelId="{51B1D0F4-150D-4681-A713-13099ADFB4DF}" type="parTrans" cxnId="{FA7D623B-F0BF-4873-AA16-65E02A624A4F}">
      <dgm:prSet/>
      <dgm:spPr/>
      <dgm:t>
        <a:bodyPr/>
        <a:lstStyle/>
        <a:p>
          <a:endParaRPr lang="en-US"/>
        </a:p>
      </dgm:t>
    </dgm:pt>
    <dgm:pt modelId="{F9EE548F-2A9F-4704-8437-8E1822322732}" type="sibTrans" cxnId="{FA7D623B-F0BF-4873-AA16-65E02A624A4F}">
      <dgm:prSet/>
      <dgm:spPr/>
      <dgm:t>
        <a:bodyPr/>
        <a:lstStyle/>
        <a:p>
          <a:endParaRPr lang="en-US"/>
        </a:p>
      </dgm:t>
    </dgm:pt>
    <dgm:pt modelId="{548F70A7-970A-42EB-A205-8BBAE4459FEB}">
      <dgm:prSet phldrT="[Text]"/>
      <dgm:spPr/>
      <dgm:t>
        <a:bodyPr/>
        <a:lstStyle/>
        <a:p>
          <a:r>
            <a:rPr lang="en-US" dirty="0"/>
            <a:t>STAS</a:t>
          </a:r>
        </a:p>
      </dgm:t>
    </dgm:pt>
    <dgm:pt modelId="{02626485-B138-4B25-9057-4100D0787316}" type="parTrans" cxnId="{04820022-1B8E-4571-A932-1D81114F4FA1}">
      <dgm:prSet/>
      <dgm:spPr/>
      <dgm:t>
        <a:bodyPr/>
        <a:lstStyle/>
        <a:p>
          <a:endParaRPr lang="en-US"/>
        </a:p>
      </dgm:t>
    </dgm:pt>
    <dgm:pt modelId="{425162DA-0E14-488E-97ED-4D0116339A24}" type="sibTrans" cxnId="{04820022-1B8E-4571-A932-1D81114F4FA1}">
      <dgm:prSet/>
      <dgm:spPr/>
      <dgm:t>
        <a:bodyPr/>
        <a:lstStyle/>
        <a:p>
          <a:endParaRPr lang="en-US"/>
        </a:p>
      </dgm:t>
    </dgm:pt>
    <dgm:pt modelId="{E5F2A163-344A-4167-BA96-97621AA9C614}">
      <dgm:prSet phldrT="[Text]"/>
      <dgm:spPr/>
      <dgm:t>
        <a:bodyPr/>
        <a:lstStyle/>
        <a:p>
          <a:r>
            <a:rPr lang="en-US" dirty="0"/>
            <a:t>SINC</a:t>
          </a:r>
        </a:p>
      </dgm:t>
    </dgm:pt>
    <dgm:pt modelId="{887932D8-0D69-43F7-8E64-4B3578F84562}" type="parTrans" cxnId="{EAE7C2A0-4E90-4416-87A8-7283D74D7C73}">
      <dgm:prSet/>
      <dgm:spPr/>
      <dgm:t>
        <a:bodyPr/>
        <a:lstStyle/>
        <a:p>
          <a:endParaRPr lang="en-US"/>
        </a:p>
      </dgm:t>
    </dgm:pt>
    <dgm:pt modelId="{2441D607-4655-4C66-BDF7-06B9B3DB9776}" type="sibTrans" cxnId="{EAE7C2A0-4E90-4416-87A8-7283D74D7C73}">
      <dgm:prSet/>
      <dgm:spPr/>
      <dgm:t>
        <a:bodyPr/>
        <a:lstStyle/>
        <a:p>
          <a:endParaRPr lang="en-US"/>
        </a:p>
      </dgm:t>
    </dgm:pt>
    <dgm:pt modelId="{0760C9F4-2891-4D5D-9573-70B3456C8C89}">
      <dgm:prSet phldrT="[Text]"/>
      <dgm:spPr>
        <a:solidFill>
          <a:schemeClr val="accent1"/>
        </a:solidFill>
      </dgm:spPr>
      <dgm:t>
        <a:bodyPr/>
        <a:lstStyle/>
        <a:p>
          <a:r>
            <a:rPr lang="en-US" dirty="0"/>
            <a:t>EOY 1</a:t>
          </a:r>
        </a:p>
      </dgm:t>
    </dgm:pt>
    <dgm:pt modelId="{69FC66A8-8E2C-4F9F-8D28-C4D745E2DDFF}" type="parTrans" cxnId="{C23F624A-2814-4436-884A-8C808D210F36}">
      <dgm:prSet/>
      <dgm:spPr/>
      <dgm:t>
        <a:bodyPr/>
        <a:lstStyle/>
        <a:p>
          <a:endParaRPr lang="en-US"/>
        </a:p>
      </dgm:t>
    </dgm:pt>
    <dgm:pt modelId="{080027A0-EEFA-402F-BBE6-8AA3FD3C9F53}" type="sibTrans" cxnId="{C23F624A-2814-4436-884A-8C808D210F36}">
      <dgm:prSet/>
      <dgm:spPr/>
      <dgm:t>
        <a:bodyPr/>
        <a:lstStyle/>
        <a:p>
          <a:endParaRPr lang="en-US"/>
        </a:p>
      </dgm:t>
    </dgm:pt>
    <dgm:pt modelId="{76433FEF-D95A-4499-BCB6-791FC296B2F6}">
      <dgm:prSet phldrT="[Text]"/>
      <dgm:spPr/>
      <dgm:t>
        <a:bodyPr/>
        <a:lstStyle/>
        <a:p>
          <a:r>
            <a:rPr lang="en-US"/>
            <a:t>SPRG</a:t>
          </a:r>
        </a:p>
      </dgm:t>
    </dgm:pt>
    <dgm:pt modelId="{B8DDFE83-73C5-44E6-94AE-5B5C7E4B6540}" type="parTrans" cxnId="{5FC4FCFF-EEE2-4C2F-A0E6-57275347EF58}">
      <dgm:prSet/>
      <dgm:spPr/>
      <dgm:t>
        <a:bodyPr/>
        <a:lstStyle/>
        <a:p>
          <a:endParaRPr lang="en-US"/>
        </a:p>
      </dgm:t>
    </dgm:pt>
    <dgm:pt modelId="{194BB9C2-41BD-4E56-8AFB-670B7A1DBCF2}" type="sibTrans" cxnId="{5FC4FCFF-EEE2-4C2F-A0E6-57275347EF58}">
      <dgm:prSet/>
      <dgm:spPr/>
      <dgm:t>
        <a:bodyPr/>
        <a:lstStyle/>
        <a:p>
          <a:endParaRPr lang="en-US"/>
        </a:p>
      </dgm:t>
    </dgm:pt>
    <dgm:pt modelId="{77D03B36-B0D6-4A47-BF28-812BE1D5AB46}">
      <dgm:prSet phldrT="[Text]"/>
      <dgm:spPr/>
      <dgm:t>
        <a:bodyPr/>
        <a:lstStyle/>
        <a:p>
          <a:r>
            <a:rPr lang="en-US" dirty="0"/>
            <a:t>SIRS</a:t>
          </a:r>
        </a:p>
      </dgm:t>
    </dgm:pt>
    <dgm:pt modelId="{870FF7D2-A38D-45FE-8DF1-F5A960BEAA9D}" type="parTrans" cxnId="{CFBB3CFD-4879-4D7D-A2A1-D0FB0B9FE50E}">
      <dgm:prSet/>
      <dgm:spPr/>
      <dgm:t>
        <a:bodyPr/>
        <a:lstStyle/>
        <a:p>
          <a:endParaRPr lang="en-US"/>
        </a:p>
      </dgm:t>
    </dgm:pt>
    <dgm:pt modelId="{EA5A85E0-1269-467D-91AA-100DEA884CC1}" type="sibTrans" cxnId="{CFBB3CFD-4879-4D7D-A2A1-D0FB0B9FE50E}">
      <dgm:prSet/>
      <dgm:spPr/>
      <dgm:t>
        <a:bodyPr/>
        <a:lstStyle/>
        <a:p>
          <a:endParaRPr lang="en-US"/>
        </a:p>
      </dgm:t>
    </dgm:pt>
    <dgm:pt modelId="{553C8ED8-5812-46B3-9BE6-ECB6F9D177B3}">
      <dgm:prSet phldrT="[Text]"/>
      <dgm:spPr/>
      <dgm:t>
        <a:bodyPr/>
        <a:lstStyle/>
        <a:p>
          <a:r>
            <a:rPr lang="en-US" dirty="0"/>
            <a:t>SOFF</a:t>
          </a:r>
        </a:p>
      </dgm:t>
    </dgm:pt>
    <dgm:pt modelId="{D56D647F-00A4-4C96-A91E-4255D4A7CFD4}" type="parTrans" cxnId="{315AC60A-D446-486B-944E-A2D5C7B24893}">
      <dgm:prSet/>
      <dgm:spPr/>
      <dgm:t>
        <a:bodyPr/>
        <a:lstStyle/>
        <a:p>
          <a:endParaRPr lang="en-US"/>
        </a:p>
      </dgm:t>
    </dgm:pt>
    <dgm:pt modelId="{A03DCC75-C57A-4AC3-9995-AE16FA136067}" type="sibTrans" cxnId="{315AC60A-D446-486B-944E-A2D5C7B24893}">
      <dgm:prSet/>
      <dgm:spPr/>
      <dgm:t>
        <a:bodyPr/>
        <a:lstStyle/>
        <a:p>
          <a:endParaRPr lang="en-US"/>
        </a:p>
      </dgm:t>
    </dgm:pt>
    <dgm:pt modelId="{365FA416-1384-4454-8527-EBB686748D87}">
      <dgm:prSet phldrT="[Text]"/>
      <dgm:spPr>
        <a:solidFill>
          <a:schemeClr val="accent1"/>
        </a:solidFill>
      </dgm:spPr>
      <dgm:t>
        <a:bodyPr/>
        <a:lstStyle/>
        <a:p>
          <a:r>
            <a:rPr lang="en-US" dirty="0"/>
            <a:t>EOY 1</a:t>
          </a:r>
        </a:p>
      </dgm:t>
    </dgm:pt>
    <dgm:pt modelId="{4E6DFD82-6568-4562-AF47-2DE2C244553E}" type="parTrans" cxnId="{B5EB1066-590B-4A69-BC47-8D3677CAAE20}">
      <dgm:prSet/>
      <dgm:spPr/>
      <dgm:t>
        <a:bodyPr/>
        <a:lstStyle/>
        <a:p>
          <a:endParaRPr lang="en-US"/>
        </a:p>
      </dgm:t>
    </dgm:pt>
    <dgm:pt modelId="{6FF77D47-EC6E-4B99-9641-8AAC17ED0A6D}" type="sibTrans" cxnId="{B5EB1066-590B-4A69-BC47-8D3677CAAE20}">
      <dgm:prSet/>
      <dgm:spPr/>
      <dgm:t>
        <a:bodyPr/>
        <a:lstStyle/>
        <a:p>
          <a:endParaRPr lang="en-US"/>
        </a:p>
      </dgm:t>
    </dgm:pt>
    <dgm:pt modelId="{9FB35BC3-10E5-40E9-8926-D838669ADE45}">
      <dgm:prSet phldrT="[Text]"/>
      <dgm:spPr/>
      <dgm:t>
        <a:bodyPr/>
        <a:lstStyle/>
        <a:p>
          <a:r>
            <a:rPr lang="en-US" dirty="0"/>
            <a:t>MEET </a:t>
          </a:r>
        </a:p>
      </dgm:t>
    </dgm:pt>
    <dgm:pt modelId="{6FE4FB65-E908-43A1-8B1C-DF2B0673A06B}" type="parTrans" cxnId="{8FF82CFD-D679-4B16-8647-E81E112807AD}">
      <dgm:prSet/>
      <dgm:spPr/>
      <dgm:t>
        <a:bodyPr/>
        <a:lstStyle/>
        <a:p>
          <a:endParaRPr lang="en-US"/>
        </a:p>
      </dgm:t>
    </dgm:pt>
    <dgm:pt modelId="{590063D6-B223-4E49-9DE7-C6482DE82C16}" type="sibTrans" cxnId="{8FF82CFD-D679-4B16-8647-E81E112807AD}">
      <dgm:prSet/>
      <dgm:spPr/>
      <dgm:t>
        <a:bodyPr/>
        <a:lstStyle/>
        <a:p>
          <a:endParaRPr lang="en-US"/>
        </a:p>
      </dgm:t>
    </dgm:pt>
    <dgm:pt modelId="{7892FD40-4EFD-4311-9473-C59DB1797EF9}">
      <dgm:prSet phldrT="[Text]"/>
      <dgm:spPr/>
      <dgm:t>
        <a:bodyPr/>
        <a:lstStyle/>
        <a:p>
          <a:r>
            <a:rPr lang="en-US" dirty="0"/>
            <a:t>SWDS</a:t>
          </a:r>
        </a:p>
      </dgm:t>
    </dgm:pt>
    <dgm:pt modelId="{9EDE1747-404C-401C-9F31-13791B9C90E6}" type="parTrans" cxnId="{CCC1C5F4-2F04-4C24-BC64-F93C5EC1BE86}">
      <dgm:prSet/>
      <dgm:spPr/>
      <dgm:t>
        <a:bodyPr/>
        <a:lstStyle/>
        <a:p>
          <a:endParaRPr lang="en-US"/>
        </a:p>
      </dgm:t>
    </dgm:pt>
    <dgm:pt modelId="{342785DE-1742-42AB-8692-AA2BE610FE5B}" type="sibTrans" cxnId="{CCC1C5F4-2F04-4C24-BC64-F93C5EC1BE86}">
      <dgm:prSet/>
      <dgm:spPr/>
      <dgm:t>
        <a:bodyPr/>
        <a:lstStyle/>
        <a:p>
          <a:endParaRPr lang="en-US"/>
        </a:p>
      </dgm:t>
    </dgm:pt>
    <dgm:pt modelId="{00739731-F080-4E75-98AD-3D67F18F4249}">
      <dgm:prSet phldrT="[Text]"/>
      <dgm:spPr/>
      <dgm:t>
        <a:bodyPr/>
        <a:lstStyle/>
        <a:p>
          <a:r>
            <a:rPr lang="en-US" dirty="0"/>
            <a:t>PLAN</a:t>
          </a:r>
        </a:p>
      </dgm:t>
    </dgm:pt>
    <dgm:pt modelId="{08AE2C71-D631-4DF7-8313-8F9B28470A9C}" type="parTrans" cxnId="{26AFAF90-36A6-4F5A-9C5D-144F65686355}">
      <dgm:prSet/>
      <dgm:spPr/>
      <dgm:t>
        <a:bodyPr/>
        <a:lstStyle/>
        <a:p>
          <a:endParaRPr lang="en-US"/>
        </a:p>
      </dgm:t>
    </dgm:pt>
    <dgm:pt modelId="{F979E68B-0669-449A-9353-31A993BFB52C}" type="sibTrans" cxnId="{26AFAF90-36A6-4F5A-9C5D-144F65686355}">
      <dgm:prSet/>
      <dgm:spPr/>
      <dgm:t>
        <a:bodyPr/>
        <a:lstStyle/>
        <a:p>
          <a:endParaRPr lang="en-US"/>
        </a:p>
      </dgm:t>
    </dgm:pt>
    <dgm:pt modelId="{34B92FE3-D368-401D-9749-0ECED8ECB5B2}">
      <dgm:prSet phldrT="[Text]"/>
      <dgm:spPr/>
      <dgm:t>
        <a:bodyPr/>
        <a:lstStyle/>
        <a:p>
          <a:r>
            <a:rPr lang="en-US" dirty="0"/>
            <a:t>SPRG</a:t>
          </a:r>
        </a:p>
      </dgm:t>
    </dgm:pt>
    <dgm:pt modelId="{EC6B3B94-7CF8-4FC4-9025-26AE2F95AFF8}" type="parTrans" cxnId="{B9C3CE89-29F3-4358-9AF2-F083038D189D}">
      <dgm:prSet/>
      <dgm:spPr/>
      <dgm:t>
        <a:bodyPr/>
        <a:lstStyle/>
        <a:p>
          <a:endParaRPr lang="en-US"/>
        </a:p>
      </dgm:t>
    </dgm:pt>
    <dgm:pt modelId="{73217443-D951-41B3-B88C-2801EA0A95A2}" type="sibTrans" cxnId="{B9C3CE89-29F3-4358-9AF2-F083038D189D}">
      <dgm:prSet/>
      <dgm:spPr/>
      <dgm:t>
        <a:bodyPr/>
        <a:lstStyle/>
        <a:p>
          <a:endParaRPr lang="en-US"/>
        </a:p>
      </dgm:t>
    </dgm:pt>
    <dgm:pt modelId="{62B45E72-A530-42B0-B5B6-278BAEC518CE}">
      <dgm:prSet phldrT="[Text]"/>
      <dgm:spPr/>
      <dgm:t>
        <a:bodyPr/>
        <a:lstStyle/>
        <a:p>
          <a:r>
            <a:rPr lang="en-US" dirty="0"/>
            <a:t>PSTS</a:t>
          </a:r>
        </a:p>
      </dgm:t>
    </dgm:pt>
    <dgm:pt modelId="{ED6EC6B0-A8C1-44DC-A20A-E2C25B8BF440}" type="parTrans" cxnId="{8CB0897B-04D8-4DB3-960D-0D3894D4D617}">
      <dgm:prSet/>
      <dgm:spPr/>
      <dgm:t>
        <a:bodyPr/>
        <a:lstStyle/>
        <a:p>
          <a:endParaRPr lang="en-US"/>
        </a:p>
      </dgm:t>
    </dgm:pt>
    <dgm:pt modelId="{742D31C0-A7BB-4568-963D-3CD639F33335}" type="sibTrans" cxnId="{8CB0897B-04D8-4DB3-960D-0D3894D4D617}">
      <dgm:prSet/>
      <dgm:spPr/>
      <dgm:t>
        <a:bodyPr/>
        <a:lstStyle/>
        <a:p>
          <a:endParaRPr lang="en-US"/>
        </a:p>
      </dgm:t>
    </dgm:pt>
    <dgm:pt modelId="{48355C99-FFDD-4CA0-BEAB-D50C76FF2154}">
      <dgm:prSet phldrT="[Text]"/>
      <dgm:spPr/>
      <dgm:t>
        <a:bodyPr/>
        <a:lstStyle/>
        <a:p>
          <a:r>
            <a:rPr lang="en-US" dirty="0"/>
            <a:t>SENR</a:t>
          </a:r>
        </a:p>
      </dgm:t>
    </dgm:pt>
    <dgm:pt modelId="{DDA4BA5B-C96B-48B2-B046-F6C50B2C3445}" type="parTrans" cxnId="{5FA8A064-61CF-412B-A4B5-03480D1A9D34}">
      <dgm:prSet/>
      <dgm:spPr/>
      <dgm:t>
        <a:bodyPr/>
        <a:lstStyle/>
        <a:p>
          <a:endParaRPr lang="en-US"/>
        </a:p>
      </dgm:t>
    </dgm:pt>
    <dgm:pt modelId="{2D8793C4-3469-45EC-8BFA-07A5FCBEC176}" type="sibTrans" cxnId="{5FA8A064-61CF-412B-A4B5-03480D1A9D34}">
      <dgm:prSet/>
      <dgm:spPr/>
      <dgm:t>
        <a:bodyPr/>
        <a:lstStyle/>
        <a:p>
          <a:endParaRPr lang="en-US"/>
        </a:p>
      </dgm:t>
    </dgm:pt>
    <dgm:pt modelId="{0876D3F1-8295-43FD-A3DA-9816E1429276}">
      <dgm:prSet phldrT="[Text]"/>
      <dgm:spPr/>
      <dgm:t>
        <a:bodyPr/>
        <a:lstStyle/>
        <a:p>
          <a:r>
            <a:rPr lang="en-US" dirty="0"/>
            <a:t>SELA</a:t>
          </a:r>
        </a:p>
      </dgm:t>
    </dgm:pt>
    <dgm:pt modelId="{4531C8EF-FD02-4CFB-9BCD-0E4805020453}" type="parTrans" cxnId="{4718E258-1428-448F-9AF9-50FC40244982}">
      <dgm:prSet/>
      <dgm:spPr/>
      <dgm:t>
        <a:bodyPr/>
        <a:lstStyle/>
        <a:p>
          <a:endParaRPr lang="en-US"/>
        </a:p>
      </dgm:t>
    </dgm:pt>
    <dgm:pt modelId="{158F14DE-0706-4DA9-8525-A4768C8D2FE5}" type="sibTrans" cxnId="{4718E258-1428-448F-9AF9-50FC40244982}">
      <dgm:prSet/>
      <dgm:spPr/>
      <dgm:t>
        <a:bodyPr/>
        <a:lstStyle/>
        <a:p>
          <a:endParaRPr lang="en-US"/>
        </a:p>
      </dgm:t>
    </dgm:pt>
    <dgm:pt modelId="{ABDD9441-F545-4F64-8AC5-F95F8A7A8E36}">
      <dgm:prSet phldrT="[Text]"/>
      <dgm:spPr/>
      <dgm:t>
        <a:bodyPr/>
        <a:lstStyle/>
        <a:p>
          <a:r>
            <a:rPr lang="en-US" dirty="0"/>
            <a:t>SWDS</a:t>
          </a:r>
        </a:p>
      </dgm:t>
    </dgm:pt>
    <dgm:pt modelId="{B2330EF5-EC7E-4EB6-BB47-1AAFB19F0C90}" type="parTrans" cxnId="{947DA655-1473-4D7C-836A-E68C627C2C7B}">
      <dgm:prSet/>
      <dgm:spPr/>
      <dgm:t>
        <a:bodyPr/>
        <a:lstStyle/>
        <a:p>
          <a:endParaRPr lang="en-US"/>
        </a:p>
      </dgm:t>
    </dgm:pt>
    <dgm:pt modelId="{E02F3D25-247B-4F23-B805-2688887077B3}" type="sibTrans" cxnId="{947DA655-1473-4D7C-836A-E68C627C2C7B}">
      <dgm:prSet/>
      <dgm:spPr/>
      <dgm:t>
        <a:bodyPr/>
        <a:lstStyle/>
        <a:p>
          <a:endParaRPr lang="en-US"/>
        </a:p>
      </dgm:t>
    </dgm:pt>
    <dgm:pt modelId="{02F478A1-0296-4761-8187-5CC7E19FD36A}">
      <dgm:prSet phldrT="[Text]"/>
      <dgm:spPr/>
      <dgm:t>
        <a:bodyPr/>
        <a:lstStyle/>
        <a:p>
          <a:r>
            <a:rPr lang="en-US" dirty="0"/>
            <a:t>PLAN</a:t>
          </a:r>
        </a:p>
      </dgm:t>
    </dgm:pt>
    <dgm:pt modelId="{CB47544B-2DCD-42FD-AA15-DCE6B20E27F4}" type="parTrans" cxnId="{8104490F-C7F7-450B-86E3-01654CFEA1E3}">
      <dgm:prSet/>
      <dgm:spPr/>
      <dgm:t>
        <a:bodyPr/>
        <a:lstStyle/>
        <a:p>
          <a:endParaRPr lang="en-US"/>
        </a:p>
      </dgm:t>
    </dgm:pt>
    <dgm:pt modelId="{85E6B8A1-156C-40CC-8910-32BF1F4409E4}" type="sibTrans" cxnId="{8104490F-C7F7-450B-86E3-01654CFEA1E3}">
      <dgm:prSet/>
      <dgm:spPr/>
      <dgm:t>
        <a:bodyPr/>
        <a:lstStyle/>
        <a:p>
          <a:endParaRPr lang="en-US"/>
        </a:p>
      </dgm:t>
    </dgm:pt>
    <dgm:pt modelId="{3424AB5D-5C13-4E73-8522-8775E02804CC}">
      <dgm:prSet phldrT="[Text]"/>
      <dgm:spPr/>
      <dgm:t>
        <a:bodyPr/>
        <a:lstStyle/>
        <a:p>
          <a:r>
            <a:rPr lang="en-US" dirty="0"/>
            <a:t>SERV</a:t>
          </a:r>
        </a:p>
      </dgm:t>
    </dgm:pt>
    <dgm:pt modelId="{7C246EA6-EB83-4C98-9682-8D7255B8DDB3}" type="parTrans" cxnId="{63B591B9-5B93-44C6-A9F5-19A7E4CE91FC}">
      <dgm:prSet/>
      <dgm:spPr/>
      <dgm:t>
        <a:bodyPr/>
        <a:lstStyle/>
        <a:p>
          <a:endParaRPr lang="en-US"/>
        </a:p>
      </dgm:t>
    </dgm:pt>
    <dgm:pt modelId="{03A3C444-60A4-4FB0-BCF2-A41DAB2B8B70}" type="sibTrans" cxnId="{63B591B9-5B93-44C6-A9F5-19A7E4CE91FC}">
      <dgm:prSet/>
      <dgm:spPr/>
      <dgm:t>
        <a:bodyPr/>
        <a:lstStyle/>
        <a:p>
          <a:endParaRPr lang="en-US"/>
        </a:p>
      </dgm:t>
    </dgm:pt>
    <dgm:pt modelId="{259A7A9E-2D15-44E2-864B-2E5133D459D4}">
      <dgm:prSet phldrT="[Text]"/>
      <dgm:spPr/>
      <dgm:t>
        <a:bodyPr/>
        <a:lstStyle/>
        <a:p>
          <a:r>
            <a:rPr lang="en-US" dirty="0"/>
            <a:t>SERV</a:t>
          </a:r>
        </a:p>
      </dgm:t>
    </dgm:pt>
    <dgm:pt modelId="{00749EAC-A744-473B-BFF0-460CD0A56D21}" type="parTrans" cxnId="{386CE657-96D1-4B54-8AA1-CCFC293762FC}">
      <dgm:prSet/>
      <dgm:spPr/>
      <dgm:t>
        <a:bodyPr/>
        <a:lstStyle/>
        <a:p>
          <a:endParaRPr lang="en-US"/>
        </a:p>
      </dgm:t>
    </dgm:pt>
    <dgm:pt modelId="{3E2436B2-0C8C-4E5B-9E4E-B6EC7B942739}" type="sibTrans" cxnId="{386CE657-96D1-4B54-8AA1-CCFC293762FC}">
      <dgm:prSet/>
      <dgm:spPr/>
      <dgm:t>
        <a:bodyPr/>
        <a:lstStyle/>
        <a:p>
          <a:endParaRPr lang="en-US"/>
        </a:p>
      </dgm:t>
    </dgm:pt>
    <dgm:pt modelId="{12575E1F-8618-4B96-A28C-D541D7F7480F}">
      <dgm:prSet phldrT="[Text]"/>
      <dgm:spPr/>
      <dgm:t>
        <a:bodyPr/>
        <a:lstStyle/>
        <a:p>
          <a:r>
            <a:rPr lang="en-US" dirty="0"/>
            <a:t>PSTS</a:t>
          </a:r>
        </a:p>
      </dgm:t>
    </dgm:pt>
    <dgm:pt modelId="{A16D7FF6-0DD4-4C1C-A38A-E3E82AA3414C}" type="parTrans" cxnId="{8D71B12D-A9D9-417C-82F4-72AB23F3724E}">
      <dgm:prSet/>
      <dgm:spPr/>
      <dgm:t>
        <a:bodyPr/>
        <a:lstStyle/>
        <a:p>
          <a:endParaRPr lang="en-US"/>
        </a:p>
      </dgm:t>
    </dgm:pt>
    <dgm:pt modelId="{6EF8B8F6-5804-4E21-88D4-68F8DFB03081}" type="sibTrans" cxnId="{8D71B12D-A9D9-417C-82F4-72AB23F3724E}">
      <dgm:prSet/>
      <dgm:spPr/>
      <dgm:t>
        <a:bodyPr/>
        <a:lstStyle/>
        <a:p>
          <a:endParaRPr lang="en-US"/>
        </a:p>
      </dgm:t>
    </dgm:pt>
    <dgm:pt modelId="{596A5768-5610-4830-B480-BB39A45A6A60}">
      <dgm:prSet phldrT="[Text]"/>
      <dgm:spPr>
        <a:solidFill>
          <a:srgbClr val="4CAFE0"/>
        </a:solidFill>
      </dgm:spPr>
      <dgm:t>
        <a:bodyPr/>
        <a:lstStyle/>
        <a:p>
          <a:r>
            <a:rPr lang="en-US" dirty="0"/>
            <a:t>EOY 2</a:t>
          </a:r>
        </a:p>
      </dgm:t>
    </dgm:pt>
    <dgm:pt modelId="{057B19D3-98DC-4558-AD20-9787D4AFF0EC}" type="parTrans" cxnId="{2CCD5AAE-69D6-4E01-B449-A8D1DC7986E1}">
      <dgm:prSet/>
      <dgm:spPr/>
      <dgm:t>
        <a:bodyPr/>
        <a:lstStyle/>
        <a:p>
          <a:endParaRPr lang="en-US"/>
        </a:p>
      </dgm:t>
    </dgm:pt>
    <dgm:pt modelId="{51EB2C61-08D7-4062-9E83-A19324196778}" type="sibTrans" cxnId="{2CCD5AAE-69D6-4E01-B449-A8D1DC7986E1}">
      <dgm:prSet/>
      <dgm:spPr/>
      <dgm:t>
        <a:bodyPr/>
        <a:lstStyle/>
        <a:p>
          <a:endParaRPr lang="en-US"/>
        </a:p>
      </dgm:t>
    </dgm:pt>
    <dgm:pt modelId="{87830323-DE9A-40D8-BF2F-2333A7D00214}">
      <dgm:prSet phldrT="[Text]"/>
      <dgm:spPr/>
      <dgm:t>
        <a:bodyPr/>
        <a:lstStyle/>
        <a:p>
          <a:r>
            <a:rPr lang="en-US" dirty="0"/>
            <a:t>SCSC</a:t>
          </a:r>
        </a:p>
      </dgm:t>
    </dgm:pt>
    <dgm:pt modelId="{CD8347B5-531C-4F35-AD8A-429A539425D5}" type="parTrans" cxnId="{1ACD1BB7-A0EE-4709-A66A-7DC94F114B38}">
      <dgm:prSet/>
      <dgm:spPr/>
      <dgm:t>
        <a:bodyPr/>
        <a:lstStyle/>
        <a:p>
          <a:endParaRPr lang="en-US"/>
        </a:p>
      </dgm:t>
    </dgm:pt>
    <dgm:pt modelId="{3891C6B9-9D3C-4EA0-AA63-F316B1FDEF72}" type="sibTrans" cxnId="{1ACD1BB7-A0EE-4709-A66A-7DC94F114B38}">
      <dgm:prSet/>
      <dgm:spPr/>
      <dgm:t>
        <a:bodyPr/>
        <a:lstStyle/>
        <a:p>
          <a:endParaRPr lang="en-US"/>
        </a:p>
      </dgm:t>
    </dgm:pt>
    <dgm:pt modelId="{BBC1E7E5-53A0-4748-97C5-82640825751A}">
      <dgm:prSet phldrT="[Text]"/>
      <dgm:spPr/>
      <dgm:t>
        <a:bodyPr/>
        <a:lstStyle/>
        <a:p>
          <a:r>
            <a:rPr lang="en-US" dirty="0"/>
            <a:t>SCTE</a:t>
          </a:r>
        </a:p>
      </dgm:t>
    </dgm:pt>
    <dgm:pt modelId="{64371A06-308C-45ED-8350-CE124F70F827}" type="parTrans" cxnId="{3BC1E672-A704-4FA8-AA45-7AC385EAD60E}">
      <dgm:prSet/>
      <dgm:spPr/>
      <dgm:t>
        <a:bodyPr/>
        <a:lstStyle/>
        <a:p>
          <a:endParaRPr lang="en-US"/>
        </a:p>
      </dgm:t>
    </dgm:pt>
    <dgm:pt modelId="{876BC8FC-D554-47C0-9421-782F52DA8799}" type="sibTrans" cxnId="{3BC1E672-A704-4FA8-AA45-7AC385EAD60E}">
      <dgm:prSet/>
      <dgm:spPr/>
      <dgm:t>
        <a:bodyPr/>
        <a:lstStyle/>
        <a:p>
          <a:endParaRPr lang="en-US"/>
        </a:p>
      </dgm:t>
    </dgm:pt>
    <dgm:pt modelId="{4987FDDD-B46F-4B5C-B7B8-A22F822A8455}">
      <dgm:prSet phldrT="[Text]"/>
      <dgm:spPr/>
      <dgm:t>
        <a:bodyPr/>
        <a:lstStyle/>
        <a:p>
          <a:r>
            <a:rPr lang="en-US" dirty="0"/>
            <a:t>WBLR</a:t>
          </a:r>
        </a:p>
      </dgm:t>
    </dgm:pt>
    <dgm:pt modelId="{929BC127-75AD-401E-9B7D-4272523CABF9}" type="parTrans" cxnId="{13EBF2B0-4F2A-45AE-A88B-A3C8B4C0CF94}">
      <dgm:prSet/>
      <dgm:spPr/>
      <dgm:t>
        <a:bodyPr/>
        <a:lstStyle/>
        <a:p>
          <a:endParaRPr lang="en-US"/>
        </a:p>
      </dgm:t>
    </dgm:pt>
    <dgm:pt modelId="{68D36E71-D923-46DA-B104-D1E441B02901}" type="sibTrans" cxnId="{13EBF2B0-4F2A-45AE-A88B-A3C8B4C0CF94}">
      <dgm:prSet/>
      <dgm:spPr/>
      <dgm:t>
        <a:bodyPr/>
        <a:lstStyle/>
        <a:p>
          <a:endParaRPr lang="en-US"/>
        </a:p>
      </dgm:t>
    </dgm:pt>
    <dgm:pt modelId="{F992D456-837C-4A8B-88DC-F001E1FFE606}" type="pres">
      <dgm:prSet presAssocID="{73329D3E-AAC6-4A58-AE8A-F786E346C8B0}" presName="list" presStyleCnt="0">
        <dgm:presLayoutVars>
          <dgm:dir/>
          <dgm:animLvl val="lvl"/>
        </dgm:presLayoutVars>
      </dgm:prSet>
      <dgm:spPr/>
    </dgm:pt>
    <dgm:pt modelId="{A2173D01-E16E-4827-8F78-BA9342E4777F}" type="pres">
      <dgm:prSet presAssocID="{627EAE27-2755-40B2-8B6E-ECA026327018}" presName="posSpace" presStyleCnt="0"/>
      <dgm:spPr/>
    </dgm:pt>
    <dgm:pt modelId="{B9B3922D-CB1E-4AF6-8F90-C1E741C51EE1}" type="pres">
      <dgm:prSet presAssocID="{627EAE27-2755-40B2-8B6E-ECA026327018}" presName="vertFlow" presStyleCnt="0"/>
      <dgm:spPr/>
    </dgm:pt>
    <dgm:pt modelId="{1600D441-82E4-418B-A365-2BCD0EFC75EB}" type="pres">
      <dgm:prSet presAssocID="{627EAE27-2755-40B2-8B6E-ECA026327018}" presName="topSpace" presStyleCnt="0"/>
      <dgm:spPr/>
    </dgm:pt>
    <dgm:pt modelId="{E8C914DF-7309-43DF-ACC5-BA8BAE97F6F3}" type="pres">
      <dgm:prSet presAssocID="{627EAE27-2755-40B2-8B6E-ECA026327018}" presName="firstComp" presStyleCnt="0"/>
      <dgm:spPr/>
    </dgm:pt>
    <dgm:pt modelId="{A400A0E0-82DD-4352-B177-B0721FEDA179}" type="pres">
      <dgm:prSet presAssocID="{627EAE27-2755-40B2-8B6E-ECA026327018}" presName="firstChild" presStyleLbl="bgAccFollowNode1" presStyleIdx="0" presStyleCnt="26"/>
      <dgm:spPr/>
    </dgm:pt>
    <dgm:pt modelId="{86193D8A-A4DB-468D-8F2A-0BD48F994D91}" type="pres">
      <dgm:prSet presAssocID="{627EAE27-2755-40B2-8B6E-ECA026327018}" presName="firstChildTx" presStyleLbl="bgAccFollowNode1" presStyleIdx="0" presStyleCnt="26">
        <dgm:presLayoutVars>
          <dgm:bulletEnabled val="1"/>
        </dgm:presLayoutVars>
      </dgm:prSet>
      <dgm:spPr/>
    </dgm:pt>
    <dgm:pt modelId="{2203586A-2264-4369-B949-DEC4D3C45434}" type="pres">
      <dgm:prSet presAssocID="{5645B853-BD23-4BCF-BFB5-11A3BFFD5203}" presName="comp" presStyleCnt="0"/>
      <dgm:spPr/>
    </dgm:pt>
    <dgm:pt modelId="{19FDE518-1275-4B96-81B2-940854DCFB48}" type="pres">
      <dgm:prSet presAssocID="{5645B853-BD23-4BCF-BFB5-11A3BFFD5203}" presName="child" presStyleLbl="bgAccFollowNode1" presStyleIdx="1" presStyleCnt="26"/>
      <dgm:spPr/>
    </dgm:pt>
    <dgm:pt modelId="{85B1E14C-1CF3-4DFB-A878-F7835398E6B2}" type="pres">
      <dgm:prSet presAssocID="{5645B853-BD23-4BCF-BFB5-11A3BFFD5203}" presName="childTx" presStyleLbl="bgAccFollowNode1" presStyleIdx="1" presStyleCnt="26">
        <dgm:presLayoutVars>
          <dgm:bulletEnabled val="1"/>
        </dgm:presLayoutVars>
      </dgm:prSet>
      <dgm:spPr/>
    </dgm:pt>
    <dgm:pt modelId="{0AA6269E-3E73-4F0E-A605-151E3EBA857F}" type="pres">
      <dgm:prSet presAssocID="{4BAE43D4-90F4-4DAF-A0A2-A21E3DFAF434}" presName="comp" presStyleCnt="0"/>
      <dgm:spPr/>
    </dgm:pt>
    <dgm:pt modelId="{B3ADCFDB-3EBE-4B38-91B3-B01CB5A05E8D}" type="pres">
      <dgm:prSet presAssocID="{4BAE43D4-90F4-4DAF-A0A2-A21E3DFAF434}" presName="child" presStyleLbl="bgAccFollowNode1" presStyleIdx="2" presStyleCnt="26"/>
      <dgm:spPr/>
    </dgm:pt>
    <dgm:pt modelId="{E425D238-0880-45A5-9066-A7715230B778}" type="pres">
      <dgm:prSet presAssocID="{4BAE43D4-90F4-4DAF-A0A2-A21E3DFAF434}" presName="childTx" presStyleLbl="bgAccFollowNode1" presStyleIdx="2" presStyleCnt="26">
        <dgm:presLayoutVars>
          <dgm:bulletEnabled val="1"/>
        </dgm:presLayoutVars>
      </dgm:prSet>
      <dgm:spPr/>
    </dgm:pt>
    <dgm:pt modelId="{3F97351C-DC2B-41EC-9E86-4505CAA1AB76}" type="pres">
      <dgm:prSet presAssocID="{AE5892C8-E811-45AD-9DC7-5EC3C69F077F}" presName="comp" presStyleCnt="0"/>
      <dgm:spPr/>
    </dgm:pt>
    <dgm:pt modelId="{4DAFDFA5-FE32-410E-8D1A-C4A0FC6A1FFD}" type="pres">
      <dgm:prSet presAssocID="{AE5892C8-E811-45AD-9DC7-5EC3C69F077F}" presName="child" presStyleLbl="bgAccFollowNode1" presStyleIdx="3" presStyleCnt="26"/>
      <dgm:spPr/>
    </dgm:pt>
    <dgm:pt modelId="{F8FF18EF-0196-4CA9-9DA5-9E23965EC854}" type="pres">
      <dgm:prSet presAssocID="{AE5892C8-E811-45AD-9DC7-5EC3C69F077F}" presName="childTx" presStyleLbl="bgAccFollowNode1" presStyleIdx="3" presStyleCnt="26">
        <dgm:presLayoutVars>
          <dgm:bulletEnabled val="1"/>
        </dgm:presLayoutVars>
      </dgm:prSet>
      <dgm:spPr/>
    </dgm:pt>
    <dgm:pt modelId="{5486BD80-E7B5-461E-A208-90AC75FE0D68}" type="pres">
      <dgm:prSet presAssocID="{DD42DADB-D4E5-46A0-98A3-265992E73E97}" presName="comp" presStyleCnt="0"/>
      <dgm:spPr/>
    </dgm:pt>
    <dgm:pt modelId="{43FA8FA5-192E-4DFA-9DC0-45BE9CE4E1A5}" type="pres">
      <dgm:prSet presAssocID="{DD42DADB-D4E5-46A0-98A3-265992E73E97}" presName="child" presStyleLbl="bgAccFollowNode1" presStyleIdx="4" presStyleCnt="26"/>
      <dgm:spPr/>
    </dgm:pt>
    <dgm:pt modelId="{224CA482-C287-425F-ACC9-418F799ADF45}" type="pres">
      <dgm:prSet presAssocID="{DD42DADB-D4E5-46A0-98A3-265992E73E97}" presName="childTx" presStyleLbl="bgAccFollowNode1" presStyleIdx="4" presStyleCnt="26">
        <dgm:presLayoutVars>
          <dgm:bulletEnabled val="1"/>
        </dgm:presLayoutVars>
      </dgm:prSet>
      <dgm:spPr/>
    </dgm:pt>
    <dgm:pt modelId="{98B71BAA-23A8-4665-A113-10A6EFA8CE6D}" type="pres">
      <dgm:prSet presAssocID="{ABDD9441-F545-4F64-8AC5-F95F8A7A8E36}" presName="comp" presStyleCnt="0"/>
      <dgm:spPr/>
    </dgm:pt>
    <dgm:pt modelId="{0A89DE1B-964D-452E-B777-F537DBCFDDBD}" type="pres">
      <dgm:prSet presAssocID="{ABDD9441-F545-4F64-8AC5-F95F8A7A8E36}" presName="child" presStyleLbl="bgAccFollowNode1" presStyleIdx="5" presStyleCnt="26"/>
      <dgm:spPr/>
    </dgm:pt>
    <dgm:pt modelId="{C3AED939-2312-45F6-8CAD-47CD7907FD84}" type="pres">
      <dgm:prSet presAssocID="{ABDD9441-F545-4F64-8AC5-F95F8A7A8E36}" presName="childTx" presStyleLbl="bgAccFollowNode1" presStyleIdx="5" presStyleCnt="26">
        <dgm:presLayoutVars>
          <dgm:bulletEnabled val="1"/>
        </dgm:presLayoutVars>
      </dgm:prSet>
      <dgm:spPr/>
    </dgm:pt>
    <dgm:pt modelId="{33C4356E-66C0-4DB7-B1AF-E09D3D2433F3}" type="pres">
      <dgm:prSet presAssocID="{02F478A1-0296-4761-8187-5CC7E19FD36A}" presName="comp" presStyleCnt="0"/>
      <dgm:spPr/>
    </dgm:pt>
    <dgm:pt modelId="{967B8715-C7A3-487D-A809-E9748E9A26E1}" type="pres">
      <dgm:prSet presAssocID="{02F478A1-0296-4761-8187-5CC7E19FD36A}" presName="child" presStyleLbl="bgAccFollowNode1" presStyleIdx="6" presStyleCnt="26"/>
      <dgm:spPr/>
    </dgm:pt>
    <dgm:pt modelId="{067D4A72-14FE-44BE-AF6A-18BB685CC95E}" type="pres">
      <dgm:prSet presAssocID="{02F478A1-0296-4761-8187-5CC7E19FD36A}" presName="childTx" presStyleLbl="bgAccFollowNode1" presStyleIdx="6" presStyleCnt="26">
        <dgm:presLayoutVars>
          <dgm:bulletEnabled val="1"/>
        </dgm:presLayoutVars>
      </dgm:prSet>
      <dgm:spPr/>
    </dgm:pt>
    <dgm:pt modelId="{CE533C61-7985-4E28-833B-29C7AA50B970}" type="pres">
      <dgm:prSet presAssocID="{3424AB5D-5C13-4E73-8522-8775E02804CC}" presName="comp" presStyleCnt="0"/>
      <dgm:spPr/>
    </dgm:pt>
    <dgm:pt modelId="{733CB076-55A5-419B-B3B4-0B9A1EAA3E69}" type="pres">
      <dgm:prSet presAssocID="{3424AB5D-5C13-4E73-8522-8775E02804CC}" presName="child" presStyleLbl="bgAccFollowNode1" presStyleIdx="7" presStyleCnt="26"/>
      <dgm:spPr/>
    </dgm:pt>
    <dgm:pt modelId="{9ED2E346-50B3-4293-BA11-11F3BBFF69B3}" type="pres">
      <dgm:prSet presAssocID="{3424AB5D-5C13-4E73-8522-8775E02804CC}" presName="childTx" presStyleLbl="bgAccFollowNode1" presStyleIdx="7" presStyleCnt="26">
        <dgm:presLayoutVars>
          <dgm:bulletEnabled val="1"/>
        </dgm:presLayoutVars>
      </dgm:prSet>
      <dgm:spPr/>
    </dgm:pt>
    <dgm:pt modelId="{74572722-65B5-4560-AB39-C642EFF1BCD3}" type="pres">
      <dgm:prSet presAssocID="{627EAE27-2755-40B2-8B6E-ECA026327018}" presName="negSpace" presStyleCnt="0"/>
      <dgm:spPr/>
    </dgm:pt>
    <dgm:pt modelId="{C348CEFA-6D3B-43EF-B3B5-B49B89956799}" type="pres">
      <dgm:prSet presAssocID="{627EAE27-2755-40B2-8B6E-ECA026327018}" presName="circle" presStyleLbl="node1" presStyleIdx="0" presStyleCnt="5"/>
      <dgm:spPr/>
    </dgm:pt>
    <dgm:pt modelId="{8CA2AA78-5FF4-41E7-9AB6-080DA54AFA7F}" type="pres">
      <dgm:prSet presAssocID="{27032F66-01F2-4661-8C68-413F37FD4D4C}" presName="transSpace" presStyleCnt="0"/>
      <dgm:spPr/>
    </dgm:pt>
    <dgm:pt modelId="{16AA2181-9F28-4201-B541-54B01534D4B5}" type="pres">
      <dgm:prSet presAssocID="{1D564F4E-DF59-4FB4-AB02-6DEBCEC75667}" presName="posSpace" presStyleCnt="0"/>
      <dgm:spPr/>
    </dgm:pt>
    <dgm:pt modelId="{4233AC34-E0D5-4BE6-AD40-3FD05D0BFB55}" type="pres">
      <dgm:prSet presAssocID="{1D564F4E-DF59-4FB4-AB02-6DEBCEC75667}" presName="vertFlow" presStyleCnt="0"/>
      <dgm:spPr/>
    </dgm:pt>
    <dgm:pt modelId="{FE1CB8F9-0397-4A84-BC3C-E7DBB7ABD949}" type="pres">
      <dgm:prSet presAssocID="{1D564F4E-DF59-4FB4-AB02-6DEBCEC75667}" presName="topSpace" presStyleCnt="0"/>
      <dgm:spPr/>
    </dgm:pt>
    <dgm:pt modelId="{5838050B-30A8-4982-8384-4D4291EEF1F1}" type="pres">
      <dgm:prSet presAssocID="{1D564F4E-DF59-4FB4-AB02-6DEBCEC75667}" presName="firstComp" presStyleCnt="0"/>
      <dgm:spPr/>
    </dgm:pt>
    <dgm:pt modelId="{0B160103-7254-4C43-BF1F-2A10A106A7B1}" type="pres">
      <dgm:prSet presAssocID="{1D564F4E-DF59-4FB4-AB02-6DEBCEC75667}" presName="firstChild" presStyleLbl="bgAccFollowNode1" presStyleIdx="8" presStyleCnt="26"/>
      <dgm:spPr/>
    </dgm:pt>
    <dgm:pt modelId="{00CE424A-BEF9-4123-81F5-295646CD2DE1}" type="pres">
      <dgm:prSet presAssocID="{1D564F4E-DF59-4FB4-AB02-6DEBCEC75667}" presName="firstChildTx" presStyleLbl="bgAccFollowNode1" presStyleIdx="8" presStyleCnt="26">
        <dgm:presLayoutVars>
          <dgm:bulletEnabled val="1"/>
        </dgm:presLayoutVars>
      </dgm:prSet>
      <dgm:spPr/>
    </dgm:pt>
    <dgm:pt modelId="{94548389-02B8-4C42-8FE1-2006B18A3A51}" type="pres">
      <dgm:prSet presAssocID="{62B45E72-A530-42B0-B5B6-278BAEC518CE}" presName="comp" presStyleCnt="0"/>
      <dgm:spPr/>
    </dgm:pt>
    <dgm:pt modelId="{57ECB83A-618F-42DC-BC26-CD71AA53CBCF}" type="pres">
      <dgm:prSet presAssocID="{62B45E72-A530-42B0-B5B6-278BAEC518CE}" presName="child" presStyleLbl="bgAccFollowNode1" presStyleIdx="9" presStyleCnt="26"/>
      <dgm:spPr/>
    </dgm:pt>
    <dgm:pt modelId="{4BB63122-BB21-4CA8-923F-63F8A4616A8F}" type="pres">
      <dgm:prSet presAssocID="{62B45E72-A530-42B0-B5B6-278BAEC518CE}" presName="childTx" presStyleLbl="bgAccFollowNode1" presStyleIdx="9" presStyleCnt="26">
        <dgm:presLayoutVars>
          <dgm:bulletEnabled val="1"/>
        </dgm:presLayoutVars>
      </dgm:prSet>
      <dgm:spPr/>
    </dgm:pt>
    <dgm:pt modelId="{00B2B103-D377-4FF6-B60F-26FB620FBA66}" type="pres">
      <dgm:prSet presAssocID="{1D564F4E-DF59-4FB4-AB02-6DEBCEC75667}" presName="negSpace" presStyleCnt="0"/>
      <dgm:spPr/>
    </dgm:pt>
    <dgm:pt modelId="{CD4664AB-DF67-4362-AA96-08F96D2E8CD1}" type="pres">
      <dgm:prSet presAssocID="{1D564F4E-DF59-4FB4-AB02-6DEBCEC75667}" presName="circle" presStyleLbl="node1" presStyleIdx="1" presStyleCnt="5"/>
      <dgm:spPr/>
    </dgm:pt>
    <dgm:pt modelId="{97C96250-D0CB-473C-ACF9-9179B89DE341}" type="pres">
      <dgm:prSet presAssocID="{0F0F0ACE-62F2-4B69-BB70-560E12D34C26}" presName="transSpace" presStyleCnt="0"/>
      <dgm:spPr/>
    </dgm:pt>
    <dgm:pt modelId="{6FD58B5A-5E39-4228-8BBD-09FDC57033D4}" type="pres">
      <dgm:prSet presAssocID="{0760C9F4-2891-4D5D-9573-70B3456C8C89}" presName="posSpace" presStyleCnt="0"/>
      <dgm:spPr/>
    </dgm:pt>
    <dgm:pt modelId="{6B795104-8370-4B75-9F18-751BBAC87C9F}" type="pres">
      <dgm:prSet presAssocID="{0760C9F4-2891-4D5D-9573-70B3456C8C89}" presName="vertFlow" presStyleCnt="0"/>
      <dgm:spPr/>
    </dgm:pt>
    <dgm:pt modelId="{A9B12283-F311-467A-B267-F235DFAF5F9F}" type="pres">
      <dgm:prSet presAssocID="{0760C9F4-2891-4D5D-9573-70B3456C8C89}" presName="topSpace" presStyleCnt="0"/>
      <dgm:spPr/>
    </dgm:pt>
    <dgm:pt modelId="{8131A593-6AC0-48B4-A16C-F1FDDF44A1A3}" type="pres">
      <dgm:prSet presAssocID="{0760C9F4-2891-4D5D-9573-70B3456C8C89}" presName="firstComp" presStyleCnt="0"/>
      <dgm:spPr/>
    </dgm:pt>
    <dgm:pt modelId="{03B2E862-5125-4973-BCBE-AAA47D809B65}" type="pres">
      <dgm:prSet presAssocID="{0760C9F4-2891-4D5D-9573-70B3456C8C89}" presName="firstChild" presStyleLbl="bgAccFollowNode1" presStyleIdx="10" presStyleCnt="26"/>
      <dgm:spPr/>
    </dgm:pt>
    <dgm:pt modelId="{5B3E7F9D-97F1-4A23-9840-B914FBF449D8}" type="pres">
      <dgm:prSet presAssocID="{0760C9F4-2891-4D5D-9573-70B3456C8C89}" presName="firstChildTx" presStyleLbl="bgAccFollowNode1" presStyleIdx="10" presStyleCnt="26">
        <dgm:presLayoutVars>
          <dgm:bulletEnabled val="1"/>
        </dgm:presLayoutVars>
      </dgm:prSet>
      <dgm:spPr/>
    </dgm:pt>
    <dgm:pt modelId="{350670ED-947E-4367-A61E-115ED25A0292}" type="pres">
      <dgm:prSet presAssocID="{548F70A7-970A-42EB-A205-8BBAE4459FEB}" presName="comp" presStyleCnt="0"/>
      <dgm:spPr/>
    </dgm:pt>
    <dgm:pt modelId="{D33377F9-15B7-4028-9FE2-A7F7C5AFD16E}" type="pres">
      <dgm:prSet presAssocID="{548F70A7-970A-42EB-A205-8BBAE4459FEB}" presName="child" presStyleLbl="bgAccFollowNode1" presStyleIdx="11" presStyleCnt="26"/>
      <dgm:spPr/>
    </dgm:pt>
    <dgm:pt modelId="{1E5CEFF5-2EA0-44A6-9ABF-AC1D9F95A962}" type="pres">
      <dgm:prSet presAssocID="{548F70A7-970A-42EB-A205-8BBAE4459FEB}" presName="childTx" presStyleLbl="bgAccFollowNode1" presStyleIdx="11" presStyleCnt="26">
        <dgm:presLayoutVars>
          <dgm:bulletEnabled val="1"/>
        </dgm:presLayoutVars>
      </dgm:prSet>
      <dgm:spPr/>
    </dgm:pt>
    <dgm:pt modelId="{865A6D6C-E953-41FF-B92E-A6385ACB1066}" type="pres">
      <dgm:prSet presAssocID="{E5F2A163-344A-4167-BA96-97621AA9C614}" presName="comp" presStyleCnt="0"/>
      <dgm:spPr/>
    </dgm:pt>
    <dgm:pt modelId="{FF88F99B-CF2B-4BFE-BFD8-0629A8FE9A87}" type="pres">
      <dgm:prSet presAssocID="{E5F2A163-344A-4167-BA96-97621AA9C614}" presName="child" presStyleLbl="bgAccFollowNode1" presStyleIdx="12" presStyleCnt="26"/>
      <dgm:spPr/>
    </dgm:pt>
    <dgm:pt modelId="{433187E4-B2DF-4118-82F7-1B1D38FE4EFB}" type="pres">
      <dgm:prSet presAssocID="{E5F2A163-344A-4167-BA96-97621AA9C614}" presName="childTx" presStyleLbl="bgAccFollowNode1" presStyleIdx="12" presStyleCnt="26">
        <dgm:presLayoutVars>
          <dgm:bulletEnabled val="1"/>
        </dgm:presLayoutVars>
      </dgm:prSet>
      <dgm:spPr/>
    </dgm:pt>
    <dgm:pt modelId="{C5CC3DDC-24C9-4253-9E3A-5F7AEBDCC40F}" type="pres">
      <dgm:prSet presAssocID="{77D03B36-B0D6-4A47-BF28-812BE1D5AB46}" presName="comp" presStyleCnt="0"/>
      <dgm:spPr/>
    </dgm:pt>
    <dgm:pt modelId="{AF714ACC-8F81-4C75-B4E4-0A1B8EBF6E86}" type="pres">
      <dgm:prSet presAssocID="{77D03B36-B0D6-4A47-BF28-812BE1D5AB46}" presName="child" presStyleLbl="bgAccFollowNode1" presStyleIdx="13" presStyleCnt="26"/>
      <dgm:spPr/>
    </dgm:pt>
    <dgm:pt modelId="{73DEE550-8DB9-402F-A4EE-0DF9EA6AF2B1}" type="pres">
      <dgm:prSet presAssocID="{77D03B36-B0D6-4A47-BF28-812BE1D5AB46}" presName="childTx" presStyleLbl="bgAccFollowNode1" presStyleIdx="13" presStyleCnt="26">
        <dgm:presLayoutVars>
          <dgm:bulletEnabled val="1"/>
        </dgm:presLayoutVars>
      </dgm:prSet>
      <dgm:spPr/>
    </dgm:pt>
    <dgm:pt modelId="{4B1969B2-BDFE-4074-B5AE-7ACB12BE3272}" type="pres">
      <dgm:prSet presAssocID="{553C8ED8-5812-46B3-9BE6-ECB6F9D177B3}" presName="comp" presStyleCnt="0"/>
      <dgm:spPr/>
    </dgm:pt>
    <dgm:pt modelId="{8E1B74BB-80BD-4E9E-B3B8-4F265F8C1370}" type="pres">
      <dgm:prSet presAssocID="{553C8ED8-5812-46B3-9BE6-ECB6F9D177B3}" presName="child" presStyleLbl="bgAccFollowNode1" presStyleIdx="14" presStyleCnt="26"/>
      <dgm:spPr/>
    </dgm:pt>
    <dgm:pt modelId="{2B876BB1-0247-40D0-8A77-0A9CCB366DBC}" type="pres">
      <dgm:prSet presAssocID="{553C8ED8-5812-46B3-9BE6-ECB6F9D177B3}" presName="childTx" presStyleLbl="bgAccFollowNode1" presStyleIdx="14" presStyleCnt="26">
        <dgm:presLayoutVars>
          <dgm:bulletEnabled val="1"/>
        </dgm:presLayoutVars>
      </dgm:prSet>
      <dgm:spPr/>
    </dgm:pt>
    <dgm:pt modelId="{9CE657AA-7B71-475A-9653-5336E682A35A}" type="pres">
      <dgm:prSet presAssocID="{34B92FE3-D368-401D-9749-0ECED8ECB5B2}" presName="comp" presStyleCnt="0"/>
      <dgm:spPr/>
    </dgm:pt>
    <dgm:pt modelId="{832ED320-9C91-4185-A24D-FCB311547F10}" type="pres">
      <dgm:prSet presAssocID="{34B92FE3-D368-401D-9749-0ECED8ECB5B2}" presName="child" presStyleLbl="bgAccFollowNode1" presStyleIdx="15" presStyleCnt="26"/>
      <dgm:spPr/>
    </dgm:pt>
    <dgm:pt modelId="{4986B05D-5200-489C-8A19-A90AE1568FD2}" type="pres">
      <dgm:prSet presAssocID="{34B92FE3-D368-401D-9749-0ECED8ECB5B2}" presName="childTx" presStyleLbl="bgAccFollowNode1" presStyleIdx="15" presStyleCnt="26">
        <dgm:presLayoutVars>
          <dgm:bulletEnabled val="1"/>
        </dgm:presLayoutVars>
      </dgm:prSet>
      <dgm:spPr/>
    </dgm:pt>
    <dgm:pt modelId="{EC8A527C-9C03-462B-A034-CBA031CE0AA1}" type="pres">
      <dgm:prSet presAssocID="{0876D3F1-8295-43FD-A3DA-9816E1429276}" presName="comp" presStyleCnt="0"/>
      <dgm:spPr/>
    </dgm:pt>
    <dgm:pt modelId="{6D63B4AA-FE9E-4783-9CC4-FF7D9499DABA}" type="pres">
      <dgm:prSet presAssocID="{0876D3F1-8295-43FD-A3DA-9816E1429276}" presName="child" presStyleLbl="bgAccFollowNode1" presStyleIdx="16" presStyleCnt="26"/>
      <dgm:spPr/>
    </dgm:pt>
    <dgm:pt modelId="{A40EC79F-03DF-45D9-8DDE-38944CD98724}" type="pres">
      <dgm:prSet presAssocID="{0876D3F1-8295-43FD-A3DA-9816E1429276}" presName="childTx" presStyleLbl="bgAccFollowNode1" presStyleIdx="16" presStyleCnt="26">
        <dgm:presLayoutVars>
          <dgm:bulletEnabled val="1"/>
        </dgm:presLayoutVars>
      </dgm:prSet>
      <dgm:spPr/>
    </dgm:pt>
    <dgm:pt modelId="{2F9B7321-C33F-4288-B3A4-E9BCC3F77647}" type="pres">
      <dgm:prSet presAssocID="{48355C99-FFDD-4CA0-BEAB-D50C76FF2154}" presName="comp" presStyleCnt="0"/>
      <dgm:spPr/>
    </dgm:pt>
    <dgm:pt modelId="{ECB79136-9BB6-4B2C-A920-190FE0858920}" type="pres">
      <dgm:prSet presAssocID="{48355C99-FFDD-4CA0-BEAB-D50C76FF2154}" presName="child" presStyleLbl="bgAccFollowNode1" presStyleIdx="17" presStyleCnt="26"/>
      <dgm:spPr/>
    </dgm:pt>
    <dgm:pt modelId="{3F5213A6-79A1-49DD-92E2-2D63CAF4145F}" type="pres">
      <dgm:prSet presAssocID="{48355C99-FFDD-4CA0-BEAB-D50C76FF2154}" presName="childTx" presStyleLbl="bgAccFollowNode1" presStyleIdx="17" presStyleCnt="26">
        <dgm:presLayoutVars>
          <dgm:bulletEnabled val="1"/>
        </dgm:presLayoutVars>
      </dgm:prSet>
      <dgm:spPr/>
    </dgm:pt>
    <dgm:pt modelId="{5B5540F3-AE3A-4B4E-A275-3382BCE6A8AD}" type="pres">
      <dgm:prSet presAssocID="{0760C9F4-2891-4D5D-9573-70B3456C8C89}" presName="negSpace" presStyleCnt="0"/>
      <dgm:spPr/>
    </dgm:pt>
    <dgm:pt modelId="{64C4D641-30CD-4D1F-8090-C61604335648}" type="pres">
      <dgm:prSet presAssocID="{0760C9F4-2891-4D5D-9573-70B3456C8C89}" presName="circle" presStyleLbl="node1" presStyleIdx="2" presStyleCnt="5"/>
      <dgm:spPr/>
    </dgm:pt>
    <dgm:pt modelId="{B0E734EB-1413-434B-8EAB-45B23420C451}" type="pres">
      <dgm:prSet presAssocID="{080027A0-EEFA-402F-BBE6-8AA3FD3C9F53}" presName="transSpace" presStyleCnt="0"/>
      <dgm:spPr/>
    </dgm:pt>
    <dgm:pt modelId="{ACA0C530-5392-45B2-B878-1FBCDAF2FD41}" type="pres">
      <dgm:prSet presAssocID="{365FA416-1384-4454-8527-EBB686748D87}" presName="posSpace" presStyleCnt="0"/>
      <dgm:spPr/>
    </dgm:pt>
    <dgm:pt modelId="{B7C97824-7FC7-4D23-84E1-D138E3CF6663}" type="pres">
      <dgm:prSet presAssocID="{365FA416-1384-4454-8527-EBB686748D87}" presName="vertFlow" presStyleCnt="0"/>
      <dgm:spPr/>
    </dgm:pt>
    <dgm:pt modelId="{B6DEE68E-175A-4F4F-AAEC-5B51024CC076}" type="pres">
      <dgm:prSet presAssocID="{365FA416-1384-4454-8527-EBB686748D87}" presName="topSpace" presStyleCnt="0"/>
      <dgm:spPr/>
    </dgm:pt>
    <dgm:pt modelId="{6F13D7E5-749B-4786-B324-007177757D3A}" type="pres">
      <dgm:prSet presAssocID="{365FA416-1384-4454-8527-EBB686748D87}" presName="firstComp" presStyleCnt="0"/>
      <dgm:spPr/>
    </dgm:pt>
    <dgm:pt modelId="{90601412-AF11-4E6C-830D-26C038066A30}" type="pres">
      <dgm:prSet presAssocID="{365FA416-1384-4454-8527-EBB686748D87}" presName="firstChild" presStyleLbl="bgAccFollowNode1" presStyleIdx="18" presStyleCnt="26"/>
      <dgm:spPr/>
    </dgm:pt>
    <dgm:pt modelId="{132930E7-723E-4CF3-8370-8F3EC47AB303}" type="pres">
      <dgm:prSet presAssocID="{365FA416-1384-4454-8527-EBB686748D87}" presName="firstChildTx" presStyleLbl="bgAccFollowNode1" presStyleIdx="18" presStyleCnt="26">
        <dgm:presLayoutVars>
          <dgm:bulletEnabled val="1"/>
        </dgm:presLayoutVars>
      </dgm:prSet>
      <dgm:spPr/>
    </dgm:pt>
    <dgm:pt modelId="{FD55AEB1-1E36-440D-B5F3-0D9F9CE7A63D}" type="pres">
      <dgm:prSet presAssocID="{7892FD40-4EFD-4311-9473-C59DB1797EF9}" presName="comp" presStyleCnt="0"/>
      <dgm:spPr/>
    </dgm:pt>
    <dgm:pt modelId="{6A958670-B17A-4423-81E7-C11C95B0ED63}" type="pres">
      <dgm:prSet presAssocID="{7892FD40-4EFD-4311-9473-C59DB1797EF9}" presName="child" presStyleLbl="bgAccFollowNode1" presStyleIdx="19" presStyleCnt="26"/>
      <dgm:spPr/>
    </dgm:pt>
    <dgm:pt modelId="{F34E0067-7F7F-4E40-BF0D-D9B27FF6AF0F}" type="pres">
      <dgm:prSet presAssocID="{7892FD40-4EFD-4311-9473-C59DB1797EF9}" presName="childTx" presStyleLbl="bgAccFollowNode1" presStyleIdx="19" presStyleCnt="26">
        <dgm:presLayoutVars>
          <dgm:bulletEnabled val="1"/>
        </dgm:presLayoutVars>
      </dgm:prSet>
      <dgm:spPr/>
    </dgm:pt>
    <dgm:pt modelId="{18FFCD63-CA80-49F9-92B9-01EC98614820}" type="pres">
      <dgm:prSet presAssocID="{00739731-F080-4E75-98AD-3D67F18F4249}" presName="comp" presStyleCnt="0"/>
      <dgm:spPr/>
    </dgm:pt>
    <dgm:pt modelId="{4B5CE437-A8BA-4074-89CD-52058C2B55DF}" type="pres">
      <dgm:prSet presAssocID="{00739731-F080-4E75-98AD-3D67F18F4249}" presName="child" presStyleLbl="bgAccFollowNode1" presStyleIdx="20" presStyleCnt="26"/>
      <dgm:spPr/>
    </dgm:pt>
    <dgm:pt modelId="{C1D92D21-8E17-4B6D-B33D-55B536BBC602}" type="pres">
      <dgm:prSet presAssocID="{00739731-F080-4E75-98AD-3D67F18F4249}" presName="childTx" presStyleLbl="bgAccFollowNode1" presStyleIdx="20" presStyleCnt="26">
        <dgm:presLayoutVars>
          <dgm:bulletEnabled val="1"/>
        </dgm:presLayoutVars>
      </dgm:prSet>
      <dgm:spPr/>
    </dgm:pt>
    <dgm:pt modelId="{43EBCD51-B11F-4EF8-8F3E-021E95A557F1}" type="pres">
      <dgm:prSet presAssocID="{259A7A9E-2D15-44E2-864B-2E5133D459D4}" presName="comp" presStyleCnt="0"/>
      <dgm:spPr/>
    </dgm:pt>
    <dgm:pt modelId="{0ED6D342-C3F6-4C88-A4F4-FA4D674857CF}" type="pres">
      <dgm:prSet presAssocID="{259A7A9E-2D15-44E2-864B-2E5133D459D4}" presName="child" presStyleLbl="bgAccFollowNode1" presStyleIdx="21" presStyleCnt="26"/>
      <dgm:spPr/>
    </dgm:pt>
    <dgm:pt modelId="{473E6110-E435-492F-9CA1-CACCCDBB16E0}" type="pres">
      <dgm:prSet presAssocID="{259A7A9E-2D15-44E2-864B-2E5133D459D4}" presName="childTx" presStyleLbl="bgAccFollowNode1" presStyleIdx="21" presStyleCnt="26">
        <dgm:presLayoutVars>
          <dgm:bulletEnabled val="1"/>
        </dgm:presLayoutVars>
      </dgm:prSet>
      <dgm:spPr/>
    </dgm:pt>
    <dgm:pt modelId="{A81DF8DF-50ED-40F0-B3D1-C9728192C39C}" type="pres">
      <dgm:prSet presAssocID="{365FA416-1384-4454-8527-EBB686748D87}" presName="negSpace" presStyleCnt="0"/>
      <dgm:spPr/>
    </dgm:pt>
    <dgm:pt modelId="{4A2AE2E0-D12D-47C9-8304-7D8838848B82}" type="pres">
      <dgm:prSet presAssocID="{365FA416-1384-4454-8527-EBB686748D87}" presName="circle" presStyleLbl="node1" presStyleIdx="3" presStyleCnt="5"/>
      <dgm:spPr/>
    </dgm:pt>
    <dgm:pt modelId="{21AAFFA2-C72D-4372-8AF8-83C022DA94A3}" type="pres">
      <dgm:prSet presAssocID="{6FF77D47-EC6E-4B99-9641-8AAC17ED0A6D}" presName="transSpace" presStyleCnt="0"/>
      <dgm:spPr/>
    </dgm:pt>
    <dgm:pt modelId="{2B59237F-B924-4AB9-BFC6-9AC4F33F430F}" type="pres">
      <dgm:prSet presAssocID="{596A5768-5610-4830-B480-BB39A45A6A60}" presName="posSpace" presStyleCnt="0"/>
      <dgm:spPr/>
    </dgm:pt>
    <dgm:pt modelId="{C7C25D48-AF6B-4DB0-9476-B63BB0765AB1}" type="pres">
      <dgm:prSet presAssocID="{596A5768-5610-4830-B480-BB39A45A6A60}" presName="vertFlow" presStyleCnt="0"/>
      <dgm:spPr/>
    </dgm:pt>
    <dgm:pt modelId="{67D4E71A-0B12-44DE-8F5E-0630C59A3148}" type="pres">
      <dgm:prSet presAssocID="{596A5768-5610-4830-B480-BB39A45A6A60}" presName="topSpace" presStyleCnt="0"/>
      <dgm:spPr/>
    </dgm:pt>
    <dgm:pt modelId="{CDDBC0BF-72A8-41F9-9118-8815256770BD}" type="pres">
      <dgm:prSet presAssocID="{596A5768-5610-4830-B480-BB39A45A6A60}" presName="firstComp" presStyleCnt="0"/>
      <dgm:spPr/>
    </dgm:pt>
    <dgm:pt modelId="{243CD78F-178B-402B-B619-0D0FB3428115}" type="pres">
      <dgm:prSet presAssocID="{596A5768-5610-4830-B480-BB39A45A6A60}" presName="firstChild" presStyleLbl="bgAccFollowNode1" presStyleIdx="22" presStyleCnt="26"/>
      <dgm:spPr/>
    </dgm:pt>
    <dgm:pt modelId="{E3F0B2E4-33A7-4781-AE26-A52EE265E722}" type="pres">
      <dgm:prSet presAssocID="{596A5768-5610-4830-B480-BB39A45A6A60}" presName="firstChildTx" presStyleLbl="bgAccFollowNode1" presStyleIdx="22" presStyleCnt="26">
        <dgm:presLayoutVars>
          <dgm:bulletEnabled val="1"/>
        </dgm:presLayoutVars>
      </dgm:prSet>
      <dgm:spPr/>
    </dgm:pt>
    <dgm:pt modelId="{9237E4FF-D42F-42D4-B8F5-89D497EBA2D4}" type="pres">
      <dgm:prSet presAssocID="{BBC1E7E5-53A0-4748-97C5-82640825751A}" presName="comp" presStyleCnt="0"/>
      <dgm:spPr/>
    </dgm:pt>
    <dgm:pt modelId="{318F6A75-7FA8-433B-8E14-54A7C78CD557}" type="pres">
      <dgm:prSet presAssocID="{BBC1E7E5-53A0-4748-97C5-82640825751A}" presName="child" presStyleLbl="bgAccFollowNode1" presStyleIdx="23" presStyleCnt="26"/>
      <dgm:spPr/>
    </dgm:pt>
    <dgm:pt modelId="{0C8F6B53-388A-40C6-9F4C-DCFFAADBCA77}" type="pres">
      <dgm:prSet presAssocID="{BBC1E7E5-53A0-4748-97C5-82640825751A}" presName="childTx" presStyleLbl="bgAccFollowNode1" presStyleIdx="23" presStyleCnt="26">
        <dgm:presLayoutVars>
          <dgm:bulletEnabled val="1"/>
        </dgm:presLayoutVars>
      </dgm:prSet>
      <dgm:spPr/>
    </dgm:pt>
    <dgm:pt modelId="{37F02C2F-943B-4892-870C-62B1982F9315}" type="pres">
      <dgm:prSet presAssocID="{4987FDDD-B46F-4B5C-B7B8-A22F822A8455}" presName="comp" presStyleCnt="0"/>
      <dgm:spPr/>
    </dgm:pt>
    <dgm:pt modelId="{A533B4E5-CF39-4694-B3F6-2AAA8365D969}" type="pres">
      <dgm:prSet presAssocID="{4987FDDD-B46F-4B5C-B7B8-A22F822A8455}" presName="child" presStyleLbl="bgAccFollowNode1" presStyleIdx="24" presStyleCnt="26"/>
      <dgm:spPr/>
    </dgm:pt>
    <dgm:pt modelId="{1CE23BE2-8F34-4633-8E5C-7049622CAE40}" type="pres">
      <dgm:prSet presAssocID="{4987FDDD-B46F-4B5C-B7B8-A22F822A8455}" presName="childTx" presStyleLbl="bgAccFollowNode1" presStyleIdx="24" presStyleCnt="26">
        <dgm:presLayoutVars>
          <dgm:bulletEnabled val="1"/>
        </dgm:presLayoutVars>
      </dgm:prSet>
      <dgm:spPr/>
    </dgm:pt>
    <dgm:pt modelId="{F54F74C0-8CA9-4106-B6DB-69E3C5ABE56B}" type="pres">
      <dgm:prSet presAssocID="{12575E1F-8618-4B96-A28C-D541D7F7480F}" presName="comp" presStyleCnt="0"/>
      <dgm:spPr/>
    </dgm:pt>
    <dgm:pt modelId="{C68CEBDB-FB6E-483F-A72F-B1B4AC997FCE}" type="pres">
      <dgm:prSet presAssocID="{12575E1F-8618-4B96-A28C-D541D7F7480F}" presName="child" presStyleLbl="bgAccFollowNode1" presStyleIdx="25" presStyleCnt="26"/>
      <dgm:spPr/>
    </dgm:pt>
    <dgm:pt modelId="{A505CEBE-661C-4ADC-B1C4-666154226D9B}" type="pres">
      <dgm:prSet presAssocID="{12575E1F-8618-4B96-A28C-D541D7F7480F}" presName="childTx" presStyleLbl="bgAccFollowNode1" presStyleIdx="25" presStyleCnt="26">
        <dgm:presLayoutVars>
          <dgm:bulletEnabled val="1"/>
        </dgm:presLayoutVars>
      </dgm:prSet>
      <dgm:spPr/>
    </dgm:pt>
    <dgm:pt modelId="{F2F9487E-4C06-4F4A-A32C-B6CA40029B6C}" type="pres">
      <dgm:prSet presAssocID="{596A5768-5610-4830-B480-BB39A45A6A60}" presName="negSpace" presStyleCnt="0"/>
      <dgm:spPr/>
    </dgm:pt>
    <dgm:pt modelId="{34AC0E38-6A4B-478C-B91B-9D8362EDD88A}" type="pres">
      <dgm:prSet presAssocID="{596A5768-5610-4830-B480-BB39A45A6A60}" presName="circle" presStyleLbl="node1" presStyleIdx="4" presStyleCnt="5"/>
      <dgm:spPr/>
    </dgm:pt>
  </dgm:ptLst>
  <dgm:cxnLst>
    <dgm:cxn modelId="{165A9D05-D472-4AD5-90DE-EA3A7DC62C7F}" type="presOf" srcId="{4BAE43D4-90F4-4DAF-A0A2-A21E3DFAF434}" destId="{B3ADCFDB-3EBE-4B38-91B3-B01CB5A05E8D}" srcOrd="0" destOrd="0" presId="urn:microsoft.com/office/officeart/2005/8/layout/hList9"/>
    <dgm:cxn modelId="{315AC60A-D446-486B-944E-A2D5C7B24893}" srcId="{0760C9F4-2891-4D5D-9573-70B3456C8C89}" destId="{553C8ED8-5812-46B3-9BE6-ECB6F9D177B3}" srcOrd="4" destOrd="0" parTransId="{D56D647F-00A4-4C96-A91E-4255D4A7CFD4}" sibTransId="{A03DCC75-C57A-4AC3-9995-AE16FA136067}"/>
    <dgm:cxn modelId="{163CAF0C-584C-417A-848C-2C95562639E5}" type="presOf" srcId="{ABDD9441-F545-4F64-8AC5-F95F8A7A8E36}" destId="{C3AED939-2312-45F6-8CAD-47CD7907FD84}" srcOrd="1" destOrd="0" presId="urn:microsoft.com/office/officeart/2005/8/layout/hList9"/>
    <dgm:cxn modelId="{8C0BBF0E-A6E4-41DB-9171-64C10EEE9877}" type="presOf" srcId="{62B45E72-A530-42B0-B5B6-278BAEC518CE}" destId="{57ECB83A-618F-42DC-BC26-CD71AA53CBCF}" srcOrd="0" destOrd="0" presId="urn:microsoft.com/office/officeart/2005/8/layout/hList9"/>
    <dgm:cxn modelId="{8104490F-C7F7-450B-86E3-01654CFEA1E3}" srcId="{627EAE27-2755-40B2-8B6E-ECA026327018}" destId="{02F478A1-0296-4761-8187-5CC7E19FD36A}" srcOrd="6" destOrd="0" parTransId="{CB47544B-2DCD-42FD-AA15-DCE6B20E27F4}" sibTransId="{85E6B8A1-156C-40CC-8910-32BF1F4409E4}"/>
    <dgm:cxn modelId="{5BF6C411-F550-4AC3-8FD7-DC882B8FD778}" type="presOf" srcId="{259A7A9E-2D15-44E2-864B-2E5133D459D4}" destId="{473E6110-E435-492F-9CA1-CACCCDBB16E0}" srcOrd="1" destOrd="0" presId="urn:microsoft.com/office/officeart/2005/8/layout/hList9"/>
    <dgm:cxn modelId="{492BFB11-E8C2-4F29-9BEA-4439D41250E5}" type="presOf" srcId="{02F478A1-0296-4761-8187-5CC7E19FD36A}" destId="{067D4A72-14FE-44BE-AF6A-18BB685CC95E}" srcOrd="1" destOrd="0" presId="urn:microsoft.com/office/officeart/2005/8/layout/hList9"/>
    <dgm:cxn modelId="{CAE1FD12-6835-4CB4-A336-38A5851FF500}" type="presOf" srcId="{00739731-F080-4E75-98AD-3D67F18F4249}" destId="{4B5CE437-A8BA-4074-89CD-52058C2B55DF}" srcOrd="0" destOrd="0" presId="urn:microsoft.com/office/officeart/2005/8/layout/hList9"/>
    <dgm:cxn modelId="{7EF86F13-BEFF-427E-929C-49EC894FFB9D}" type="presOf" srcId="{00739731-F080-4E75-98AD-3D67F18F4249}" destId="{C1D92D21-8E17-4B6D-B33D-55B536BBC602}" srcOrd="1" destOrd="0" presId="urn:microsoft.com/office/officeart/2005/8/layout/hList9"/>
    <dgm:cxn modelId="{C2345F14-BE37-46DB-8892-893B906AF38A}" srcId="{73329D3E-AAC6-4A58-AE8A-F786E346C8B0}" destId="{627EAE27-2755-40B2-8B6E-ECA026327018}" srcOrd="0" destOrd="0" parTransId="{6F28C346-0410-4948-BD14-0166EC121019}" sibTransId="{27032F66-01F2-4661-8C68-413F37FD4D4C}"/>
    <dgm:cxn modelId="{94DA9E1F-84A2-4E2E-8D95-442279ABD2D8}" type="presOf" srcId="{62B45E72-A530-42B0-B5B6-278BAEC518CE}" destId="{4BB63122-BB21-4CA8-923F-63F8A4616A8F}" srcOrd="1" destOrd="0" presId="urn:microsoft.com/office/officeart/2005/8/layout/hList9"/>
    <dgm:cxn modelId="{04820022-1B8E-4571-A932-1D81114F4FA1}" srcId="{0760C9F4-2891-4D5D-9573-70B3456C8C89}" destId="{548F70A7-970A-42EB-A205-8BBAE4459FEB}" srcOrd="1" destOrd="0" parTransId="{02626485-B138-4B25-9057-4100D0787316}" sibTransId="{425162DA-0E14-488E-97ED-4D0116339A24}"/>
    <dgm:cxn modelId="{DF748E24-164A-490F-BEAD-53ECFA05099B}" type="presOf" srcId="{4BAE43D4-90F4-4DAF-A0A2-A21E3DFAF434}" destId="{E425D238-0880-45A5-9066-A7715230B778}" srcOrd="1" destOrd="0" presId="urn:microsoft.com/office/officeart/2005/8/layout/hList9"/>
    <dgm:cxn modelId="{BDCB5228-DDEE-4C0E-8EE7-87C573223F05}" type="presOf" srcId="{BBC1E7E5-53A0-4748-97C5-82640825751A}" destId="{318F6A75-7FA8-433B-8E14-54A7C78CD557}" srcOrd="0" destOrd="0" presId="urn:microsoft.com/office/officeart/2005/8/layout/hList9"/>
    <dgm:cxn modelId="{8D71B12D-A9D9-417C-82F4-72AB23F3724E}" srcId="{596A5768-5610-4830-B480-BB39A45A6A60}" destId="{12575E1F-8618-4B96-A28C-D541D7F7480F}" srcOrd="3" destOrd="0" parTransId="{A16D7FF6-0DD4-4C1C-A38A-E3E82AA3414C}" sibTransId="{6EF8B8F6-5804-4E21-88D4-68F8DFB03081}"/>
    <dgm:cxn modelId="{2961BD2E-E181-4814-A4CB-85559095E8CE}" type="presOf" srcId="{E5F2A163-344A-4167-BA96-97621AA9C614}" destId="{433187E4-B2DF-4118-82F7-1B1D38FE4EFB}" srcOrd="1" destOrd="0" presId="urn:microsoft.com/office/officeart/2005/8/layout/hList9"/>
    <dgm:cxn modelId="{FA7D623B-F0BF-4873-AA16-65E02A624A4F}" srcId="{627EAE27-2755-40B2-8B6E-ECA026327018}" destId="{DD42DADB-D4E5-46A0-98A3-265992E73E97}" srcOrd="4" destOrd="0" parTransId="{51B1D0F4-150D-4681-A713-13099ADFB4DF}" sibTransId="{F9EE548F-2A9F-4704-8437-8E1822322732}"/>
    <dgm:cxn modelId="{E9576561-9F37-47AD-BF86-A546A1272812}" type="presOf" srcId="{7892FD40-4EFD-4311-9473-C59DB1797EF9}" destId="{6A958670-B17A-4423-81E7-C11C95B0ED63}" srcOrd="0" destOrd="0" presId="urn:microsoft.com/office/officeart/2005/8/layout/hList9"/>
    <dgm:cxn modelId="{5FA8A064-61CF-412B-A4B5-03480D1A9D34}" srcId="{0760C9F4-2891-4D5D-9573-70B3456C8C89}" destId="{48355C99-FFDD-4CA0-BEAB-D50C76FF2154}" srcOrd="7" destOrd="0" parTransId="{DDA4BA5B-C96B-48B2-B046-F6C50B2C3445}" sibTransId="{2D8793C4-3469-45EC-8BFA-07A5FCBEC176}"/>
    <dgm:cxn modelId="{19680845-5387-4B4D-8BF6-1FC58BF34518}" type="presOf" srcId="{48355C99-FFDD-4CA0-BEAB-D50C76FF2154}" destId="{3F5213A6-79A1-49DD-92E2-2D63CAF4145F}" srcOrd="1" destOrd="0" presId="urn:microsoft.com/office/officeart/2005/8/layout/hList9"/>
    <dgm:cxn modelId="{9B1CAC45-B3D6-49C5-B0E3-8F25F1CE20D8}" type="presOf" srcId="{1D564F4E-DF59-4FB4-AB02-6DEBCEC75667}" destId="{CD4664AB-DF67-4362-AA96-08F96D2E8CD1}" srcOrd="0" destOrd="0" presId="urn:microsoft.com/office/officeart/2005/8/layout/hList9"/>
    <dgm:cxn modelId="{FAB90846-22B5-4472-97B5-3EFFDDE99DD6}" srcId="{627EAE27-2755-40B2-8B6E-ECA026327018}" destId="{4BAE43D4-90F4-4DAF-A0A2-A21E3DFAF434}" srcOrd="2" destOrd="0" parTransId="{14FED8C8-74D4-4973-89BD-667C8D394B4E}" sibTransId="{3F78EB59-618E-4447-885D-806BC38F7E86}"/>
    <dgm:cxn modelId="{B5EB1066-590B-4A69-BC47-8D3677CAAE20}" srcId="{73329D3E-AAC6-4A58-AE8A-F786E346C8B0}" destId="{365FA416-1384-4454-8527-EBB686748D87}" srcOrd="3" destOrd="0" parTransId="{4E6DFD82-6568-4562-AF47-2DE2C244553E}" sibTransId="{6FF77D47-EC6E-4B99-9641-8AAC17ED0A6D}"/>
    <dgm:cxn modelId="{C23F624A-2814-4436-884A-8C808D210F36}" srcId="{73329D3E-AAC6-4A58-AE8A-F786E346C8B0}" destId="{0760C9F4-2891-4D5D-9573-70B3456C8C89}" srcOrd="2" destOrd="0" parTransId="{69FC66A8-8E2C-4F9F-8D28-C4D745E2DDFF}" sibTransId="{080027A0-EEFA-402F-BBE6-8AA3FD3C9F53}"/>
    <dgm:cxn modelId="{83876D6A-C684-4285-9F83-742B346EE417}" type="presOf" srcId="{3424AB5D-5C13-4E73-8522-8775E02804CC}" destId="{733CB076-55A5-419B-B3B4-0B9A1EAA3E69}" srcOrd="0" destOrd="0" presId="urn:microsoft.com/office/officeart/2005/8/layout/hList9"/>
    <dgm:cxn modelId="{C3F99B4A-B374-486F-B641-F74E5E09973D}" type="presOf" srcId="{12575E1F-8618-4B96-A28C-D541D7F7480F}" destId="{A505CEBE-661C-4ADC-B1C4-666154226D9B}" srcOrd="1" destOrd="0" presId="urn:microsoft.com/office/officeart/2005/8/layout/hList9"/>
    <dgm:cxn modelId="{B154D44A-9FFC-44EE-92E2-E86CBC123C28}" srcId="{627EAE27-2755-40B2-8B6E-ECA026327018}" destId="{FD622440-75D4-4AE3-AB0F-51AF72EC699B}" srcOrd="0" destOrd="0" parTransId="{2DA0145D-F515-45CC-AE34-840D87EDC083}" sibTransId="{9FA47C88-2069-49BE-92A0-C1A0C6946C06}"/>
    <dgm:cxn modelId="{9B47064B-69EA-4BD8-B335-2008B5310D4C}" type="presOf" srcId="{77D03B36-B0D6-4A47-BF28-812BE1D5AB46}" destId="{73DEE550-8DB9-402F-A4EE-0DF9EA6AF2B1}" srcOrd="1" destOrd="0" presId="urn:microsoft.com/office/officeart/2005/8/layout/hList9"/>
    <dgm:cxn modelId="{E82D4F6D-5493-4FAD-9279-51831D97C627}" srcId="{73329D3E-AAC6-4A58-AE8A-F786E346C8B0}" destId="{1D564F4E-DF59-4FB4-AB02-6DEBCEC75667}" srcOrd="1" destOrd="0" parTransId="{44D07752-4745-43B6-B0CC-B2CF9BCA485B}" sibTransId="{0F0F0ACE-62F2-4B69-BB70-560E12D34C26}"/>
    <dgm:cxn modelId="{D8CBF14E-FF6D-4DC7-9658-E8B777BED1B2}" type="presOf" srcId="{AE5892C8-E811-45AD-9DC7-5EC3C69F077F}" destId="{F8FF18EF-0196-4CA9-9DA5-9E23965EC854}" srcOrd="1" destOrd="0" presId="urn:microsoft.com/office/officeart/2005/8/layout/hList9"/>
    <dgm:cxn modelId="{ADFDFE6E-6DB5-4025-8E66-C1D919833A24}" type="presOf" srcId="{77D03B36-B0D6-4A47-BF28-812BE1D5AB46}" destId="{AF714ACC-8F81-4C75-B4E4-0A1B8EBF6E86}" srcOrd="0" destOrd="0" presId="urn:microsoft.com/office/officeart/2005/8/layout/hList9"/>
    <dgm:cxn modelId="{3BC1E672-A704-4FA8-AA45-7AC385EAD60E}" srcId="{596A5768-5610-4830-B480-BB39A45A6A60}" destId="{BBC1E7E5-53A0-4748-97C5-82640825751A}" srcOrd="1" destOrd="0" parTransId="{64371A06-308C-45ED-8350-CE124F70F827}" sibTransId="{876BC8FC-D554-47C0-9421-782F52DA8799}"/>
    <dgm:cxn modelId="{BC8FA253-7349-4F26-B7E0-59C56FDA204B}" srcId="{627EAE27-2755-40B2-8B6E-ECA026327018}" destId="{5645B853-BD23-4BCF-BFB5-11A3BFFD5203}" srcOrd="1" destOrd="0" parTransId="{9C7A18C2-2CF6-4F0A-84DF-8BBEFA7402BF}" sibTransId="{5F27A6E1-5679-4712-B50A-10D8293EDFA4}"/>
    <dgm:cxn modelId="{D4D04474-F5CD-47CC-AB6F-06DDAD50136E}" type="presOf" srcId="{76433FEF-D95A-4499-BCB6-791FC296B2F6}" destId="{5B3E7F9D-97F1-4A23-9840-B914FBF449D8}" srcOrd="1" destOrd="0" presId="urn:microsoft.com/office/officeart/2005/8/layout/hList9"/>
    <dgm:cxn modelId="{947DA655-1473-4D7C-836A-E68C627C2C7B}" srcId="{627EAE27-2755-40B2-8B6E-ECA026327018}" destId="{ABDD9441-F545-4F64-8AC5-F95F8A7A8E36}" srcOrd="5" destOrd="0" parTransId="{B2330EF5-EC7E-4EB6-BB47-1AAFB19F0C90}" sibTransId="{E02F3D25-247B-4F23-B805-2688887077B3}"/>
    <dgm:cxn modelId="{C71BA556-AA50-4A13-BF8D-1410B4B942AE}" type="presOf" srcId="{87830323-DE9A-40D8-BF2F-2333A7D00214}" destId="{243CD78F-178B-402B-B619-0D0FB3428115}" srcOrd="0" destOrd="0" presId="urn:microsoft.com/office/officeart/2005/8/layout/hList9"/>
    <dgm:cxn modelId="{FCC9EE76-C789-4103-8AF0-129B1815ADD2}" type="presOf" srcId="{9FB35BC3-10E5-40E9-8926-D838669ADE45}" destId="{90601412-AF11-4E6C-830D-26C038066A30}" srcOrd="0" destOrd="0" presId="urn:microsoft.com/office/officeart/2005/8/layout/hList9"/>
    <dgm:cxn modelId="{386CE657-96D1-4B54-8AA1-CCFC293762FC}" srcId="{365FA416-1384-4454-8527-EBB686748D87}" destId="{259A7A9E-2D15-44E2-864B-2E5133D459D4}" srcOrd="3" destOrd="0" parTransId="{00749EAC-A744-473B-BFF0-460CD0A56D21}" sibTransId="{3E2436B2-0C8C-4E5B-9E4E-B6EC7B942739}"/>
    <dgm:cxn modelId="{4718E258-1428-448F-9AF9-50FC40244982}" srcId="{0760C9F4-2891-4D5D-9573-70B3456C8C89}" destId="{0876D3F1-8295-43FD-A3DA-9816E1429276}" srcOrd="6" destOrd="0" parTransId="{4531C8EF-FD02-4CFB-9BCD-0E4805020453}" sibTransId="{158F14DE-0706-4DA9-8525-A4768C8D2FE5}"/>
    <dgm:cxn modelId="{D1D45059-48D5-4531-BF57-76F7E6DD8442}" type="presOf" srcId="{FD622440-75D4-4AE3-AB0F-51AF72EC699B}" destId="{A400A0E0-82DD-4352-B177-B0721FEDA179}" srcOrd="0" destOrd="0" presId="urn:microsoft.com/office/officeart/2005/8/layout/hList9"/>
    <dgm:cxn modelId="{B7EFE45A-435A-4500-B136-8AEC93D5940A}" type="presOf" srcId="{E5F2A163-344A-4167-BA96-97621AA9C614}" destId="{FF88F99B-CF2B-4BFE-BFD8-0629A8FE9A87}" srcOrd="0" destOrd="0" presId="urn:microsoft.com/office/officeart/2005/8/layout/hList9"/>
    <dgm:cxn modelId="{8CB0897B-04D8-4DB3-960D-0D3894D4D617}" srcId="{1D564F4E-DF59-4FB4-AB02-6DEBCEC75667}" destId="{62B45E72-A530-42B0-B5B6-278BAEC518CE}" srcOrd="1" destOrd="0" parTransId="{ED6EC6B0-A8C1-44DC-A20A-E2C25B8BF440}" sibTransId="{742D31C0-A7BB-4568-963D-3CD639F33335}"/>
    <dgm:cxn modelId="{04E6777E-0BF8-492B-9008-6BF084714590}" type="presOf" srcId="{7892FD40-4EFD-4311-9473-C59DB1797EF9}" destId="{F34E0067-7F7F-4E40-BF0D-D9B27FF6AF0F}" srcOrd="1" destOrd="0" presId="urn:microsoft.com/office/officeart/2005/8/layout/hList9"/>
    <dgm:cxn modelId="{47B59180-76C4-465B-89EA-7D418AB61FA6}" type="presOf" srcId="{5645B853-BD23-4BCF-BFB5-11A3BFFD5203}" destId="{19FDE518-1275-4B96-81B2-940854DCFB48}" srcOrd="0" destOrd="0" presId="urn:microsoft.com/office/officeart/2005/8/layout/hList9"/>
    <dgm:cxn modelId="{632EFE87-20EE-4BDE-B815-2168E4938254}" type="presOf" srcId="{5645B853-BD23-4BCF-BFB5-11A3BFFD5203}" destId="{85B1E14C-1CF3-4DFB-A878-F7835398E6B2}" srcOrd="1" destOrd="0" presId="urn:microsoft.com/office/officeart/2005/8/layout/hList9"/>
    <dgm:cxn modelId="{B9C3CE89-29F3-4358-9AF2-F083038D189D}" srcId="{0760C9F4-2891-4D5D-9573-70B3456C8C89}" destId="{34B92FE3-D368-401D-9749-0ECED8ECB5B2}" srcOrd="5" destOrd="0" parTransId="{EC6B3B94-7CF8-4FC4-9025-26AE2F95AFF8}" sibTransId="{73217443-D951-41B3-B88C-2801EA0A95A2}"/>
    <dgm:cxn modelId="{19E8E48A-0CC7-4CA9-8B22-4DC365400E5E}" srcId="{1D564F4E-DF59-4FB4-AB02-6DEBCEC75667}" destId="{A34FF965-7D4F-44E0-B915-A477E407D04F}" srcOrd="0" destOrd="0" parTransId="{C56EA8B6-72F9-4E91-B317-1D82C2527679}" sibTransId="{764072B3-A2F4-4F6B-9F17-6774F7781520}"/>
    <dgm:cxn modelId="{5000118D-4096-4CB9-8A8A-B89F5645BE17}" type="presOf" srcId="{BBC1E7E5-53A0-4748-97C5-82640825751A}" destId="{0C8F6B53-388A-40C6-9F4C-DCFFAADBCA77}" srcOrd="1" destOrd="0" presId="urn:microsoft.com/office/officeart/2005/8/layout/hList9"/>
    <dgm:cxn modelId="{4D019E8E-A880-46A1-B465-8517661B2760}" type="presOf" srcId="{0876D3F1-8295-43FD-A3DA-9816E1429276}" destId="{A40EC79F-03DF-45D9-8DDE-38944CD98724}" srcOrd="1" destOrd="0" presId="urn:microsoft.com/office/officeart/2005/8/layout/hList9"/>
    <dgm:cxn modelId="{6C8DD18F-C7C5-4282-84E8-5E9BBBDF539A}" type="presOf" srcId="{48355C99-FFDD-4CA0-BEAB-D50C76FF2154}" destId="{ECB79136-9BB6-4B2C-A920-190FE0858920}" srcOrd="0" destOrd="0" presId="urn:microsoft.com/office/officeart/2005/8/layout/hList9"/>
    <dgm:cxn modelId="{26AFAF90-36A6-4F5A-9C5D-144F65686355}" srcId="{365FA416-1384-4454-8527-EBB686748D87}" destId="{00739731-F080-4E75-98AD-3D67F18F4249}" srcOrd="2" destOrd="0" parTransId="{08AE2C71-D631-4DF7-8313-8F9B28470A9C}" sibTransId="{F979E68B-0669-449A-9353-31A993BFB52C}"/>
    <dgm:cxn modelId="{25094B95-0135-485D-8AD7-97ADBC36D8FF}" type="presOf" srcId="{0760C9F4-2891-4D5D-9573-70B3456C8C89}" destId="{64C4D641-30CD-4D1F-8090-C61604335648}" srcOrd="0" destOrd="0" presId="urn:microsoft.com/office/officeart/2005/8/layout/hList9"/>
    <dgm:cxn modelId="{81C76396-779C-43DE-A8BC-E4589240C9DB}" type="presOf" srcId="{548F70A7-970A-42EB-A205-8BBAE4459FEB}" destId="{D33377F9-15B7-4028-9FE2-A7F7C5AFD16E}" srcOrd="0" destOrd="0" presId="urn:microsoft.com/office/officeart/2005/8/layout/hList9"/>
    <dgm:cxn modelId="{6B263898-5B6D-404D-B2FB-A05D65BC2DFC}" type="presOf" srcId="{87830323-DE9A-40D8-BF2F-2333A7D00214}" destId="{E3F0B2E4-33A7-4781-AE26-A52EE265E722}" srcOrd="1" destOrd="0" presId="urn:microsoft.com/office/officeart/2005/8/layout/hList9"/>
    <dgm:cxn modelId="{6AF42F99-E0C8-49C2-B17D-0EC5C9706E13}" type="presOf" srcId="{627EAE27-2755-40B2-8B6E-ECA026327018}" destId="{C348CEFA-6D3B-43EF-B3B5-B49B89956799}" srcOrd="0" destOrd="0" presId="urn:microsoft.com/office/officeart/2005/8/layout/hList9"/>
    <dgm:cxn modelId="{B221289B-9E58-4305-BF60-4C07F843B761}" type="presOf" srcId="{4987FDDD-B46F-4B5C-B7B8-A22F822A8455}" destId="{1CE23BE2-8F34-4633-8E5C-7049622CAE40}" srcOrd="1" destOrd="0" presId="urn:microsoft.com/office/officeart/2005/8/layout/hList9"/>
    <dgm:cxn modelId="{27679F9D-9F0D-4CBC-91DB-ABEE5D4ECED3}" type="presOf" srcId="{A34FF965-7D4F-44E0-B915-A477E407D04F}" destId="{00CE424A-BEF9-4123-81F5-295646CD2DE1}" srcOrd="1" destOrd="0" presId="urn:microsoft.com/office/officeart/2005/8/layout/hList9"/>
    <dgm:cxn modelId="{EAE7C2A0-4E90-4416-87A8-7283D74D7C73}" srcId="{0760C9F4-2891-4D5D-9573-70B3456C8C89}" destId="{E5F2A163-344A-4167-BA96-97621AA9C614}" srcOrd="2" destOrd="0" parTransId="{887932D8-0D69-43F7-8E64-4B3578F84562}" sibTransId="{2441D607-4655-4C66-BDF7-06B9B3DB9776}"/>
    <dgm:cxn modelId="{1F0B76A3-E6A6-437A-9B68-F924740CBDF8}" type="presOf" srcId="{AE5892C8-E811-45AD-9DC7-5EC3C69F077F}" destId="{4DAFDFA5-FE32-410E-8D1A-C4A0FC6A1FFD}" srcOrd="0" destOrd="0" presId="urn:microsoft.com/office/officeart/2005/8/layout/hList9"/>
    <dgm:cxn modelId="{F68B9CAB-41FE-4E01-A890-02737C285D89}" type="presOf" srcId="{0876D3F1-8295-43FD-A3DA-9816E1429276}" destId="{6D63B4AA-FE9E-4783-9CC4-FF7D9499DABA}" srcOrd="0" destOrd="0" presId="urn:microsoft.com/office/officeart/2005/8/layout/hList9"/>
    <dgm:cxn modelId="{2CCD5AAE-69D6-4E01-B449-A8D1DC7986E1}" srcId="{73329D3E-AAC6-4A58-AE8A-F786E346C8B0}" destId="{596A5768-5610-4830-B480-BB39A45A6A60}" srcOrd="4" destOrd="0" parTransId="{057B19D3-98DC-4558-AD20-9787D4AFF0EC}" sibTransId="{51EB2C61-08D7-4062-9E83-A19324196778}"/>
    <dgm:cxn modelId="{13EBF2B0-4F2A-45AE-A88B-A3C8B4C0CF94}" srcId="{596A5768-5610-4830-B480-BB39A45A6A60}" destId="{4987FDDD-B46F-4B5C-B7B8-A22F822A8455}" srcOrd="2" destOrd="0" parTransId="{929BC127-75AD-401E-9B7D-4272523CABF9}" sibTransId="{68D36E71-D923-46DA-B104-D1E441B02901}"/>
    <dgm:cxn modelId="{9F41EFB4-47D7-473C-96CA-21A351FCBCF6}" type="presOf" srcId="{DD42DADB-D4E5-46A0-98A3-265992E73E97}" destId="{224CA482-C287-425F-ACC9-418F799ADF45}" srcOrd="1" destOrd="0" presId="urn:microsoft.com/office/officeart/2005/8/layout/hList9"/>
    <dgm:cxn modelId="{1ACD1BB7-A0EE-4709-A66A-7DC94F114B38}" srcId="{596A5768-5610-4830-B480-BB39A45A6A60}" destId="{87830323-DE9A-40D8-BF2F-2333A7D00214}" srcOrd="0" destOrd="0" parTransId="{CD8347B5-531C-4F35-AD8A-429A539425D5}" sibTransId="{3891C6B9-9D3C-4EA0-AA63-F316B1FDEF72}"/>
    <dgm:cxn modelId="{63B591B9-5B93-44C6-A9F5-19A7E4CE91FC}" srcId="{627EAE27-2755-40B2-8B6E-ECA026327018}" destId="{3424AB5D-5C13-4E73-8522-8775E02804CC}" srcOrd="7" destOrd="0" parTransId="{7C246EA6-EB83-4C98-9682-8D7255B8DDB3}" sibTransId="{03A3C444-60A4-4FB0-BCF2-A41DAB2B8B70}"/>
    <dgm:cxn modelId="{6C7A4CBB-F40C-4705-B103-576A9BFB7B07}" type="presOf" srcId="{73329D3E-AAC6-4A58-AE8A-F786E346C8B0}" destId="{F992D456-837C-4A8B-88DC-F001E1FFE606}" srcOrd="0" destOrd="0" presId="urn:microsoft.com/office/officeart/2005/8/layout/hList9"/>
    <dgm:cxn modelId="{A1262EC3-60D3-41A8-B03A-0DB758B812F0}" type="presOf" srcId="{365FA416-1384-4454-8527-EBB686748D87}" destId="{4A2AE2E0-D12D-47C9-8304-7D8838848B82}" srcOrd="0" destOrd="0" presId="urn:microsoft.com/office/officeart/2005/8/layout/hList9"/>
    <dgm:cxn modelId="{F885D1C5-3B8D-4AE7-915C-78E85386E73D}" type="presOf" srcId="{DD42DADB-D4E5-46A0-98A3-265992E73E97}" destId="{43FA8FA5-192E-4DFA-9DC0-45BE9CE4E1A5}" srcOrd="0" destOrd="0" presId="urn:microsoft.com/office/officeart/2005/8/layout/hList9"/>
    <dgm:cxn modelId="{492E93C6-A724-4C32-B199-A253780A276B}" type="presOf" srcId="{76433FEF-D95A-4499-BCB6-791FC296B2F6}" destId="{03B2E862-5125-4973-BCBE-AAA47D809B65}" srcOrd="0" destOrd="0" presId="urn:microsoft.com/office/officeart/2005/8/layout/hList9"/>
    <dgm:cxn modelId="{F65DF2C7-4DBB-4DBF-83F9-CC5D34CE1664}" type="presOf" srcId="{4987FDDD-B46F-4B5C-B7B8-A22F822A8455}" destId="{A533B4E5-CF39-4694-B3F6-2AAA8365D969}" srcOrd="0" destOrd="0" presId="urn:microsoft.com/office/officeart/2005/8/layout/hList9"/>
    <dgm:cxn modelId="{D84FEFC9-CF8C-4C4E-A299-96A933D65336}" srcId="{627EAE27-2755-40B2-8B6E-ECA026327018}" destId="{AE5892C8-E811-45AD-9DC7-5EC3C69F077F}" srcOrd="3" destOrd="0" parTransId="{15495DF2-1A12-4BDB-AFB4-ED78DB9D3D1A}" sibTransId="{EF970E51-CC83-4DB4-A355-EF6FFE9F8A83}"/>
    <dgm:cxn modelId="{E62385CE-94B3-4D6F-ACE3-7BF92C591B6C}" type="presOf" srcId="{3424AB5D-5C13-4E73-8522-8775E02804CC}" destId="{9ED2E346-50B3-4293-BA11-11F3BBFF69B3}" srcOrd="1" destOrd="0" presId="urn:microsoft.com/office/officeart/2005/8/layout/hList9"/>
    <dgm:cxn modelId="{CA6EF3CE-AEFB-472F-9DE9-54A5E0F3E567}" type="presOf" srcId="{A34FF965-7D4F-44E0-B915-A477E407D04F}" destId="{0B160103-7254-4C43-BF1F-2A10A106A7B1}" srcOrd="0" destOrd="0" presId="urn:microsoft.com/office/officeart/2005/8/layout/hList9"/>
    <dgm:cxn modelId="{3D2800D2-A984-4691-9746-2E2A92354A0C}" type="presOf" srcId="{34B92FE3-D368-401D-9749-0ECED8ECB5B2}" destId="{832ED320-9C91-4185-A24D-FCB311547F10}" srcOrd="0" destOrd="0" presId="urn:microsoft.com/office/officeart/2005/8/layout/hList9"/>
    <dgm:cxn modelId="{4F00DBD9-023A-4A60-991C-F26609C6DD60}" type="presOf" srcId="{ABDD9441-F545-4F64-8AC5-F95F8A7A8E36}" destId="{0A89DE1B-964D-452E-B777-F537DBCFDDBD}" srcOrd="0" destOrd="0" presId="urn:microsoft.com/office/officeart/2005/8/layout/hList9"/>
    <dgm:cxn modelId="{82F9EEDE-7758-4CC1-AD8E-40F755F5173D}" type="presOf" srcId="{12575E1F-8618-4B96-A28C-D541D7F7480F}" destId="{C68CEBDB-FB6E-483F-A72F-B1B4AC997FCE}" srcOrd="0" destOrd="0" presId="urn:microsoft.com/office/officeart/2005/8/layout/hList9"/>
    <dgm:cxn modelId="{D2C8E2E3-B36F-4F65-A2E6-205BB74972BB}" type="presOf" srcId="{553C8ED8-5812-46B3-9BE6-ECB6F9D177B3}" destId="{2B876BB1-0247-40D0-8A77-0A9CCB366DBC}" srcOrd="1" destOrd="0" presId="urn:microsoft.com/office/officeart/2005/8/layout/hList9"/>
    <dgm:cxn modelId="{BE3DABE6-942D-477B-9B46-7C8CC279041A}" type="presOf" srcId="{34B92FE3-D368-401D-9749-0ECED8ECB5B2}" destId="{4986B05D-5200-489C-8A19-A90AE1568FD2}" srcOrd="1" destOrd="0" presId="urn:microsoft.com/office/officeart/2005/8/layout/hList9"/>
    <dgm:cxn modelId="{50723EEC-BF6A-45F6-A366-FEDDEF7941CF}" type="presOf" srcId="{548F70A7-970A-42EB-A205-8BBAE4459FEB}" destId="{1E5CEFF5-2EA0-44A6-9ABF-AC1D9F95A962}" srcOrd="1" destOrd="0" presId="urn:microsoft.com/office/officeart/2005/8/layout/hList9"/>
    <dgm:cxn modelId="{588718EF-F7BB-439E-895E-8961180BE5EE}" type="presOf" srcId="{596A5768-5610-4830-B480-BB39A45A6A60}" destId="{34AC0E38-6A4B-478C-B91B-9D8362EDD88A}" srcOrd="0" destOrd="0" presId="urn:microsoft.com/office/officeart/2005/8/layout/hList9"/>
    <dgm:cxn modelId="{CCC1C5F4-2F04-4C24-BC64-F93C5EC1BE86}" srcId="{365FA416-1384-4454-8527-EBB686748D87}" destId="{7892FD40-4EFD-4311-9473-C59DB1797EF9}" srcOrd="1" destOrd="0" parTransId="{9EDE1747-404C-401C-9F31-13791B9C90E6}" sibTransId="{342785DE-1742-42AB-8692-AA2BE610FE5B}"/>
    <dgm:cxn modelId="{BCFEE4F5-5D2E-4EA7-ACAD-3A942DBDFA5B}" type="presOf" srcId="{553C8ED8-5812-46B3-9BE6-ECB6F9D177B3}" destId="{8E1B74BB-80BD-4E9E-B3B8-4F265F8C1370}" srcOrd="0" destOrd="0" presId="urn:microsoft.com/office/officeart/2005/8/layout/hList9"/>
    <dgm:cxn modelId="{C32473F9-6552-4548-B436-6AA4716BC62F}" type="presOf" srcId="{9FB35BC3-10E5-40E9-8926-D838669ADE45}" destId="{132930E7-723E-4CF3-8370-8F3EC47AB303}" srcOrd="1" destOrd="0" presId="urn:microsoft.com/office/officeart/2005/8/layout/hList9"/>
    <dgm:cxn modelId="{332339FA-7F52-499C-ABEB-1E000608E9A7}" type="presOf" srcId="{FD622440-75D4-4AE3-AB0F-51AF72EC699B}" destId="{86193D8A-A4DB-468D-8F2A-0BD48F994D91}" srcOrd="1" destOrd="0" presId="urn:microsoft.com/office/officeart/2005/8/layout/hList9"/>
    <dgm:cxn modelId="{8FF82CFD-D679-4B16-8647-E81E112807AD}" srcId="{365FA416-1384-4454-8527-EBB686748D87}" destId="{9FB35BC3-10E5-40E9-8926-D838669ADE45}" srcOrd="0" destOrd="0" parTransId="{6FE4FB65-E908-43A1-8B1C-DF2B0673A06B}" sibTransId="{590063D6-B223-4E49-9DE7-C6482DE82C16}"/>
    <dgm:cxn modelId="{CFBB3CFD-4879-4D7D-A2A1-D0FB0B9FE50E}" srcId="{0760C9F4-2891-4D5D-9573-70B3456C8C89}" destId="{77D03B36-B0D6-4A47-BF28-812BE1D5AB46}" srcOrd="3" destOrd="0" parTransId="{870FF7D2-A38D-45FE-8DF1-F5A960BEAA9D}" sibTransId="{EA5A85E0-1269-467D-91AA-100DEA884CC1}"/>
    <dgm:cxn modelId="{3DAE1FFF-F722-49E8-872D-DDC0F0E83E10}" type="presOf" srcId="{02F478A1-0296-4761-8187-5CC7E19FD36A}" destId="{967B8715-C7A3-487D-A809-E9748E9A26E1}" srcOrd="0" destOrd="0" presId="urn:microsoft.com/office/officeart/2005/8/layout/hList9"/>
    <dgm:cxn modelId="{C6D2CBFF-A317-4D98-AB6A-4B9F835B4AAD}" type="presOf" srcId="{259A7A9E-2D15-44E2-864B-2E5133D459D4}" destId="{0ED6D342-C3F6-4C88-A4F4-FA4D674857CF}" srcOrd="0" destOrd="0" presId="urn:microsoft.com/office/officeart/2005/8/layout/hList9"/>
    <dgm:cxn modelId="{5FC4FCFF-EEE2-4C2F-A0E6-57275347EF58}" srcId="{0760C9F4-2891-4D5D-9573-70B3456C8C89}" destId="{76433FEF-D95A-4499-BCB6-791FC296B2F6}" srcOrd="0" destOrd="0" parTransId="{B8DDFE83-73C5-44E6-94AE-5B5C7E4B6540}" sibTransId="{194BB9C2-41BD-4E56-8AFB-670B7A1DBCF2}"/>
    <dgm:cxn modelId="{1964025D-F300-4304-A848-26D7C039C45E}" type="presParOf" srcId="{F992D456-837C-4A8B-88DC-F001E1FFE606}" destId="{A2173D01-E16E-4827-8F78-BA9342E4777F}" srcOrd="0" destOrd="0" presId="urn:microsoft.com/office/officeart/2005/8/layout/hList9"/>
    <dgm:cxn modelId="{E237FD22-CB63-4080-87AD-87C71B1FA3E5}" type="presParOf" srcId="{F992D456-837C-4A8B-88DC-F001E1FFE606}" destId="{B9B3922D-CB1E-4AF6-8F90-C1E741C51EE1}" srcOrd="1" destOrd="0" presId="urn:microsoft.com/office/officeart/2005/8/layout/hList9"/>
    <dgm:cxn modelId="{151F4055-B8E7-402A-BC3B-83A12EAEB6CB}" type="presParOf" srcId="{B9B3922D-CB1E-4AF6-8F90-C1E741C51EE1}" destId="{1600D441-82E4-418B-A365-2BCD0EFC75EB}" srcOrd="0" destOrd="0" presId="urn:microsoft.com/office/officeart/2005/8/layout/hList9"/>
    <dgm:cxn modelId="{5E7752B0-60A6-4853-9115-01401DA6EA3A}" type="presParOf" srcId="{B9B3922D-CB1E-4AF6-8F90-C1E741C51EE1}" destId="{E8C914DF-7309-43DF-ACC5-BA8BAE97F6F3}" srcOrd="1" destOrd="0" presId="urn:microsoft.com/office/officeart/2005/8/layout/hList9"/>
    <dgm:cxn modelId="{073E2291-64B1-4464-A62E-316A91B386EE}" type="presParOf" srcId="{E8C914DF-7309-43DF-ACC5-BA8BAE97F6F3}" destId="{A400A0E0-82DD-4352-B177-B0721FEDA179}" srcOrd="0" destOrd="0" presId="urn:microsoft.com/office/officeart/2005/8/layout/hList9"/>
    <dgm:cxn modelId="{F46FC444-F046-4682-9A97-1F909C0DAB57}" type="presParOf" srcId="{E8C914DF-7309-43DF-ACC5-BA8BAE97F6F3}" destId="{86193D8A-A4DB-468D-8F2A-0BD48F994D91}" srcOrd="1" destOrd="0" presId="urn:microsoft.com/office/officeart/2005/8/layout/hList9"/>
    <dgm:cxn modelId="{77078F37-F7E2-439A-834E-23E5B2F9A3E5}" type="presParOf" srcId="{B9B3922D-CB1E-4AF6-8F90-C1E741C51EE1}" destId="{2203586A-2264-4369-B949-DEC4D3C45434}" srcOrd="2" destOrd="0" presId="urn:microsoft.com/office/officeart/2005/8/layout/hList9"/>
    <dgm:cxn modelId="{435D4A40-67CF-487C-BB04-C826F8C5FE2D}" type="presParOf" srcId="{2203586A-2264-4369-B949-DEC4D3C45434}" destId="{19FDE518-1275-4B96-81B2-940854DCFB48}" srcOrd="0" destOrd="0" presId="urn:microsoft.com/office/officeart/2005/8/layout/hList9"/>
    <dgm:cxn modelId="{C45A7735-7C46-4070-8A8D-8F7E84165BB7}" type="presParOf" srcId="{2203586A-2264-4369-B949-DEC4D3C45434}" destId="{85B1E14C-1CF3-4DFB-A878-F7835398E6B2}" srcOrd="1" destOrd="0" presId="urn:microsoft.com/office/officeart/2005/8/layout/hList9"/>
    <dgm:cxn modelId="{ED078E32-500D-48D4-A734-0B0CBF2012AE}" type="presParOf" srcId="{B9B3922D-CB1E-4AF6-8F90-C1E741C51EE1}" destId="{0AA6269E-3E73-4F0E-A605-151E3EBA857F}" srcOrd="3" destOrd="0" presId="urn:microsoft.com/office/officeart/2005/8/layout/hList9"/>
    <dgm:cxn modelId="{06134237-EF5D-4B84-B36C-A936D1EC8312}" type="presParOf" srcId="{0AA6269E-3E73-4F0E-A605-151E3EBA857F}" destId="{B3ADCFDB-3EBE-4B38-91B3-B01CB5A05E8D}" srcOrd="0" destOrd="0" presId="urn:microsoft.com/office/officeart/2005/8/layout/hList9"/>
    <dgm:cxn modelId="{DF675B6F-9A7E-4031-B437-E8C17A17A1A7}" type="presParOf" srcId="{0AA6269E-3E73-4F0E-A605-151E3EBA857F}" destId="{E425D238-0880-45A5-9066-A7715230B778}" srcOrd="1" destOrd="0" presId="urn:microsoft.com/office/officeart/2005/8/layout/hList9"/>
    <dgm:cxn modelId="{AB98EFA0-34AF-4A42-A5AF-E1D9B39CB398}" type="presParOf" srcId="{B9B3922D-CB1E-4AF6-8F90-C1E741C51EE1}" destId="{3F97351C-DC2B-41EC-9E86-4505CAA1AB76}" srcOrd="4" destOrd="0" presId="urn:microsoft.com/office/officeart/2005/8/layout/hList9"/>
    <dgm:cxn modelId="{86106A38-A89D-47BA-9550-27F32D6654D1}" type="presParOf" srcId="{3F97351C-DC2B-41EC-9E86-4505CAA1AB76}" destId="{4DAFDFA5-FE32-410E-8D1A-C4A0FC6A1FFD}" srcOrd="0" destOrd="0" presId="urn:microsoft.com/office/officeart/2005/8/layout/hList9"/>
    <dgm:cxn modelId="{B7BFDBA8-08B6-411B-B1FE-789EA701082F}" type="presParOf" srcId="{3F97351C-DC2B-41EC-9E86-4505CAA1AB76}" destId="{F8FF18EF-0196-4CA9-9DA5-9E23965EC854}" srcOrd="1" destOrd="0" presId="urn:microsoft.com/office/officeart/2005/8/layout/hList9"/>
    <dgm:cxn modelId="{E4E9A417-FF5F-4771-82D0-EB03DC40CA3A}" type="presParOf" srcId="{B9B3922D-CB1E-4AF6-8F90-C1E741C51EE1}" destId="{5486BD80-E7B5-461E-A208-90AC75FE0D68}" srcOrd="5" destOrd="0" presId="urn:microsoft.com/office/officeart/2005/8/layout/hList9"/>
    <dgm:cxn modelId="{C02BDF0E-F166-4353-A9A0-C1BE5B65F500}" type="presParOf" srcId="{5486BD80-E7B5-461E-A208-90AC75FE0D68}" destId="{43FA8FA5-192E-4DFA-9DC0-45BE9CE4E1A5}" srcOrd="0" destOrd="0" presId="urn:microsoft.com/office/officeart/2005/8/layout/hList9"/>
    <dgm:cxn modelId="{96F1CA5C-A170-4D5F-A8F6-FE4247D2B296}" type="presParOf" srcId="{5486BD80-E7B5-461E-A208-90AC75FE0D68}" destId="{224CA482-C287-425F-ACC9-418F799ADF45}" srcOrd="1" destOrd="0" presId="urn:microsoft.com/office/officeart/2005/8/layout/hList9"/>
    <dgm:cxn modelId="{DBC70408-9EAE-43D4-AAAF-F2A242C29405}" type="presParOf" srcId="{B9B3922D-CB1E-4AF6-8F90-C1E741C51EE1}" destId="{98B71BAA-23A8-4665-A113-10A6EFA8CE6D}" srcOrd="6" destOrd="0" presId="urn:microsoft.com/office/officeart/2005/8/layout/hList9"/>
    <dgm:cxn modelId="{431207A2-B360-457B-BFD0-A8636065B22B}" type="presParOf" srcId="{98B71BAA-23A8-4665-A113-10A6EFA8CE6D}" destId="{0A89DE1B-964D-452E-B777-F537DBCFDDBD}" srcOrd="0" destOrd="0" presId="urn:microsoft.com/office/officeart/2005/8/layout/hList9"/>
    <dgm:cxn modelId="{28CD629D-C336-4EB4-939E-85883FCE5C2B}" type="presParOf" srcId="{98B71BAA-23A8-4665-A113-10A6EFA8CE6D}" destId="{C3AED939-2312-45F6-8CAD-47CD7907FD84}" srcOrd="1" destOrd="0" presId="urn:microsoft.com/office/officeart/2005/8/layout/hList9"/>
    <dgm:cxn modelId="{D186F66D-ABEE-44AE-B76C-D6F017FBF335}" type="presParOf" srcId="{B9B3922D-CB1E-4AF6-8F90-C1E741C51EE1}" destId="{33C4356E-66C0-4DB7-B1AF-E09D3D2433F3}" srcOrd="7" destOrd="0" presId="urn:microsoft.com/office/officeart/2005/8/layout/hList9"/>
    <dgm:cxn modelId="{C0FF1F99-AFA1-4B6D-875E-47266B0EBF19}" type="presParOf" srcId="{33C4356E-66C0-4DB7-B1AF-E09D3D2433F3}" destId="{967B8715-C7A3-487D-A809-E9748E9A26E1}" srcOrd="0" destOrd="0" presId="urn:microsoft.com/office/officeart/2005/8/layout/hList9"/>
    <dgm:cxn modelId="{4FDE474E-9611-4493-BA8C-B4575C83D62B}" type="presParOf" srcId="{33C4356E-66C0-4DB7-B1AF-E09D3D2433F3}" destId="{067D4A72-14FE-44BE-AF6A-18BB685CC95E}" srcOrd="1" destOrd="0" presId="urn:microsoft.com/office/officeart/2005/8/layout/hList9"/>
    <dgm:cxn modelId="{78DF17D3-E80A-4267-8FD3-378EFBF77D5D}" type="presParOf" srcId="{B9B3922D-CB1E-4AF6-8F90-C1E741C51EE1}" destId="{CE533C61-7985-4E28-833B-29C7AA50B970}" srcOrd="8" destOrd="0" presId="urn:microsoft.com/office/officeart/2005/8/layout/hList9"/>
    <dgm:cxn modelId="{592034B5-6BD4-41E5-BD45-B247B43A79DB}" type="presParOf" srcId="{CE533C61-7985-4E28-833B-29C7AA50B970}" destId="{733CB076-55A5-419B-B3B4-0B9A1EAA3E69}" srcOrd="0" destOrd="0" presId="urn:microsoft.com/office/officeart/2005/8/layout/hList9"/>
    <dgm:cxn modelId="{71B92198-BC5A-4F8B-AACF-12D4627201BB}" type="presParOf" srcId="{CE533C61-7985-4E28-833B-29C7AA50B970}" destId="{9ED2E346-50B3-4293-BA11-11F3BBFF69B3}" srcOrd="1" destOrd="0" presId="urn:microsoft.com/office/officeart/2005/8/layout/hList9"/>
    <dgm:cxn modelId="{CC12FB9C-DB74-4DD6-B5FC-EF1404985714}" type="presParOf" srcId="{F992D456-837C-4A8B-88DC-F001E1FFE606}" destId="{74572722-65B5-4560-AB39-C642EFF1BCD3}" srcOrd="2" destOrd="0" presId="urn:microsoft.com/office/officeart/2005/8/layout/hList9"/>
    <dgm:cxn modelId="{A50D6EA4-AEB1-4DB2-8344-5B68E8214139}" type="presParOf" srcId="{F992D456-837C-4A8B-88DC-F001E1FFE606}" destId="{C348CEFA-6D3B-43EF-B3B5-B49B89956799}" srcOrd="3" destOrd="0" presId="urn:microsoft.com/office/officeart/2005/8/layout/hList9"/>
    <dgm:cxn modelId="{0017946E-05AE-48A2-A014-C318098B4E02}" type="presParOf" srcId="{F992D456-837C-4A8B-88DC-F001E1FFE606}" destId="{8CA2AA78-5FF4-41E7-9AB6-080DA54AFA7F}" srcOrd="4" destOrd="0" presId="urn:microsoft.com/office/officeart/2005/8/layout/hList9"/>
    <dgm:cxn modelId="{F49BC57E-A88F-4085-88FA-8E0B03E3A704}" type="presParOf" srcId="{F992D456-837C-4A8B-88DC-F001E1FFE606}" destId="{16AA2181-9F28-4201-B541-54B01534D4B5}" srcOrd="5" destOrd="0" presId="urn:microsoft.com/office/officeart/2005/8/layout/hList9"/>
    <dgm:cxn modelId="{CD800E74-9E65-40E9-9D55-7D667B4DB910}" type="presParOf" srcId="{F992D456-837C-4A8B-88DC-F001E1FFE606}" destId="{4233AC34-E0D5-4BE6-AD40-3FD05D0BFB55}" srcOrd="6" destOrd="0" presId="urn:microsoft.com/office/officeart/2005/8/layout/hList9"/>
    <dgm:cxn modelId="{74C98FD8-49D8-4672-A56E-F7F4E1800AC4}" type="presParOf" srcId="{4233AC34-E0D5-4BE6-AD40-3FD05D0BFB55}" destId="{FE1CB8F9-0397-4A84-BC3C-E7DBB7ABD949}" srcOrd="0" destOrd="0" presId="urn:microsoft.com/office/officeart/2005/8/layout/hList9"/>
    <dgm:cxn modelId="{C2A9E478-B8CD-4079-8ABE-3CDF9B150348}" type="presParOf" srcId="{4233AC34-E0D5-4BE6-AD40-3FD05D0BFB55}" destId="{5838050B-30A8-4982-8384-4D4291EEF1F1}" srcOrd="1" destOrd="0" presId="urn:microsoft.com/office/officeart/2005/8/layout/hList9"/>
    <dgm:cxn modelId="{55190FEF-22A8-4CAA-862E-B5E2D580195F}" type="presParOf" srcId="{5838050B-30A8-4982-8384-4D4291EEF1F1}" destId="{0B160103-7254-4C43-BF1F-2A10A106A7B1}" srcOrd="0" destOrd="0" presId="urn:microsoft.com/office/officeart/2005/8/layout/hList9"/>
    <dgm:cxn modelId="{750E2FE2-BADB-47EE-958C-63CF018C3AE5}" type="presParOf" srcId="{5838050B-30A8-4982-8384-4D4291EEF1F1}" destId="{00CE424A-BEF9-4123-81F5-295646CD2DE1}" srcOrd="1" destOrd="0" presId="urn:microsoft.com/office/officeart/2005/8/layout/hList9"/>
    <dgm:cxn modelId="{ED3F29A9-585C-40C8-B92E-8FC0A9FC1AA3}" type="presParOf" srcId="{4233AC34-E0D5-4BE6-AD40-3FD05D0BFB55}" destId="{94548389-02B8-4C42-8FE1-2006B18A3A51}" srcOrd="2" destOrd="0" presId="urn:microsoft.com/office/officeart/2005/8/layout/hList9"/>
    <dgm:cxn modelId="{91EAB76A-B1EB-4C6A-B184-8B30E1D3EAE1}" type="presParOf" srcId="{94548389-02B8-4C42-8FE1-2006B18A3A51}" destId="{57ECB83A-618F-42DC-BC26-CD71AA53CBCF}" srcOrd="0" destOrd="0" presId="urn:microsoft.com/office/officeart/2005/8/layout/hList9"/>
    <dgm:cxn modelId="{2F6E6645-24CE-407A-BBB0-BA2F12F8A7D3}" type="presParOf" srcId="{94548389-02B8-4C42-8FE1-2006B18A3A51}" destId="{4BB63122-BB21-4CA8-923F-63F8A4616A8F}" srcOrd="1" destOrd="0" presId="urn:microsoft.com/office/officeart/2005/8/layout/hList9"/>
    <dgm:cxn modelId="{400DB5A7-3D23-4047-B61F-E2D089A05AA2}" type="presParOf" srcId="{F992D456-837C-4A8B-88DC-F001E1FFE606}" destId="{00B2B103-D377-4FF6-B60F-26FB620FBA66}" srcOrd="7" destOrd="0" presId="urn:microsoft.com/office/officeart/2005/8/layout/hList9"/>
    <dgm:cxn modelId="{7026230E-33C1-467F-A5FE-FADE6BE058C7}" type="presParOf" srcId="{F992D456-837C-4A8B-88DC-F001E1FFE606}" destId="{CD4664AB-DF67-4362-AA96-08F96D2E8CD1}" srcOrd="8" destOrd="0" presId="urn:microsoft.com/office/officeart/2005/8/layout/hList9"/>
    <dgm:cxn modelId="{A066A99E-5BA4-445F-860A-634EEA830F8E}" type="presParOf" srcId="{F992D456-837C-4A8B-88DC-F001E1FFE606}" destId="{97C96250-D0CB-473C-ACF9-9179B89DE341}" srcOrd="9" destOrd="0" presId="urn:microsoft.com/office/officeart/2005/8/layout/hList9"/>
    <dgm:cxn modelId="{46C265C2-97AE-4B8F-98DB-22131BD82FDB}" type="presParOf" srcId="{F992D456-837C-4A8B-88DC-F001E1FFE606}" destId="{6FD58B5A-5E39-4228-8BBD-09FDC57033D4}" srcOrd="10" destOrd="0" presId="urn:microsoft.com/office/officeart/2005/8/layout/hList9"/>
    <dgm:cxn modelId="{3072FDCB-1D06-4863-AE05-244862A936B6}" type="presParOf" srcId="{F992D456-837C-4A8B-88DC-F001E1FFE606}" destId="{6B795104-8370-4B75-9F18-751BBAC87C9F}" srcOrd="11" destOrd="0" presId="urn:microsoft.com/office/officeart/2005/8/layout/hList9"/>
    <dgm:cxn modelId="{71528D63-8212-4925-B7B1-01F579774448}" type="presParOf" srcId="{6B795104-8370-4B75-9F18-751BBAC87C9F}" destId="{A9B12283-F311-467A-B267-F235DFAF5F9F}" srcOrd="0" destOrd="0" presId="urn:microsoft.com/office/officeart/2005/8/layout/hList9"/>
    <dgm:cxn modelId="{F4AD4F47-DEF9-40BD-9996-766133BE6A72}" type="presParOf" srcId="{6B795104-8370-4B75-9F18-751BBAC87C9F}" destId="{8131A593-6AC0-48B4-A16C-F1FDDF44A1A3}" srcOrd="1" destOrd="0" presId="urn:microsoft.com/office/officeart/2005/8/layout/hList9"/>
    <dgm:cxn modelId="{AEFFA52C-1D18-426A-AAE1-66C5E869B425}" type="presParOf" srcId="{8131A593-6AC0-48B4-A16C-F1FDDF44A1A3}" destId="{03B2E862-5125-4973-BCBE-AAA47D809B65}" srcOrd="0" destOrd="0" presId="urn:microsoft.com/office/officeart/2005/8/layout/hList9"/>
    <dgm:cxn modelId="{8614225D-8CE7-45E7-A0DD-8956C48F2B16}" type="presParOf" srcId="{8131A593-6AC0-48B4-A16C-F1FDDF44A1A3}" destId="{5B3E7F9D-97F1-4A23-9840-B914FBF449D8}" srcOrd="1" destOrd="0" presId="urn:microsoft.com/office/officeart/2005/8/layout/hList9"/>
    <dgm:cxn modelId="{2E075457-6ABB-4640-8090-058637D5163F}" type="presParOf" srcId="{6B795104-8370-4B75-9F18-751BBAC87C9F}" destId="{350670ED-947E-4367-A61E-115ED25A0292}" srcOrd="2" destOrd="0" presId="urn:microsoft.com/office/officeart/2005/8/layout/hList9"/>
    <dgm:cxn modelId="{1DA6AFCA-AF13-433B-80D0-B0848505B12F}" type="presParOf" srcId="{350670ED-947E-4367-A61E-115ED25A0292}" destId="{D33377F9-15B7-4028-9FE2-A7F7C5AFD16E}" srcOrd="0" destOrd="0" presId="urn:microsoft.com/office/officeart/2005/8/layout/hList9"/>
    <dgm:cxn modelId="{1F7312AA-0BA2-4916-9E58-2FC9DED904DA}" type="presParOf" srcId="{350670ED-947E-4367-A61E-115ED25A0292}" destId="{1E5CEFF5-2EA0-44A6-9ABF-AC1D9F95A962}" srcOrd="1" destOrd="0" presId="urn:microsoft.com/office/officeart/2005/8/layout/hList9"/>
    <dgm:cxn modelId="{E33860E8-087D-4295-ACCB-964193498919}" type="presParOf" srcId="{6B795104-8370-4B75-9F18-751BBAC87C9F}" destId="{865A6D6C-E953-41FF-B92E-A6385ACB1066}" srcOrd="3" destOrd="0" presId="urn:microsoft.com/office/officeart/2005/8/layout/hList9"/>
    <dgm:cxn modelId="{49ABD716-4725-404D-94EA-9D623DED6BED}" type="presParOf" srcId="{865A6D6C-E953-41FF-B92E-A6385ACB1066}" destId="{FF88F99B-CF2B-4BFE-BFD8-0629A8FE9A87}" srcOrd="0" destOrd="0" presId="urn:microsoft.com/office/officeart/2005/8/layout/hList9"/>
    <dgm:cxn modelId="{07FE96E0-C51D-4875-BD02-2AD0832B15AC}" type="presParOf" srcId="{865A6D6C-E953-41FF-B92E-A6385ACB1066}" destId="{433187E4-B2DF-4118-82F7-1B1D38FE4EFB}" srcOrd="1" destOrd="0" presId="urn:microsoft.com/office/officeart/2005/8/layout/hList9"/>
    <dgm:cxn modelId="{76C143C8-6B1F-4346-A8B2-2E6F8E66D1B6}" type="presParOf" srcId="{6B795104-8370-4B75-9F18-751BBAC87C9F}" destId="{C5CC3DDC-24C9-4253-9E3A-5F7AEBDCC40F}" srcOrd="4" destOrd="0" presId="urn:microsoft.com/office/officeart/2005/8/layout/hList9"/>
    <dgm:cxn modelId="{1BEF03BD-A926-429C-8357-22404E1B5F07}" type="presParOf" srcId="{C5CC3DDC-24C9-4253-9E3A-5F7AEBDCC40F}" destId="{AF714ACC-8F81-4C75-B4E4-0A1B8EBF6E86}" srcOrd="0" destOrd="0" presId="urn:microsoft.com/office/officeart/2005/8/layout/hList9"/>
    <dgm:cxn modelId="{0748DF79-1B7F-4E79-83CF-937E65C43E30}" type="presParOf" srcId="{C5CC3DDC-24C9-4253-9E3A-5F7AEBDCC40F}" destId="{73DEE550-8DB9-402F-A4EE-0DF9EA6AF2B1}" srcOrd="1" destOrd="0" presId="urn:microsoft.com/office/officeart/2005/8/layout/hList9"/>
    <dgm:cxn modelId="{72645A17-7E4E-4EE5-A803-C1878E59CED2}" type="presParOf" srcId="{6B795104-8370-4B75-9F18-751BBAC87C9F}" destId="{4B1969B2-BDFE-4074-B5AE-7ACB12BE3272}" srcOrd="5" destOrd="0" presId="urn:microsoft.com/office/officeart/2005/8/layout/hList9"/>
    <dgm:cxn modelId="{46269290-637E-40EC-8A56-3B12F22752AE}" type="presParOf" srcId="{4B1969B2-BDFE-4074-B5AE-7ACB12BE3272}" destId="{8E1B74BB-80BD-4E9E-B3B8-4F265F8C1370}" srcOrd="0" destOrd="0" presId="urn:microsoft.com/office/officeart/2005/8/layout/hList9"/>
    <dgm:cxn modelId="{BF6BFF57-515D-4416-AA03-1B10C8012778}" type="presParOf" srcId="{4B1969B2-BDFE-4074-B5AE-7ACB12BE3272}" destId="{2B876BB1-0247-40D0-8A77-0A9CCB366DBC}" srcOrd="1" destOrd="0" presId="urn:microsoft.com/office/officeart/2005/8/layout/hList9"/>
    <dgm:cxn modelId="{F7639ECC-7184-41C4-9396-113D6D8B14C7}" type="presParOf" srcId="{6B795104-8370-4B75-9F18-751BBAC87C9F}" destId="{9CE657AA-7B71-475A-9653-5336E682A35A}" srcOrd="6" destOrd="0" presId="urn:microsoft.com/office/officeart/2005/8/layout/hList9"/>
    <dgm:cxn modelId="{271A03C5-7AD9-4483-9CCD-DFBC9E8C51D3}" type="presParOf" srcId="{9CE657AA-7B71-475A-9653-5336E682A35A}" destId="{832ED320-9C91-4185-A24D-FCB311547F10}" srcOrd="0" destOrd="0" presId="urn:microsoft.com/office/officeart/2005/8/layout/hList9"/>
    <dgm:cxn modelId="{278D1E08-98B0-474F-A6C4-818E2338AE35}" type="presParOf" srcId="{9CE657AA-7B71-475A-9653-5336E682A35A}" destId="{4986B05D-5200-489C-8A19-A90AE1568FD2}" srcOrd="1" destOrd="0" presId="urn:microsoft.com/office/officeart/2005/8/layout/hList9"/>
    <dgm:cxn modelId="{794FE59E-479A-49AE-9FCD-1A772EB3192D}" type="presParOf" srcId="{6B795104-8370-4B75-9F18-751BBAC87C9F}" destId="{EC8A527C-9C03-462B-A034-CBA031CE0AA1}" srcOrd="7" destOrd="0" presId="urn:microsoft.com/office/officeart/2005/8/layout/hList9"/>
    <dgm:cxn modelId="{BBD3250A-FC35-4EEC-8C3F-772FF3E4B401}" type="presParOf" srcId="{EC8A527C-9C03-462B-A034-CBA031CE0AA1}" destId="{6D63B4AA-FE9E-4783-9CC4-FF7D9499DABA}" srcOrd="0" destOrd="0" presId="urn:microsoft.com/office/officeart/2005/8/layout/hList9"/>
    <dgm:cxn modelId="{09CFBD94-1DE2-46C6-B0E7-53F5E7B1BC09}" type="presParOf" srcId="{EC8A527C-9C03-462B-A034-CBA031CE0AA1}" destId="{A40EC79F-03DF-45D9-8DDE-38944CD98724}" srcOrd="1" destOrd="0" presId="urn:microsoft.com/office/officeart/2005/8/layout/hList9"/>
    <dgm:cxn modelId="{F4F346AD-ED05-4E8C-AA12-328E9EF9E0BA}" type="presParOf" srcId="{6B795104-8370-4B75-9F18-751BBAC87C9F}" destId="{2F9B7321-C33F-4288-B3A4-E9BCC3F77647}" srcOrd="8" destOrd="0" presId="urn:microsoft.com/office/officeart/2005/8/layout/hList9"/>
    <dgm:cxn modelId="{AB208E5C-C515-4F3E-9A7F-EFC3FBFE8E6D}" type="presParOf" srcId="{2F9B7321-C33F-4288-B3A4-E9BCC3F77647}" destId="{ECB79136-9BB6-4B2C-A920-190FE0858920}" srcOrd="0" destOrd="0" presId="urn:microsoft.com/office/officeart/2005/8/layout/hList9"/>
    <dgm:cxn modelId="{555C509C-0BFB-4FBD-8340-C7341F0D321F}" type="presParOf" srcId="{2F9B7321-C33F-4288-B3A4-E9BCC3F77647}" destId="{3F5213A6-79A1-49DD-92E2-2D63CAF4145F}" srcOrd="1" destOrd="0" presId="urn:microsoft.com/office/officeart/2005/8/layout/hList9"/>
    <dgm:cxn modelId="{A7D3FCE8-DFA0-4EC9-8012-05BD81FAA45E}" type="presParOf" srcId="{F992D456-837C-4A8B-88DC-F001E1FFE606}" destId="{5B5540F3-AE3A-4B4E-A275-3382BCE6A8AD}" srcOrd="12" destOrd="0" presId="urn:microsoft.com/office/officeart/2005/8/layout/hList9"/>
    <dgm:cxn modelId="{E4220001-EBE8-406D-B5C8-C6DD3AD6170C}" type="presParOf" srcId="{F992D456-837C-4A8B-88DC-F001E1FFE606}" destId="{64C4D641-30CD-4D1F-8090-C61604335648}" srcOrd="13" destOrd="0" presId="urn:microsoft.com/office/officeart/2005/8/layout/hList9"/>
    <dgm:cxn modelId="{F72BA92D-3C84-4300-A8EA-A366961F8ECC}" type="presParOf" srcId="{F992D456-837C-4A8B-88DC-F001E1FFE606}" destId="{B0E734EB-1413-434B-8EAB-45B23420C451}" srcOrd="14" destOrd="0" presId="urn:microsoft.com/office/officeart/2005/8/layout/hList9"/>
    <dgm:cxn modelId="{5786419C-BDCA-4CCB-8AC1-05BAF7D4C3D4}" type="presParOf" srcId="{F992D456-837C-4A8B-88DC-F001E1FFE606}" destId="{ACA0C530-5392-45B2-B878-1FBCDAF2FD41}" srcOrd="15" destOrd="0" presId="urn:microsoft.com/office/officeart/2005/8/layout/hList9"/>
    <dgm:cxn modelId="{D607C85E-DDAE-471C-B389-43A0C0585AA6}" type="presParOf" srcId="{F992D456-837C-4A8B-88DC-F001E1FFE606}" destId="{B7C97824-7FC7-4D23-84E1-D138E3CF6663}" srcOrd="16" destOrd="0" presId="urn:microsoft.com/office/officeart/2005/8/layout/hList9"/>
    <dgm:cxn modelId="{887F9D6E-6D0E-451C-BE9A-21FB22F45F4F}" type="presParOf" srcId="{B7C97824-7FC7-4D23-84E1-D138E3CF6663}" destId="{B6DEE68E-175A-4F4F-AAEC-5B51024CC076}" srcOrd="0" destOrd="0" presId="urn:microsoft.com/office/officeart/2005/8/layout/hList9"/>
    <dgm:cxn modelId="{C3B5152A-3486-4B39-84D9-9E073B113C22}" type="presParOf" srcId="{B7C97824-7FC7-4D23-84E1-D138E3CF6663}" destId="{6F13D7E5-749B-4786-B324-007177757D3A}" srcOrd="1" destOrd="0" presId="urn:microsoft.com/office/officeart/2005/8/layout/hList9"/>
    <dgm:cxn modelId="{DE6BC3F6-8535-46D7-BA8C-0EFBDE533400}" type="presParOf" srcId="{6F13D7E5-749B-4786-B324-007177757D3A}" destId="{90601412-AF11-4E6C-830D-26C038066A30}" srcOrd="0" destOrd="0" presId="urn:microsoft.com/office/officeart/2005/8/layout/hList9"/>
    <dgm:cxn modelId="{D860C666-0F30-44BC-9A0C-A3035FC5D34D}" type="presParOf" srcId="{6F13D7E5-749B-4786-B324-007177757D3A}" destId="{132930E7-723E-4CF3-8370-8F3EC47AB303}" srcOrd="1" destOrd="0" presId="urn:microsoft.com/office/officeart/2005/8/layout/hList9"/>
    <dgm:cxn modelId="{AB144269-0457-4E8A-BAA1-498FC62DEB9C}" type="presParOf" srcId="{B7C97824-7FC7-4D23-84E1-D138E3CF6663}" destId="{FD55AEB1-1E36-440D-B5F3-0D9F9CE7A63D}" srcOrd="2" destOrd="0" presId="urn:microsoft.com/office/officeart/2005/8/layout/hList9"/>
    <dgm:cxn modelId="{46D1022A-E66D-4BC4-8E8E-5EC6CB125DDF}" type="presParOf" srcId="{FD55AEB1-1E36-440D-B5F3-0D9F9CE7A63D}" destId="{6A958670-B17A-4423-81E7-C11C95B0ED63}" srcOrd="0" destOrd="0" presId="urn:microsoft.com/office/officeart/2005/8/layout/hList9"/>
    <dgm:cxn modelId="{559FCC9A-0372-4330-8470-6DA6B21E5DAE}" type="presParOf" srcId="{FD55AEB1-1E36-440D-B5F3-0D9F9CE7A63D}" destId="{F34E0067-7F7F-4E40-BF0D-D9B27FF6AF0F}" srcOrd="1" destOrd="0" presId="urn:microsoft.com/office/officeart/2005/8/layout/hList9"/>
    <dgm:cxn modelId="{0EEB1E1F-A3E5-4C1C-AE63-FCE7784E8B10}" type="presParOf" srcId="{B7C97824-7FC7-4D23-84E1-D138E3CF6663}" destId="{18FFCD63-CA80-49F9-92B9-01EC98614820}" srcOrd="3" destOrd="0" presId="urn:microsoft.com/office/officeart/2005/8/layout/hList9"/>
    <dgm:cxn modelId="{4708DBB1-4B4B-47D6-87CA-1982FEB8235F}" type="presParOf" srcId="{18FFCD63-CA80-49F9-92B9-01EC98614820}" destId="{4B5CE437-A8BA-4074-89CD-52058C2B55DF}" srcOrd="0" destOrd="0" presId="urn:microsoft.com/office/officeart/2005/8/layout/hList9"/>
    <dgm:cxn modelId="{E26814DF-B8D6-48A5-9FBB-33D337EB6DD9}" type="presParOf" srcId="{18FFCD63-CA80-49F9-92B9-01EC98614820}" destId="{C1D92D21-8E17-4B6D-B33D-55B536BBC602}" srcOrd="1" destOrd="0" presId="urn:microsoft.com/office/officeart/2005/8/layout/hList9"/>
    <dgm:cxn modelId="{F41D987C-0419-4EC7-A4F3-F75ECA683B0B}" type="presParOf" srcId="{B7C97824-7FC7-4D23-84E1-D138E3CF6663}" destId="{43EBCD51-B11F-4EF8-8F3E-021E95A557F1}" srcOrd="4" destOrd="0" presId="urn:microsoft.com/office/officeart/2005/8/layout/hList9"/>
    <dgm:cxn modelId="{3A000F32-BD7F-4B36-A793-EEFB2B78A8BE}" type="presParOf" srcId="{43EBCD51-B11F-4EF8-8F3E-021E95A557F1}" destId="{0ED6D342-C3F6-4C88-A4F4-FA4D674857CF}" srcOrd="0" destOrd="0" presId="urn:microsoft.com/office/officeart/2005/8/layout/hList9"/>
    <dgm:cxn modelId="{EFE1B08A-9720-4D4E-8969-EFECB5106F38}" type="presParOf" srcId="{43EBCD51-B11F-4EF8-8F3E-021E95A557F1}" destId="{473E6110-E435-492F-9CA1-CACCCDBB16E0}" srcOrd="1" destOrd="0" presId="urn:microsoft.com/office/officeart/2005/8/layout/hList9"/>
    <dgm:cxn modelId="{9C99B65D-25D1-4A68-AE25-EBE47E551052}" type="presParOf" srcId="{F992D456-837C-4A8B-88DC-F001E1FFE606}" destId="{A81DF8DF-50ED-40F0-B3D1-C9728192C39C}" srcOrd="17" destOrd="0" presId="urn:microsoft.com/office/officeart/2005/8/layout/hList9"/>
    <dgm:cxn modelId="{02F09E08-B9CE-4123-8AD2-0D0244ED5D10}" type="presParOf" srcId="{F992D456-837C-4A8B-88DC-F001E1FFE606}" destId="{4A2AE2E0-D12D-47C9-8304-7D8838848B82}" srcOrd="18" destOrd="0" presId="urn:microsoft.com/office/officeart/2005/8/layout/hList9"/>
    <dgm:cxn modelId="{0C587D78-D33A-4987-AB49-16C13FFF6167}" type="presParOf" srcId="{F992D456-837C-4A8B-88DC-F001E1FFE606}" destId="{21AAFFA2-C72D-4372-8AF8-83C022DA94A3}" srcOrd="19" destOrd="0" presId="urn:microsoft.com/office/officeart/2005/8/layout/hList9"/>
    <dgm:cxn modelId="{8B0A7180-A3A3-460B-ADB9-38255B765309}" type="presParOf" srcId="{F992D456-837C-4A8B-88DC-F001E1FFE606}" destId="{2B59237F-B924-4AB9-BFC6-9AC4F33F430F}" srcOrd="20" destOrd="0" presId="urn:microsoft.com/office/officeart/2005/8/layout/hList9"/>
    <dgm:cxn modelId="{F2195F41-E916-42D2-9589-9BD734029A61}" type="presParOf" srcId="{F992D456-837C-4A8B-88DC-F001E1FFE606}" destId="{C7C25D48-AF6B-4DB0-9476-B63BB0765AB1}" srcOrd="21" destOrd="0" presId="urn:microsoft.com/office/officeart/2005/8/layout/hList9"/>
    <dgm:cxn modelId="{F3DEDAB4-1ACD-4665-862A-06FA3D230092}" type="presParOf" srcId="{C7C25D48-AF6B-4DB0-9476-B63BB0765AB1}" destId="{67D4E71A-0B12-44DE-8F5E-0630C59A3148}" srcOrd="0" destOrd="0" presId="urn:microsoft.com/office/officeart/2005/8/layout/hList9"/>
    <dgm:cxn modelId="{7C8CAEB0-A019-4367-875D-7D1D341B916F}" type="presParOf" srcId="{C7C25D48-AF6B-4DB0-9476-B63BB0765AB1}" destId="{CDDBC0BF-72A8-41F9-9118-8815256770BD}" srcOrd="1" destOrd="0" presId="urn:microsoft.com/office/officeart/2005/8/layout/hList9"/>
    <dgm:cxn modelId="{C512F523-6AC4-4E77-8088-D3A917AD216A}" type="presParOf" srcId="{CDDBC0BF-72A8-41F9-9118-8815256770BD}" destId="{243CD78F-178B-402B-B619-0D0FB3428115}" srcOrd="0" destOrd="0" presId="urn:microsoft.com/office/officeart/2005/8/layout/hList9"/>
    <dgm:cxn modelId="{DD39FE58-7BDC-47A6-BD46-D9AD9BD8C2DB}" type="presParOf" srcId="{CDDBC0BF-72A8-41F9-9118-8815256770BD}" destId="{E3F0B2E4-33A7-4781-AE26-A52EE265E722}" srcOrd="1" destOrd="0" presId="urn:microsoft.com/office/officeart/2005/8/layout/hList9"/>
    <dgm:cxn modelId="{9AB3E190-C61C-4190-B492-56CA1C2904F4}" type="presParOf" srcId="{C7C25D48-AF6B-4DB0-9476-B63BB0765AB1}" destId="{9237E4FF-D42F-42D4-B8F5-89D497EBA2D4}" srcOrd="2" destOrd="0" presId="urn:microsoft.com/office/officeart/2005/8/layout/hList9"/>
    <dgm:cxn modelId="{BF75855C-B9F6-43E1-B49B-B7AD51FE1F2F}" type="presParOf" srcId="{9237E4FF-D42F-42D4-B8F5-89D497EBA2D4}" destId="{318F6A75-7FA8-433B-8E14-54A7C78CD557}" srcOrd="0" destOrd="0" presId="urn:microsoft.com/office/officeart/2005/8/layout/hList9"/>
    <dgm:cxn modelId="{16CDAAFC-390B-4A0D-AAC6-7F9E15A8FD84}" type="presParOf" srcId="{9237E4FF-D42F-42D4-B8F5-89D497EBA2D4}" destId="{0C8F6B53-388A-40C6-9F4C-DCFFAADBCA77}" srcOrd="1" destOrd="0" presId="urn:microsoft.com/office/officeart/2005/8/layout/hList9"/>
    <dgm:cxn modelId="{75C74881-9748-46C7-999C-4CF174C376F0}" type="presParOf" srcId="{C7C25D48-AF6B-4DB0-9476-B63BB0765AB1}" destId="{37F02C2F-943B-4892-870C-62B1982F9315}" srcOrd="3" destOrd="0" presId="urn:microsoft.com/office/officeart/2005/8/layout/hList9"/>
    <dgm:cxn modelId="{6E9F6C04-A26B-4375-B63D-F329BBC1C910}" type="presParOf" srcId="{37F02C2F-943B-4892-870C-62B1982F9315}" destId="{A533B4E5-CF39-4694-B3F6-2AAA8365D969}" srcOrd="0" destOrd="0" presId="urn:microsoft.com/office/officeart/2005/8/layout/hList9"/>
    <dgm:cxn modelId="{3293D221-3700-46B8-9DBC-A2F8ED506636}" type="presParOf" srcId="{37F02C2F-943B-4892-870C-62B1982F9315}" destId="{1CE23BE2-8F34-4633-8E5C-7049622CAE40}" srcOrd="1" destOrd="0" presId="urn:microsoft.com/office/officeart/2005/8/layout/hList9"/>
    <dgm:cxn modelId="{B959F1B9-AA23-4544-8CB2-01B83F8FDD36}" type="presParOf" srcId="{C7C25D48-AF6B-4DB0-9476-B63BB0765AB1}" destId="{F54F74C0-8CA9-4106-B6DB-69E3C5ABE56B}" srcOrd="4" destOrd="0" presId="urn:microsoft.com/office/officeart/2005/8/layout/hList9"/>
    <dgm:cxn modelId="{43A2304D-B9B1-4804-AB4C-E0E85A22AEC2}" type="presParOf" srcId="{F54F74C0-8CA9-4106-B6DB-69E3C5ABE56B}" destId="{C68CEBDB-FB6E-483F-A72F-B1B4AC997FCE}" srcOrd="0" destOrd="0" presId="urn:microsoft.com/office/officeart/2005/8/layout/hList9"/>
    <dgm:cxn modelId="{A321AE9B-045B-4685-BE55-1970043EBFB9}" type="presParOf" srcId="{F54F74C0-8CA9-4106-B6DB-69E3C5ABE56B}" destId="{A505CEBE-661C-4ADC-B1C4-666154226D9B}" srcOrd="1" destOrd="0" presId="urn:microsoft.com/office/officeart/2005/8/layout/hList9"/>
    <dgm:cxn modelId="{13C2ECAC-7BF1-4958-BFA0-798C7191468C}" type="presParOf" srcId="{F992D456-837C-4A8B-88DC-F001E1FFE606}" destId="{F2F9487E-4C06-4F4A-A32C-B6CA40029B6C}" srcOrd="22" destOrd="0" presId="urn:microsoft.com/office/officeart/2005/8/layout/hList9"/>
    <dgm:cxn modelId="{A69818AB-99CB-4F1E-A163-12192578D216}" type="presParOf" srcId="{F992D456-837C-4A8B-88DC-F001E1FFE606}" destId="{34AC0E38-6A4B-478C-B91B-9D8362EDD88A}" srcOrd="2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2D4899A-4B95-4C61-B9D2-5F3FF7804410}"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n-US"/>
        </a:p>
      </dgm:t>
    </dgm:pt>
    <dgm:pt modelId="{A0EB0CDD-A606-4961-B003-BA5C135A940A}">
      <dgm:prSet phldrT="[Text]"/>
      <dgm:spPr/>
      <dgm:t>
        <a:bodyPr/>
        <a:lstStyle/>
        <a:p>
          <a:r>
            <a:rPr lang="en-US" dirty="0"/>
            <a:t>Fall 1 </a:t>
          </a:r>
        </a:p>
      </dgm:t>
    </dgm:pt>
    <dgm:pt modelId="{A37B29ED-E482-4E27-A26A-C93BDBCD5096}" type="parTrans" cxnId="{E1C1A30B-81B4-4DFF-9387-19970B4F4C81}">
      <dgm:prSet/>
      <dgm:spPr/>
      <dgm:t>
        <a:bodyPr/>
        <a:lstStyle/>
        <a:p>
          <a:endParaRPr lang="en-US"/>
        </a:p>
      </dgm:t>
    </dgm:pt>
    <dgm:pt modelId="{1EBB010A-B353-4A04-B889-50F7AABEA48A}" type="sibTrans" cxnId="{E1C1A30B-81B4-4DFF-9387-19970B4F4C81}">
      <dgm:prSet/>
      <dgm:spPr/>
      <dgm:t>
        <a:bodyPr/>
        <a:lstStyle/>
        <a:p>
          <a:endParaRPr lang="en-US"/>
        </a:p>
      </dgm:t>
    </dgm:pt>
    <dgm:pt modelId="{8C3BC7B0-7401-4964-911E-B3B0B7869FC9}">
      <dgm:prSet phldrT="[Text]" custT="1"/>
      <dgm:spPr/>
      <dgm:t>
        <a:bodyPr/>
        <a:lstStyle/>
        <a:p>
          <a:pPr>
            <a:lnSpc>
              <a:spcPct val="100000"/>
            </a:lnSpc>
            <a:spcAft>
              <a:spcPts val="0"/>
            </a:spcAft>
          </a:pPr>
          <a:r>
            <a:rPr lang="en-US" sz="1400" dirty="0"/>
            <a:t>Registrars,</a:t>
          </a:r>
        </a:p>
        <a:p>
          <a:pPr>
            <a:lnSpc>
              <a:spcPct val="100000"/>
            </a:lnSpc>
            <a:spcAft>
              <a:spcPts val="0"/>
            </a:spcAft>
          </a:pPr>
          <a:r>
            <a:rPr lang="en-US" sz="1400" dirty="0"/>
            <a:t>Counselors, and Principals</a:t>
          </a:r>
        </a:p>
      </dgm:t>
    </dgm:pt>
    <dgm:pt modelId="{02C0FF1E-673C-417C-A8B9-DE0AE1348E4C}" type="parTrans" cxnId="{E27A81D3-29ED-4632-97B7-37AE139E185C}">
      <dgm:prSet/>
      <dgm:spPr/>
      <dgm:t>
        <a:bodyPr/>
        <a:lstStyle/>
        <a:p>
          <a:endParaRPr lang="en-US"/>
        </a:p>
      </dgm:t>
    </dgm:pt>
    <dgm:pt modelId="{B8D8AD91-63F6-407C-9613-AF5C35F3BAD5}" type="sibTrans" cxnId="{E27A81D3-29ED-4632-97B7-37AE139E185C}">
      <dgm:prSet/>
      <dgm:spPr/>
      <dgm:t>
        <a:bodyPr/>
        <a:lstStyle/>
        <a:p>
          <a:endParaRPr lang="en-US"/>
        </a:p>
      </dgm:t>
    </dgm:pt>
    <dgm:pt modelId="{4F812671-82FC-4224-9B3C-D656F9FE34FE}">
      <dgm:prSet phldrT="[Text]"/>
      <dgm:spPr/>
      <dgm:t>
        <a:bodyPr/>
        <a:lstStyle/>
        <a:p>
          <a:r>
            <a:rPr lang="en-US" dirty="0"/>
            <a:t>Fall 2</a:t>
          </a:r>
        </a:p>
      </dgm:t>
    </dgm:pt>
    <dgm:pt modelId="{964B7FBE-FD8A-4F16-9DD1-13D91C81C1D2}" type="parTrans" cxnId="{DDA9C214-9F41-4D03-A602-8D9643938AE5}">
      <dgm:prSet/>
      <dgm:spPr/>
      <dgm:t>
        <a:bodyPr/>
        <a:lstStyle/>
        <a:p>
          <a:endParaRPr lang="en-US"/>
        </a:p>
      </dgm:t>
    </dgm:pt>
    <dgm:pt modelId="{0D53E080-C310-4630-931F-BFEAC2E12E37}" type="sibTrans" cxnId="{DDA9C214-9F41-4D03-A602-8D9643938AE5}">
      <dgm:prSet/>
      <dgm:spPr/>
      <dgm:t>
        <a:bodyPr/>
        <a:lstStyle/>
        <a:p>
          <a:endParaRPr lang="en-US"/>
        </a:p>
      </dgm:t>
    </dgm:pt>
    <dgm:pt modelId="{4D79A416-26A6-477E-A331-68F3430B7B55}">
      <dgm:prSet phldrT="[Text]" custT="1"/>
      <dgm:spPr/>
      <dgm:t>
        <a:bodyPr/>
        <a:lstStyle/>
        <a:p>
          <a:r>
            <a:rPr lang="en-US" sz="1400" dirty="0"/>
            <a:t>Curriculum Instruction Directors</a:t>
          </a:r>
        </a:p>
      </dgm:t>
    </dgm:pt>
    <dgm:pt modelId="{C5786510-E6F9-4120-A683-2B4754E900C2}" type="parTrans" cxnId="{D8786C28-0403-4FD7-AA87-83B583A963ED}">
      <dgm:prSet/>
      <dgm:spPr/>
      <dgm:t>
        <a:bodyPr/>
        <a:lstStyle/>
        <a:p>
          <a:endParaRPr lang="en-US"/>
        </a:p>
      </dgm:t>
    </dgm:pt>
    <dgm:pt modelId="{6A2E7C38-8E33-4BEC-8FE2-631182A44385}" type="sibTrans" cxnId="{D8786C28-0403-4FD7-AA87-83B583A963ED}">
      <dgm:prSet/>
      <dgm:spPr/>
      <dgm:t>
        <a:bodyPr/>
        <a:lstStyle/>
        <a:p>
          <a:endParaRPr lang="en-US"/>
        </a:p>
      </dgm:t>
    </dgm:pt>
    <dgm:pt modelId="{62CE63EB-4893-4A33-B46B-971766068925}">
      <dgm:prSet phldrT="[Text]" custT="1"/>
      <dgm:spPr/>
      <dgm:t>
        <a:bodyPr/>
        <a:lstStyle/>
        <a:p>
          <a:r>
            <a:rPr lang="en-US" sz="1400" dirty="0"/>
            <a:t>Credential Analysts</a:t>
          </a:r>
        </a:p>
      </dgm:t>
    </dgm:pt>
    <dgm:pt modelId="{B65A6BBF-1AD4-4BE3-A8F0-C4D511526894}" type="parTrans" cxnId="{2A221B49-1630-44BE-831F-6B733BEFF352}">
      <dgm:prSet/>
      <dgm:spPr/>
      <dgm:t>
        <a:bodyPr/>
        <a:lstStyle/>
        <a:p>
          <a:endParaRPr lang="en-US"/>
        </a:p>
      </dgm:t>
    </dgm:pt>
    <dgm:pt modelId="{0D8A524F-22D6-4241-8B89-F884028EF31C}" type="sibTrans" cxnId="{2A221B49-1630-44BE-831F-6B733BEFF352}">
      <dgm:prSet/>
      <dgm:spPr/>
      <dgm:t>
        <a:bodyPr/>
        <a:lstStyle/>
        <a:p>
          <a:endParaRPr lang="en-US"/>
        </a:p>
      </dgm:t>
    </dgm:pt>
    <dgm:pt modelId="{2B8B1773-68C9-4B12-97D6-098E9DFC6144}">
      <dgm:prSet custT="1"/>
      <dgm:spPr/>
      <dgm:t>
        <a:bodyPr/>
        <a:lstStyle/>
        <a:p>
          <a:r>
            <a:rPr lang="en-US" sz="1400" dirty="0"/>
            <a:t>Human Resources</a:t>
          </a:r>
        </a:p>
        <a:p>
          <a:r>
            <a:rPr lang="en-US" sz="1400" dirty="0"/>
            <a:t>Staff</a:t>
          </a:r>
        </a:p>
      </dgm:t>
    </dgm:pt>
    <dgm:pt modelId="{A0A42B5B-C123-44C0-A41D-1052BEA96672}" type="parTrans" cxnId="{08998003-AEFC-4EF8-B12D-BE08F9EB951C}">
      <dgm:prSet/>
      <dgm:spPr/>
      <dgm:t>
        <a:bodyPr/>
        <a:lstStyle/>
        <a:p>
          <a:endParaRPr lang="en-US"/>
        </a:p>
      </dgm:t>
    </dgm:pt>
    <dgm:pt modelId="{FB07338D-073A-41EA-A6BA-1E29BC07EA97}" type="sibTrans" cxnId="{08998003-AEFC-4EF8-B12D-BE08F9EB951C}">
      <dgm:prSet/>
      <dgm:spPr/>
      <dgm:t>
        <a:bodyPr/>
        <a:lstStyle/>
        <a:p>
          <a:endParaRPr lang="en-US"/>
        </a:p>
      </dgm:t>
    </dgm:pt>
    <dgm:pt modelId="{99ABBB90-8EF9-4A8E-BDCA-BE5F2A127D1E}">
      <dgm:prSet/>
      <dgm:spPr/>
      <dgm:t>
        <a:bodyPr/>
        <a:lstStyle/>
        <a:p>
          <a:r>
            <a:rPr lang="en-US" dirty="0"/>
            <a:t>EOY 1</a:t>
          </a:r>
        </a:p>
      </dgm:t>
    </dgm:pt>
    <dgm:pt modelId="{7E7521AA-9A97-4866-AAC6-8619EFF532FF}" type="parTrans" cxnId="{9EAFDA22-9D71-401F-B491-5CB2EC0C3493}">
      <dgm:prSet/>
      <dgm:spPr/>
      <dgm:t>
        <a:bodyPr/>
        <a:lstStyle/>
        <a:p>
          <a:endParaRPr lang="en-US"/>
        </a:p>
      </dgm:t>
    </dgm:pt>
    <dgm:pt modelId="{242E9804-39E4-446D-8406-C6AC911B04A0}" type="sibTrans" cxnId="{9EAFDA22-9D71-401F-B491-5CB2EC0C3493}">
      <dgm:prSet/>
      <dgm:spPr/>
      <dgm:t>
        <a:bodyPr/>
        <a:lstStyle/>
        <a:p>
          <a:endParaRPr lang="en-US"/>
        </a:p>
      </dgm:t>
    </dgm:pt>
    <dgm:pt modelId="{7F41006E-8F2B-4605-B491-FC8268334A37}">
      <dgm:prSet/>
      <dgm:spPr/>
      <dgm:t>
        <a:bodyPr/>
        <a:lstStyle/>
        <a:p>
          <a:r>
            <a:rPr lang="en-US" dirty="0"/>
            <a:t>EOY 2</a:t>
          </a:r>
        </a:p>
      </dgm:t>
    </dgm:pt>
    <dgm:pt modelId="{90BBE16E-7998-4AAC-AFA5-44CD67377110}" type="parTrans" cxnId="{9FD67ABA-8E1A-412C-B9CA-8ED3F3F7F188}">
      <dgm:prSet/>
      <dgm:spPr/>
      <dgm:t>
        <a:bodyPr/>
        <a:lstStyle/>
        <a:p>
          <a:endParaRPr lang="en-US"/>
        </a:p>
      </dgm:t>
    </dgm:pt>
    <dgm:pt modelId="{E63A3D78-BFE8-4D67-99DB-CC49D757FC44}" type="sibTrans" cxnId="{9FD67ABA-8E1A-412C-B9CA-8ED3F3F7F188}">
      <dgm:prSet/>
      <dgm:spPr/>
      <dgm:t>
        <a:bodyPr/>
        <a:lstStyle/>
        <a:p>
          <a:endParaRPr lang="en-US"/>
        </a:p>
      </dgm:t>
    </dgm:pt>
    <dgm:pt modelId="{BC5DE2F9-3BF8-47B0-9C1D-B816617F0298}">
      <dgm:prSet/>
      <dgm:spPr/>
      <dgm:t>
        <a:bodyPr/>
        <a:lstStyle/>
        <a:p>
          <a:r>
            <a:rPr lang="en-US" dirty="0"/>
            <a:t>EOY 3</a:t>
          </a:r>
        </a:p>
      </dgm:t>
    </dgm:pt>
    <dgm:pt modelId="{D273D3E5-4ECC-45FA-9CCC-C1568ADAE9B7}" type="parTrans" cxnId="{DFE2087A-2D26-4DC2-8264-C576F21F4744}">
      <dgm:prSet/>
      <dgm:spPr/>
      <dgm:t>
        <a:bodyPr/>
        <a:lstStyle/>
        <a:p>
          <a:endParaRPr lang="en-US"/>
        </a:p>
      </dgm:t>
    </dgm:pt>
    <dgm:pt modelId="{578A4DBD-1C78-46F4-80E3-5EDE5EE6DDCB}" type="sibTrans" cxnId="{DFE2087A-2D26-4DC2-8264-C576F21F4744}">
      <dgm:prSet/>
      <dgm:spPr/>
      <dgm:t>
        <a:bodyPr/>
        <a:lstStyle/>
        <a:p>
          <a:endParaRPr lang="en-US"/>
        </a:p>
      </dgm:t>
    </dgm:pt>
    <dgm:pt modelId="{648F41A3-6011-4641-A186-A9B94750782A}">
      <dgm:prSet/>
      <dgm:spPr/>
      <dgm:t>
        <a:bodyPr/>
        <a:lstStyle/>
        <a:p>
          <a:r>
            <a:rPr lang="en-US" dirty="0"/>
            <a:t>EOY 4</a:t>
          </a:r>
        </a:p>
      </dgm:t>
    </dgm:pt>
    <dgm:pt modelId="{43651970-673F-479D-A655-E2333CDBCFF1}" type="parTrans" cxnId="{0C3B7888-D413-4DD5-A817-1C78740466BC}">
      <dgm:prSet/>
      <dgm:spPr/>
      <dgm:t>
        <a:bodyPr/>
        <a:lstStyle/>
        <a:p>
          <a:endParaRPr lang="en-US"/>
        </a:p>
      </dgm:t>
    </dgm:pt>
    <dgm:pt modelId="{FC3501E6-A7BB-455A-A7EA-EB81E839BABE}" type="sibTrans" cxnId="{0C3B7888-D413-4DD5-A817-1C78740466BC}">
      <dgm:prSet/>
      <dgm:spPr/>
      <dgm:t>
        <a:bodyPr/>
        <a:lstStyle/>
        <a:p>
          <a:endParaRPr lang="en-US"/>
        </a:p>
      </dgm:t>
    </dgm:pt>
    <dgm:pt modelId="{6271C120-91A3-4515-9BE7-11004B930DAA}">
      <dgm:prSet custT="1"/>
      <dgm:spPr/>
      <dgm:t>
        <a:bodyPr/>
        <a:lstStyle/>
        <a:p>
          <a:r>
            <a:rPr lang="en-US" sz="1400" dirty="0"/>
            <a:t>Special Education Staff</a:t>
          </a:r>
        </a:p>
      </dgm:t>
    </dgm:pt>
    <dgm:pt modelId="{E19E09EC-CCF1-4363-86A8-55288EC7D47F}" type="parTrans" cxnId="{5E8AA0B0-0EDE-449A-BDB9-9AF32A6BB60B}">
      <dgm:prSet/>
      <dgm:spPr/>
      <dgm:t>
        <a:bodyPr/>
        <a:lstStyle/>
        <a:p>
          <a:endParaRPr lang="en-US"/>
        </a:p>
      </dgm:t>
    </dgm:pt>
    <dgm:pt modelId="{89298FAF-F873-49BE-801D-E726FDB6A47C}" type="sibTrans" cxnId="{5E8AA0B0-0EDE-449A-BDB9-9AF32A6BB60B}">
      <dgm:prSet/>
      <dgm:spPr/>
      <dgm:t>
        <a:bodyPr/>
        <a:lstStyle/>
        <a:p>
          <a:endParaRPr lang="en-US"/>
        </a:p>
      </dgm:t>
    </dgm:pt>
    <dgm:pt modelId="{932257F4-C7BE-4A38-999E-8EBF4E9CDF96}">
      <dgm:prSet custT="1"/>
      <dgm:spPr/>
      <dgm:t>
        <a:bodyPr/>
        <a:lstStyle/>
        <a:p>
          <a:r>
            <a:rPr lang="en-US" sz="1400" dirty="0"/>
            <a:t>SELPA Directors</a:t>
          </a:r>
        </a:p>
      </dgm:t>
    </dgm:pt>
    <dgm:pt modelId="{095EC560-C6FF-4B1B-B6CA-26D7DFD3B114}" type="parTrans" cxnId="{E7777E50-3095-45B2-9114-D26021389454}">
      <dgm:prSet/>
      <dgm:spPr/>
      <dgm:t>
        <a:bodyPr/>
        <a:lstStyle/>
        <a:p>
          <a:endParaRPr lang="en-US"/>
        </a:p>
      </dgm:t>
    </dgm:pt>
    <dgm:pt modelId="{9882D8BB-0FAC-4E51-B358-25566BA46E2D}" type="sibTrans" cxnId="{E7777E50-3095-45B2-9114-D26021389454}">
      <dgm:prSet/>
      <dgm:spPr/>
      <dgm:t>
        <a:bodyPr/>
        <a:lstStyle/>
        <a:p>
          <a:endParaRPr lang="en-US"/>
        </a:p>
      </dgm:t>
    </dgm:pt>
    <dgm:pt modelId="{2408BF2E-AF9C-45C8-813A-23E406472122}">
      <dgm:prSet custT="1"/>
      <dgm:spPr/>
      <dgm:t>
        <a:bodyPr/>
        <a:lstStyle/>
        <a:p>
          <a:r>
            <a:rPr lang="en-US" sz="1400" dirty="0"/>
            <a:t>EL Services Staff</a:t>
          </a:r>
        </a:p>
      </dgm:t>
    </dgm:pt>
    <dgm:pt modelId="{0A1E3BF1-57D2-4799-99CA-7DACF2C07CD2}" type="parTrans" cxnId="{D51099CD-804E-4EF3-B32A-AA700FF8A7DC}">
      <dgm:prSet/>
      <dgm:spPr/>
      <dgm:t>
        <a:bodyPr/>
        <a:lstStyle/>
        <a:p>
          <a:endParaRPr lang="en-US"/>
        </a:p>
      </dgm:t>
    </dgm:pt>
    <dgm:pt modelId="{51EEB83A-BA73-4028-82D1-41BCE77192BD}" type="sibTrans" cxnId="{D51099CD-804E-4EF3-B32A-AA700FF8A7DC}">
      <dgm:prSet/>
      <dgm:spPr/>
      <dgm:t>
        <a:bodyPr/>
        <a:lstStyle/>
        <a:p>
          <a:endParaRPr lang="en-US"/>
        </a:p>
      </dgm:t>
    </dgm:pt>
    <dgm:pt modelId="{6DACF423-92C3-4CD1-AC86-498DF4FDAC39}">
      <dgm:prSet custT="1"/>
      <dgm:spPr/>
      <dgm:t>
        <a:bodyPr/>
        <a:lstStyle/>
        <a:p>
          <a:r>
            <a:rPr lang="en-US" sz="1400" dirty="0"/>
            <a:t>Program Staff</a:t>
          </a:r>
        </a:p>
      </dgm:t>
    </dgm:pt>
    <dgm:pt modelId="{87C40E90-2F5D-420F-987F-77FD7F704505}" type="parTrans" cxnId="{6A1BE889-8DA5-48E7-8368-177F1EE83738}">
      <dgm:prSet/>
      <dgm:spPr/>
      <dgm:t>
        <a:bodyPr/>
        <a:lstStyle/>
        <a:p>
          <a:endParaRPr lang="en-US"/>
        </a:p>
      </dgm:t>
    </dgm:pt>
    <dgm:pt modelId="{86907146-4D41-4BE9-812D-92F3CECF4A4D}" type="sibTrans" cxnId="{6A1BE889-8DA5-48E7-8368-177F1EE83738}">
      <dgm:prSet/>
      <dgm:spPr/>
      <dgm:t>
        <a:bodyPr/>
        <a:lstStyle/>
        <a:p>
          <a:endParaRPr lang="en-US"/>
        </a:p>
      </dgm:t>
    </dgm:pt>
    <dgm:pt modelId="{36FE1615-191F-44B5-94B2-A62DA603A156}">
      <dgm:prSet custT="1"/>
      <dgm:spPr/>
      <dgm:t>
        <a:bodyPr/>
        <a:lstStyle/>
        <a:p>
          <a:r>
            <a:rPr lang="en-US" sz="1400" dirty="0"/>
            <a:t>Site Staff</a:t>
          </a:r>
        </a:p>
      </dgm:t>
    </dgm:pt>
    <dgm:pt modelId="{C1460F36-3A2A-4D44-94FC-DB49E1EADCFD}" type="parTrans" cxnId="{32E43DF1-F5E2-40E7-9EA1-079F71859ACB}">
      <dgm:prSet/>
      <dgm:spPr/>
      <dgm:t>
        <a:bodyPr/>
        <a:lstStyle/>
        <a:p>
          <a:endParaRPr lang="en-US"/>
        </a:p>
      </dgm:t>
    </dgm:pt>
    <dgm:pt modelId="{4B32063C-F71D-418D-A362-F432DBBCFB8A}" type="sibTrans" cxnId="{32E43DF1-F5E2-40E7-9EA1-079F71859ACB}">
      <dgm:prSet/>
      <dgm:spPr/>
      <dgm:t>
        <a:bodyPr/>
        <a:lstStyle/>
        <a:p>
          <a:endParaRPr lang="en-US"/>
        </a:p>
      </dgm:t>
    </dgm:pt>
    <dgm:pt modelId="{F4B65046-432C-4398-B858-BECA01598B67}">
      <dgm:prSet custT="1"/>
      <dgm:spPr/>
      <dgm:t>
        <a:bodyPr/>
        <a:lstStyle/>
        <a:p>
          <a:r>
            <a:rPr lang="en-US" sz="1400" dirty="0"/>
            <a:t>CTE Staff</a:t>
          </a:r>
        </a:p>
      </dgm:t>
    </dgm:pt>
    <dgm:pt modelId="{B0A00D49-116E-4A84-A50E-CB79962D6E86}" type="parTrans" cxnId="{2D14D60A-7072-4428-B126-2305D6379321}">
      <dgm:prSet/>
      <dgm:spPr/>
      <dgm:t>
        <a:bodyPr/>
        <a:lstStyle/>
        <a:p>
          <a:endParaRPr lang="en-US"/>
        </a:p>
      </dgm:t>
    </dgm:pt>
    <dgm:pt modelId="{143E1373-65FE-4652-94F4-B7B07C66E6C7}" type="sibTrans" cxnId="{2D14D60A-7072-4428-B126-2305D6379321}">
      <dgm:prSet/>
      <dgm:spPr/>
      <dgm:t>
        <a:bodyPr/>
        <a:lstStyle/>
        <a:p>
          <a:endParaRPr lang="en-US"/>
        </a:p>
      </dgm:t>
    </dgm:pt>
    <dgm:pt modelId="{55474998-E40E-4C7A-BCD5-74B635DD1EBC}">
      <dgm:prSet custT="1"/>
      <dgm:spPr/>
      <dgm:t>
        <a:bodyPr/>
        <a:lstStyle/>
        <a:p>
          <a:r>
            <a:rPr lang="en-US" sz="1400" dirty="0"/>
            <a:t>Site Admins</a:t>
          </a:r>
        </a:p>
      </dgm:t>
    </dgm:pt>
    <dgm:pt modelId="{E4CBEC4A-B6DE-42B3-813F-C1B8C54DF441}" type="parTrans" cxnId="{9422F60B-E853-4786-BA11-A562D1B268D1}">
      <dgm:prSet/>
      <dgm:spPr/>
      <dgm:t>
        <a:bodyPr/>
        <a:lstStyle/>
        <a:p>
          <a:endParaRPr lang="en-US"/>
        </a:p>
      </dgm:t>
    </dgm:pt>
    <dgm:pt modelId="{297F4F38-14DC-4274-A734-9B04CCDC24F5}" type="sibTrans" cxnId="{9422F60B-E853-4786-BA11-A562D1B268D1}">
      <dgm:prSet/>
      <dgm:spPr/>
      <dgm:t>
        <a:bodyPr/>
        <a:lstStyle/>
        <a:p>
          <a:endParaRPr lang="en-US"/>
        </a:p>
      </dgm:t>
    </dgm:pt>
    <dgm:pt modelId="{676094C5-A2A9-400B-ACEB-5CAD48766947}">
      <dgm:prSet custT="1"/>
      <dgm:spPr/>
      <dgm:t>
        <a:bodyPr/>
        <a:lstStyle/>
        <a:p>
          <a:r>
            <a:rPr lang="en-US" sz="1400" dirty="0"/>
            <a:t>Site Staff</a:t>
          </a:r>
        </a:p>
      </dgm:t>
    </dgm:pt>
    <dgm:pt modelId="{B44955D7-C6FA-4891-A972-CFD630F15FB5}" type="parTrans" cxnId="{1DA47EB0-743B-4BD0-823B-E2C5F5F3E69F}">
      <dgm:prSet/>
      <dgm:spPr/>
      <dgm:t>
        <a:bodyPr/>
        <a:lstStyle/>
        <a:p>
          <a:endParaRPr lang="en-US"/>
        </a:p>
      </dgm:t>
    </dgm:pt>
    <dgm:pt modelId="{D7B69BC6-3822-4529-81E2-F4AF98E376F5}" type="sibTrans" cxnId="{1DA47EB0-743B-4BD0-823B-E2C5F5F3E69F}">
      <dgm:prSet/>
      <dgm:spPr/>
      <dgm:t>
        <a:bodyPr/>
        <a:lstStyle/>
        <a:p>
          <a:endParaRPr lang="en-US"/>
        </a:p>
      </dgm:t>
    </dgm:pt>
    <dgm:pt modelId="{D3F69F1F-A19F-42AD-BEE0-AB623D2AFE2A}">
      <dgm:prSet custT="1"/>
      <dgm:spPr/>
      <dgm:t>
        <a:bodyPr/>
        <a:lstStyle/>
        <a:p>
          <a:r>
            <a:rPr lang="en-US" sz="1400" dirty="0"/>
            <a:t>Site Staff</a:t>
          </a:r>
        </a:p>
      </dgm:t>
    </dgm:pt>
    <dgm:pt modelId="{1867D15F-BA3E-43BD-BCBB-612BD7EDA42F}" type="parTrans" cxnId="{96631E3F-9FBC-4AA0-B30E-0DC4632318B6}">
      <dgm:prSet/>
      <dgm:spPr/>
      <dgm:t>
        <a:bodyPr/>
        <a:lstStyle/>
        <a:p>
          <a:endParaRPr lang="en-US"/>
        </a:p>
      </dgm:t>
    </dgm:pt>
    <dgm:pt modelId="{FE3729AC-6CF1-4299-8237-DD39AE022AF7}" type="sibTrans" cxnId="{96631E3F-9FBC-4AA0-B30E-0DC4632318B6}">
      <dgm:prSet/>
      <dgm:spPr/>
      <dgm:t>
        <a:bodyPr/>
        <a:lstStyle/>
        <a:p>
          <a:endParaRPr lang="en-US"/>
        </a:p>
      </dgm:t>
    </dgm:pt>
    <dgm:pt modelId="{253C18B4-B38B-4CDC-8194-846E60F6B4CA}">
      <dgm:prSet custT="1"/>
      <dgm:spPr/>
      <dgm:t>
        <a:bodyPr/>
        <a:lstStyle/>
        <a:p>
          <a:r>
            <a:rPr lang="en-US" sz="1400" dirty="0"/>
            <a:t>Attendance Supervisors</a:t>
          </a:r>
        </a:p>
      </dgm:t>
    </dgm:pt>
    <dgm:pt modelId="{AA1CB45C-093D-4772-BB5C-9CA5AA80C76E}" type="parTrans" cxnId="{04230C9E-5C82-4C3E-A9AC-0BCDB730129E}">
      <dgm:prSet/>
      <dgm:spPr/>
      <dgm:t>
        <a:bodyPr/>
        <a:lstStyle/>
        <a:p>
          <a:endParaRPr lang="en-US"/>
        </a:p>
      </dgm:t>
    </dgm:pt>
    <dgm:pt modelId="{AE12B1DD-4902-47E1-9990-FA3E0D382C7E}" type="sibTrans" cxnId="{04230C9E-5C82-4C3E-A9AC-0BCDB730129E}">
      <dgm:prSet/>
      <dgm:spPr/>
      <dgm:t>
        <a:bodyPr/>
        <a:lstStyle/>
        <a:p>
          <a:endParaRPr lang="en-US"/>
        </a:p>
      </dgm:t>
    </dgm:pt>
    <dgm:pt modelId="{84EE8DAF-994C-4E80-BF19-A20D6C3FB07B}">
      <dgm:prSet custT="1"/>
      <dgm:spPr/>
      <dgm:t>
        <a:bodyPr/>
        <a:lstStyle/>
        <a:p>
          <a:r>
            <a:rPr lang="en-US" sz="1400" dirty="0"/>
            <a:t>EL Services Staff</a:t>
          </a:r>
        </a:p>
      </dgm:t>
    </dgm:pt>
    <dgm:pt modelId="{B65E5AA4-833A-4CDE-83D1-F44DD1D52816}" type="parTrans" cxnId="{827536F5-9371-4F2E-9549-4BB1A75888FE}">
      <dgm:prSet/>
      <dgm:spPr/>
      <dgm:t>
        <a:bodyPr/>
        <a:lstStyle/>
        <a:p>
          <a:endParaRPr lang="en-US"/>
        </a:p>
      </dgm:t>
    </dgm:pt>
    <dgm:pt modelId="{1F047D4A-5624-4714-BA59-64F9464840D0}" type="sibTrans" cxnId="{827536F5-9371-4F2E-9549-4BB1A75888FE}">
      <dgm:prSet/>
      <dgm:spPr/>
      <dgm:t>
        <a:bodyPr/>
        <a:lstStyle/>
        <a:p>
          <a:endParaRPr lang="en-US"/>
        </a:p>
      </dgm:t>
    </dgm:pt>
    <dgm:pt modelId="{C0A34B13-4724-424A-A80F-C0736513B478}">
      <dgm:prSet custT="1"/>
      <dgm:spPr/>
      <dgm:t>
        <a:bodyPr/>
        <a:lstStyle/>
        <a:p>
          <a:r>
            <a:rPr lang="en-US" sz="1400" dirty="0"/>
            <a:t>District Admins</a:t>
          </a:r>
        </a:p>
      </dgm:t>
    </dgm:pt>
    <dgm:pt modelId="{DDE7BD6F-CF25-4F5B-B961-158117247876}" type="parTrans" cxnId="{34EFA525-7D4C-4C39-9475-D0805D611CB5}">
      <dgm:prSet/>
      <dgm:spPr/>
      <dgm:t>
        <a:bodyPr/>
        <a:lstStyle/>
        <a:p>
          <a:endParaRPr lang="en-US"/>
        </a:p>
      </dgm:t>
    </dgm:pt>
    <dgm:pt modelId="{67623822-7127-4ED3-A3D2-5BC95B91D5E9}" type="sibTrans" cxnId="{34EFA525-7D4C-4C39-9475-D0805D611CB5}">
      <dgm:prSet/>
      <dgm:spPr/>
      <dgm:t>
        <a:bodyPr/>
        <a:lstStyle/>
        <a:p>
          <a:endParaRPr lang="en-US"/>
        </a:p>
      </dgm:t>
    </dgm:pt>
    <dgm:pt modelId="{11E8A3DF-D582-4661-A488-FAF4341476E8}">
      <dgm:prSet custT="1"/>
      <dgm:spPr/>
      <dgm:t>
        <a:bodyPr/>
        <a:lstStyle/>
        <a:p>
          <a:r>
            <a:rPr lang="en-US" sz="1400" dirty="0"/>
            <a:t>NPS School Staff</a:t>
          </a:r>
        </a:p>
      </dgm:t>
    </dgm:pt>
    <dgm:pt modelId="{088B1153-E7B5-4921-8821-D1B647BB52C6}" type="parTrans" cxnId="{3E3A23C7-C917-4D54-B864-9D66A8EC288C}">
      <dgm:prSet/>
      <dgm:spPr/>
      <dgm:t>
        <a:bodyPr/>
        <a:lstStyle/>
        <a:p>
          <a:endParaRPr lang="en-US"/>
        </a:p>
      </dgm:t>
    </dgm:pt>
    <dgm:pt modelId="{BD746D80-ED52-4E52-B424-A8950C9A900F}" type="sibTrans" cxnId="{3E3A23C7-C917-4D54-B864-9D66A8EC288C}">
      <dgm:prSet/>
      <dgm:spPr/>
      <dgm:t>
        <a:bodyPr/>
        <a:lstStyle/>
        <a:p>
          <a:endParaRPr lang="en-US"/>
        </a:p>
      </dgm:t>
    </dgm:pt>
    <dgm:pt modelId="{679924A4-C0AE-4660-9707-0B903B9E8047}">
      <dgm:prSet custT="1"/>
      <dgm:spPr/>
      <dgm:t>
        <a:bodyPr/>
        <a:lstStyle/>
        <a:p>
          <a:r>
            <a:rPr lang="en-US" sz="1400" dirty="0"/>
            <a:t>Special Education Staff</a:t>
          </a:r>
        </a:p>
      </dgm:t>
    </dgm:pt>
    <dgm:pt modelId="{853084B3-D3E4-47EB-960E-DBF1B889ECB9}" type="parTrans" cxnId="{A0B77C2E-8A4A-4BD8-8C9F-62A17DCD8CE6}">
      <dgm:prSet/>
      <dgm:spPr/>
      <dgm:t>
        <a:bodyPr/>
        <a:lstStyle/>
        <a:p>
          <a:endParaRPr lang="en-US"/>
        </a:p>
      </dgm:t>
    </dgm:pt>
    <dgm:pt modelId="{86F5382C-B5BD-46B8-ADFA-D9FBB4276E0E}" type="sibTrans" cxnId="{A0B77C2E-8A4A-4BD8-8C9F-62A17DCD8CE6}">
      <dgm:prSet/>
      <dgm:spPr/>
      <dgm:t>
        <a:bodyPr/>
        <a:lstStyle/>
        <a:p>
          <a:endParaRPr lang="en-US"/>
        </a:p>
      </dgm:t>
    </dgm:pt>
    <dgm:pt modelId="{3F62CF5B-37C8-4635-BF41-0AC319FA423A}">
      <dgm:prSet custT="1"/>
      <dgm:spPr/>
      <dgm:t>
        <a:bodyPr/>
        <a:lstStyle/>
        <a:p>
          <a:r>
            <a:rPr lang="en-US" sz="1400" dirty="0"/>
            <a:t>Site Staff</a:t>
          </a:r>
        </a:p>
      </dgm:t>
    </dgm:pt>
    <dgm:pt modelId="{43E046E9-BBC8-410C-AC2C-70CCE78E8718}" type="parTrans" cxnId="{A0329697-1574-4F56-A028-CAD7EFC2F650}">
      <dgm:prSet/>
      <dgm:spPr/>
      <dgm:t>
        <a:bodyPr/>
        <a:lstStyle/>
        <a:p>
          <a:endParaRPr lang="en-US"/>
        </a:p>
      </dgm:t>
    </dgm:pt>
    <dgm:pt modelId="{0AB9A864-B554-4554-B3DA-A1D58AB5E965}" type="sibTrans" cxnId="{A0329697-1574-4F56-A028-CAD7EFC2F650}">
      <dgm:prSet/>
      <dgm:spPr/>
      <dgm:t>
        <a:bodyPr/>
        <a:lstStyle/>
        <a:p>
          <a:endParaRPr lang="en-US"/>
        </a:p>
      </dgm:t>
    </dgm:pt>
    <dgm:pt modelId="{21504947-A12A-4AD9-A1B5-2499374F0512}">
      <dgm:prSet custT="1"/>
      <dgm:spPr/>
      <dgm:t>
        <a:bodyPr/>
        <a:lstStyle/>
        <a:p>
          <a:r>
            <a:rPr lang="en-US" sz="1400" dirty="0"/>
            <a:t>Special Education Staff</a:t>
          </a:r>
        </a:p>
      </dgm:t>
    </dgm:pt>
    <dgm:pt modelId="{2597214A-D7B8-4A0F-A65C-2556F77D3121}" type="parTrans" cxnId="{0FD61814-A760-46BA-8564-C8E1C8320CF6}">
      <dgm:prSet/>
      <dgm:spPr/>
      <dgm:t>
        <a:bodyPr/>
        <a:lstStyle/>
        <a:p>
          <a:endParaRPr lang="en-US"/>
        </a:p>
      </dgm:t>
    </dgm:pt>
    <dgm:pt modelId="{446C4022-7F5F-4BB2-91CB-80DD5A340BD5}" type="sibTrans" cxnId="{0FD61814-A760-46BA-8564-C8E1C8320CF6}">
      <dgm:prSet/>
      <dgm:spPr/>
      <dgm:t>
        <a:bodyPr/>
        <a:lstStyle/>
        <a:p>
          <a:endParaRPr lang="en-US"/>
        </a:p>
      </dgm:t>
    </dgm:pt>
    <dgm:pt modelId="{AFD3DFCA-AF25-4DF6-A484-1B2E1AAB9C3E}">
      <dgm:prSet custT="1"/>
      <dgm:spPr/>
      <dgm:t>
        <a:bodyPr/>
        <a:lstStyle/>
        <a:p>
          <a:r>
            <a:rPr lang="en-US" sz="1400" dirty="0"/>
            <a:t>SELPA Directors</a:t>
          </a:r>
        </a:p>
      </dgm:t>
    </dgm:pt>
    <dgm:pt modelId="{7D78ACED-1FB2-4CB1-B8A0-C362CB65EC0D}" type="parTrans" cxnId="{41F4A862-8DB5-425D-8279-081FD34EBB93}">
      <dgm:prSet/>
      <dgm:spPr/>
      <dgm:t>
        <a:bodyPr/>
        <a:lstStyle/>
        <a:p>
          <a:endParaRPr lang="en-US"/>
        </a:p>
      </dgm:t>
    </dgm:pt>
    <dgm:pt modelId="{F102F804-A194-4EEE-931F-D9B85B621FBD}" type="sibTrans" cxnId="{41F4A862-8DB5-425D-8279-081FD34EBB93}">
      <dgm:prSet/>
      <dgm:spPr/>
      <dgm:t>
        <a:bodyPr/>
        <a:lstStyle/>
        <a:p>
          <a:endParaRPr lang="en-US"/>
        </a:p>
      </dgm:t>
    </dgm:pt>
    <dgm:pt modelId="{10FFA931-2084-4C66-8548-60A384C4265E}">
      <dgm:prSet custT="1"/>
      <dgm:spPr/>
      <dgm:t>
        <a:bodyPr/>
        <a:lstStyle/>
        <a:p>
          <a:r>
            <a:rPr lang="en-US" sz="1400" dirty="0"/>
            <a:t>Counselors</a:t>
          </a:r>
        </a:p>
      </dgm:t>
    </dgm:pt>
    <dgm:pt modelId="{172A7696-BE1C-463F-A1E5-B692118A918A}" type="parTrans" cxnId="{5EE70996-FB97-46CA-8535-BB8C3DF2FD5A}">
      <dgm:prSet/>
      <dgm:spPr/>
      <dgm:t>
        <a:bodyPr/>
        <a:lstStyle/>
        <a:p>
          <a:endParaRPr lang="en-US"/>
        </a:p>
      </dgm:t>
    </dgm:pt>
    <dgm:pt modelId="{F5EE66F1-4230-4A52-912E-C47E5F06DFBC}" type="sibTrans" cxnId="{5EE70996-FB97-46CA-8535-BB8C3DF2FD5A}">
      <dgm:prSet/>
      <dgm:spPr/>
      <dgm:t>
        <a:bodyPr/>
        <a:lstStyle/>
        <a:p>
          <a:endParaRPr lang="en-US"/>
        </a:p>
      </dgm:t>
    </dgm:pt>
    <dgm:pt modelId="{95118BD0-610C-4C23-9F66-C02BA75D2AF4}">
      <dgm:prSet custT="1"/>
      <dgm:spPr/>
      <dgm:t>
        <a:bodyPr/>
        <a:lstStyle/>
        <a:p>
          <a:r>
            <a:rPr lang="en-US" sz="1400" dirty="0"/>
            <a:t>Program Staff</a:t>
          </a:r>
        </a:p>
      </dgm:t>
    </dgm:pt>
    <dgm:pt modelId="{872931A0-235A-4568-B224-65D2C4F86B3F}" type="parTrans" cxnId="{F45BEF3E-CA17-42DA-9AE0-737FB22A6A6C}">
      <dgm:prSet/>
      <dgm:spPr/>
      <dgm:t>
        <a:bodyPr/>
        <a:lstStyle/>
        <a:p>
          <a:endParaRPr lang="en-US"/>
        </a:p>
      </dgm:t>
    </dgm:pt>
    <dgm:pt modelId="{AF10C7D2-D0E8-42AA-819A-A970BFDC346E}" type="sibTrans" cxnId="{F45BEF3E-CA17-42DA-9AE0-737FB22A6A6C}">
      <dgm:prSet/>
      <dgm:spPr/>
      <dgm:t>
        <a:bodyPr/>
        <a:lstStyle/>
        <a:p>
          <a:endParaRPr lang="en-US"/>
        </a:p>
      </dgm:t>
    </dgm:pt>
    <dgm:pt modelId="{F73E85B0-8F28-43F5-83F8-6A73EA43CAF5}">
      <dgm:prSet custT="1"/>
      <dgm:spPr/>
      <dgm:t>
        <a:bodyPr/>
        <a:lstStyle/>
        <a:p>
          <a:r>
            <a:rPr lang="en-US" sz="1400" dirty="0"/>
            <a:t>Site Admins</a:t>
          </a:r>
        </a:p>
      </dgm:t>
    </dgm:pt>
    <dgm:pt modelId="{1898DF5A-A66E-455E-8BE5-80E0ADFD5DAD}" type="parTrans" cxnId="{3C708F43-4D10-4CF2-AB66-5DA502F9A889}">
      <dgm:prSet/>
      <dgm:spPr/>
      <dgm:t>
        <a:bodyPr/>
        <a:lstStyle/>
        <a:p>
          <a:endParaRPr lang="en-US"/>
        </a:p>
      </dgm:t>
    </dgm:pt>
    <dgm:pt modelId="{189B663B-151F-4343-96B5-E45D9CC7A96E}" type="sibTrans" cxnId="{3C708F43-4D10-4CF2-AB66-5DA502F9A889}">
      <dgm:prSet/>
      <dgm:spPr/>
      <dgm:t>
        <a:bodyPr/>
        <a:lstStyle/>
        <a:p>
          <a:endParaRPr lang="en-US"/>
        </a:p>
      </dgm:t>
    </dgm:pt>
    <dgm:pt modelId="{43CF1CD5-5943-4FC7-9E79-068053E66EE1}">
      <dgm:prSet custT="1"/>
      <dgm:spPr/>
      <dgm:t>
        <a:bodyPr/>
        <a:lstStyle/>
        <a:p>
          <a:r>
            <a:rPr lang="en-US" sz="1400" dirty="0"/>
            <a:t>EL Services Staff</a:t>
          </a:r>
        </a:p>
      </dgm:t>
    </dgm:pt>
    <dgm:pt modelId="{0CE0BA62-6C32-4DFA-BC97-FD45BE2D503B}" type="parTrans" cxnId="{ACA252C3-FF34-4621-9DC0-6E3D61B3345A}">
      <dgm:prSet/>
      <dgm:spPr/>
      <dgm:t>
        <a:bodyPr/>
        <a:lstStyle/>
        <a:p>
          <a:endParaRPr lang="en-US"/>
        </a:p>
      </dgm:t>
    </dgm:pt>
    <dgm:pt modelId="{30CE6479-FCCE-4B67-828E-9A71215577A5}" type="sibTrans" cxnId="{ACA252C3-FF34-4621-9DC0-6E3D61B3345A}">
      <dgm:prSet/>
      <dgm:spPr/>
      <dgm:t>
        <a:bodyPr/>
        <a:lstStyle/>
        <a:p>
          <a:endParaRPr lang="en-US"/>
        </a:p>
      </dgm:t>
    </dgm:pt>
    <dgm:pt modelId="{F2FA56BB-47FD-40AD-BD4E-03E1986C0F7F}">
      <dgm:prSet custT="1"/>
      <dgm:spPr/>
      <dgm:t>
        <a:bodyPr/>
        <a:lstStyle/>
        <a:p>
          <a:r>
            <a:rPr lang="en-US" sz="1400" dirty="0"/>
            <a:t>NSLP Program Staff</a:t>
          </a:r>
        </a:p>
      </dgm:t>
    </dgm:pt>
    <dgm:pt modelId="{91627CA9-0098-444D-9018-34F3225A0C44}" type="parTrans" cxnId="{2034EA46-8D65-483B-94FE-582F8902E3A3}">
      <dgm:prSet/>
      <dgm:spPr/>
      <dgm:t>
        <a:bodyPr/>
        <a:lstStyle/>
        <a:p>
          <a:endParaRPr lang="en-US"/>
        </a:p>
      </dgm:t>
    </dgm:pt>
    <dgm:pt modelId="{83E8D74E-3106-4BF4-B52F-CCF264ECC764}" type="sibTrans" cxnId="{2034EA46-8D65-483B-94FE-582F8902E3A3}">
      <dgm:prSet/>
      <dgm:spPr/>
      <dgm:t>
        <a:bodyPr/>
        <a:lstStyle/>
        <a:p>
          <a:endParaRPr lang="en-US"/>
        </a:p>
      </dgm:t>
    </dgm:pt>
    <dgm:pt modelId="{BE438EF7-64E8-44EA-979C-FD386D3ED937}">
      <dgm:prSet custT="1"/>
      <dgm:spPr/>
      <dgm:t>
        <a:bodyPr/>
        <a:lstStyle/>
        <a:p>
          <a:r>
            <a:rPr lang="en-US" sz="1400" dirty="0"/>
            <a:t>Site Admins</a:t>
          </a:r>
        </a:p>
      </dgm:t>
    </dgm:pt>
    <dgm:pt modelId="{24CEBF18-35CD-4DB1-941F-021B95EBB214}" type="sibTrans" cxnId="{A8B25843-16CB-443B-B9E5-BE19910FADF2}">
      <dgm:prSet/>
      <dgm:spPr/>
      <dgm:t>
        <a:bodyPr/>
        <a:lstStyle/>
        <a:p>
          <a:endParaRPr lang="en-US"/>
        </a:p>
      </dgm:t>
    </dgm:pt>
    <dgm:pt modelId="{86F50316-55FD-400F-9F01-20B6A2B62C66}" type="parTrans" cxnId="{A8B25843-16CB-443B-B9E5-BE19910FADF2}">
      <dgm:prSet/>
      <dgm:spPr/>
      <dgm:t>
        <a:bodyPr/>
        <a:lstStyle/>
        <a:p>
          <a:endParaRPr lang="en-US"/>
        </a:p>
      </dgm:t>
    </dgm:pt>
    <dgm:pt modelId="{B1936990-B493-42A7-9F63-40AB52FBA231}" type="pres">
      <dgm:prSet presAssocID="{A2D4899A-4B95-4C61-B9D2-5F3FF7804410}" presName="list" presStyleCnt="0">
        <dgm:presLayoutVars>
          <dgm:dir/>
          <dgm:animLvl val="lvl"/>
        </dgm:presLayoutVars>
      </dgm:prSet>
      <dgm:spPr/>
    </dgm:pt>
    <dgm:pt modelId="{E7A2222C-60FA-469A-9482-057779A02DB0}" type="pres">
      <dgm:prSet presAssocID="{A0EB0CDD-A606-4961-B003-BA5C135A940A}" presName="posSpace" presStyleCnt="0"/>
      <dgm:spPr/>
    </dgm:pt>
    <dgm:pt modelId="{23EBEFFF-214C-4AAC-A605-C839A1ED31D2}" type="pres">
      <dgm:prSet presAssocID="{A0EB0CDD-A606-4961-B003-BA5C135A940A}" presName="vertFlow" presStyleCnt="0"/>
      <dgm:spPr/>
    </dgm:pt>
    <dgm:pt modelId="{15CB871F-094C-4EBC-BAB7-FBDD4E290F25}" type="pres">
      <dgm:prSet presAssocID="{A0EB0CDD-A606-4961-B003-BA5C135A940A}" presName="topSpace" presStyleCnt="0"/>
      <dgm:spPr/>
    </dgm:pt>
    <dgm:pt modelId="{9837DB2B-65AC-4B2B-8E13-DEEE9A4A2546}" type="pres">
      <dgm:prSet presAssocID="{A0EB0CDD-A606-4961-B003-BA5C135A940A}" presName="firstComp" presStyleCnt="0"/>
      <dgm:spPr/>
    </dgm:pt>
    <dgm:pt modelId="{5BEBBA8F-CEE3-4BA4-857A-779D499E0577}" type="pres">
      <dgm:prSet presAssocID="{A0EB0CDD-A606-4961-B003-BA5C135A940A}" presName="firstChild" presStyleLbl="bgAccFollowNode1" presStyleIdx="0" presStyleCnt="27" custScaleX="109426" custScaleY="127560" custLinFactNeighborX="13314" custLinFactNeighborY="3121"/>
      <dgm:spPr/>
    </dgm:pt>
    <dgm:pt modelId="{85D8BDD2-4821-4543-8FAC-9A20A39C7D8B}" type="pres">
      <dgm:prSet presAssocID="{A0EB0CDD-A606-4961-B003-BA5C135A940A}" presName="firstChildTx" presStyleLbl="bgAccFollowNode1" presStyleIdx="0" presStyleCnt="27">
        <dgm:presLayoutVars>
          <dgm:bulletEnabled val="1"/>
        </dgm:presLayoutVars>
      </dgm:prSet>
      <dgm:spPr/>
    </dgm:pt>
    <dgm:pt modelId="{CD968852-567A-4B02-8539-9AB67C8DBC28}" type="pres">
      <dgm:prSet presAssocID="{43CF1CD5-5943-4FC7-9E79-068053E66EE1}" presName="comp" presStyleCnt="0"/>
      <dgm:spPr/>
    </dgm:pt>
    <dgm:pt modelId="{5E17FB8D-E818-4408-A53C-47448BDB0EB4}" type="pres">
      <dgm:prSet presAssocID="{43CF1CD5-5943-4FC7-9E79-068053E66EE1}" presName="child" presStyleLbl="bgAccFollowNode1" presStyleIdx="1" presStyleCnt="27" custScaleX="109362" custLinFactNeighborX="13314" custLinFactNeighborY="3121"/>
      <dgm:spPr/>
    </dgm:pt>
    <dgm:pt modelId="{A75D1234-CC06-4318-A1F5-F565B507CBBC}" type="pres">
      <dgm:prSet presAssocID="{43CF1CD5-5943-4FC7-9E79-068053E66EE1}" presName="childTx" presStyleLbl="bgAccFollowNode1" presStyleIdx="1" presStyleCnt="27">
        <dgm:presLayoutVars>
          <dgm:bulletEnabled val="1"/>
        </dgm:presLayoutVars>
      </dgm:prSet>
      <dgm:spPr/>
    </dgm:pt>
    <dgm:pt modelId="{18C37658-F662-4FE0-A41C-83518B7E8D98}" type="pres">
      <dgm:prSet presAssocID="{F2FA56BB-47FD-40AD-BD4E-03E1986C0F7F}" presName="comp" presStyleCnt="0"/>
      <dgm:spPr/>
    </dgm:pt>
    <dgm:pt modelId="{100C3F55-879B-404A-88E0-7A55DA9D56F7}" type="pres">
      <dgm:prSet presAssocID="{F2FA56BB-47FD-40AD-BD4E-03E1986C0F7F}" presName="child" presStyleLbl="bgAccFollowNode1" presStyleIdx="2" presStyleCnt="27" custScaleX="109285" custScaleY="73929" custLinFactNeighborX="13292" custLinFactNeighborY="3121"/>
      <dgm:spPr/>
    </dgm:pt>
    <dgm:pt modelId="{240B7343-885D-42A0-9FF7-D96C1BFED18A}" type="pres">
      <dgm:prSet presAssocID="{F2FA56BB-47FD-40AD-BD4E-03E1986C0F7F}" presName="childTx" presStyleLbl="bgAccFollowNode1" presStyleIdx="2" presStyleCnt="27">
        <dgm:presLayoutVars>
          <dgm:bulletEnabled val="1"/>
        </dgm:presLayoutVars>
      </dgm:prSet>
      <dgm:spPr/>
    </dgm:pt>
    <dgm:pt modelId="{2BE5DDA3-3014-4E4F-BA8B-4D2A8689ED79}" type="pres">
      <dgm:prSet presAssocID="{6271C120-91A3-4515-9BE7-11004B930DAA}" presName="comp" presStyleCnt="0"/>
      <dgm:spPr/>
    </dgm:pt>
    <dgm:pt modelId="{C1287CCC-6813-4227-85BC-E1FC4BE1B523}" type="pres">
      <dgm:prSet presAssocID="{6271C120-91A3-4515-9BE7-11004B930DAA}" presName="child" presStyleLbl="bgAccFollowNode1" presStyleIdx="3" presStyleCnt="27" custScaleX="109111" custLinFactNeighborX="13314" custLinFactNeighborY="3121"/>
      <dgm:spPr/>
    </dgm:pt>
    <dgm:pt modelId="{033200A8-90D7-4741-B93C-BAEA58FF4397}" type="pres">
      <dgm:prSet presAssocID="{6271C120-91A3-4515-9BE7-11004B930DAA}" presName="childTx" presStyleLbl="bgAccFollowNode1" presStyleIdx="3" presStyleCnt="27">
        <dgm:presLayoutVars>
          <dgm:bulletEnabled val="1"/>
        </dgm:presLayoutVars>
      </dgm:prSet>
      <dgm:spPr/>
    </dgm:pt>
    <dgm:pt modelId="{3C42B25D-CDF5-4C7C-8CFE-46001F6A8519}" type="pres">
      <dgm:prSet presAssocID="{932257F4-C7BE-4A38-999E-8EBF4E9CDF96}" presName="comp" presStyleCnt="0"/>
      <dgm:spPr/>
    </dgm:pt>
    <dgm:pt modelId="{63F2CF83-D6FF-4001-A804-C7A46AB2D31B}" type="pres">
      <dgm:prSet presAssocID="{932257F4-C7BE-4A38-999E-8EBF4E9CDF96}" presName="child" presStyleLbl="bgAccFollowNode1" presStyleIdx="4" presStyleCnt="27" custScaleX="109111" custLinFactNeighborX="13314" custLinFactNeighborY="3121"/>
      <dgm:spPr/>
    </dgm:pt>
    <dgm:pt modelId="{5BEC50F9-9034-426F-AB9E-0DE6A6FC7BAC}" type="pres">
      <dgm:prSet presAssocID="{932257F4-C7BE-4A38-999E-8EBF4E9CDF96}" presName="childTx" presStyleLbl="bgAccFollowNode1" presStyleIdx="4" presStyleCnt="27">
        <dgm:presLayoutVars>
          <dgm:bulletEnabled val="1"/>
        </dgm:presLayoutVars>
      </dgm:prSet>
      <dgm:spPr/>
    </dgm:pt>
    <dgm:pt modelId="{E3930752-8A68-4391-860E-46ABB9A8E525}" type="pres">
      <dgm:prSet presAssocID="{A0EB0CDD-A606-4961-B003-BA5C135A940A}" presName="negSpace" presStyleCnt="0"/>
      <dgm:spPr/>
    </dgm:pt>
    <dgm:pt modelId="{1F3AA8C0-8D3F-43D2-93F7-55FFB8AE10DF}" type="pres">
      <dgm:prSet presAssocID="{A0EB0CDD-A606-4961-B003-BA5C135A940A}" presName="circle" presStyleLbl="node1" presStyleIdx="0" presStyleCnt="6"/>
      <dgm:spPr/>
    </dgm:pt>
    <dgm:pt modelId="{ED40F8FB-C9E2-4D6C-BF86-9BFA9D63A82D}" type="pres">
      <dgm:prSet presAssocID="{1EBB010A-B353-4A04-B889-50F7AABEA48A}" presName="transSpace" presStyleCnt="0"/>
      <dgm:spPr/>
    </dgm:pt>
    <dgm:pt modelId="{9003ADF4-F01D-4BFC-A5EF-E62BFAC8A48D}" type="pres">
      <dgm:prSet presAssocID="{4F812671-82FC-4224-9B3C-D656F9FE34FE}" presName="posSpace" presStyleCnt="0"/>
      <dgm:spPr/>
    </dgm:pt>
    <dgm:pt modelId="{B0098FA3-337A-410A-9E2E-68344DE76FC2}" type="pres">
      <dgm:prSet presAssocID="{4F812671-82FC-4224-9B3C-D656F9FE34FE}" presName="vertFlow" presStyleCnt="0"/>
      <dgm:spPr/>
    </dgm:pt>
    <dgm:pt modelId="{1852FD70-6EDB-45D7-91C2-09DBDDC0F251}" type="pres">
      <dgm:prSet presAssocID="{4F812671-82FC-4224-9B3C-D656F9FE34FE}" presName="topSpace" presStyleCnt="0"/>
      <dgm:spPr/>
    </dgm:pt>
    <dgm:pt modelId="{2F9127F4-5E4E-4DE8-AC56-D705185147BF}" type="pres">
      <dgm:prSet presAssocID="{4F812671-82FC-4224-9B3C-D656F9FE34FE}" presName="firstComp" presStyleCnt="0"/>
      <dgm:spPr/>
    </dgm:pt>
    <dgm:pt modelId="{59525D50-93DD-410A-9BFD-39AFD3F65EDB}" type="pres">
      <dgm:prSet presAssocID="{4F812671-82FC-4224-9B3C-D656F9FE34FE}" presName="firstChild" presStyleLbl="bgAccFollowNode1" presStyleIdx="5" presStyleCnt="27" custScaleX="102599" custLinFactNeighborX="3045"/>
      <dgm:spPr/>
    </dgm:pt>
    <dgm:pt modelId="{8C5D5C83-EF93-4BA8-8BBE-E717F458FB23}" type="pres">
      <dgm:prSet presAssocID="{4F812671-82FC-4224-9B3C-D656F9FE34FE}" presName="firstChildTx" presStyleLbl="bgAccFollowNode1" presStyleIdx="5" presStyleCnt="27">
        <dgm:presLayoutVars>
          <dgm:bulletEnabled val="1"/>
        </dgm:presLayoutVars>
      </dgm:prSet>
      <dgm:spPr/>
    </dgm:pt>
    <dgm:pt modelId="{13F29FF4-BE28-4B69-B184-768EB46B912E}" type="pres">
      <dgm:prSet presAssocID="{2B8B1773-68C9-4B12-97D6-098E9DFC6144}" presName="comp" presStyleCnt="0"/>
      <dgm:spPr/>
    </dgm:pt>
    <dgm:pt modelId="{C985B654-20EA-43A4-A835-C76A68036409}" type="pres">
      <dgm:prSet presAssocID="{2B8B1773-68C9-4B12-97D6-098E9DFC6144}" presName="child" presStyleLbl="bgAccFollowNode1" presStyleIdx="6" presStyleCnt="27" custScaleX="102599" custLinFactNeighborX="3045"/>
      <dgm:spPr/>
    </dgm:pt>
    <dgm:pt modelId="{A6771B64-AFB3-459C-8979-CFBEBAEA5120}" type="pres">
      <dgm:prSet presAssocID="{2B8B1773-68C9-4B12-97D6-098E9DFC6144}" presName="childTx" presStyleLbl="bgAccFollowNode1" presStyleIdx="6" presStyleCnt="27">
        <dgm:presLayoutVars>
          <dgm:bulletEnabled val="1"/>
        </dgm:presLayoutVars>
      </dgm:prSet>
      <dgm:spPr/>
    </dgm:pt>
    <dgm:pt modelId="{BF9581C2-039F-4F43-82CB-D1BEE574F73B}" type="pres">
      <dgm:prSet presAssocID="{62CE63EB-4893-4A33-B46B-971766068925}" presName="comp" presStyleCnt="0"/>
      <dgm:spPr/>
    </dgm:pt>
    <dgm:pt modelId="{95D9BED0-D0E6-4433-A3CA-BD6D95D9FF1D}" type="pres">
      <dgm:prSet presAssocID="{62CE63EB-4893-4A33-B46B-971766068925}" presName="child" presStyleLbl="bgAccFollowNode1" presStyleIdx="7" presStyleCnt="27" custScaleX="102599" custLinFactNeighborX="3045"/>
      <dgm:spPr/>
    </dgm:pt>
    <dgm:pt modelId="{B4E8B0D7-4827-4646-BE73-B5C59128C0E2}" type="pres">
      <dgm:prSet presAssocID="{62CE63EB-4893-4A33-B46B-971766068925}" presName="childTx" presStyleLbl="bgAccFollowNode1" presStyleIdx="7" presStyleCnt="27">
        <dgm:presLayoutVars>
          <dgm:bulletEnabled val="1"/>
        </dgm:presLayoutVars>
      </dgm:prSet>
      <dgm:spPr/>
    </dgm:pt>
    <dgm:pt modelId="{522172C9-6995-4BB5-B604-F99FF67CD3F6}" type="pres">
      <dgm:prSet presAssocID="{2408BF2E-AF9C-45C8-813A-23E406472122}" presName="comp" presStyleCnt="0"/>
      <dgm:spPr/>
    </dgm:pt>
    <dgm:pt modelId="{924B00A8-17F9-45CD-9F3F-E37596B3BE4A}" type="pres">
      <dgm:prSet presAssocID="{2408BF2E-AF9C-45C8-813A-23E406472122}" presName="child" presStyleLbl="bgAccFollowNode1" presStyleIdx="8" presStyleCnt="27" custScaleX="102599" custLinFactNeighborX="3045"/>
      <dgm:spPr/>
    </dgm:pt>
    <dgm:pt modelId="{1FA3AE13-246B-45B3-82DB-ECB4723653C7}" type="pres">
      <dgm:prSet presAssocID="{2408BF2E-AF9C-45C8-813A-23E406472122}" presName="childTx" presStyleLbl="bgAccFollowNode1" presStyleIdx="8" presStyleCnt="27">
        <dgm:presLayoutVars>
          <dgm:bulletEnabled val="1"/>
        </dgm:presLayoutVars>
      </dgm:prSet>
      <dgm:spPr/>
    </dgm:pt>
    <dgm:pt modelId="{A3FA22F8-7A17-486B-BFA3-E2B8C6EBAC41}" type="pres">
      <dgm:prSet presAssocID="{6DACF423-92C3-4CD1-AC86-498DF4FDAC39}" presName="comp" presStyleCnt="0"/>
      <dgm:spPr/>
    </dgm:pt>
    <dgm:pt modelId="{2B08686B-650D-4842-8549-08522E2997CD}" type="pres">
      <dgm:prSet presAssocID="{6DACF423-92C3-4CD1-AC86-498DF4FDAC39}" presName="child" presStyleLbl="bgAccFollowNode1" presStyleIdx="9" presStyleCnt="27" custScaleX="102599" custLinFactNeighborX="3045"/>
      <dgm:spPr/>
    </dgm:pt>
    <dgm:pt modelId="{EE27EE82-9707-40A8-B225-FD44EAB7025C}" type="pres">
      <dgm:prSet presAssocID="{6DACF423-92C3-4CD1-AC86-498DF4FDAC39}" presName="childTx" presStyleLbl="bgAccFollowNode1" presStyleIdx="9" presStyleCnt="27">
        <dgm:presLayoutVars>
          <dgm:bulletEnabled val="1"/>
        </dgm:presLayoutVars>
      </dgm:prSet>
      <dgm:spPr/>
    </dgm:pt>
    <dgm:pt modelId="{C6217B0C-E0E2-4C9B-B954-7728E65BB4A9}" type="pres">
      <dgm:prSet presAssocID="{BE438EF7-64E8-44EA-979C-FD386D3ED937}" presName="comp" presStyleCnt="0"/>
      <dgm:spPr/>
    </dgm:pt>
    <dgm:pt modelId="{A5403BCC-4C53-44BD-8496-67BB07E9E3BE}" type="pres">
      <dgm:prSet presAssocID="{BE438EF7-64E8-44EA-979C-FD386D3ED937}" presName="child" presStyleLbl="bgAccFollowNode1" presStyleIdx="10" presStyleCnt="27" custScaleX="102599" custLinFactNeighborX="3045"/>
      <dgm:spPr/>
    </dgm:pt>
    <dgm:pt modelId="{231A271D-1E45-429B-ABD5-CFD598B1E308}" type="pres">
      <dgm:prSet presAssocID="{BE438EF7-64E8-44EA-979C-FD386D3ED937}" presName="childTx" presStyleLbl="bgAccFollowNode1" presStyleIdx="10" presStyleCnt="27">
        <dgm:presLayoutVars>
          <dgm:bulletEnabled val="1"/>
        </dgm:presLayoutVars>
      </dgm:prSet>
      <dgm:spPr/>
    </dgm:pt>
    <dgm:pt modelId="{D79B1C6B-BDDF-4446-B4CA-6CCEFABEBA09}" type="pres">
      <dgm:prSet presAssocID="{4F812671-82FC-4224-9B3C-D656F9FE34FE}" presName="negSpace" presStyleCnt="0"/>
      <dgm:spPr/>
    </dgm:pt>
    <dgm:pt modelId="{A399A9C6-E427-4DA7-BB7F-B5341C356EC7}" type="pres">
      <dgm:prSet presAssocID="{4F812671-82FC-4224-9B3C-D656F9FE34FE}" presName="circle" presStyleLbl="node1" presStyleIdx="1" presStyleCnt="6"/>
      <dgm:spPr/>
    </dgm:pt>
    <dgm:pt modelId="{76554392-7B08-4843-BB85-FA0CD5D25612}" type="pres">
      <dgm:prSet presAssocID="{0D53E080-C310-4630-931F-BFEAC2E12E37}" presName="transSpace" presStyleCnt="0"/>
      <dgm:spPr/>
    </dgm:pt>
    <dgm:pt modelId="{A5AF2CE4-BA15-4606-95B2-E97E8E419556}" type="pres">
      <dgm:prSet presAssocID="{99ABBB90-8EF9-4A8E-BDCA-BE5F2A127D1E}" presName="posSpace" presStyleCnt="0"/>
      <dgm:spPr/>
    </dgm:pt>
    <dgm:pt modelId="{A818DFF6-DD5B-41D9-90FC-AB37C5DABBB0}" type="pres">
      <dgm:prSet presAssocID="{99ABBB90-8EF9-4A8E-BDCA-BE5F2A127D1E}" presName="vertFlow" presStyleCnt="0"/>
      <dgm:spPr/>
    </dgm:pt>
    <dgm:pt modelId="{DB684116-7D7E-4AB5-A9AA-F441015018A0}" type="pres">
      <dgm:prSet presAssocID="{99ABBB90-8EF9-4A8E-BDCA-BE5F2A127D1E}" presName="topSpace" presStyleCnt="0"/>
      <dgm:spPr/>
    </dgm:pt>
    <dgm:pt modelId="{BC8C3EC2-BE9D-43A0-BE02-7B7597A4A47A}" type="pres">
      <dgm:prSet presAssocID="{99ABBB90-8EF9-4A8E-BDCA-BE5F2A127D1E}" presName="firstComp" presStyleCnt="0"/>
      <dgm:spPr/>
    </dgm:pt>
    <dgm:pt modelId="{78648C36-35EC-4EB9-AED7-B985AF66B88B}" type="pres">
      <dgm:prSet presAssocID="{99ABBB90-8EF9-4A8E-BDCA-BE5F2A127D1E}" presName="firstChild" presStyleLbl="bgAccFollowNode1" presStyleIdx="11" presStyleCnt="27" custScaleX="105739" custScaleY="75324" custLinFactNeighborX="9810"/>
      <dgm:spPr/>
    </dgm:pt>
    <dgm:pt modelId="{F9B97ECF-F3E3-4D21-AE9A-E6864B25B855}" type="pres">
      <dgm:prSet presAssocID="{99ABBB90-8EF9-4A8E-BDCA-BE5F2A127D1E}" presName="firstChildTx" presStyleLbl="bgAccFollowNode1" presStyleIdx="11" presStyleCnt="27">
        <dgm:presLayoutVars>
          <dgm:bulletEnabled val="1"/>
        </dgm:presLayoutVars>
      </dgm:prSet>
      <dgm:spPr/>
    </dgm:pt>
    <dgm:pt modelId="{CF790407-031C-47AF-AB8B-2E23822B040B}" type="pres">
      <dgm:prSet presAssocID="{F4B65046-432C-4398-B858-BECA01598B67}" presName="comp" presStyleCnt="0"/>
      <dgm:spPr/>
    </dgm:pt>
    <dgm:pt modelId="{5BBEA7F5-5FA6-4FA5-9C18-03EBF368CFC8}" type="pres">
      <dgm:prSet presAssocID="{F4B65046-432C-4398-B858-BECA01598B67}" presName="child" presStyleLbl="bgAccFollowNode1" presStyleIdx="12" presStyleCnt="27" custScaleX="105739" custScaleY="68832" custLinFactNeighborX="9810"/>
      <dgm:spPr/>
    </dgm:pt>
    <dgm:pt modelId="{DAF850BD-6D43-491F-AE9B-527F5D1A1175}" type="pres">
      <dgm:prSet presAssocID="{F4B65046-432C-4398-B858-BECA01598B67}" presName="childTx" presStyleLbl="bgAccFollowNode1" presStyleIdx="12" presStyleCnt="27">
        <dgm:presLayoutVars>
          <dgm:bulletEnabled val="1"/>
        </dgm:presLayoutVars>
      </dgm:prSet>
      <dgm:spPr/>
    </dgm:pt>
    <dgm:pt modelId="{6F0E11FE-6CF8-4658-AADE-419C1AC9D5A7}" type="pres">
      <dgm:prSet presAssocID="{55474998-E40E-4C7A-BCD5-74B635DD1EBC}" presName="comp" presStyleCnt="0"/>
      <dgm:spPr/>
    </dgm:pt>
    <dgm:pt modelId="{1701DAB5-66CD-4774-8866-F10595F8B800}" type="pres">
      <dgm:prSet presAssocID="{55474998-E40E-4C7A-BCD5-74B635DD1EBC}" presName="child" presStyleLbl="bgAccFollowNode1" presStyleIdx="13" presStyleCnt="27" custScaleX="105739" custScaleY="84186" custLinFactNeighborX="9810"/>
      <dgm:spPr/>
    </dgm:pt>
    <dgm:pt modelId="{294D1837-F806-4325-8538-2A96156B6A91}" type="pres">
      <dgm:prSet presAssocID="{55474998-E40E-4C7A-BCD5-74B635DD1EBC}" presName="childTx" presStyleLbl="bgAccFollowNode1" presStyleIdx="13" presStyleCnt="27">
        <dgm:presLayoutVars>
          <dgm:bulletEnabled val="1"/>
        </dgm:presLayoutVars>
      </dgm:prSet>
      <dgm:spPr/>
    </dgm:pt>
    <dgm:pt modelId="{BCF88983-E1E3-4613-9619-2EA448CFBB75}" type="pres">
      <dgm:prSet presAssocID="{10FFA931-2084-4C66-8548-60A384C4265E}" presName="comp" presStyleCnt="0"/>
      <dgm:spPr/>
    </dgm:pt>
    <dgm:pt modelId="{0C034088-B4BB-486A-8C6C-D7AD542367E5}" type="pres">
      <dgm:prSet presAssocID="{10FFA931-2084-4C66-8548-60A384C4265E}" presName="child" presStyleLbl="bgAccFollowNode1" presStyleIdx="14" presStyleCnt="27" custScaleX="106113" custScaleY="89466" custLinFactNeighborX="9810"/>
      <dgm:spPr/>
    </dgm:pt>
    <dgm:pt modelId="{7BAAE96E-6FA2-4FB7-89BC-2FF903AB02D1}" type="pres">
      <dgm:prSet presAssocID="{10FFA931-2084-4C66-8548-60A384C4265E}" presName="childTx" presStyleLbl="bgAccFollowNode1" presStyleIdx="14" presStyleCnt="27">
        <dgm:presLayoutVars>
          <dgm:bulletEnabled val="1"/>
        </dgm:presLayoutVars>
      </dgm:prSet>
      <dgm:spPr/>
    </dgm:pt>
    <dgm:pt modelId="{D0842BEB-5A78-4261-8630-D2067F12D7F9}" type="pres">
      <dgm:prSet presAssocID="{99ABBB90-8EF9-4A8E-BDCA-BE5F2A127D1E}" presName="negSpace" presStyleCnt="0"/>
      <dgm:spPr/>
    </dgm:pt>
    <dgm:pt modelId="{8245C68C-30F2-4898-A0CC-A66F0474D243}" type="pres">
      <dgm:prSet presAssocID="{99ABBB90-8EF9-4A8E-BDCA-BE5F2A127D1E}" presName="circle" presStyleLbl="node1" presStyleIdx="2" presStyleCnt="6"/>
      <dgm:spPr/>
    </dgm:pt>
    <dgm:pt modelId="{06E0A085-B3AC-4823-B12C-A1F9C0BE41CE}" type="pres">
      <dgm:prSet presAssocID="{242E9804-39E4-446D-8406-C6AC911B04A0}" presName="transSpace" presStyleCnt="0"/>
      <dgm:spPr/>
    </dgm:pt>
    <dgm:pt modelId="{A394C3C7-3F28-4E9E-AE95-13ED7D0A11DE}" type="pres">
      <dgm:prSet presAssocID="{7F41006E-8F2B-4605-B491-FC8268334A37}" presName="posSpace" presStyleCnt="0"/>
      <dgm:spPr/>
    </dgm:pt>
    <dgm:pt modelId="{C838DE52-45BB-4C72-901C-AF636B0757F7}" type="pres">
      <dgm:prSet presAssocID="{7F41006E-8F2B-4605-B491-FC8268334A37}" presName="vertFlow" presStyleCnt="0"/>
      <dgm:spPr/>
    </dgm:pt>
    <dgm:pt modelId="{244EC286-3754-4550-BB8A-5FCA0160ECB1}" type="pres">
      <dgm:prSet presAssocID="{7F41006E-8F2B-4605-B491-FC8268334A37}" presName="topSpace" presStyleCnt="0"/>
      <dgm:spPr/>
    </dgm:pt>
    <dgm:pt modelId="{250E2137-6C8D-4D8C-A01E-F87C8662C245}" type="pres">
      <dgm:prSet presAssocID="{7F41006E-8F2B-4605-B491-FC8268334A37}" presName="firstComp" presStyleCnt="0"/>
      <dgm:spPr/>
    </dgm:pt>
    <dgm:pt modelId="{9EE6E8C0-22D3-4FF6-9ADA-89154F0CF27A}" type="pres">
      <dgm:prSet presAssocID="{7F41006E-8F2B-4605-B491-FC8268334A37}" presName="firstChild" presStyleLbl="bgAccFollowNode1" presStyleIdx="15" presStyleCnt="27"/>
      <dgm:spPr/>
    </dgm:pt>
    <dgm:pt modelId="{A7EAFCA5-2A9C-4DD1-9531-1212BA182C49}" type="pres">
      <dgm:prSet presAssocID="{7F41006E-8F2B-4605-B491-FC8268334A37}" presName="firstChildTx" presStyleLbl="bgAccFollowNode1" presStyleIdx="15" presStyleCnt="27">
        <dgm:presLayoutVars>
          <dgm:bulletEnabled val="1"/>
        </dgm:presLayoutVars>
      </dgm:prSet>
      <dgm:spPr/>
    </dgm:pt>
    <dgm:pt modelId="{FBEEC200-D053-4F0E-A9E2-6EC175A89739}" type="pres">
      <dgm:prSet presAssocID="{95118BD0-610C-4C23-9F66-C02BA75D2AF4}" presName="comp" presStyleCnt="0"/>
      <dgm:spPr/>
    </dgm:pt>
    <dgm:pt modelId="{F51D33FD-F1C1-45FB-B68D-CE32EAA5D544}" type="pres">
      <dgm:prSet presAssocID="{95118BD0-610C-4C23-9F66-C02BA75D2AF4}" presName="child" presStyleLbl="bgAccFollowNode1" presStyleIdx="16" presStyleCnt="27"/>
      <dgm:spPr/>
    </dgm:pt>
    <dgm:pt modelId="{D82DDD38-588A-46FE-9C57-F6839767AC83}" type="pres">
      <dgm:prSet presAssocID="{95118BD0-610C-4C23-9F66-C02BA75D2AF4}" presName="childTx" presStyleLbl="bgAccFollowNode1" presStyleIdx="16" presStyleCnt="27">
        <dgm:presLayoutVars>
          <dgm:bulletEnabled val="1"/>
        </dgm:presLayoutVars>
      </dgm:prSet>
      <dgm:spPr/>
    </dgm:pt>
    <dgm:pt modelId="{0D5B4433-BAA2-4359-BCB9-50DF28DD3840}" type="pres">
      <dgm:prSet presAssocID="{F73E85B0-8F28-43F5-83F8-6A73EA43CAF5}" presName="comp" presStyleCnt="0"/>
      <dgm:spPr/>
    </dgm:pt>
    <dgm:pt modelId="{597FBFF2-8231-44BA-A29A-3BF965B1DFA8}" type="pres">
      <dgm:prSet presAssocID="{F73E85B0-8F28-43F5-83F8-6A73EA43CAF5}" presName="child" presStyleLbl="bgAccFollowNode1" presStyleIdx="17" presStyleCnt="27"/>
      <dgm:spPr/>
    </dgm:pt>
    <dgm:pt modelId="{FD4DCBA6-6EB4-44CE-A327-01E4B0A5E4BF}" type="pres">
      <dgm:prSet presAssocID="{F73E85B0-8F28-43F5-83F8-6A73EA43CAF5}" presName="childTx" presStyleLbl="bgAccFollowNode1" presStyleIdx="17" presStyleCnt="27">
        <dgm:presLayoutVars>
          <dgm:bulletEnabled val="1"/>
        </dgm:presLayoutVars>
      </dgm:prSet>
      <dgm:spPr/>
    </dgm:pt>
    <dgm:pt modelId="{0E0D2768-A164-486E-A84C-F4DE60AE6D1A}" type="pres">
      <dgm:prSet presAssocID="{7F41006E-8F2B-4605-B491-FC8268334A37}" presName="negSpace" presStyleCnt="0"/>
      <dgm:spPr/>
    </dgm:pt>
    <dgm:pt modelId="{27952CB4-2327-4489-BD7A-B472A159252D}" type="pres">
      <dgm:prSet presAssocID="{7F41006E-8F2B-4605-B491-FC8268334A37}" presName="circle" presStyleLbl="node1" presStyleIdx="3" presStyleCnt="6"/>
      <dgm:spPr/>
    </dgm:pt>
    <dgm:pt modelId="{D16382E0-08C9-4CE3-9B5B-88FFCC43B11C}" type="pres">
      <dgm:prSet presAssocID="{E63A3D78-BFE8-4D67-99DB-CC49D757FC44}" presName="transSpace" presStyleCnt="0"/>
      <dgm:spPr/>
    </dgm:pt>
    <dgm:pt modelId="{621A7610-A043-4F2E-BF24-0EA4A3E31F9C}" type="pres">
      <dgm:prSet presAssocID="{BC5DE2F9-3BF8-47B0-9C1D-B816617F0298}" presName="posSpace" presStyleCnt="0"/>
      <dgm:spPr/>
    </dgm:pt>
    <dgm:pt modelId="{83F4FE45-06B2-4CB1-8021-D46314363203}" type="pres">
      <dgm:prSet presAssocID="{BC5DE2F9-3BF8-47B0-9C1D-B816617F0298}" presName="vertFlow" presStyleCnt="0"/>
      <dgm:spPr/>
    </dgm:pt>
    <dgm:pt modelId="{D4D431EF-B954-4463-B69A-84E5D279C1B2}" type="pres">
      <dgm:prSet presAssocID="{BC5DE2F9-3BF8-47B0-9C1D-B816617F0298}" presName="topSpace" presStyleCnt="0"/>
      <dgm:spPr/>
    </dgm:pt>
    <dgm:pt modelId="{375FD3C0-7655-4A7C-B25C-72D9E7329310}" type="pres">
      <dgm:prSet presAssocID="{BC5DE2F9-3BF8-47B0-9C1D-B816617F0298}" presName="firstComp" presStyleCnt="0"/>
      <dgm:spPr/>
    </dgm:pt>
    <dgm:pt modelId="{A5B10AE5-0A13-4218-9362-8302578384C3}" type="pres">
      <dgm:prSet presAssocID="{BC5DE2F9-3BF8-47B0-9C1D-B816617F0298}" presName="firstChild" presStyleLbl="bgAccFollowNode1" presStyleIdx="18" presStyleCnt="27" custScaleX="111448" custLinFactNeighborX="9390"/>
      <dgm:spPr/>
    </dgm:pt>
    <dgm:pt modelId="{31E6D103-B721-4893-880F-D93095D0D7D0}" type="pres">
      <dgm:prSet presAssocID="{BC5DE2F9-3BF8-47B0-9C1D-B816617F0298}" presName="firstChildTx" presStyleLbl="bgAccFollowNode1" presStyleIdx="18" presStyleCnt="27">
        <dgm:presLayoutVars>
          <dgm:bulletEnabled val="1"/>
        </dgm:presLayoutVars>
      </dgm:prSet>
      <dgm:spPr/>
    </dgm:pt>
    <dgm:pt modelId="{EEF54BE4-C8E7-4AD0-9743-A487902C4440}" type="pres">
      <dgm:prSet presAssocID="{253C18B4-B38B-4CDC-8194-846E60F6B4CA}" presName="comp" presStyleCnt="0"/>
      <dgm:spPr/>
    </dgm:pt>
    <dgm:pt modelId="{79AB8834-676C-4928-893A-0470BE3EF83C}" type="pres">
      <dgm:prSet presAssocID="{253C18B4-B38B-4CDC-8194-846E60F6B4CA}" presName="child" presStyleLbl="bgAccFollowNode1" presStyleIdx="19" presStyleCnt="27" custScaleX="111448" custLinFactNeighborX="9390"/>
      <dgm:spPr/>
    </dgm:pt>
    <dgm:pt modelId="{B5AD87AE-CADB-45C5-953E-D0791E8E95B7}" type="pres">
      <dgm:prSet presAssocID="{253C18B4-B38B-4CDC-8194-846E60F6B4CA}" presName="childTx" presStyleLbl="bgAccFollowNode1" presStyleIdx="19" presStyleCnt="27">
        <dgm:presLayoutVars>
          <dgm:bulletEnabled val="1"/>
        </dgm:presLayoutVars>
      </dgm:prSet>
      <dgm:spPr/>
    </dgm:pt>
    <dgm:pt modelId="{89E2AF9F-6648-4B26-B617-048968EB07D4}" type="pres">
      <dgm:prSet presAssocID="{84EE8DAF-994C-4E80-BF19-A20D6C3FB07B}" presName="comp" presStyleCnt="0"/>
      <dgm:spPr/>
    </dgm:pt>
    <dgm:pt modelId="{E98719A2-1FED-4A5D-9F70-945307F585D3}" type="pres">
      <dgm:prSet presAssocID="{84EE8DAF-994C-4E80-BF19-A20D6C3FB07B}" presName="child" presStyleLbl="bgAccFollowNode1" presStyleIdx="20" presStyleCnt="27" custScaleX="111448" custLinFactNeighborX="9390"/>
      <dgm:spPr/>
    </dgm:pt>
    <dgm:pt modelId="{B09648AF-FB03-4283-A968-7BE05E97F1F8}" type="pres">
      <dgm:prSet presAssocID="{84EE8DAF-994C-4E80-BF19-A20D6C3FB07B}" presName="childTx" presStyleLbl="bgAccFollowNode1" presStyleIdx="20" presStyleCnt="27">
        <dgm:presLayoutVars>
          <dgm:bulletEnabled val="1"/>
        </dgm:presLayoutVars>
      </dgm:prSet>
      <dgm:spPr/>
    </dgm:pt>
    <dgm:pt modelId="{09FB624C-201C-47BF-BA1D-E99AC82B87D0}" type="pres">
      <dgm:prSet presAssocID="{C0A34B13-4724-424A-A80F-C0736513B478}" presName="comp" presStyleCnt="0"/>
      <dgm:spPr/>
    </dgm:pt>
    <dgm:pt modelId="{3B09BCE2-F626-476B-A30C-C76CCF4688E7}" type="pres">
      <dgm:prSet presAssocID="{C0A34B13-4724-424A-A80F-C0736513B478}" presName="child" presStyleLbl="bgAccFollowNode1" presStyleIdx="21" presStyleCnt="27" custScaleX="111448" custLinFactNeighborX="9390"/>
      <dgm:spPr/>
    </dgm:pt>
    <dgm:pt modelId="{5189036B-0AF3-4643-A9DD-75E6BCC936F9}" type="pres">
      <dgm:prSet presAssocID="{C0A34B13-4724-424A-A80F-C0736513B478}" presName="childTx" presStyleLbl="bgAccFollowNode1" presStyleIdx="21" presStyleCnt="27">
        <dgm:presLayoutVars>
          <dgm:bulletEnabled val="1"/>
        </dgm:presLayoutVars>
      </dgm:prSet>
      <dgm:spPr/>
    </dgm:pt>
    <dgm:pt modelId="{1E368FF3-4508-49E5-90D3-A41F0E1A2354}" type="pres">
      <dgm:prSet presAssocID="{679924A4-C0AE-4660-9707-0B903B9E8047}" presName="comp" presStyleCnt="0"/>
      <dgm:spPr/>
    </dgm:pt>
    <dgm:pt modelId="{7C9403F9-C85B-42A7-AFD3-2621C2E7B842}" type="pres">
      <dgm:prSet presAssocID="{679924A4-C0AE-4660-9707-0B903B9E8047}" presName="child" presStyleLbl="bgAccFollowNode1" presStyleIdx="22" presStyleCnt="27" custScaleX="111448" custLinFactNeighborX="9390"/>
      <dgm:spPr/>
    </dgm:pt>
    <dgm:pt modelId="{5440E60D-E66D-4FB8-A422-0619B564A830}" type="pres">
      <dgm:prSet presAssocID="{679924A4-C0AE-4660-9707-0B903B9E8047}" presName="childTx" presStyleLbl="bgAccFollowNode1" presStyleIdx="22" presStyleCnt="27">
        <dgm:presLayoutVars>
          <dgm:bulletEnabled val="1"/>
        </dgm:presLayoutVars>
      </dgm:prSet>
      <dgm:spPr/>
    </dgm:pt>
    <dgm:pt modelId="{5EF9DD77-785E-4985-B027-F137712A41F1}" type="pres">
      <dgm:prSet presAssocID="{11E8A3DF-D582-4661-A488-FAF4341476E8}" presName="comp" presStyleCnt="0"/>
      <dgm:spPr/>
    </dgm:pt>
    <dgm:pt modelId="{580ADDAA-19F8-4982-B973-AAE608A25F4A}" type="pres">
      <dgm:prSet presAssocID="{11E8A3DF-D582-4661-A488-FAF4341476E8}" presName="child" presStyleLbl="bgAccFollowNode1" presStyleIdx="23" presStyleCnt="27" custScaleX="111448" custLinFactNeighborX="9390"/>
      <dgm:spPr/>
    </dgm:pt>
    <dgm:pt modelId="{872A1144-5B1A-447B-BB69-2C6B86617C5C}" type="pres">
      <dgm:prSet presAssocID="{11E8A3DF-D582-4661-A488-FAF4341476E8}" presName="childTx" presStyleLbl="bgAccFollowNode1" presStyleIdx="23" presStyleCnt="27">
        <dgm:presLayoutVars>
          <dgm:bulletEnabled val="1"/>
        </dgm:presLayoutVars>
      </dgm:prSet>
      <dgm:spPr/>
    </dgm:pt>
    <dgm:pt modelId="{E382A492-2A46-4A00-BE9F-2E3D9C739C5D}" type="pres">
      <dgm:prSet presAssocID="{BC5DE2F9-3BF8-47B0-9C1D-B816617F0298}" presName="negSpace" presStyleCnt="0"/>
      <dgm:spPr/>
    </dgm:pt>
    <dgm:pt modelId="{22859A4B-C4A5-418F-A82F-CDE8E85B7621}" type="pres">
      <dgm:prSet presAssocID="{BC5DE2F9-3BF8-47B0-9C1D-B816617F0298}" presName="circle" presStyleLbl="node1" presStyleIdx="4" presStyleCnt="6"/>
      <dgm:spPr/>
    </dgm:pt>
    <dgm:pt modelId="{820CE1FB-F552-4509-88AE-761A1DB1F7CD}" type="pres">
      <dgm:prSet presAssocID="{578A4DBD-1C78-46F4-80E3-5EDE5EE6DDCB}" presName="transSpace" presStyleCnt="0"/>
      <dgm:spPr/>
    </dgm:pt>
    <dgm:pt modelId="{9EB4BDC4-9CDC-4069-9281-A86F57E72CB1}" type="pres">
      <dgm:prSet presAssocID="{648F41A3-6011-4641-A186-A9B94750782A}" presName="posSpace" presStyleCnt="0"/>
      <dgm:spPr/>
    </dgm:pt>
    <dgm:pt modelId="{76B264A6-60EA-41EF-8A8D-58B4007794D0}" type="pres">
      <dgm:prSet presAssocID="{648F41A3-6011-4641-A186-A9B94750782A}" presName="vertFlow" presStyleCnt="0"/>
      <dgm:spPr/>
    </dgm:pt>
    <dgm:pt modelId="{CFEC2CA1-5A00-4C80-8079-CC5B43930F35}" type="pres">
      <dgm:prSet presAssocID="{648F41A3-6011-4641-A186-A9B94750782A}" presName="topSpace" presStyleCnt="0"/>
      <dgm:spPr/>
    </dgm:pt>
    <dgm:pt modelId="{1CF7643F-3847-43A9-B390-31E7D7BC2CBF}" type="pres">
      <dgm:prSet presAssocID="{648F41A3-6011-4641-A186-A9B94750782A}" presName="firstComp" presStyleCnt="0"/>
      <dgm:spPr/>
    </dgm:pt>
    <dgm:pt modelId="{590887EC-DB94-4C1B-B47B-846A28EA39D7}" type="pres">
      <dgm:prSet presAssocID="{648F41A3-6011-4641-A186-A9B94750782A}" presName="firstChild" presStyleLbl="bgAccFollowNode1" presStyleIdx="24" presStyleCnt="27"/>
      <dgm:spPr/>
    </dgm:pt>
    <dgm:pt modelId="{AE26F615-8BC0-445F-8FA2-79176E5E9D2D}" type="pres">
      <dgm:prSet presAssocID="{648F41A3-6011-4641-A186-A9B94750782A}" presName="firstChildTx" presStyleLbl="bgAccFollowNode1" presStyleIdx="24" presStyleCnt="27">
        <dgm:presLayoutVars>
          <dgm:bulletEnabled val="1"/>
        </dgm:presLayoutVars>
      </dgm:prSet>
      <dgm:spPr/>
    </dgm:pt>
    <dgm:pt modelId="{5BBCB996-B132-49D7-A726-5C791EB15E4D}" type="pres">
      <dgm:prSet presAssocID="{21504947-A12A-4AD9-A1B5-2499374F0512}" presName="comp" presStyleCnt="0"/>
      <dgm:spPr/>
    </dgm:pt>
    <dgm:pt modelId="{49D7A447-C243-4953-86EE-021AFB23AA09}" type="pres">
      <dgm:prSet presAssocID="{21504947-A12A-4AD9-A1B5-2499374F0512}" presName="child" presStyleLbl="bgAccFollowNode1" presStyleIdx="25" presStyleCnt="27"/>
      <dgm:spPr/>
    </dgm:pt>
    <dgm:pt modelId="{09058204-DB45-480C-B262-16B3575BB861}" type="pres">
      <dgm:prSet presAssocID="{21504947-A12A-4AD9-A1B5-2499374F0512}" presName="childTx" presStyleLbl="bgAccFollowNode1" presStyleIdx="25" presStyleCnt="27">
        <dgm:presLayoutVars>
          <dgm:bulletEnabled val="1"/>
        </dgm:presLayoutVars>
      </dgm:prSet>
      <dgm:spPr/>
    </dgm:pt>
    <dgm:pt modelId="{E659438D-06E0-4EE2-A9C6-7A71E6469A9A}" type="pres">
      <dgm:prSet presAssocID="{AFD3DFCA-AF25-4DF6-A484-1B2E1AAB9C3E}" presName="comp" presStyleCnt="0"/>
      <dgm:spPr/>
    </dgm:pt>
    <dgm:pt modelId="{B2DC52A2-E63A-4208-9E4C-E37EDAF584F5}" type="pres">
      <dgm:prSet presAssocID="{AFD3DFCA-AF25-4DF6-A484-1B2E1AAB9C3E}" presName="child" presStyleLbl="bgAccFollowNode1" presStyleIdx="26" presStyleCnt="27"/>
      <dgm:spPr/>
    </dgm:pt>
    <dgm:pt modelId="{5FE506D4-2ECD-4435-97FC-D700E3943AAB}" type="pres">
      <dgm:prSet presAssocID="{AFD3DFCA-AF25-4DF6-A484-1B2E1AAB9C3E}" presName="childTx" presStyleLbl="bgAccFollowNode1" presStyleIdx="26" presStyleCnt="27">
        <dgm:presLayoutVars>
          <dgm:bulletEnabled val="1"/>
        </dgm:presLayoutVars>
      </dgm:prSet>
      <dgm:spPr/>
    </dgm:pt>
    <dgm:pt modelId="{73B24475-CC15-43B5-A14B-0643DEEEDA85}" type="pres">
      <dgm:prSet presAssocID="{648F41A3-6011-4641-A186-A9B94750782A}" presName="negSpace" presStyleCnt="0"/>
      <dgm:spPr/>
    </dgm:pt>
    <dgm:pt modelId="{2A9F2DB4-1AAC-423F-8AFC-59A475BACC42}" type="pres">
      <dgm:prSet presAssocID="{648F41A3-6011-4641-A186-A9B94750782A}" presName="circle" presStyleLbl="node1" presStyleIdx="5" presStyleCnt="6"/>
      <dgm:spPr/>
    </dgm:pt>
  </dgm:ptLst>
  <dgm:cxnLst>
    <dgm:cxn modelId="{20B96A01-959F-4002-95CD-41A640A13F46}" type="presOf" srcId="{11E8A3DF-D582-4661-A488-FAF4341476E8}" destId="{872A1144-5B1A-447B-BB69-2C6B86617C5C}" srcOrd="1" destOrd="0" presId="urn:microsoft.com/office/officeart/2005/8/layout/hList9"/>
    <dgm:cxn modelId="{08998003-AEFC-4EF8-B12D-BE08F9EB951C}" srcId="{4F812671-82FC-4224-9B3C-D656F9FE34FE}" destId="{2B8B1773-68C9-4B12-97D6-098E9DFC6144}" srcOrd="1" destOrd="0" parTransId="{A0A42B5B-C123-44C0-A41D-1052BEA96672}" sibTransId="{FB07338D-073A-41EA-A6BA-1E29BC07EA97}"/>
    <dgm:cxn modelId="{47609C09-173E-4C5E-A216-B5E055466695}" type="presOf" srcId="{4D79A416-26A6-477E-A331-68F3430B7B55}" destId="{8C5D5C83-EF93-4BA8-8BBE-E717F458FB23}" srcOrd="1" destOrd="0" presId="urn:microsoft.com/office/officeart/2005/8/layout/hList9"/>
    <dgm:cxn modelId="{2D14D60A-7072-4428-B126-2305D6379321}" srcId="{99ABBB90-8EF9-4A8E-BDCA-BE5F2A127D1E}" destId="{F4B65046-432C-4398-B858-BECA01598B67}" srcOrd="1" destOrd="0" parTransId="{B0A00D49-116E-4A84-A50E-CB79962D6E86}" sibTransId="{143E1373-65FE-4652-94F4-B7B07C66E6C7}"/>
    <dgm:cxn modelId="{E1C1A30B-81B4-4DFF-9387-19970B4F4C81}" srcId="{A2D4899A-4B95-4C61-B9D2-5F3FF7804410}" destId="{A0EB0CDD-A606-4961-B003-BA5C135A940A}" srcOrd="0" destOrd="0" parTransId="{A37B29ED-E482-4E27-A26A-C93BDBCD5096}" sibTransId="{1EBB010A-B353-4A04-B889-50F7AABEA48A}"/>
    <dgm:cxn modelId="{9422F60B-E853-4786-BA11-A562D1B268D1}" srcId="{99ABBB90-8EF9-4A8E-BDCA-BE5F2A127D1E}" destId="{55474998-E40E-4C7A-BCD5-74B635DD1EBC}" srcOrd="2" destOrd="0" parTransId="{E4CBEC4A-B6DE-42B3-813F-C1B8C54DF441}" sibTransId="{297F4F38-14DC-4274-A734-9B04CCDC24F5}"/>
    <dgm:cxn modelId="{637FB70C-DC28-42F8-83B8-DC0A3A69F180}" type="presOf" srcId="{C0A34B13-4724-424A-A80F-C0736513B478}" destId="{3B09BCE2-F626-476B-A30C-C76CCF4688E7}" srcOrd="0" destOrd="0" presId="urn:microsoft.com/office/officeart/2005/8/layout/hList9"/>
    <dgm:cxn modelId="{A0EE8C12-68F9-4802-B264-01C6D0566B88}" type="presOf" srcId="{A0EB0CDD-A606-4961-B003-BA5C135A940A}" destId="{1F3AA8C0-8D3F-43D2-93F7-55FFB8AE10DF}" srcOrd="0" destOrd="0" presId="urn:microsoft.com/office/officeart/2005/8/layout/hList9"/>
    <dgm:cxn modelId="{DFF9F712-9926-4DC7-88CB-7A0EC8ACA31F}" type="presOf" srcId="{21504947-A12A-4AD9-A1B5-2499374F0512}" destId="{09058204-DB45-480C-B262-16B3575BB861}" srcOrd="1" destOrd="0" presId="urn:microsoft.com/office/officeart/2005/8/layout/hList9"/>
    <dgm:cxn modelId="{0FD61814-A760-46BA-8564-C8E1C8320CF6}" srcId="{648F41A3-6011-4641-A186-A9B94750782A}" destId="{21504947-A12A-4AD9-A1B5-2499374F0512}" srcOrd="1" destOrd="0" parTransId="{2597214A-D7B8-4A0F-A65C-2556F77D3121}" sibTransId="{446C4022-7F5F-4BB2-91CB-80DD5A340BD5}"/>
    <dgm:cxn modelId="{DDA9C214-9F41-4D03-A602-8D9643938AE5}" srcId="{A2D4899A-4B95-4C61-B9D2-5F3FF7804410}" destId="{4F812671-82FC-4224-9B3C-D656F9FE34FE}" srcOrd="1" destOrd="0" parTransId="{964B7FBE-FD8A-4F16-9DD1-13D91C81C1D2}" sibTransId="{0D53E080-C310-4630-931F-BFEAC2E12E37}"/>
    <dgm:cxn modelId="{AD804F1A-CCD7-4B47-9C9C-96CCE1B36151}" type="presOf" srcId="{4D79A416-26A6-477E-A331-68F3430B7B55}" destId="{59525D50-93DD-410A-9BFD-39AFD3F65EDB}" srcOrd="0" destOrd="0" presId="urn:microsoft.com/office/officeart/2005/8/layout/hList9"/>
    <dgm:cxn modelId="{2F1C5E1F-E446-4A90-8EE6-6373A12B207E}" type="presOf" srcId="{A2D4899A-4B95-4C61-B9D2-5F3FF7804410}" destId="{B1936990-B493-42A7-9F63-40AB52FBA231}" srcOrd="0" destOrd="0" presId="urn:microsoft.com/office/officeart/2005/8/layout/hList9"/>
    <dgm:cxn modelId="{9EAFDA22-9D71-401F-B491-5CB2EC0C3493}" srcId="{A2D4899A-4B95-4C61-B9D2-5F3FF7804410}" destId="{99ABBB90-8EF9-4A8E-BDCA-BE5F2A127D1E}" srcOrd="2" destOrd="0" parTransId="{7E7521AA-9A97-4866-AAC6-8619EFF532FF}" sibTransId="{242E9804-39E4-446D-8406-C6AC911B04A0}"/>
    <dgm:cxn modelId="{7D2B5323-A2C1-4DA8-BB8A-1A7B88FBDEDC}" type="presOf" srcId="{F4B65046-432C-4398-B858-BECA01598B67}" destId="{DAF850BD-6D43-491F-AE9B-527F5D1A1175}" srcOrd="1" destOrd="0" presId="urn:microsoft.com/office/officeart/2005/8/layout/hList9"/>
    <dgm:cxn modelId="{34EFA525-7D4C-4C39-9475-D0805D611CB5}" srcId="{BC5DE2F9-3BF8-47B0-9C1D-B816617F0298}" destId="{C0A34B13-4724-424A-A80F-C0736513B478}" srcOrd="3" destOrd="0" parTransId="{DDE7BD6F-CF25-4F5B-B961-158117247876}" sibTransId="{67623822-7127-4ED3-A3D2-5BC95B91D5E9}"/>
    <dgm:cxn modelId="{03B81727-1D38-461E-BD3E-B7248DF8935A}" type="presOf" srcId="{BC5DE2F9-3BF8-47B0-9C1D-B816617F0298}" destId="{22859A4B-C4A5-418F-A82F-CDE8E85B7621}" srcOrd="0" destOrd="0" presId="urn:microsoft.com/office/officeart/2005/8/layout/hList9"/>
    <dgm:cxn modelId="{08C72C27-F4A9-4F9C-9843-9DDCC327066A}" type="presOf" srcId="{BE438EF7-64E8-44EA-979C-FD386D3ED937}" destId="{A5403BCC-4C53-44BD-8496-67BB07E9E3BE}" srcOrd="0" destOrd="0" presId="urn:microsoft.com/office/officeart/2005/8/layout/hList9"/>
    <dgm:cxn modelId="{D8786C28-0403-4FD7-AA87-83B583A963ED}" srcId="{4F812671-82FC-4224-9B3C-D656F9FE34FE}" destId="{4D79A416-26A6-477E-A331-68F3430B7B55}" srcOrd="0" destOrd="0" parTransId="{C5786510-E6F9-4120-A683-2B4754E900C2}" sibTransId="{6A2E7C38-8E33-4BEC-8FE2-631182A44385}"/>
    <dgm:cxn modelId="{A0B77C2E-8A4A-4BD8-8C9F-62A17DCD8CE6}" srcId="{BC5DE2F9-3BF8-47B0-9C1D-B816617F0298}" destId="{679924A4-C0AE-4660-9707-0B903B9E8047}" srcOrd="4" destOrd="0" parTransId="{853084B3-D3E4-47EB-960E-DBF1B889ECB9}" sibTransId="{86F5382C-B5BD-46B8-ADFA-D9FBB4276E0E}"/>
    <dgm:cxn modelId="{B0859331-2C1F-4520-AC3A-EC2EFA41FDC7}" type="presOf" srcId="{8C3BC7B0-7401-4964-911E-B3B0B7869FC9}" destId="{85D8BDD2-4821-4543-8FAC-9A20A39C7D8B}" srcOrd="1" destOrd="0" presId="urn:microsoft.com/office/officeart/2005/8/layout/hList9"/>
    <dgm:cxn modelId="{E47BD133-46A5-4DCA-BEFC-78D23D2E1817}" type="presOf" srcId="{6DACF423-92C3-4CD1-AC86-498DF4FDAC39}" destId="{2B08686B-650D-4842-8549-08522E2997CD}" srcOrd="0" destOrd="0" presId="urn:microsoft.com/office/officeart/2005/8/layout/hList9"/>
    <dgm:cxn modelId="{13B65037-3921-422A-8F2B-7CDC514D9118}" type="presOf" srcId="{6DACF423-92C3-4CD1-AC86-498DF4FDAC39}" destId="{EE27EE82-9707-40A8-B225-FD44EAB7025C}" srcOrd="1" destOrd="0" presId="urn:microsoft.com/office/officeart/2005/8/layout/hList9"/>
    <dgm:cxn modelId="{70BE1F3C-8F18-4195-8BD1-C0D2384B339D}" type="presOf" srcId="{648F41A3-6011-4641-A186-A9B94750782A}" destId="{2A9F2DB4-1AAC-423F-8AFC-59A475BACC42}" srcOrd="0" destOrd="0" presId="urn:microsoft.com/office/officeart/2005/8/layout/hList9"/>
    <dgm:cxn modelId="{F45BEF3E-CA17-42DA-9AE0-737FB22A6A6C}" srcId="{7F41006E-8F2B-4605-B491-FC8268334A37}" destId="{95118BD0-610C-4C23-9F66-C02BA75D2AF4}" srcOrd="1" destOrd="0" parTransId="{872931A0-235A-4568-B224-65D2C4F86B3F}" sibTransId="{AF10C7D2-D0E8-42AA-819A-A970BFDC346E}"/>
    <dgm:cxn modelId="{96631E3F-9FBC-4AA0-B30E-0DC4632318B6}" srcId="{BC5DE2F9-3BF8-47B0-9C1D-B816617F0298}" destId="{D3F69F1F-A19F-42AD-BEE0-AB623D2AFE2A}" srcOrd="0" destOrd="0" parTransId="{1867D15F-BA3E-43BD-BCBB-612BD7EDA42F}" sibTransId="{FE3729AC-6CF1-4299-8237-DD39AE022AF7}"/>
    <dgm:cxn modelId="{A28DC15C-74D2-4A12-B90B-472B75B62FEA}" type="presOf" srcId="{C0A34B13-4724-424A-A80F-C0736513B478}" destId="{5189036B-0AF3-4643-A9DD-75E6BCC936F9}" srcOrd="1" destOrd="0" presId="urn:microsoft.com/office/officeart/2005/8/layout/hList9"/>
    <dgm:cxn modelId="{56FA6062-B50E-4B07-8FA1-0F3E938AB220}" type="presOf" srcId="{99ABBB90-8EF9-4A8E-BDCA-BE5F2A127D1E}" destId="{8245C68C-30F2-4898-A0CC-A66F0474D243}" srcOrd="0" destOrd="0" presId="urn:microsoft.com/office/officeart/2005/8/layout/hList9"/>
    <dgm:cxn modelId="{ACC65162-9B8D-4C0C-B510-8DC36F9E7FA3}" type="presOf" srcId="{62CE63EB-4893-4A33-B46B-971766068925}" destId="{B4E8B0D7-4827-4646-BE73-B5C59128C0E2}" srcOrd="1" destOrd="0" presId="urn:microsoft.com/office/officeart/2005/8/layout/hList9"/>
    <dgm:cxn modelId="{41F4A862-8DB5-425D-8279-081FD34EBB93}" srcId="{648F41A3-6011-4641-A186-A9B94750782A}" destId="{AFD3DFCA-AF25-4DF6-A484-1B2E1AAB9C3E}" srcOrd="2" destOrd="0" parTransId="{7D78ACED-1FB2-4CB1-B8A0-C362CB65EC0D}" sibTransId="{F102F804-A194-4EEE-931F-D9B85B621FBD}"/>
    <dgm:cxn modelId="{A8B25843-16CB-443B-B9E5-BE19910FADF2}" srcId="{4F812671-82FC-4224-9B3C-D656F9FE34FE}" destId="{BE438EF7-64E8-44EA-979C-FD386D3ED937}" srcOrd="5" destOrd="0" parTransId="{86F50316-55FD-400F-9F01-20B6A2B62C66}" sibTransId="{24CEBF18-35CD-4DB1-941F-021B95EBB214}"/>
    <dgm:cxn modelId="{3C708F43-4D10-4CF2-AB66-5DA502F9A889}" srcId="{7F41006E-8F2B-4605-B491-FC8268334A37}" destId="{F73E85B0-8F28-43F5-83F8-6A73EA43CAF5}" srcOrd="2" destOrd="0" parTransId="{1898DF5A-A66E-455E-8BE5-80E0ADFD5DAD}" sibTransId="{189B663B-151F-4343-96B5-E45D9CC7A96E}"/>
    <dgm:cxn modelId="{32DAAE44-5DCD-40A6-93A4-DF6013A417AE}" type="presOf" srcId="{2408BF2E-AF9C-45C8-813A-23E406472122}" destId="{924B00A8-17F9-45CD-9F3F-E37596B3BE4A}" srcOrd="0" destOrd="0" presId="urn:microsoft.com/office/officeart/2005/8/layout/hList9"/>
    <dgm:cxn modelId="{E216E144-EA51-4304-B2BB-9D2701F5E42B}" type="presOf" srcId="{55474998-E40E-4C7A-BCD5-74B635DD1EBC}" destId="{1701DAB5-66CD-4774-8866-F10595F8B800}" srcOrd="0" destOrd="0" presId="urn:microsoft.com/office/officeart/2005/8/layout/hList9"/>
    <dgm:cxn modelId="{30380946-152B-4E02-9E71-3536F19A5BE9}" type="presOf" srcId="{2408BF2E-AF9C-45C8-813A-23E406472122}" destId="{1FA3AE13-246B-45B3-82DB-ECB4723653C7}" srcOrd="1" destOrd="0" presId="urn:microsoft.com/office/officeart/2005/8/layout/hList9"/>
    <dgm:cxn modelId="{2034EA46-8D65-483B-94FE-582F8902E3A3}" srcId="{A0EB0CDD-A606-4961-B003-BA5C135A940A}" destId="{F2FA56BB-47FD-40AD-BD4E-03E1986C0F7F}" srcOrd="2" destOrd="0" parTransId="{91627CA9-0098-444D-9018-34F3225A0C44}" sibTransId="{83E8D74E-3106-4BF4-B52F-CCF264ECC764}"/>
    <dgm:cxn modelId="{2A221B49-1630-44BE-831F-6B733BEFF352}" srcId="{4F812671-82FC-4224-9B3C-D656F9FE34FE}" destId="{62CE63EB-4893-4A33-B46B-971766068925}" srcOrd="2" destOrd="0" parTransId="{B65A6BBF-1AD4-4BE3-A8F0-C4D511526894}" sibTransId="{0D8A524F-22D6-4241-8B89-F884028EF31C}"/>
    <dgm:cxn modelId="{69E23049-CB4A-4B0D-B5FC-D96AF6748AB6}" type="presOf" srcId="{F4B65046-432C-4398-B858-BECA01598B67}" destId="{5BBEA7F5-5FA6-4FA5-9C18-03EBF368CFC8}" srcOrd="0" destOrd="0" presId="urn:microsoft.com/office/officeart/2005/8/layout/hList9"/>
    <dgm:cxn modelId="{20957F49-64A7-466E-A6B4-EB181C7F8BB5}" type="presOf" srcId="{AFD3DFCA-AF25-4DF6-A484-1B2E1AAB9C3E}" destId="{5FE506D4-2ECD-4435-97FC-D700E3943AAB}" srcOrd="1" destOrd="0" presId="urn:microsoft.com/office/officeart/2005/8/layout/hList9"/>
    <dgm:cxn modelId="{48EC8F6A-F099-4158-9656-0B084D12E6F9}" type="presOf" srcId="{55474998-E40E-4C7A-BCD5-74B635DD1EBC}" destId="{294D1837-F806-4325-8538-2A96156B6A91}" srcOrd="1" destOrd="0" presId="urn:microsoft.com/office/officeart/2005/8/layout/hList9"/>
    <dgm:cxn modelId="{97E3794B-5B72-4440-B9AD-F61C9D9F361A}" type="presOf" srcId="{62CE63EB-4893-4A33-B46B-971766068925}" destId="{95D9BED0-D0E6-4433-A3CA-BD6D95D9FF1D}" srcOrd="0" destOrd="0" presId="urn:microsoft.com/office/officeart/2005/8/layout/hList9"/>
    <dgm:cxn modelId="{E7777E50-3095-45B2-9114-D26021389454}" srcId="{A0EB0CDD-A606-4961-B003-BA5C135A940A}" destId="{932257F4-C7BE-4A38-999E-8EBF4E9CDF96}" srcOrd="4" destOrd="0" parTransId="{095EC560-C6FF-4B1B-B6CA-26D7DFD3B114}" sibTransId="{9882D8BB-0FAC-4E51-B358-25566BA46E2D}"/>
    <dgm:cxn modelId="{7B75EA72-2651-472B-98BB-FF232CDBAC33}" type="presOf" srcId="{2B8B1773-68C9-4B12-97D6-098E9DFC6144}" destId="{A6771B64-AFB3-459C-8979-CFBEBAEA5120}" srcOrd="1" destOrd="0" presId="urn:microsoft.com/office/officeart/2005/8/layout/hList9"/>
    <dgm:cxn modelId="{A0343673-3108-4A4F-B9CF-A2B87D1DC3E1}" type="presOf" srcId="{932257F4-C7BE-4A38-999E-8EBF4E9CDF96}" destId="{5BEC50F9-9034-426F-AB9E-0DE6A6FC7BAC}" srcOrd="1" destOrd="0" presId="urn:microsoft.com/office/officeart/2005/8/layout/hList9"/>
    <dgm:cxn modelId="{F4A5C175-CE92-4413-A646-6B9F3CDA081E}" type="presOf" srcId="{36FE1615-191F-44B5-94B2-A62DA603A156}" destId="{F9B97ECF-F3E3-4D21-AE9A-E6864B25B855}" srcOrd="1" destOrd="0" presId="urn:microsoft.com/office/officeart/2005/8/layout/hList9"/>
    <dgm:cxn modelId="{F3633076-D460-4CA6-8F5B-E6B9310841C2}" type="presOf" srcId="{10FFA931-2084-4C66-8548-60A384C4265E}" destId="{7BAAE96E-6FA2-4FB7-89BC-2FF903AB02D1}" srcOrd="1" destOrd="0" presId="urn:microsoft.com/office/officeart/2005/8/layout/hList9"/>
    <dgm:cxn modelId="{AE6C6457-9C8A-45AC-9958-79A81B55AEB2}" type="presOf" srcId="{D3F69F1F-A19F-42AD-BEE0-AB623D2AFE2A}" destId="{A5B10AE5-0A13-4218-9362-8302578384C3}" srcOrd="0" destOrd="0" presId="urn:microsoft.com/office/officeart/2005/8/layout/hList9"/>
    <dgm:cxn modelId="{DFE2087A-2D26-4DC2-8264-C576F21F4744}" srcId="{A2D4899A-4B95-4C61-B9D2-5F3FF7804410}" destId="{BC5DE2F9-3BF8-47B0-9C1D-B816617F0298}" srcOrd="4" destOrd="0" parTransId="{D273D3E5-4ECC-45FA-9CCC-C1568ADAE9B7}" sibTransId="{578A4DBD-1C78-46F4-80E3-5EDE5EE6DDCB}"/>
    <dgm:cxn modelId="{2B22F97B-0EE8-4DC2-99D9-9A82C0672941}" type="presOf" srcId="{11E8A3DF-D582-4661-A488-FAF4341476E8}" destId="{580ADDAA-19F8-4982-B973-AAE608A25F4A}" srcOrd="0" destOrd="0" presId="urn:microsoft.com/office/officeart/2005/8/layout/hList9"/>
    <dgm:cxn modelId="{FD7FCF83-5B35-4898-B74D-549B3B167833}" type="presOf" srcId="{43CF1CD5-5943-4FC7-9E79-068053E66EE1}" destId="{A75D1234-CC06-4318-A1F5-F565B507CBBC}" srcOrd="1" destOrd="0" presId="urn:microsoft.com/office/officeart/2005/8/layout/hList9"/>
    <dgm:cxn modelId="{6DE17C85-6537-4063-B97D-39CA0FB78BC8}" type="presOf" srcId="{932257F4-C7BE-4A38-999E-8EBF4E9CDF96}" destId="{63F2CF83-D6FF-4001-A804-C7A46AB2D31B}" srcOrd="0" destOrd="0" presId="urn:microsoft.com/office/officeart/2005/8/layout/hList9"/>
    <dgm:cxn modelId="{0C3B7888-D413-4DD5-A817-1C78740466BC}" srcId="{A2D4899A-4B95-4C61-B9D2-5F3FF7804410}" destId="{648F41A3-6011-4641-A186-A9B94750782A}" srcOrd="5" destOrd="0" parTransId="{43651970-673F-479D-A655-E2333CDBCFF1}" sibTransId="{FC3501E6-A7BB-455A-A7EA-EB81E839BABE}"/>
    <dgm:cxn modelId="{6A1BE889-8DA5-48E7-8368-177F1EE83738}" srcId="{4F812671-82FC-4224-9B3C-D656F9FE34FE}" destId="{6DACF423-92C3-4CD1-AC86-498DF4FDAC39}" srcOrd="4" destOrd="0" parTransId="{87C40E90-2F5D-420F-987F-77FD7F704505}" sibTransId="{86907146-4D41-4BE9-812D-92F3CECF4A4D}"/>
    <dgm:cxn modelId="{266BE58E-9FFC-4C11-98E8-2DA7E8923448}" type="presOf" srcId="{F2FA56BB-47FD-40AD-BD4E-03E1986C0F7F}" destId="{240B7343-885D-42A0-9FF7-D96C1BFED18A}" srcOrd="1" destOrd="0" presId="urn:microsoft.com/office/officeart/2005/8/layout/hList9"/>
    <dgm:cxn modelId="{D163AF8F-ACCC-4823-B4CE-31E615CDEDA8}" type="presOf" srcId="{36FE1615-191F-44B5-94B2-A62DA603A156}" destId="{78648C36-35EC-4EB9-AED7-B985AF66B88B}" srcOrd="0" destOrd="0" presId="urn:microsoft.com/office/officeart/2005/8/layout/hList9"/>
    <dgm:cxn modelId="{A5B5FC92-C066-45D6-A2A2-BBE08901ABF6}" type="presOf" srcId="{679924A4-C0AE-4660-9707-0B903B9E8047}" destId="{7C9403F9-C85B-42A7-AFD3-2621C2E7B842}" srcOrd="0" destOrd="0" presId="urn:microsoft.com/office/officeart/2005/8/layout/hList9"/>
    <dgm:cxn modelId="{5EE70996-FB97-46CA-8535-BB8C3DF2FD5A}" srcId="{99ABBB90-8EF9-4A8E-BDCA-BE5F2A127D1E}" destId="{10FFA931-2084-4C66-8548-60A384C4265E}" srcOrd="3" destOrd="0" parTransId="{172A7696-BE1C-463F-A1E5-B692118A918A}" sibTransId="{F5EE66F1-4230-4A52-912E-C47E5F06DFBC}"/>
    <dgm:cxn modelId="{A0329697-1574-4F56-A028-CAD7EFC2F650}" srcId="{648F41A3-6011-4641-A186-A9B94750782A}" destId="{3F62CF5B-37C8-4635-BF41-0AC319FA423A}" srcOrd="0" destOrd="0" parTransId="{43E046E9-BBC8-410C-AC2C-70CCE78E8718}" sibTransId="{0AB9A864-B554-4554-B3DA-A1D58AB5E965}"/>
    <dgm:cxn modelId="{6161809B-C61D-45B8-85F3-A90082A34952}" type="presOf" srcId="{8C3BC7B0-7401-4964-911E-B3B0B7869FC9}" destId="{5BEBBA8F-CEE3-4BA4-857A-779D499E0577}" srcOrd="0" destOrd="0" presId="urn:microsoft.com/office/officeart/2005/8/layout/hList9"/>
    <dgm:cxn modelId="{04230C9E-5C82-4C3E-A9AC-0BCDB730129E}" srcId="{BC5DE2F9-3BF8-47B0-9C1D-B816617F0298}" destId="{253C18B4-B38B-4CDC-8194-846E60F6B4CA}" srcOrd="1" destOrd="0" parTransId="{AA1CB45C-093D-4772-BB5C-9CA5AA80C76E}" sibTransId="{AE12B1DD-4902-47E1-9990-FA3E0D382C7E}"/>
    <dgm:cxn modelId="{2E2027A0-7F10-4E8F-9A9D-F28F0DDB15C5}" type="presOf" srcId="{4F812671-82FC-4224-9B3C-D656F9FE34FE}" destId="{A399A9C6-E427-4DA7-BB7F-B5341C356EC7}" srcOrd="0" destOrd="0" presId="urn:microsoft.com/office/officeart/2005/8/layout/hList9"/>
    <dgm:cxn modelId="{F76854A3-D58E-435D-9EB5-7E19E8255181}" type="presOf" srcId="{6271C120-91A3-4515-9BE7-11004B930DAA}" destId="{C1287CCC-6813-4227-85BC-E1FC4BE1B523}" srcOrd="0" destOrd="0" presId="urn:microsoft.com/office/officeart/2005/8/layout/hList9"/>
    <dgm:cxn modelId="{0D18C4A7-E1A4-4547-8C1B-06C0B458F9FF}" type="presOf" srcId="{7F41006E-8F2B-4605-B491-FC8268334A37}" destId="{27952CB4-2327-4489-BD7A-B472A159252D}" srcOrd="0" destOrd="0" presId="urn:microsoft.com/office/officeart/2005/8/layout/hList9"/>
    <dgm:cxn modelId="{D50751AF-BE3A-4369-8D5E-083F893EB5D1}" type="presOf" srcId="{F73E85B0-8F28-43F5-83F8-6A73EA43CAF5}" destId="{597FBFF2-8231-44BA-A29A-3BF965B1DFA8}" srcOrd="0" destOrd="0" presId="urn:microsoft.com/office/officeart/2005/8/layout/hList9"/>
    <dgm:cxn modelId="{CD2244B0-51E0-46E8-B4D5-816569324337}" type="presOf" srcId="{95118BD0-610C-4C23-9F66-C02BA75D2AF4}" destId="{D82DDD38-588A-46FE-9C57-F6839767AC83}" srcOrd="1" destOrd="0" presId="urn:microsoft.com/office/officeart/2005/8/layout/hList9"/>
    <dgm:cxn modelId="{1DA47EB0-743B-4BD0-823B-E2C5F5F3E69F}" srcId="{7F41006E-8F2B-4605-B491-FC8268334A37}" destId="{676094C5-A2A9-400B-ACEB-5CAD48766947}" srcOrd="0" destOrd="0" parTransId="{B44955D7-C6FA-4891-A972-CFD630F15FB5}" sibTransId="{D7B69BC6-3822-4529-81E2-F4AF98E376F5}"/>
    <dgm:cxn modelId="{5E8AA0B0-0EDE-449A-BDB9-9AF32A6BB60B}" srcId="{A0EB0CDD-A606-4961-B003-BA5C135A940A}" destId="{6271C120-91A3-4515-9BE7-11004B930DAA}" srcOrd="3" destOrd="0" parTransId="{E19E09EC-CCF1-4363-86A8-55288EC7D47F}" sibTransId="{89298FAF-F873-49BE-801D-E726FDB6A47C}"/>
    <dgm:cxn modelId="{AC3EAAB1-9BD1-4509-B651-3B711966ED2E}" type="presOf" srcId="{84EE8DAF-994C-4E80-BF19-A20D6C3FB07B}" destId="{E98719A2-1FED-4A5D-9F70-945307F585D3}" srcOrd="0" destOrd="0" presId="urn:microsoft.com/office/officeart/2005/8/layout/hList9"/>
    <dgm:cxn modelId="{837EEFB6-35F7-4FF5-90AF-A79B98511A2F}" type="presOf" srcId="{43CF1CD5-5943-4FC7-9E79-068053E66EE1}" destId="{5E17FB8D-E818-4408-A53C-47448BDB0EB4}" srcOrd="0" destOrd="0" presId="urn:microsoft.com/office/officeart/2005/8/layout/hList9"/>
    <dgm:cxn modelId="{83E960B8-192F-4353-BAFC-AAFEC6A02A50}" type="presOf" srcId="{D3F69F1F-A19F-42AD-BEE0-AB623D2AFE2A}" destId="{31E6D103-B721-4893-880F-D93095D0D7D0}" srcOrd="1" destOrd="0" presId="urn:microsoft.com/office/officeart/2005/8/layout/hList9"/>
    <dgm:cxn modelId="{9FD67ABA-8E1A-412C-B9CA-8ED3F3F7F188}" srcId="{A2D4899A-4B95-4C61-B9D2-5F3FF7804410}" destId="{7F41006E-8F2B-4605-B491-FC8268334A37}" srcOrd="3" destOrd="0" parTransId="{90BBE16E-7998-4AAC-AFA5-44CD67377110}" sibTransId="{E63A3D78-BFE8-4D67-99DB-CC49D757FC44}"/>
    <dgm:cxn modelId="{E47314BE-35F9-482C-8CE4-42E5029D7CDF}" type="presOf" srcId="{3F62CF5B-37C8-4635-BF41-0AC319FA423A}" destId="{590887EC-DB94-4C1B-B47B-846A28EA39D7}" srcOrd="0" destOrd="0" presId="urn:microsoft.com/office/officeart/2005/8/layout/hList9"/>
    <dgm:cxn modelId="{D3039EBF-9C4F-4754-A37D-DB9127A3DC00}" type="presOf" srcId="{676094C5-A2A9-400B-ACEB-5CAD48766947}" destId="{9EE6E8C0-22D3-4FF6-9ADA-89154F0CF27A}" srcOrd="0" destOrd="0" presId="urn:microsoft.com/office/officeart/2005/8/layout/hList9"/>
    <dgm:cxn modelId="{8F0708C2-8C9D-42F0-9901-CF657ED61997}" type="presOf" srcId="{95118BD0-610C-4C23-9F66-C02BA75D2AF4}" destId="{F51D33FD-F1C1-45FB-B68D-CE32EAA5D544}" srcOrd="0" destOrd="0" presId="urn:microsoft.com/office/officeart/2005/8/layout/hList9"/>
    <dgm:cxn modelId="{ACA252C3-FF34-4621-9DC0-6E3D61B3345A}" srcId="{A0EB0CDD-A606-4961-B003-BA5C135A940A}" destId="{43CF1CD5-5943-4FC7-9E79-068053E66EE1}" srcOrd="1" destOrd="0" parTransId="{0CE0BA62-6C32-4DFA-BC97-FD45BE2D503B}" sibTransId="{30CE6479-FCCE-4B67-828E-9A71215577A5}"/>
    <dgm:cxn modelId="{3E3A23C7-C917-4D54-B864-9D66A8EC288C}" srcId="{BC5DE2F9-3BF8-47B0-9C1D-B816617F0298}" destId="{11E8A3DF-D582-4661-A488-FAF4341476E8}" srcOrd="5" destOrd="0" parTransId="{088B1153-E7B5-4921-8821-D1B647BB52C6}" sibTransId="{BD746D80-ED52-4E52-B424-A8950C9A900F}"/>
    <dgm:cxn modelId="{1099B5C7-2881-4FD1-86D3-E7FC28180E58}" type="presOf" srcId="{10FFA931-2084-4C66-8548-60A384C4265E}" destId="{0C034088-B4BB-486A-8C6C-D7AD542367E5}" srcOrd="0" destOrd="0" presId="urn:microsoft.com/office/officeart/2005/8/layout/hList9"/>
    <dgm:cxn modelId="{8236BAC9-D06F-4C7E-B744-86795A6454E3}" type="presOf" srcId="{21504947-A12A-4AD9-A1B5-2499374F0512}" destId="{49D7A447-C243-4953-86EE-021AFB23AA09}" srcOrd="0" destOrd="0" presId="urn:microsoft.com/office/officeart/2005/8/layout/hList9"/>
    <dgm:cxn modelId="{D51099CD-804E-4EF3-B32A-AA700FF8A7DC}" srcId="{4F812671-82FC-4224-9B3C-D656F9FE34FE}" destId="{2408BF2E-AF9C-45C8-813A-23E406472122}" srcOrd="3" destOrd="0" parTransId="{0A1E3BF1-57D2-4799-99CA-7DACF2C07CD2}" sibTransId="{51EEB83A-BA73-4028-82D1-41BCE77192BD}"/>
    <dgm:cxn modelId="{C9E1B8D0-6766-41F8-B013-257E5F8E0A2A}" type="presOf" srcId="{676094C5-A2A9-400B-ACEB-5CAD48766947}" destId="{A7EAFCA5-2A9C-4DD1-9531-1212BA182C49}" srcOrd="1" destOrd="0" presId="urn:microsoft.com/office/officeart/2005/8/layout/hList9"/>
    <dgm:cxn modelId="{E27A81D3-29ED-4632-97B7-37AE139E185C}" srcId="{A0EB0CDD-A606-4961-B003-BA5C135A940A}" destId="{8C3BC7B0-7401-4964-911E-B3B0B7869FC9}" srcOrd="0" destOrd="0" parTransId="{02C0FF1E-673C-417C-A8B9-DE0AE1348E4C}" sibTransId="{B8D8AD91-63F6-407C-9613-AF5C35F3BAD5}"/>
    <dgm:cxn modelId="{B7E57AD7-1C95-4EB4-A505-BC784840043F}" type="presOf" srcId="{AFD3DFCA-AF25-4DF6-A484-1B2E1AAB9C3E}" destId="{B2DC52A2-E63A-4208-9E4C-E37EDAF584F5}" srcOrd="0" destOrd="0" presId="urn:microsoft.com/office/officeart/2005/8/layout/hList9"/>
    <dgm:cxn modelId="{50091AE0-7E94-4039-9717-A733F5B7FCD5}" type="presOf" srcId="{6271C120-91A3-4515-9BE7-11004B930DAA}" destId="{033200A8-90D7-4741-B93C-BAEA58FF4397}" srcOrd="1" destOrd="0" presId="urn:microsoft.com/office/officeart/2005/8/layout/hList9"/>
    <dgm:cxn modelId="{033AE7E1-8A85-47E2-930F-F31285F45CD0}" type="presOf" srcId="{F2FA56BB-47FD-40AD-BD4E-03E1986C0F7F}" destId="{100C3F55-879B-404A-88E0-7A55DA9D56F7}" srcOrd="0" destOrd="0" presId="urn:microsoft.com/office/officeart/2005/8/layout/hList9"/>
    <dgm:cxn modelId="{CEA3F8E4-7D2D-4976-AF4A-2EE442F7129C}" type="presOf" srcId="{2B8B1773-68C9-4B12-97D6-098E9DFC6144}" destId="{C985B654-20EA-43A4-A835-C76A68036409}" srcOrd="0" destOrd="0" presId="urn:microsoft.com/office/officeart/2005/8/layout/hList9"/>
    <dgm:cxn modelId="{870CB7E6-DB9C-4F8C-AA06-7B84BB2EF985}" type="presOf" srcId="{253C18B4-B38B-4CDC-8194-846E60F6B4CA}" destId="{B5AD87AE-CADB-45C5-953E-D0791E8E95B7}" srcOrd="1" destOrd="0" presId="urn:microsoft.com/office/officeart/2005/8/layout/hList9"/>
    <dgm:cxn modelId="{3C013EEB-B79B-4C78-9DB8-B381A4059393}" type="presOf" srcId="{253C18B4-B38B-4CDC-8194-846E60F6B4CA}" destId="{79AB8834-676C-4928-893A-0470BE3EF83C}" srcOrd="0" destOrd="0" presId="urn:microsoft.com/office/officeart/2005/8/layout/hList9"/>
    <dgm:cxn modelId="{9196F2EC-7AA2-4C40-8848-5D8024BC5EAC}" type="presOf" srcId="{F73E85B0-8F28-43F5-83F8-6A73EA43CAF5}" destId="{FD4DCBA6-6EB4-44CE-A327-01E4B0A5E4BF}" srcOrd="1" destOrd="0" presId="urn:microsoft.com/office/officeart/2005/8/layout/hList9"/>
    <dgm:cxn modelId="{D429D8EF-39E5-4453-B5FD-3B0E51E40942}" type="presOf" srcId="{679924A4-C0AE-4660-9707-0B903B9E8047}" destId="{5440E60D-E66D-4FB8-A422-0619B564A830}" srcOrd="1" destOrd="0" presId="urn:microsoft.com/office/officeart/2005/8/layout/hList9"/>
    <dgm:cxn modelId="{32E43DF1-F5E2-40E7-9EA1-079F71859ACB}" srcId="{99ABBB90-8EF9-4A8E-BDCA-BE5F2A127D1E}" destId="{36FE1615-191F-44B5-94B2-A62DA603A156}" srcOrd="0" destOrd="0" parTransId="{C1460F36-3A2A-4D44-94FC-DB49E1EADCFD}" sibTransId="{4B32063C-F71D-418D-A362-F432DBBCFB8A}"/>
    <dgm:cxn modelId="{AAFA4FF1-029F-4925-A7F3-589690F93117}" type="presOf" srcId="{3F62CF5B-37C8-4635-BF41-0AC319FA423A}" destId="{AE26F615-8BC0-445F-8FA2-79176E5E9D2D}" srcOrd="1" destOrd="0" presId="urn:microsoft.com/office/officeart/2005/8/layout/hList9"/>
    <dgm:cxn modelId="{827536F5-9371-4F2E-9549-4BB1A75888FE}" srcId="{BC5DE2F9-3BF8-47B0-9C1D-B816617F0298}" destId="{84EE8DAF-994C-4E80-BF19-A20D6C3FB07B}" srcOrd="2" destOrd="0" parTransId="{B65E5AA4-833A-4CDE-83D1-F44DD1D52816}" sibTransId="{1F047D4A-5624-4714-BA59-64F9464840D0}"/>
    <dgm:cxn modelId="{487062FC-1AFC-4E15-A1CE-E098B1550E10}" type="presOf" srcId="{84EE8DAF-994C-4E80-BF19-A20D6C3FB07B}" destId="{B09648AF-FB03-4283-A968-7BE05E97F1F8}" srcOrd="1" destOrd="0" presId="urn:microsoft.com/office/officeart/2005/8/layout/hList9"/>
    <dgm:cxn modelId="{6450EEFF-2A5D-4A1A-B9EF-AECEC46F8D06}" type="presOf" srcId="{BE438EF7-64E8-44EA-979C-FD386D3ED937}" destId="{231A271D-1E45-429B-ABD5-CFD598B1E308}" srcOrd="1" destOrd="0" presId="urn:microsoft.com/office/officeart/2005/8/layout/hList9"/>
    <dgm:cxn modelId="{CE943039-71D7-4D30-AFAE-4A76747990B7}" type="presParOf" srcId="{B1936990-B493-42A7-9F63-40AB52FBA231}" destId="{E7A2222C-60FA-469A-9482-057779A02DB0}" srcOrd="0" destOrd="0" presId="urn:microsoft.com/office/officeart/2005/8/layout/hList9"/>
    <dgm:cxn modelId="{B3AFEDF2-5554-4F5E-89C0-006A27EECBE8}" type="presParOf" srcId="{B1936990-B493-42A7-9F63-40AB52FBA231}" destId="{23EBEFFF-214C-4AAC-A605-C839A1ED31D2}" srcOrd="1" destOrd="0" presId="urn:microsoft.com/office/officeart/2005/8/layout/hList9"/>
    <dgm:cxn modelId="{2970A756-729D-4C23-8AA5-29CA6039B7D5}" type="presParOf" srcId="{23EBEFFF-214C-4AAC-A605-C839A1ED31D2}" destId="{15CB871F-094C-4EBC-BAB7-FBDD4E290F25}" srcOrd="0" destOrd="0" presId="urn:microsoft.com/office/officeart/2005/8/layout/hList9"/>
    <dgm:cxn modelId="{B7ECC697-6389-4F13-9255-1CDB8701EF59}" type="presParOf" srcId="{23EBEFFF-214C-4AAC-A605-C839A1ED31D2}" destId="{9837DB2B-65AC-4B2B-8E13-DEEE9A4A2546}" srcOrd="1" destOrd="0" presId="urn:microsoft.com/office/officeart/2005/8/layout/hList9"/>
    <dgm:cxn modelId="{E5B23FA1-7FB8-4D05-A9E1-2DAF6F052B6A}" type="presParOf" srcId="{9837DB2B-65AC-4B2B-8E13-DEEE9A4A2546}" destId="{5BEBBA8F-CEE3-4BA4-857A-779D499E0577}" srcOrd="0" destOrd="0" presId="urn:microsoft.com/office/officeart/2005/8/layout/hList9"/>
    <dgm:cxn modelId="{39860FC5-0F6F-4ECC-8A69-6A33ACFE3369}" type="presParOf" srcId="{9837DB2B-65AC-4B2B-8E13-DEEE9A4A2546}" destId="{85D8BDD2-4821-4543-8FAC-9A20A39C7D8B}" srcOrd="1" destOrd="0" presId="urn:microsoft.com/office/officeart/2005/8/layout/hList9"/>
    <dgm:cxn modelId="{4A34B355-4159-4CD8-BB0D-865F776220EB}" type="presParOf" srcId="{23EBEFFF-214C-4AAC-A605-C839A1ED31D2}" destId="{CD968852-567A-4B02-8539-9AB67C8DBC28}" srcOrd="2" destOrd="0" presId="urn:microsoft.com/office/officeart/2005/8/layout/hList9"/>
    <dgm:cxn modelId="{7CAEB86C-DB3E-4846-BBBE-98106B6A7504}" type="presParOf" srcId="{CD968852-567A-4B02-8539-9AB67C8DBC28}" destId="{5E17FB8D-E818-4408-A53C-47448BDB0EB4}" srcOrd="0" destOrd="0" presId="urn:microsoft.com/office/officeart/2005/8/layout/hList9"/>
    <dgm:cxn modelId="{69C52419-7A6B-4A2A-8F98-FC510C127147}" type="presParOf" srcId="{CD968852-567A-4B02-8539-9AB67C8DBC28}" destId="{A75D1234-CC06-4318-A1F5-F565B507CBBC}" srcOrd="1" destOrd="0" presId="urn:microsoft.com/office/officeart/2005/8/layout/hList9"/>
    <dgm:cxn modelId="{217BA83B-AC6E-4316-A78B-70083BDD7CDD}" type="presParOf" srcId="{23EBEFFF-214C-4AAC-A605-C839A1ED31D2}" destId="{18C37658-F662-4FE0-A41C-83518B7E8D98}" srcOrd="3" destOrd="0" presId="urn:microsoft.com/office/officeart/2005/8/layout/hList9"/>
    <dgm:cxn modelId="{ADFCAC4D-F6FA-48C1-868A-994A17107351}" type="presParOf" srcId="{18C37658-F662-4FE0-A41C-83518B7E8D98}" destId="{100C3F55-879B-404A-88E0-7A55DA9D56F7}" srcOrd="0" destOrd="0" presId="urn:microsoft.com/office/officeart/2005/8/layout/hList9"/>
    <dgm:cxn modelId="{88D4B9F8-5137-4A2D-82D0-5FF8D2E2114E}" type="presParOf" srcId="{18C37658-F662-4FE0-A41C-83518B7E8D98}" destId="{240B7343-885D-42A0-9FF7-D96C1BFED18A}" srcOrd="1" destOrd="0" presId="urn:microsoft.com/office/officeart/2005/8/layout/hList9"/>
    <dgm:cxn modelId="{B89F3931-83EA-4B07-B96D-F31812ABE418}" type="presParOf" srcId="{23EBEFFF-214C-4AAC-A605-C839A1ED31D2}" destId="{2BE5DDA3-3014-4E4F-BA8B-4D2A8689ED79}" srcOrd="4" destOrd="0" presId="urn:microsoft.com/office/officeart/2005/8/layout/hList9"/>
    <dgm:cxn modelId="{5C52DC79-6F71-45EE-885C-B1487254737F}" type="presParOf" srcId="{2BE5DDA3-3014-4E4F-BA8B-4D2A8689ED79}" destId="{C1287CCC-6813-4227-85BC-E1FC4BE1B523}" srcOrd="0" destOrd="0" presId="urn:microsoft.com/office/officeart/2005/8/layout/hList9"/>
    <dgm:cxn modelId="{3186A89A-9A9C-4C9F-8420-719493A772DF}" type="presParOf" srcId="{2BE5DDA3-3014-4E4F-BA8B-4D2A8689ED79}" destId="{033200A8-90D7-4741-B93C-BAEA58FF4397}" srcOrd="1" destOrd="0" presId="urn:microsoft.com/office/officeart/2005/8/layout/hList9"/>
    <dgm:cxn modelId="{C615C3BD-23FB-481C-9E86-EFEC3D36930B}" type="presParOf" srcId="{23EBEFFF-214C-4AAC-A605-C839A1ED31D2}" destId="{3C42B25D-CDF5-4C7C-8CFE-46001F6A8519}" srcOrd="5" destOrd="0" presId="urn:microsoft.com/office/officeart/2005/8/layout/hList9"/>
    <dgm:cxn modelId="{9C862233-D48B-4598-BD45-AA2532E3EDB0}" type="presParOf" srcId="{3C42B25D-CDF5-4C7C-8CFE-46001F6A8519}" destId="{63F2CF83-D6FF-4001-A804-C7A46AB2D31B}" srcOrd="0" destOrd="0" presId="urn:microsoft.com/office/officeart/2005/8/layout/hList9"/>
    <dgm:cxn modelId="{67651211-A9EC-421B-8D51-15A2A4126FFF}" type="presParOf" srcId="{3C42B25D-CDF5-4C7C-8CFE-46001F6A8519}" destId="{5BEC50F9-9034-426F-AB9E-0DE6A6FC7BAC}" srcOrd="1" destOrd="0" presId="urn:microsoft.com/office/officeart/2005/8/layout/hList9"/>
    <dgm:cxn modelId="{7E2AAAD4-11F3-4094-A36B-808CC0D981E0}" type="presParOf" srcId="{B1936990-B493-42A7-9F63-40AB52FBA231}" destId="{E3930752-8A68-4391-860E-46ABB9A8E525}" srcOrd="2" destOrd="0" presId="urn:microsoft.com/office/officeart/2005/8/layout/hList9"/>
    <dgm:cxn modelId="{A825A4DD-03F1-4931-AD6F-FFC5607741A1}" type="presParOf" srcId="{B1936990-B493-42A7-9F63-40AB52FBA231}" destId="{1F3AA8C0-8D3F-43D2-93F7-55FFB8AE10DF}" srcOrd="3" destOrd="0" presId="urn:microsoft.com/office/officeart/2005/8/layout/hList9"/>
    <dgm:cxn modelId="{0CB9A32D-403F-4263-BF98-4D330DBCBE88}" type="presParOf" srcId="{B1936990-B493-42A7-9F63-40AB52FBA231}" destId="{ED40F8FB-C9E2-4D6C-BF86-9BFA9D63A82D}" srcOrd="4" destOrd="0" presId="urn:microsoft.com/office/officeart/2005/8/layout/hList9"/>
    <dgm:cxn modelId="{D8DA291A-9D55-402C-8387-7D16BD2F650F}" type="presParOf" srcId="{B1936990-B493-42A7-9F63-40AB52FBA231}" destId="{9003ADF4-F01D-4BFC-A5EF-E62BFAC8A48D}" srcOrd="5" destOrd="0" presId="urn:microsoft.com/office/officeart/2005/8/layout/hList9"/>
    <dgm:cxn modelId="{F63AE25C-A435-4A22-8F14-38FEBBB0069C}" type="presParOf" srcId="{B1936990-B493-42A7-9F63-40AB52FBA231}" destId="{B0098FA3-337A-410A-9E2E-68344DE76FC2}" srcOrd="6" destOrd="0" presId="urn:microsoft.com/office/officeart/2005/8/layout/hList9"/>
    <dgm:cxn modelId="{11369DDA-821E-47E4-B3C5-D67B4C1803FD}" type="presParOf" srcId="{B0098FA3-337A-410A-9E2E-68344DE76FC2}" destId="{1852FD70-6EDB-45D7-91C2-09DBDDC0F251}" srcOrd="0" destOrd="0" presId="urn:microsoft.com/office/officeart/2005/8/layout/hList9"/>
    <dgm:cxn modelId="{42145D66-0B29-4989-BE88-0483F8470BB0}" type="presParOf" srcId="{B0098FA3-337A-410A-9E2E-68344DE76FC2}" destId="{2F9127F4-5E4E-4DE8-AC56-D705185147BF}" srcOrd="1" destOrd="0" presId="urn:microsoft.com/office/officeart/2005/8/layout/hList9"/>
    <dgm:cxn modelId="{5E278E7A-1A87-4FFA-84F8-8C82395A90D6}" type="presParOf" srcId="{2F9127F4-5E4E-4DE8-AC56-D705185147BF}" destId="{59525D50-93DD-410A-9BFD-39AFD3F65EDB}" srcOrd="0" destOrd="0" presId="urn:microsoft.com/office/officeart/2005/8/layout/hList9"/>
    <dgm:cxn modelId="{ABB71E3B-F16F-4703-850F-E4C85BFB966B}" type="presParOf" srcId="{2F9127F4-5E4E-4DE8-AC56-D705185147BF}" destId="{8C5D5C83-EF93-4BA8-8BBE-E717F458FB23}" srcOrd="1" destOrd="0" presId="urn:microsoft.com/office/officeart/2005/8/layout/hList9"/>
    <dgm:cxn modelId="{29E99B8E-6ADC-4E26-BE83-C8FF1E807FCD}" type="presParOf" srcId="{B0098FA3-337A-410A-9E2E-68344DE76FC2}" destId="{13F29FF4-BE28-4B69-B184-768EB46B912E}" srcOrd="2" destOrd="0" presId="urn:microsoft.com/office/officeart/2005/8/layout/hList9"/>
    <dgm:cxn modelId="{EC4B5FF4-3857-47C6-B5E1-17116D124A9B}" type="presParOf" srcId="{13F29FF4-BE28-4B69-B184-768EB46B912E}" destId="{C985B654-20EA-43A4-A835-C76A68036409}" srcOrd="0" destOrd="0" presId="urn:microsoft.com/office/officeart/2005/8/layout/hList9"/>
    <dgm:cxn modelId="{77234A17-15F6-489F-AEC0-0ABDB6300862}" type="presParOf" srcId="{13F29FF4-BE28-4B69-B184-768EB46B912E}" destId="{A6771B64-AFB3-459C-8979-CFBEBAEA5120}" srcOrd="1" destOrd="0" presId="urn:microsoft.com/office/officeart/2005/8/layout/hList9"/>
    <dgm:cxn modelId="{EA681667-568E-41E3-85BA-6DE6E6C232F4}" type="presParOf" srcId="{B0098FA3-337A-410A-9E2E-68344DE76FC2}" destId="{BF9581C2-039F-4F43-82CB-D1BEE574F73B}" srcOrd="3" destOrd="0" presId="urn:microsoft.com/office/officeart/2005/8/layout/hList9"/>
    <dgm:cxn modelId="{C88A046A-4C19-42FB-9B2C-990ABBD8455E}" type="presParOf" srcId="{BF9581C2-039F-4F43-82CB-D1BEE574F73B}" destId="{95D9BED0-D0E6-4433-A3CA-BD6D95D9FF1D}" srcOrd="0" destOrd="0" presId="urn:microsoft.com/office/officeart/2005/8/layout/hList9"/>
    <dgm:cxn modelId="{3A27ABBD-F913-4A1A-BF70-3B31B0A69816}" type="presParOf" srcId="{BF9581C2-039F-4F43-82CB-D1BEE574F73B}" destId="{B4E8B0D7-4827-4646-BE73-B5C59128C0E2}" srcOrd="1" destOrd="0" presId="urn:microsoft.com/office/officeart/2005/8/layout/hList9"/>
    <dgm:cxn modelId="{0CDC0CDF-2E38-4FC7-8F1D-C9E1C377E845}" type="presParOf" srcId="{B0098FA3-337A-410A-9E2E-68344DE76FC2}" destId="{522172C9-6995-4BB5-B604-F99FF67CD3F6}" srcOrd="4" destOrd="0" presId="urn:microsoft.com/office/officeart/2005/8/layout/hList9"/>
    <dgm:cxn modelId="{B9830D50-C64E-4234-A775-7E5810A4B312}" type="presParOf" srcId="{522172C9-6995-4BB5-B604-F99FF67CD3F6}" destId="{924B00A8-17F9-45CD-9F3F-E37596B3BE4A}" srcOrd="0" destOrd="0" presId="urn:microsoft.com/office/officeart/2005/8/layout/hList9"/>
    <dgm:cxn modelId="{6116191A-0158-456F-996F-BC9F814D7A3E}" type="presParOf" srcId="{522172C9-6995-4BB5-B604-F99FF67CD3F6}" destId="{1FA3AE13-246B-45B3-82DB-ECB4723653C7}" srcOrd="1" destOrd="0" presId="urn:microsoft.com/office/officeart/2005/8/layout/hList9"/>
    <dgm:cxn modelId="{2189E008-C996-401E-AAAB-DC3C561D532D}" type="presParOf" srcId="{B0098FA3-337A-410A-9E2E-68344DE76FC2}" destId="{A3FA22F8-7A17-486B-BFA3-E2B8C6EBAC41}" srcOrd="5" destOrd="0" presId="urn:microsoft.com/office/officeart/2005/8/layout/hList9"/>
    <dgm:cxn modelId="{2D70D49C-E477-4E77-8182-A76838B5FE57}" type="presParOf" srcId="{A3FA22F8-7A17-486B-BFA3-E2B8C6EBAC41}" destId="{2B08686B-650D-4842-8549-08522E2997CD}" srcOrd="0" destOrd="0" presId="urn:microsoft.com/office/officeart/2005/8/layout/hList9"/>
    <dgm:cxn modelId="{76549F16-7769-4760-A2DA-6EF41D18C868}" type="presParOf" srcId="{A3FA22F8-7A17-486B-BFA3-E2B8C6EBAC41}" destId="{EE27EE82-9707-40A8-B225-FD44EAB7025C}" srcOrd="1" destOrd="0" presId="urn:microsoft.com/office/officeart/2005/8/layout/hList9"/>
    <dgm:cxn modelId="{EF1CB7A0-F2E1-4A78-B5CF-F2C9EDCBB5A4}" type="presParOf" srcId="{B0098FA3-337A-410A-9E2E-68344DE76FC2}" destId="{C6217B0C-E0E2-4C9B-B954-7728E65BB4A9}" srcOrd="6" destOrd="0" presId="urn:microsoft.com/office/officeart/2005/8/layout/hList9"/>
    <dgm:cxn modelId="{C07E819C-A1A3-4F17-A3AC-F1DEDDD37E41}" type="presParOf" srcId="{C6217B0C-E0E2-4C9B-B954-7728E65BB4A9}" destId="{A5403BCC-4C53-44BD-8496-67BB07E9E3BE}" srcOrd="0" destOrd="0" presId="urn:microsoft.com/office/officeart/2005/8/layout/hList9"/>
    <dgm:cxn modelId="{EA9BC5A4-E5F4-4610-B6A7-59B8F45AE30E}" type="presParOf" srcId="{C6217B0C-E0E2-4C9B-B954-7728E65BB4A9}" destId="{231A271D-1E45-429B-ABD5-CFD598B1E308}" srcOrd="1" destOrd="0" presId="urn:microsoft.com/office/officeart/2005/8/layout/hList9"/>
    <dgm:cxn modelId="{D18714B0-300E-4792-A97C-A0B93B8124DE}" type="presParOf" srcId="{B1936990-B493-42A7-9F63-40AB52FBA231}" destId="{D79B1C6B-BDDF-4446-B4CA-6CCEFABEBA09}" srcOrd="7" destOrd="0" presId="urn:microsoft.com/office/officeart/2005/8/layout/hList9"/>
    <dgm:cxn modelId="{0BE6EC80-8FAD-4AB9-8173-BBE6608E8196}" type="presParOf" srcId="{B1936990-B493-42A7-9F63-40AB52FBA231}" destId="{A399A9C6-E427-4DA7-BB7F-B5341C356EC7}" srcOrd="8" destOrd="0" presId="urn:microsoft.com/office/officeart/2005/8/layout/hList9"/>
    <dgm:cxn modelId="{8EE8CE9D-45C7-488D-B9BB-24C6E65BF1E3}" type="presParOf" srcId="{B1936990-B493-42A7-9F63-40AB52FBA231}" destId="{76554392-7B08-4843-BB85-FA0CD5D25612}" srcOrd="9" destOrd="0" presId="urn:microsoft.com/office/officeart/2005/8/layout/hList9"/>
    <dgm:cxn modelId="{C503B1B7-8D1A-4DF3-A207-345E1ACDDD7F}" type="presParOf" srcId="{B1936990-B493-42A7-9F63-40AB52FBA231}" destId="{A5AF2CE4-BA15-4606-95B2-E97E8E419556}" srcOrd="10" destOrd="0" presId="urn:microsoft.com/office/officeart/2005/8/layout/hList9"/>
    <dgm:cxn modelId="{E3F96853-B35B-40AD-A032-1692367422DC}" type="presParOf" srcId="{B1936990-B493-42A7-9F63-40AB52FBA231}" destId="{A818DFF6-DD5B-41D9-90FC-AB37C5DABBB0}" srcOrd="11" destOrd="0" presId="urn:microsoft.com/office/officeart/2005/8/layout/hList9"/>
    <dgm:cxn modelId="{82A3342E-D6B3-4B07-B947-A3F3339F9A51}" type="presParOf" srcId="{A818DFF6-DD5B-41D9-90FC-AB37C5DABBB0}" destId="{DB684116-7D7E-4AB5-A9AA-F441015018A0}" srcOrd="0" destOrd="0" presId="urn:microsoft.com/office/officeart/2005/8/layout/hList9"/>
    <dgm:cxn modelId="{FA178C60-6A0D-4E26-AFFB-9C1D32857E3F}" type="presParOf" srcId="{A818DFF6-DD5B-41D9-90FC-AB37C5DABBB0}" destId="{BC8C3EC2-BE9D-43A0-BE02-7B7597A4A47A}" srcOrd="1" destOrd="0" presId="urn:microsoft.com/office/officeart/2005/8/layout/hList9"/>
    <dgm:cxn modelId="{44D3CF03-56A4-469E-BF0F-9101161A5CC7}" type="presParOf" srcId="{BC8C3EC2-BE9D-43A0-BE02-7B7597A4A47A}" destId="{78648C36-35EC-4EB9-AED7-B985AF66B88B}" srcOrd="0" destOrd="0" presId="urn:microsoft.com/office/officeart/2005/8/layout/hList9"/>
    <dgm:cxn modelId="{FAF38C1C-80A4-49DB-BF82-204454D14DF2}" type="presParOf" srcId="{BC8C3EC2-BE9D-43A0-BE02-7B7597A4A47A}" destId="{F9B97ECF-F3E3-4D21-AE9A-E6864B25B855}" srcOrd="1" destOrd="0" presId="urn:microsoft.com/office/officeart/2005/8/layout/hList9"/>
    <dgm:cxn modelId="{E9E72688-0300-4531-913F-C3CAA8D15C71}" type="presParOf" srcId="{A818DFF6-DD5B-41D9-90FC-AB37C5DABBB0}" destId="{CF790407-031C-47AF-AB8B-2E23822B040B}" srcOrd="2" destOrd="0" presId="urn:microsoft.com/office/officeart/2005/8/layout/hList9"/>
    <dgm:cxn modelId="{62471EC8-DF52-4448-BFF5-07CDF57561C6}" type="presParOf" srcId="{CF790407-031C-47AF-AB8B-2E23822B040B}" destId="{5BBEA7F5-5FA6-4FA5-9C18-03EBF368CFC8}" srcOrd="0" destOrd="0" presId="urn:microsoft.com/office/officeart/2005/8/layout/hList9"/>
    <dgm:cxn modelId="{EA89F2D1-EF88-4207-A327-52B6289A739C}" type="presParOf" srcId="{CF790407-031C-47AF-AB8B-2E23822B040B}" destId="{DAF850BD-6D43-491F-AE9B-527F5D1A1175}" srcOrd="1" destOrd="0" presId="urn:microsoft.com/office/officeart/2005/8/layout/hList9"/>
    <dgm:cxn modelId="{270FC090-DE52-4B7B-B353-CCF59C5EFB29}" type="presParOf" srcId="{A818DFF6-DD5B-41D9-90FC-AB37C5DABBB0}" destId="{6F0E11FE-6CF8-4658-AADE-419C1AC9D5A7}" srcOrd="3" destOrd="0" presId="urn:microsoft.com/office/officeart/2005/8/layout/hList9"/>
    <dgm:cxn modelId="{AAE72DF6-97B9-4F25-9A19-960CE29FFD38}" type="presParOf" srcId="{6F0E11FE-6CF8-4658-AADE-419C1AC9D5A7}" destId="{1701DAB5-66CD-4774-8866-F10595F8B800}" srcOrd="0" destOrd="0" presId="urn:microsoft.com/office/officeart/2005/8/layout/hList9"/>
    <dgm:cxn modelId="{85DAA4AB-10C9-4F94-AA89-77CCB28617B6}" type="presParOf" srcId="{6F0E11FE-6CF8-4658-AADE-419C1AC9D5A7}" destId="{294D1837-F806-4325-8538-2A96156B6A91}" srcOrd="1" destOrd="0" presId="urn:microsoft.com/office/officeart/2005/8/layout/hList9"/>
    <dgm:cxn modelId="{76B07109-161F-4700-BD53-A0495A65805E}" type="presParOf" srcId="{A818DFF6-DD5B-41D9-90FC-AB37C5DABBB0}" destId="{BCF88983-E1E3-4613-9619-2EA448CFBB75}" srcOrd="4" destOrd="0" presId="urn:microsoft.com/office/officeart/2005/8/layout/hList9"/>
    <dgm:cxn modelId="{6763CD03-D5ED-49DD-9325-48CB320E6BC4}" type="presParOf" srcId="{BCF88983-E1E3-4613-9619-2EA448CFBB75}" destId="{0C034088-B4BB-486A-8C6C-D7AD542367E5}" srcOrd="0" destOrd="0" presId="urn:microsoft.com/office/officeart/2005/8/layout/hList9"/>
    <dgm:cxn modelId="{9BE46FBD-0804-4E2D-8378-67D144D125B8}" type="presParOf" srcId="{BCF88983-E1E3-4613-9619-2EA448CFBB75}" destId="{7BAAE96E-6FA2-4FB7-89BC-2FF903AB02D1}" srcOrd="1" destOrd="0" presId="urn:microsoft.com/office/officeart/2005/8/layout/hList9"/>
    <dgm:cxn modelId="{5D29C027-A7A7-4074-B355-3A5ACC414F53}" type="presParOf" srcId="{B1936990-B493-42A7-9F63-40AB52FBA231}" destId="{D0842BEB-5A78-4261-8630-D2067F12D7F9}" srcOrd="12" destOrd="0" presId="urn:microsoft.com/office/officeart/2005/8/layout/hList9"/>
    <dgm:cxn modelId="{9970C933-4078-4986-B9C3-A0A7C4BDDDE2}" type="presParOf" srcId="{B1936990-B493-42A7-9F63-40AB52FBA231}" destId="{8245C68C-30F2-4898-A0CC-A66F0474D243}" srcOrd="13" destOrd="0" presId="urn:microsoft.com/office/officeart/2005/8/layout/hList9"/>
    <dgm:cxn modelId="{32D5D472-C4E5-4C67-B11C-027C9B5A3D87}" type="presParOf" srcId="{B1936990-B493-42A7-9F63-40AB52FBA231}" destId="{06E0A085-B3AC-4823-B12C-A1F9C0BE41CE}" srcOrd="14" destOrd="0" presId="urn:microsoft.com/office/officeart/2005/8/layout/hList9"/>
    <dgm:cxn modelId="{94FB18E4-8849-40FD-BD96-1CAF44566610}" type="presParOf" srcId="{B1936990-B493-42A7-9F63-40AB52FBA231}" destId="{A394C3C7-3F28-4E9E-AE95-13ED7D0A11DE}" srcOrd="15" destOrd="0" presId="urn:microsoft.com/office/officeart/2005/8/layout/hList9"/>
    <dgm:cxn modelId="{5F5E30A0-75D6-4AEE-89BA-B8B7DE321F5C}" type="presParOf" srcId="{B1936990-B493-42A7-9F63-40AB52FBA231}" destId="{C838DE52-45BB-4C72-901C-AF636B0757F7}" srcOrd="16" destOrd="0" presId="urn:microsoft.com/office/officeart/2005/8/layout/hList9"/>
    <dgm:cxn modelId="{5A9596C6-56C7-453D-8186-A017A4D531CE}" type="presParOf" srcId="{C838DE52-45BB-4C72-901C-AF636B0757F7}" destId="{244EC286-3754-4550-BB8A-5FCA0160ECB1}" srcOrd="0" destOrd="0" presId="urn:microsoft.com/office/officeart/2005/8/layout/hList9"/>
    <dgm:cxn modelId="{BB002813-5FFA-45FE-94DC-551341C11D48}" type="presParOf" srcId="{C838DE52-45BB-4C72-901C-AF636B0757F7}" destId="{250E2137-6C8D-4D8C-A01E-F87C8662C245}" srcOrd="1" destOrd="0" presId="urn:microsoft.com/office/officeart/2005/8/layout/hList9"/>
    <dgm:cxn modelId="{679C4DC4-5C80-4F0C-AF5D-9CBD6A165608}" type="presParOf" srcId="{250E2137-6C8D-4D8C-A01E-F87C8662C245}" destId="{9EE6E8C0-22D3-4FF6-9ADA-89154F0CF27A}" srcOrd="0" destOrd="0" presId="urn:microsoft.com/office/officeart/2005/8/layout/hList9"/>
    <dgm:cxn modelId="{A04ACEE8-6456-41DC-9A6E-7A833162B595}" type="presParOf" srcId="{250E2137-6C8D-4D8C-A01E-F87C8662C245}" destId="{A7EAFCA5-2A9C-4DD1-9531-1212BA182C49}" srcOrd="1" destOrd="0" presId="urn:microsoft.com/office/officeart/2005/8/layout/hList9"/>
    <dgm:cxn modelId="{081BFCD3-E33F-4F4E-BCB7-17F50FD41719}" type="presParOf" srcId="{C838DE52-45BB-4C72-901C-AF636B0757F7}" destId="{FBEEC200-D053-4F0E-A9E2-6EC175A89739}" srcOrd="2" destOrd="0" presId="urn:microsoft.com/office/officeart/2005/8/layout/hList9"/>
    <dgm:cxn modelId="{A6412F5D-C156-4D59-9773-9FC3805E6D11}" type="presParOf" srcId="{FBEEC200-D053-4F0E-A9E2-6EC175A89739}" destId="{F51D33FD-F1C1-45FB-B68D-CE32EAA5D544}" srcOrd="0" destOrd="0" presId="urn:microsoft.com/office/officeart/2005/8/layout/hList9"/>
    <dgm:cxn modelId="{C5CD2F4A-5BFC-4FE4-934E-CE2F88B24E20}" type="presParOf" srcId="{FBEEC200-D053-4F0E-A9E2-6EC175A89739}" destId="{D82DDD38-588A-46FE-9C57-F6839767AC83}" srcOrd="1" destOrd="0" presId="urn:microsoft.com/office/officeart/2005/8/layout/hList9"/>
    <dgm:cxn modelId="{B519BF5E-E4AC-463C-AE46-72F5B6ED5DEA}" type="presParOf" srcId="{C838DE52-45BB-4C72-901C-AF636B0757F7}" destId="{0D5B4433-BAA2-4359-BCB9-50DF28DD3840}" srcOrd="3" destOrd="0" presId="urn:microsoft.com/office/officeart/2005/8/layout/hList9"/>
    <dgm:cxn modelId="{189DA8FB-07DC-4292-B1B1-BE9EF1664BE8}" type="presParOf" srcId="{0D5B4433-BAA2-4359-BCB9-50DF28DD3840}" destId="{597FBFF2-8231-44BA-A29A-3BF965B1DFA8}" srcOrd="0" destOrd="0" presId="urn:microsoft.com/office/officeart/2005/8/layout/hList9"/>
    <dgm:cxn modelId="{738573F3-4A0E-4F91-AA19-2EFA1461C35F}" type="presParOf" srcId="{0D5B4433-BAA2-4359-BCB9-50DF28DD3840}" destId="{FD4DCBA6-6EB4-44CE-A327-01E4B0A5E4BF}" srcOrd="1" destOrd="0" presId="urn:microsoft.com/office/officeart/2005/8/layout/hList9"/>
    <dgm:cxn modelId="{0C892AD4-64F3-4AB6-A453-D1BF86CCEA9C}" type="presParOf" srcId="{B1936990-B493-42A7-9F63-40AB52FBA231}" destId="{0E0D2768-A164-486E-A84C-F4DE60AE6D1A}" srcOrd="17" destOrd="0" presId="urn:microsoft.com/office/officeart/2005/8/layout/hList9"/>
    <dgm:cxn modelId="{C8B5950E-11D7-46D0-A0C6-DE22F3457DAC}" type="presParOf" srcId="{B1936990-B493-42A7-9F63-40AB52FBA231}" destId="{27952CB4-2327-4489-BD7A-B472A159252D}" srcOrd="18" destOrd="0" presId="urn:microsoft.com/office/officeart/2005/8/layout/hList9"/>
    <dgm:cxn modelId="{9EFD9A0C-56D6-4101-8423-37C6B12FDDC5}" type="presParOf" srcId="{B1936990-B493-42A7-9F63-40AB52FBA231}" destId="{D16382E0-08C9-4CE3-9B5B-88FFCC43B11C}" srcOrd="19" destOrd="0" presId="urn:microsoft.com/office/officeart/2005/8/layout/hList9"/>
    <dgm:cxn modelId="{10021EA2-956D-4999-B083-03BCADC68580}" type="presParOf" srcId="{B1936990-B493-42A7-9F63-40AB52FBA231}" destId="{621A7610-A043-4F2E-BF24-0EA4A3E31F9C}" srcOrd="20" destOrd="0" presId="urn:microsoft.com/office/officeart/2005/8/layout/hList9"/>
    <dgm:cxn modelId="{0023A636-A555-4B4F-B2AB-DF01F481ED01}" type="presParOf" srcId="{B1936990-B493-42A7-9F63-40AB52FBA231}" destId="{83F4FE45-06B2-4CB1-8021-D46314363203}" srcOrd="21" destOrd="0" presId="urn:microsoft.com/office/officeart/2005/8/layout/hList9"/>
    <dgm:cxn modelId="{280F3F84-0E81-444F-A617-8FCDCBA130D2}" type="presParOf" srcId="{83F4FE45-06B2-4CB1-8021-D46314363203}" destId="{D4D431EF-B954-4463-B69A-84E5D279C1B2}" srcOrd="0" destOrd="0" presId="urn:microsoft.com/office/officeart/2005/8/layout/hList9"/>
    <dgm:cxn modelId="{5ABC8F9F-869C-4F4E-97E7-2A632E5BA28A}" type="presParOf" srcId="{83F4FE45-06B2-4CB1-8021-D46314363203}" destId="{375FD3C0-7655-4A7C-B25C-72D9E7329310}" srcOrd="1" destOrd="0" presId="urn:microsoft.com/office/officeart/2005/8/layout/hList9"/>
    <dgm:cxn modelId="{75DB9B7A-CC2A-4590-850F-72DE68548B17}" type="presParOf" srcId="{375FD3C0-7655-4A7C-B25C-72D9E7329310}" destId="{A5B10AE5-0A13-4218-9362-8302578384C3}" srcOrd="0" destOrd="0" presId="urn:microsoft.com/office/officeart/2005/8/layout/hList9"/>
    <dgm:cxn modelId="{7468202B-14D4-495E-8CEF-977286BA924D}" type="presParOf" srcId="{375FD3C0-7655-4A7C-B25C-72D9E7329310}" destId="{31E6D103-B721-4893-880F-D93095D0D7D0}" srcOrd="1" destOrd="0" presId="urn:microsoft.com/office/officeart/2005/8/layout/hList9"/>
    <dgm:cxn modelId="{BDAA5B76-9C98-4129-8683-3700376D134D}" type="presParOf" srcId="{83F4FE45-06B2-4CB1-8021-D46314363203}" destId="{EEF54BE4-C8E7-4AD0-9743-A487902C4440}" srcOrd="2" destOrd="0" presId="urn:microsoft.com/office/officeart/2005/8/layout/hList9"/>
    <dgm:cxn modelId="{ED368479-B320-40F6-B9A1-BD25BF016729}" type="presParOf" srcId="{EEF54BE4-C8E7-4AD0-9743-A487902C4440}" destId="{79AB8834-676C-4928-893A-0470BE3EF83C}" srcOrd="0" destOrd="0" presId="urn:microsoft.com/office/officeart/2005/8/layout/hList9"/>
    <dgm:cxn modelId="{449E644C-8137-497F-B309-C639BED433EE}" type="presParOf" srcId="{EEF54BE4-C8E7-4AD0-9743-A487902C4440}" destId="{B5AD87AE-CADB-45C5-953E-D0791E8E95B7}" srcOrd="1" destOrd="0" presId="urn:microsoft.com/office/officeart/2005/8/layout/hList9"/>
    <dgm:cxn modelId="{C3A5587D-7C8D-4202-A6DC-182172D839F8}" type="presParOf" srcId="{83F4FE45-06B2-4CB1-8021-D46314363203}" destId="{89E2AF9F-6648-4B26-B617-048968EB07D4}" srcOrd="3" destOrd="0" presId="urn:microsoft.com/office/officeart/2005/8/layout/hList9"/>
    <dgm:cxn modelId="{10999F54-CAD8-4CAD-8166-63E752CE1665}" type="presParOf" srcId="{89E2AF9F-6648-4B26-B617-048968EB07D4}" destId="{E98719A2-1FED-4A5D-9F70-945307F585D3}" srcOrd="0" destOrd="0" presId="urn:microsoft.com/office/officeart/2005/8/layout/hList9"/>
    <dgm:cxn modelId="{B3AAC37B-7724-4DC3-9A53-AC921A543E13}" type="presParOf" srcId="{89E2AF9F-6648-4B26-B617-048968EB07D4}" destId="{B09648AF-FB03-4283-A968-7BE05E97F1F8}" srcOrd="1" destOrd="0" presId="urn:microsoft.com/office/officeart/2005/8/layout/hList9"/>
    <dgm:cxn modelId="{1B8DCAAC-E355-48A8-A85A-30449C801DB4}" type="presParOf" srcId="{83F4FE45-06B2-4CB1-8021-D46314363203}" destId="{09FB624C-201C-47BF-BA1D-E99AC82B87D0}" srcOrd="4" destOrd="0" presId="urn:microsoft.com/office/officeart/2005/8/layout/hList9"/>
    <dgm:cxn modelId="{ABC4AB0A-9F26-4424-B683-FCC9392DEBC3}" type="presParOf" srcId="{09FB624C-201C-47BF-BA1D-E99AC82B87D0}" destId="{3B09BCE2-F626-476B-A30C-C76CCF4688E7}" srcOrd="0" destOrd="0" presId="urn:microsoft.com/office/officeart/2005/8/layout/hList9"/>
    <dgm:cxn modelId="{B7454F8D-BA62-4DFB-88AF-AD1876CEBEF2}" type="presParOf" srcId="{09FB624C-201C-47BF-BA1D-E99AC82B87D0}" destId="{5189036B-0AF3-4643-A9DD-75E6BCC936F9}" srcOrd="1" destOrd="0" presId="urn:microsoft.com/office/officeart/2005/8/layout/hList9"/>
    <dgm:cxn modelId="{3D71C432-7D13-40D5-B2D3-0BE2E48466BE}" type="presParOf" srcId="{83F4FE45-06B2-4CB1-8021-D46314363203}" destId="{1E368FF3-4508-49E5-90D3-A41F0E1A2354}" srcOrd="5" destOrd="0" presId="urn:microsoft.com/office/officeart/2005/8/layout/hList9"/>
    <dgm:cxn modelId="{688238B8-22AA-4D56-829F-66C88FF5247B}" type="presParOf" srcId="{1E368FF3-4508-49E5-90D3-A41F0E1A2354}" destId="{7C9403F9-C85B-42A7-AFD3-2621C2E7B842}" srcOrd="0" destOrd="0" presId="urn:microsoft.com/office/officeart/2005/8/layout/hList9"/>
    <dgm:cxn modelId="{8DC41143-14DB-4823-A1F1-2051909E4F72}" type="presParOf" srcId="{1E368FF3-4508-49E5-90D3-A41F0E1A2354}" destId="{5440E60D-E66D-4FB8-A422-0619B564A830}" srcOrd="1" destOrd="0" presId="urn:microsoft.com/office/officeart/2005/8/layout/hList9"/>
    <dgm:cxn modelId="{F8624B0D-87BE-40D1-A0CE-036F1F597FEA}" type="presParOf" srcId="{83F4FE45-06B2-4CB1-8021-D46314363203}" destId="{5EF9DD77-785E-4985-B027-F137712A41F1}" srcOrd="6" destOrd="0" presId="urn:microsoft.com/office/officeart/2005/8/layout/hList9"/>
    <dgm:cxn modelId="{095EE376-E85E-4DCA-AE9D-BBB2C8DB973E}" type="presParOf" srcId="{5EF9DD77-785E-4985-B027-F137712A41F1}" destId="{580ADDAA-19F8-4982-B973-AAE608A25F4A}" srcOrd="0" destOrd="0" presId="urn:microsoft.com/office/officeart/2005/8/layout/hList9"/>
    <dgm:cxn modelId="{43458815-5F35-417C-996B-F05029A51270}" type="presParOf" srcId="{5EF9DD77-785E-4985-B027-F137712A41F1}" destId="{872A1144-5B1A-447B-BB69-2C6B86617C5C}" srcOrd="1" destOrd="0" presId="urn:microsoft.com/office/officeart/2005/8/layout/hList9"/>
    <dgm:cxn modelId="{7A4D48FD-D2A3-41D3-A442-AF38D95DF523}" type="presParOf" srcId="{B1936990-B493-42A7-9F63-40AB52FBA231}" destId="{E382A492-2A46-4A00-BE9F-2E3D9C739C5D}" srcOrd="22" destOrd="0" presId="urn:microsoft.com/office/officeart/2005/8/layout/hList9"/>
    <dgm:cxn modelId="{B33F5653-F758-4EA9-9B87-D1655382303B}" type="presParOf" srcId="{B1936990-B493-42A7-9F63-40AB52FBA231}" destId="{22859A4B-C4A5-418F-A82F-CDE8E85B7621}" srcOrd="23" destOrd="0" presId="urn:microsoft.com/office/officeart/2005/8/layout/hList9"/>
    <dgm:cxn modelId="{75890BAB-A7B0-42BE-A632-3F291C0581A4}" type="presParOf" srcId="{B1936990-B493-42A7-9F63-40AB52FBA231}" destId="{820CE1FB-F552-4509-88AE-761A1DB1F7CD}" srcOrd="24" destOrd="0" presId="urn:microsoft.com/office/officeart/2005/8/layout/hList9"/>
    <dgm:cxn modelId="{455053BF-DF51-4D01-A968-83803FAEBE55}" type="presParOf" srcId="{B1936990-B493-42A7-9F63-40AB52FBA231}" destId="{9EB4BDC4-9CDC-4069-9281-A86F57E72CB1}" srcOrd="25" destOrd="0" presId="urn:microsoft.com/office/officeart/2005/8/layout/hList9"/>
    <dgm:cxn modelId="{2D8D39B1-3367-414A-AE30-14C169D8A91D}" type="presParOf" srcId="{B1936990-B493-42A7-9F63-40AB52FBA231}" destId="{76B264A6-60EA-41EF-8A8D-58B4007794D0}" srcOrd="26" destOrd="0" presId="urn:microsoft.com/office/officeart/2005/8/layout/hList9"/>
    <dgm:cxn modelId="{EB957A1B-2AA6-4D2E-8EEC-7ADC888A0861}" type="presParOf" srcId="{76B264A6-60EA-41EF-8A8D-58B4007794D0}" destId="{CFEC2CA1-5A00-4C80-8079-CC5B43930F35}" srcOrd="0" destOrd="0" presId="urn:microsoft.com/office/officeart/2005/8/layout/hList9"/>
    <dgm:cxn modelId="{083D20D5-8CF6-469C-8229-9A58CF4655E4}" type="presParOf" srcId="{76B264A6-60EA-41EF-8A8D-58B4007794D0}" destId="{1CF7643F-3847-43A9-B390-31E7D7BC2CBF}" srcOrd="1" destOrd="0" presId="urn:microsoft.com/office/officeart/2005/8/layout/hList9"/>
    <dgm:cxn modelId="{78C0306E-66C2-4537-BE22-91130F318AD4}" type="presParOf" srcId="{1CF7643F-3847-43A9-B390-31E7D7BC2CBF}" destId="{590887EC-DB94-4C1B-B47B-846A28EA39D7}" srcOrd="0" destOrd="0" presId="urn:microsoft.com/office/officeart/2005/8/layout/hList9"/>
    <dgm:cxn modelId="{B31805E3-700D-4AAB-BD23-58BECBC93D51}" type="presParOf" srcId="{1CF7643F-3847-43A9-B390-31E7D7BC2CBF}" destId="{AE26F615-8BC0-445F-8FA2-79176E5E9D2D}" srcOrd="1" destOrd="0" presId="urn:microsoft.com/office/officeart/2005/8/layout/hList9"/>
    <dgm:cxn modelId="{2B1EA7C4-FECD-49F8-A764-6487192675AE}" type="presParOf" srcId="{76B264A6-60EA-41EF-8A8D-58B4007794D0}" destId="{5BBCB996-B132-49D7-A726-5C791EB15E4D}" srcOrd="2" destOrd="0" presId="urn:microsoft.com/office/officeart/2005/8/layout/hList9"/>
    <dgm:cxn modelId="{631CB1DE-688D-498C-B2AF-45DEFF844BF9}" type="presParOf" srcId="{5BBCB996-B132-49D7-A726-5C791EB15E4D}" destId="{49D7A447-C243-4953-86EE-021AFB23AA09}" srcOrd="0" destOrd="0" presId="urn:microsoft.com/office/officeart/2005/8/layout/hList9"/>
    <dgm:cxn modelId="{A66A11A9-0FA0-43EB-AC93-881A22AE821A}" type="presParOf" srcId="{5BBCB996-B132-49D7-A726-5C791EB15E4D}" destId="{09058204-DB45-480C-B262-16B3575BB861}" srcOrd="1" destOrd="0" presId="urn:microsoft.com/office/officeart/2005/8/layout/hList9"/>
    <dgm:cxn modelId="{7717B6B0-B498-4FE9-BC16-0EE456C71758}" type="presParOf" srcId="{76B264A6-60EA-41EF-8A8D-58B4007794D0}" destId="{E659438D-06E0-4EE2-A9C6-7A71E6469A9A}" srcOrd="3" destOrd="0" presId="urn:microsoft.com/office/officeart/2005/8/layout/hList9"/>
    <dgm:cxn modelId="{AB8C6740-8505-402A-BC63-0FF68E4A3A26}" type="presParOf" srcId="{E659438D-06E0-4EE2-A9C6-7A71E6469A9A}" destId="{B2DC52A2-E63A-4208-9E4C-E37EDAF584F5}" srcOrd="0" destOrd="0" presId="urn:microsoft.com/office/officeart/2005/8/layout/hList9"/>
    <dgm:cxn modelId="{78C07804-3423-40FD-B58D-E46A1C1E0EAE}" type="presParOf" srcId="{E659438D-06E0-4EE2-A9C6-7A71E6469A9A}" destId="{5FE506D4-2ECD-4435-97FC-D700E3943AAB}" srcOrd="1" destOrd="0" presId="urn:microsoft.com/office/officeart/2005/8/layout/hList9"/>
    <dgm:cxn modelId="{F54C20EB-FE9E-4BEF-AEDC-C197D6C6E3E0}" type="presParOf" srcId="{B1936990-B493-42A7-9F63-40AB52FBA231}" destId="{73B24475-CC15-43B5-A14B-0643DEEEDA85}" srcOrd="27" destOrd="0" presId="urn:microsoft.com/office/officeart/2005/8/layout/hList9"/>
    <dgm:cxn modelId="{33134751-01D6-46F0-950E-4D5CB92FB9F7}" type="presParOf" srcId="{B1936990-B493-42A7-9F63-40AB52FBA231}" destId="{2A9F2DB4-1AAC-423F-8AFC-59A475BACC42}" srcOrd="2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458567-C784-3240-B498-C0705DDFB49F}" type="doc">
      <dgm:prSet loTypeId="urn:microsoft.com/office/officeart/2005/8/layout/vList5" loCatId="process" qsTypeId="urn:microsoft.com/office/officeart/2005/8/quickstyle/simple1" qsCatId="simple" csTypeId="urn:microsoft.com/office/officeart/2005/8/colors/colorful1" csCatId="colorful" phldr="1"/>
      <dgm:spPr/>
      <dgm:t>
        <a:bodyPr/>
        <a:lstStyle/>
        <a:p>
          <a:endParaRPr lang="en-US"/>
        </a:p>
      </dgm:t>
    </dgm:pt>
    <dgm:pt modelId="{C5119319-3F32-2E47-93AF-88BB0D357085}">
      <dgm:prSet/>
      <dgm:spPr/>
      <dgm:t>
        <a:bodyPr/>
        <a:lstStyle/>
        <a:p>
          <a:r>
            <a:rPr lang="en-US" b="1"/>
            <a:t>Local Enrollment Procedures</a:t>
          </a:r>
          <a:r>
            <a:rPr lang="en-US"/>
            <a:t> </a:t>
          </a:r>
        </a:p>
      </dgm:t>
    </dgm:pt>
    <dgm:pt modelId="{E6F56E8D-8F1A-C943-8D00-6B43FA2B9405}" type="parTrans" cxnId="{9C7F538F-8052-364F-91B3-44178C93FDFE}">
      <dgm:prSet/>
      <dgm:spPr/>
      <dgm:t>
        <a:bodyPr/>
        <a:lstStyle/>
        <a:p>
          <a:endParaRPr lang="en-US"/>
        </a:p>
      </dgm:t>
    </dgm:pt>
    <dgm:pt modelId="{7B58CFAE-73A9-E646-874A-E81F1C38751A}" type="sibTrans" cxnId="{9C7F538F-8052-364F-91B3-44178C93FDFE}">
      <dgm:prSet/>
      <dgm:spPr/>
      <dgm:t>
        <a:bodyPr/>
        <a:lstStyle/>
        <a:p>
          <a:endParaRPr lang="en-US"/>
        </a:p>
      </dgm:t>
    </dgm:pt>
    <dgm:pt modelId="{8C40BA7B-741B-8143-A155-28481DC79886}">
      <dgm:prSet/>
      <dgm:spPr/>
      <dgm:t>
        <a:bodyPr/>
        <a:lstStyle/>
        <a:p>
          <a:r>
            <a:rPr lang="en-US" b="1"/>
            <a:t>Local Reporting Needs</a:t>
          </a:r>
          <a:endParaRPr lang="en-US"/>
        </a:p>
      </dgm:t>
    </dgm:pt>
    <dgm:pt modelId="{FF8A14EF-FFC8-F446-A313-0FF3E246F500}" type="parTrans" cxnId="{1D656D0A-D2CD-DC45-B1E6-3A6A62636851}">
      <dgm:prSet/>
      <dgm:spPr/>
      <dgm:t>
        <a:bodyPr/>
        <a:lstStyle/>
        <a:p>
          <a:endParaRPr lang="en-US"/>
        </a:p>
      </dgm:t>
    </dgm:pt>
    <dgm:pt modelId="{F7685680-6699-7C41-ACCF-EE5BF4B83BAE}" type="sibTrans" cxnId="{1D656D0A-D2CD-DC45-B1E6-3A6A62636851}">
      <dgm:prSet/>
      <dgm:spPr/>
      <dgm:t>
        <a:bodyPr/>
        <a:lstStyle/>
        <a:p>
          <a:endParaRPr lang="en-US"/>
        </a:p>
      </dgm:t>
    </dgm:pt>
    <dgm:pt modelId="{04E67FA4-8FFF-2C44-9EC7-A459875B6340}">
      <dgm:prSet/>
      <dgm:spPr/>
      <dgm:t>
        <a:bodyPr/>
        <a:lstStyle/>
        <a:p>
          <a:r>
            <a:rPr lang="en-US" b="1"/>
            <a:t>Assessments</a:t>
          </a:r>
          <a:endParaRPr lang="en-US"/>
        </a:p>
      </dgm:t>
    </dgm:pt>
    <dgm:pt modelId="{73BB4E8C-6599-BA45-9152-8675A1CDBB4B}" type="parTrans" cxnId="{B644A2D0-277F-894D-A92B-51537A2EFDE7}">
      <dgm:prSet/>
      <dgm:spPr/>
      <dgm:t>
        <a:bodyPr/>
        <a:lstStyle/>
        <a:p>
          <a:endParaRPr lang="en-US"/>
        </a:p>
      </dgm:t>
    </dgm:pt>
    <dgm:pt modelId="{CDF6099E-F651-CF47-9EDF-4D1F6DD33CA4}" type="sibTrans" cxnId="{B644A2D0-277F-894D-A92B-51537A2EFDE7}">
      <dgm:prSet/>
      <dgm:spPr/>
      <dgm:t>
        <a:bodyPr/>
        <a:lstStyle/>
        <a:p>
          <a:endParaRPr lang="en-US"/>
        </a:p>
      </dgm:t>
    </dgm:pt>
    <dgm:pt modelId="{BD16AA13-13CF-40A2-BF91-62EC9B40C8BE}">
      <dgm:prSet phldrT="[Text]"/>
      <dgm:spPr/>
      <dgm:t>
        <a:bodyPr/>
        <a:lstStyle/>
        <a:p>
          <a:pPr>
            <a:buClrTx/>
            <a:buSzTx/>
            <a:buFont typeface="Arial" panose="020B0604020202020204" pitchFamily="34" charset="0"/>
            <a:buChar char="•"/>
          </a:pPr>
          <a:r>
            <a:rPr lang="en-US"/>
            <a:t>Management expectations, competing responsibilities</a:t>
          </a:r>
        </a:p>
      </dgm:t>
    </dgm:pt>
    <dgm:pt modelId="{755D272E-09A5-4448-9397-5CDAB44EAAB9}" type="parTrans" cxnId="{445F3302-EE60-4103-A5BD-3AFB05118AD8}">
      <dgm:prSet/>
      <dgm:spPr/>
      <dgm:t>
        <a:bodyPr/>
        <a:lstStyle/>
        <a:p>
          <a:endParaRPr lang="en-US"/>
        </a:p>
      </dgm:t>
    </dgm:pt>
    <dgm:pt modelId="{B4317FC9-B8D1-4FFA-B195-975E9EC596F7}" type="sibTrans" cxnId="{445F3302-EE60-4103-A5BD-3AFB05118AD8}">
      <dgm:prSet/>
      <dgm:spPr/>
      <dgm:t>
        <a:bodyPr/>
        <a:lstStyle/>
        <a:p>
          <a:endParaRPr lang="en-US"/>
        </a:p>
      </dgm:t>
    </dgm:pt>
    <dgm:pt modelId="{700770CD-9082-48ED-8977-75061A03F123}">
      <dgm:prSet phldrT="[Text]"/>
      <dgm:spPr/>
      <dgm:t>
        <a:bodyPr/>
        <a:lstStyle/>
        <a:p>
          <a:pPr>
            <a:buClrTx/>
            <a:buSzTx/>
            <a:buFont typeface="Arial" panose="020B0604020202020204" pitchFamily="34" charset="0"/>
            <a:buChar char="•"/>
          </a:pPr>
          <a:r>
            <a:rPr lang="en-US"/>
            <a:t>SSIDs for ELPAC, CAASP, Pre ID, Direct Certification &amp; Foster Youth matching, SPED services</a:t>
          </a:r>
        </a:p>
      </dgm:t>
    </dgm:pt>
    <dgm:pt modelId="{EFD4CD63-3D64-4F9E-B776-168BCAB9ADCC}" type="parTrans" cxnId="{BE6D055C-7785-4A19-8726-A389438C833F}">
      <dgm:prSet/>
      <dgm:spPr/>
      <dgm:t>
        <a:bodyPr/>
        <a:lstStyle/>
        <a:p>
          <a:endParaRPr lang="en-US"/>
        </a:p>
      </dgm:t>
    </dgm:pt>
    <dgm:pt modelId="{658F8A59-72CF-43F9-A530-68E7740E7821}" type="sibTrans" cxnId="{BE6D055C-7785-4A19-8726-A389438C833F}">
      <dgm:prSet/>
      <dgm:spPr/>
      <dgm:t>
        <a:bodyPr/>
        <a:lstStyle/>
        <a:p>
          <a:endParaRPr lang="en-US"/>
        </a:p>
      </dgm:t>
    </dgm:pt>
    <dgm:pt modelId="{8F31C467-3DD6-4683-8745-AD874A79CD0E}">
      <dgm:prSet phldrT="[Text]"/>
      <dgm:spPr/>
      <dgm:t>
        <a:bodyPr/>
        <a:lstStyle/>
        <a:p>
          <a:pPr>
            <a:buClrTx/>
            <a:buSzTx/>
            <a:buFont typeface="Arial" panose="020B0604020202020204" pitchFamily="34" charset="0"/>
            <a:buChar char="•"/>
          </a:pPr>
          <a:r>
            <a:rPr lang="en-US"/>
            <a:t>Submission timelines and reporting deadlines</a:t>
          </a:r>
        </a:p>
      </dgm:t>
    </dgm:pt>
    <dgm:pt modelId="{FA3CB1DF-1705-404B-AD48-45269B730FEA}" type="parTrans" cxnId="{C67AF0D2-4F06-4074-A2F9-29ED97CA7222}">
      <dgm:prSet/>
      <dgm:spPr/>
      <dgm:t>
        <a:bodyPr/>
        <a:lstStyle/>
        <a:p>
          <a:endParaRPr lang="en-US"/>
        </a:p>
      </dgm:t>
    </dgm:pt>
    <dgm:pt modelId="{6FA4B53D-FA71-4BAC-BDE8-CF1CAB0234B3}" type="sibTrans" cxnId="{C67AF0D2-4F06-4074-A2F9-29ED97CA7222}">
      <dgm:prSet/>
      <dgm:spPr/>
      <dgm:t>
        <a:bodyPr/>
        <a:lstStyle/>
        <a:p>
          <a:endParaRPr lang="en-US"/>
        </a:p>
      </dgm:t>
    </dgm:pt>
    <dgm:pt modelId="{A7D315FA-C2B5-8E49-BBF1-5BF516B1C39A}" type="pres">
      <dgm:prSet presAssocID="{5F458567-C784-3240-B498-C0705DDFB49F}" presName="Name0" presStyleCnt="0">
        <dgm:presLayoutVars>
          <dgm:dir/>
          <dgm:animLvl val="lvl"/>
          <dgm:resizeHandles val="exact"/>
        </dgm:presLayoutVars>
      </dgm:prSet>
      <dgm:spPr/>
    </dgm:pt>
    <dgm:pt modelId="{C046D1DA-AB0A-924B-AB68-BD172BCC02B7}" type="pres">
      <dgm:prSet presAssocID="{C5119319-3F32-2E47-93AF-88BB0D357085}" presName="linNode" presStyleCnt="0"/>
      <dgm:spPr/>
    </dgm:pt>
    <dgm:pt modelId="{25D535F3-D5AE-7343-977B-4C73C95FC79B}" type="pres">
      <dgm:prSet presAssocID="{C5119319-3F32-2E47-93AF-88BB0D357085}" presName="parentText" presStyleLbl="node1" presStyleIdx="0" presStyleCnt="3">
        <dgm:presLayoutVars>
          <dgm:chMax val="1"/>
          <dgm:bulletEnabled val="1"/>
        </dgm:presLayoutVars>
      </dgm:prSet>
      <dgm:spPr/>
    </dgm:pt>
    <dgm:pt modelId="{EA0EFC1B-967C-4C29-A54F-495BE4786928}" type="pres">
      <dgm:prSet presAssocID="{C5119319-3F32-2E47-93AF-88BB0D357085}" presName="descendantText" presStyleLbl="alignAccFollowNode1" presStyleIdx="0" presStyleCnt="3">
        <dgm:presLayoutVars>
          <dgm:bulletEnabled val="1"/>
        </dgm:presLayoutVars>
      </dgm:prSet>
      <dgm:spPr/>
    </dgm:pt>
    <dgm:pt modelId="{A3AA6B48-4F94-2244-8A3B-6329C37C1EB7}" type="pres">
      <dgm:prSet presAssocID="{7B58CFAE-73A9-E646-874A-E81F1C38751A}" presName="sp" presStyleCnt="0"/>
      <dgm:spPr/>
    </dgm:pt>
    <dgm:pt modelId="{483D9CA2-9E49-3849-85FC-4F26983348CB}" type="pres">
      <dgm:prSet presAssocID="{8C40BA7B-741B-8143-A155-28481DC79886}" presName="linNode" presStyleCnt="0"/>
      <dgm:spPr/>
    </dgm:pt>
    <dgm:pt modelId="{9EB47AA9-BBDF-6749-A7CE-080A90BDA1E8}" type="pres">
      <dgm:prSet presAssocID="{8C40BA7B-741B-8143-A155-28481DC79886}" presName="parentText" presStyleLbl="node1" presStyleIdx="1" presStyleCnt="3">
        <dgm:presLayoutVars>
          <dgm:chMax val="1"/>
          <dgm:bulletEnabled val="1"/>
        </dgm:presLayoutVars>
      </dgm:prSet>
      <dgm:spPr/>
    </dgm:pt>
    <dgm:pt modelId="{7AB39F26-2ECE-4C57-BCEC-5E4C1D151842}" type="pres">
      <dgm:prSet presAssocID="{8C40BA7B-741B-8143-A155-28481DC79886}" presName="descendantText" presStyleLbl="alignAccFollowNode1" presStyleIdx="1" presStyleCnt="3">
        <dgm:presLayoutVars>
          <dgm:bulletEnabled val="1"/>
        </dgm:presLayoutVars>
      </dgm:prSet>
      <dgm:spPr/>
    </dgm:pt>
    <dgm:pt modelId="{EB0F5107-6B88-8D40-9343-BAD6A3F33217}" type="pres">
      <dgm:prSet presAssocID="{F7685680-6699-7C41-ACCF-EE5BF4B83BAE}" presName="sp" presStyleCnt="0"/>
      <dgm:spPr/>
    </dgm:pt>
    <dgm:pt modelId="{FC0F95A1-EC5F-884F-A904-F56CF45FB823}" type="pres">
      <dgm:prSet presAssocID="{04E67FA4-8FFF-2C44-9EC7-A459875B6340}" presName="linNode" presStyleCnt="0"/>
      <dgm:spPr/>
    </dgm:pt>
    <dgm:pt modelId="{844EB909-C8B3-2843-AD7B-268F91F4B473}" type="pres">
      <dgm:prSet presAssocID="{04E67FA4-8FFF-2C44-9EC7-A459875B6340}" presName="parentText" presStyleLbl="node1" presStyleIdx="2" presStyleCnt="3">
        <dgm:presLayoutVars>
          <dgm:chMax val="1"/>
          <dgm:bulletEnabled val="1"/>
        </dgm:presLayoutVars>
      </dgm:prSet>
      <dgm:spPr/>
    </dgm:pt>
    <dgm:pt modelId="{AB540821-0739-49F6-9DC7-765C3B59168F}" type="pres">
      <dgm:prSet presAssocID="{04E67FA4-8FFF-2C44-9EC7-A459875B6340}" presName="descendantText" presStyleLbl="alignAccFollowNode1" presStyleIdx="2" presStyleCnt="3">
        <dgm:presLayoutVars>
          <dgm:bulletEnabled val="1"/>
        </dgm:presLayoutVars>
      </dgm:prSet>
      <dgm:spPr/>
    </dgm:pt>
  </dgm:ptLst>
  <dgm:cxnLst>
    <dgm:cxn modelId="{445F3302-EE60-4103-A5BD-3AFB05118AD8}" srcId="{C5119319-3F32-2E47-93AF-88BB0D357085}" destId="{BD16AA13-13CF-40A2-BF91-62EC9B40C8BE}" srcOrd="0" destOrd="0" parTransId="{755D272E-09A5-4448-9397-5CDAB44EAAB9}" sibTransId="{B4317FC9-B8D1-4FFA-B195-975E9EC596F7}"/>
    <dgm:cxn modelId="{1D656D0A-D2CD-DC45-B1E6-3A6A62636851}" srcId="{5F458567-C784-3240-B498-C0705DDFB49F}" destId="{8C40BA7B-741B-8143-A155-28481DC79886}" srcOrd="1" destOrd="0" parTransId="{FF8A14EF-FFC8-F446-A313-0FF3E246F500}" sibTransId="{F7685680-6699-7C41-ACCF-EE5BF4B83BAE}"/>
    <dgm:cxn modelId="{3C247F14-D1D0-654B-91BF-179FCF2B6796}" type="presOf" srcId="{C5119319-3F32-2E47-93AF-88BB0D357085}" destId="{25D535F3-D5AE-7343-977B-4C73C95FC79B}" srcOrd="0" destOrd="0" presId="urn:microsoft.com/office/officeart/2005/8/layout/vList5"/>
    <dgm:cxn modelId="{BE6D055C-7785-4A19-8726-A389438C833F}" srcId="{8C40BA7B-741B-8143-A155-28481DC79886}" destId="{700770CD-9082-48ED-8977-75061A03F123}" srcOrd="0" destOrd="0" parTransId="{EFD4CD63-3D64-4F9E-B776-168BCAB9ADCC}" sibTransId="{658F8A59-72CF-43F9-A530-68E7740E7821}"/>
    <dgm:cxn modelId="{107DEA50-C5CD-2A41-8A3C-F460BA3C95BA}" type="presOf" srcId="{8C40BA7B-741B-8143-A155-28481DC79886}" destId="{9EB47AA9-BBDF-6749-A7CE-080A90BDA1E8}" srcOrd="0" destOrd="0" presId="urn:microsoft.com/office/officeart/2005/8/layout/vList5"/>
    <dgm:cxn modelId="{D9052157-B3C7-4140-90F2-F5C3475226F5}" type="presOf" srcId="{04E67FA4-8FFF-2C44-9EC7-A459875B6340}" destId="{844EB909-C8B3-2843-AD7B-268F91F4B473}" srcOrd="0" destOrd="0" presId="urn:microsoft.com/office/officeart/2005/8/layout/vList5"/>
    <dgm:cxn modelId="{4E6B3D89-34A6-4E07-9052-07D50EDF6B86}" type="presOf" srcId="{8F31C467-3DD6-4683-8745-AD874A79CD0E}" destId="{AB540821-0739-49F6-9DC7-765C3B59168F}" srcOrd="0" destOrd="0" presId="urn:microsoft.com/office/officeart/2005/8/layout/vList5"/>
    <dgm:cxn modelId="{9C7F538F-8052-364F-91B3-44178C93FDFE}" srcId="{5F458567-C784-3240-B498-C0705DDFB49F}" destId="{C5119319-3F32-2E47-93AF-88BB0D357085}" srcOrd="0" destOrd="0" parTransId="{E6F56E8D-8F1A-C943-8D00-6B43FA2B9405}" sibTransId="{7B58CFAE-73A9-E646-874A-E81F1C38751A}"/>
    <dgm:cxn modelId="{C5843B99-845C-2F45-B21F-4FDF07545656}" type="presOf" srcId="{5F458567-C784-3240-B498-C0705DDFB49F}" destId="{A7D315FA-C2B5-8E49-BBF1-5BF516B1C39A}" srcOrd="0" destOrd="0" presId="urn:microsoft.com/office/officeart/2005/8/layout/vList5"/>
    <dgm:cxn modelId="{55AD18B5-F78C-4462-B6A2-94FEDCA9F514}" type="presOf" srcId="{BD16AA13-13CF-40A2-BF91-62EC9B40C8BE}" destId="{EA0EFC1B-967C-4C29-A54F-495BE4786928}" srcOrd="0" destOrd="0" presId="urn:microsoft.com/office/officeart/2005/8/layout/vList5"/>
    <dgm:cxn modelId="{B644A2D0-277F-894D-A92B-51537A2EFDE7}" srcId="{5F458567-C784-3240-B498-C0705DDFB49F}" destId="{04E67FA4-8FFF-2C44-9EC7-A459875B6340}" srcOrd="2" destOrd="0" parTransId="{73BB4E8C-6599-BA45-9152-8675A1CDBB4B}" sibTransId="{CDF6099E-F651-CF47-9EDF-4D1F6DD33CA4}"/>
    <dgm:cxn modelId="{C67AF0D2-4F06-4074-A2F9-29ED97CA7222}" srcId="{04E67FA4-8FFF-2C44-9EC7-A459875B6340}" destId="{8F31C467-3DD6-4683-8745-AD874A79CD0E}" srcOrd="0" destOrd="0" parTransId="{FA3CB1DF-1705-404B-AD48-45269B730FEA}" sibTransId="{6FA4B53D-FA71-4BAC-BDE8-CF1CAB0234B3}"/>
    <dgm:cxn modelId="{F790BAFB-359F-477B-A269-39D38563DFF1}" type="presOf" srcId="{700770CD-9082-48ED-8977-75061A03F123}" destId="{7AB39F26-2ECE-4C57-BCEC-5E4C1D151842}" srcOrd="0" destOrd="0" presId="urn:microsoft.com/office/officeart/2005/8/layout/vList5"/>
    <dgm:cxn modelId="{BBE763D5-1996-F541-88C6-FAF592631290}" type="presParOf" srcId="{A7D315FA-C2B5-8E49-BBF1-5BF516B1C39A}" destId="{C046D1DA-AB0A-924B-AB68-BD172BCC02B7}" srcOrd="0" destOrd="0" presId="urn:microsoft.com/office/officeart/2005/8/layout/vList5"/>
    <dgm:cxn modelId="{24BF7586-463F-9845-856D-1EAAA35ED2A0}" type="presParOf" srcId="{C046D1DA-AB0A-924B-AB68-BD172BCC02B7}" destId="{25D535F3-D5AE-7343-977B-4C73C95FC79B}" srcOrd="0" destOrd="0" presId="urn:microsoft.com/office/officeart/2005/8/layout/vList5"/>
    <dgm:cxn modelId="{7DE80B2C-69CD-4292-A9CB-CA0337BF5733}" type="presParOf" srcId="{C046D1DA-AB0A-924B-AB68-BD172BCC02B7}" destId="{EA0EFC1B-967C-4C29-A54F-495BE4786928}" srcOrd="1" destOrd="0" presId="urn:microsoft.com/office/officeart/2005/8/layout/vList5"/>
    <dgm:cxn modelId="{79EBF375-1ECB-6F4B-BAC8-E4BC0C2C5040}" type="presParOf" srcId="{A7D315FA-C2B5-8E49-BBF1-5BF516B1C39A}" destId="{A3AA6B48-4F94-2244-8A3B-6329C37C1EB7}" srcOrd="1" destOrd="0" presId="urn:microsoft.com/office/officeart/2005/8/layout/vList5"/>
    <dgm:cxn modelId="{D1E934B0-68A5-3E48-A43B-25E80BB5753C}" type="presParOf" srcId="{A7D315FA-C2B5-8E49-BBF1-5BF516B1C39A}" destId="{483D9CA2-9E49-3849-85FC-4F26983348CB}" srcOrd="2" destOrd="0" presId="urn:microsoft.com/office/officeart/2005/8/layout/vList5"/>
    <dgm:cxn modelId="{B9769094-BF16-E445-94D1-38611C1B88A0}" type="presParOf" srcId="{483D9CA2-9E49-3849-85FC-4F26983348CB}" destId="{9EB47AA9-BBDF-6749-A7CE-080A90BDA1E8}" srcOrd="0" destOrd="0" presId="urn:microsoft.com/office/officeart/2005/8/layout/vList5"/>
    <dgm:cxn modelId="{6384E703-A5A7-4E3D-95BD-196502AE18A7}" type="presParOf" srcId="{483D9CA2-9E49-3849-85FC-4F26983348CB}" destId="{7AB39F26-2ECE-4C57-BCEC-5E4C1D151842}" srcOrd="1" destOrd="0" presId="urn:microsoft.com/office/officeart/2005/8/layout/vList5"/>
    <dgm:cxn modelId="{10BC48E0-F199-FB48-8B8C-1938E9F61D36}" type="presParOf" srcId="{A7D315FA-C2B5-8E49-BBF1-5BF516B1C39A}" destId="{EB0F5107-6B88-8D40-9343-BAD6A3F33217}" srcOrd="3" destOrd="0" presId="urn:microsoft.com/office/officeart/2005/8/layout/vList5"/>
    <dgm:cxn modelId="{D7185C9F-464E-5646-9F90-FCF2DA7D3ABE}" type="presParOf" srcId="{A7D315FA-C2B5-8E49-BBF1-5BF516B1C39A}" destId="{FC0F95A1-EC5F-884F-A904-F56CF45FB823}" srcOrd="4" destOrd="0" presId="urn:microsoft.com/office/officeart/2005/8/layout/vList5"/>
    <dgm:cxn modelId="{824AB747-9158-6242-AD36-67BAEC78F130}" type="presParOf" srcId="{FC0F95A1-EC5F-884F-A904-F56CF45FB823}" destId="{844EB909-C8B3-2843-AD7B-268F91F4B473}" srcOrd="0" destOrd="0" presId="urn:microsoft.com/office/officeart/2005/8/layout/vList5"/>
    <dgm:cxn modelId="{7E11FD1A-BF96-4CC8-8022-7E228C9BB06D}" type="presParOf" srcId="{FC0F95A1-EC5F-884F-A904-F56CF45FB823}" destId="{AB540821-0739-49F6-9DC7-765C3B59168F}" srcOrd="1" destOrd="0" presId="urn:microsoft.com/office/officeart/2005/8/layout/vList5"/>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354919"/>
          <a:ext cx="2152662" cy="600798"/>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Introduction</a:t>
          </a:r>
        </a:p>
      </dsp:txBody>
      <dsp:txXfrm>
        <a:off x="17597" y="1372516"/>
        <a:ext cx="2117468" cy="565604"/>
      </dsp:txXfrm>
    </dsp:sp>
    <dsp:sp modelId="{590E7029-C9B2-481B-BA5A-2C3C0C1970E7}">
      <dsp:nvSpPr>
        <dsp:cNvPr id="0" name=""/>
        <dsp:cNvSpPr/>
      </dsp:nvSpPr>
      <dsp:spPr>
        <a:xfrm>
          <a:off x="215266" y="1955718"/>
          <a:ext cx="219559" cy="497477"/>
        </a:xfrm>
        <a:custGeom>
          <a:avLst/>
          <a:gdLst/>
          <a:ahLst/>
          <a:cxnLst/>
          <a:rect l="0" t="0" r="0" b="0"/>
          <a:pathLst>
            <a:path>
              <a:moveTo>
                <a:pt x="0" y="0"/>
              </a:moveTo>
              <a:lnTo>
                <a:pt x="0" y="497477"/>
              </a:lnTo>
              <a:lnTo>
                <a:pt x="219559" y="4974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4826" y="2154921"/>
          <a:ext cx="1576278" cy="596548"/>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0" kern="1200" dirty="0">
              <a:solidFill>
                <a:schemeClr val="tx1"/>
              </a:solidFill>
            </a:rPr>
            <a:t>System Overview</a:t>
          </a:r>
        </a:p>
      </dsp:txBody>
      <dsp:txXfrm>
        <a:off x="452298" y="2172393"/>
        <a:ext cx="1541334" cy="561604"/>
      </dsp:txXfrm>
    </dsp:sp>
    <dsp:sp modelId="{A5D6B654-8290-439F-A62E-FAE6B33448F6}">
      <dsp:nvSpPr>
        <dsp:cNvPr id="0" name=""/>
        <dsp:cNvSpPr/>
      </dsp:nvSpPr>
      <dsp:spPr>
        <a:xfrm>
          <a:off x="215266" y="1955718"/>
          <a:ext cx="220570" cy="1207937"/>
        </a:xfrm>
        <a:custGeom>
          <a:avLst/>
          <a:gdLst/>
          <a:ahLst/>
          <a:cxnLst/>
          <a:rect l="0" t="0" r="0" b="0"/>
          <a:pathLst>
            <a:path>
              <a:moveTo>
                <a:pt x="0" y="0"/>
              </a:moveTo>
              <a:lnTo>
                <a:pt x="0" y="1207937"/>
              </a:lnTo>
              <a:lnTo>
                <a:pt x="220570" y="12079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51BB8-723C-440F-A6CF-4E7D26DB98DC}">
      <dsp:nvSpPr>
        <dsp:cNvPr id="0" name=""/>
        <dsp:cNvSpPr/>
      </dsp:nvSpPr>
      <dsp:spPr>
        <a:xfrm>
          <a:off x="435836" y="2857038"/>
          <a:ext cx="1562355" cy="61323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prstClr val="black">
                  <a:hueOff val="0"/>
                  <a:satOff val="0"/>
                  <a:lumOff val="0"/>
                  <a:alphaOff val="0"/>
                </a:prstClr>
              </a:solidFill>
              <a:latin typeface="Tahoma"/>
              <a:ea typeface="+mn-ea"/>
              <a:cs typeface="+mn-cs"/>
            </a:rPr>
            <a:t>Data Privacy</a:t>
          </a:r>
          <a:endParaRPr lang="en-US" sz="1600" b="0" kern="1200" dirty="0">
            <a:solidFill>
              <a:schemeClr val="tx1"/>
            </a:solidFill>
          </a:endParaRPr>
        </a:p>
      </dsp:txBody>
      <dsp:txXfrm>
        <a:off x="453797" y="2874999"/>
        <a:ext cx="1526433" cy="577312"/>
      </dsp:txXfrm>
    </dsp:sp>
    <dsp:sp modelId="{2A107175-FE0D-48E9-B1E6-F78A8861E760}">
      <dsp:nvSpPr>
        <dsp:cNvPr id="0" name=""/>
        <dsp:cNvSpPr/>
      </dsp:nvSpPr>
      <dsp:spPr>
        <a:xfrm>
          <a:off x="2464584" y="1353073"/>
          <a:ext cx="1945990" cy="61323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Basics</a:t>
          </a:r>
          <a:endParaRPr lang="en-US" sz="1900" kern="1200" dirty="0">
            <a:solidFill>
              <a:schemeClr val="bg1"/>
            </a:solidFill>
          </a:endParaRPr>
        </a:p>
      </dsp:txBody>
      <dsp:txXfrm>
        <a:off x="2482545" y="1371034"/>
        <a:ext cx="1910068" cy="577312"/>
      </dsp:txXfrm>
    </dsp:sp>
    <dsp:sp modelId="{F5C8E4DE-47F2-D641-A048-18660726E6C2}">
      <dsp:nvSpPr>
        <dsp:cNvPr id="0" name=""/>
        <dsp:cNvSpPr/>
      </dsp:nvSpPr>
      <dsp:spPr>
        <a:xfrm>
          <a:off x="2659183" y="1966308"/>
          <a:ext cx="194599" cy="459926"/>
        </a:xfrm>
        <a:custGeom>
          <a:avLst/>
          <a:gdLst/>
          <a:ahLst/>
          <a:cxnLst/>
          <a:rect l="0" t="0" r="0" b="0"/>
          <a:pathLst>
            <a:path>
              <a:moveTo>
                <a:pt x="0" y="0"/>
              </a:moveTo>
              <a:lnTo>
                <a:pt x="0" y="459926"/>
              </a:lnTo>
              <a:lnTo>
                <a:pt x="194599" y="459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53782" y="2119617"/>
          <a:ext cx="1395575" cy="6132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71743" y="2137578"/>
        <a:ext cx="1359653" cy="577312"/>
      </dsp:txXfrm>
    </dsp:sp>
    <dsp:sp modelId="{F255AB7E-78A0-436F-B7B0-712511170140}">
      <dsp:nvSpPr>
        <dsp:cNvPr id="0" name=""/>
        <dsp:cNvSpPr/>
      </dsp:nvSpPr>
      <dsp:spPr>
        <a:xfrm>
          <a:off x="2659183" y="1966308"/>
          <a:ext cx="194599" cy="1226469"/>
        </a:xfrm>
        <a:custGeom>
          <a:avLst/>
          <a:gdLst/>
          <a:ahLst/>
          <a:cxnLst/>
          <a:rect l="0" t="0" r="0" b="0"/>
          <a:pathLst>
            <a:path>
              <a:moveTo>
                <a:pt x="0" y="0"/>
              </a:moveTo>
              <a:lnTo>
                <a:pt x="0" y="1226469"/>
              </a:lnTo>
              <a:lnTo>
                <a:pt x="194599" y="12264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67BD8-43EC-4E09-B997-100BF64E0513}">
      <dsp:nvSpPr>
        <dsp:cNvPr id="0" name=""/>
        <dsp:cNvSpPr/>
      </dsp:nvSpPr>
      <dsp:spPr>
        <a:xfrm>
          <a:off x="2853782" y="2886161"/>
          <a:ext cx="1443554" cy="6132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71743" y="2904122"/>
        <a:ext cx="1407632" cy="577312"/>
      </dsp:txXfrm>
    </dsp:sp>
    <dsp:sp modelId="{9FE2BB90-3871-4567-AEC8-D740C8B1162E}">
      <dsp:nvSpPr>
        <dsp:cNvPr id="0" name=""/>
        <dsp:cNvSpPr/>
      </dsp:nvSpPr>
      <dsp:spPr>
        <a:xfrm>
          <a:off x="4717192" y="1353073"/>
          <a:ext cx="1944334" cy="613234"/>
        </a:xfrm>
        <a:prstGeom prst="roundRect">
          <a:avLst>
            <a:gd name="adj" fmla="val 10000"/>
          </a:avLst>
        </a:prstGeom>
        <a:solidFill>
          <a:srgbClr val="2694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Data Population</a:t>
          </a:r>
        </a:p>
      </dsp:txBody>
      <dsp:txXfrm>
        <a:off x="4735153" y="1371034"/>
        <a:ext cx="1908412" cy="577312"/>
      </dsp:txXfrm>
    </dsp:sp>
    <dsp:sp modelId="{76FC1566-7BD6-408D-B551-8DE3303DCB94}">
      <dsp:nvSpPr>
        <dsp:cNvPr id="0" name=""/>
        <dsp:cNvSpPr/>
      </dsp:nvSpPr>
      <dsp:spPr>
        <a:xfrm>
          <a:off x="4911625" y="1966308"/>
          <a:ext cx="194433" cy="487837"/>
        </a:xfrm>
        <a:custGeom>
          <a:avLst/>
          <a:gdLst/>
          <a:ahLst/>
          <a:cxnLst/>
          <a:rect l="0" t="0" r="0" b="0"/>
          <a:pathLst>
            <a:path>
              <a:moveTo>
                <a:pt x="0" y="0"/>
              </a:moveTo>
              <a:lnTo>
                <a:pt x="0" y="487837"/>
              </a:lnTo>
              <a:lnTo>
                <a:pt x="194433" y="4878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106059" y="2040749"/>
          <a:ext cx="1576278" cy="826793"/>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130275" y="2064965"/>
        <a:ext cx="1527846" cy="778361"/>
      </dsp:txXfrm>
    </dsp:sp>
    <dsp:sp modelId="{5F4FE63E-D045-4FE0-BED7-AC233FA05BC5}">
      <dsp:nvSpPr>
        <dsp:cNvPr id="0" name=""/>
        <dsp:cNvSpPr/>
      </dsp:nvSpPr>
      <dsp:spPr>
        <a:xfrm>
          <a:off x="4911625" y="1966308"/>
          <a:ext cx="194433" cy="1467940"/>
        </a:xfrm>
        <a:custGeom>
          <a:avLst/>
          <a:gdLst/>
          <a:ahLst/>
          <a:cxnLst/>
          <a:rect l="0" t="0" r="0" b="0"/>
          <a:pathLst>
            <a:path>
              <a:moveTo>
                <a:pt x="0" y="0"/>
              </a:moveTo>
              <a:lnTo>
                <a:pt x="0" y="1467940"/>
              </a:lnTo>
              <a:lnTo>
                <a:pt x="194433" y="1467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106059" y="3020852"/>
          <a:ext cx="1576278" cy="8267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130275" y="3045068"/>
        <a:ext cx="1527846" cy="778361"/>
      </dsp:txXfrm>
    </dsp:sp>
    <dsp:sp modelId="{5FE69C41-8302-4ED9-B1A7-D79F37FF95A6}">
      <dsp:nvSpPr>
        <dsp:cNvPr id="0" name=""/>
        <dsp:cNvSpPr/>
      </dsp:nvSpPr>
      <dsp:spPr>
        <a:xfrm>
          <a:off x="6968144" y="1353073"/>
          <a:ext cx="2181963" cy="613234"/>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Data Collections</a:t>
          </a:r>
        </a:p>
      </dsp:txBody>
      <dsp:txXfrm>
        <a:off x="6986105" y="1371034"/>
        <a:ext cx="2146041" cy="577312"/>
      </dsp:txXfrm>
    </dsp:sp>
    <dsp:sp modelId="{28202B14-6AC1-4BB3-9DAE-4338390CA4B2}">
      <dsp:nvSpPr>
        <dsp:cNvPr id="0" name=""/>
        <dsp:cNvSpPr/>
      </dsp:nvSpPr>
      <dsp:spPr>
        <a:xfrm>
          <a:off x="7186340" y="1966308"/>
          <a:ext cx="218196" cy="529019"/>
        </a:xfrm>
        <a:custGeom>
          <a:avLst/>
          <a:gdLst/>
          <a:ahLst/>
          <a:cxnLst/>
          <a:rect l="0" t="0" r="0" b="0"/>
          <a:pathLst>
            <a:path>
              <a:moveTo>
                <a:pt x="0" y="0"/>
              </a:moveTo>
              <a:lnTo>
                <a:pt x="0" y="529019"/>
              </a:lnTo>
              <a:lnTo>
                <a:pt x="218196" y="5290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404537" y="2119617"/>
          <a:ext cx="1566319" cy="75142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Fall 1-2 Reporting and Certification</a:t>
          </a:r>
        </a:p>
      </dsp:txBody>
      <dsp:txXfrm>
        <a:off x="7426545" y="2141625"/>
        <a:ext cx="1522303" cy="707405"/>
      </dsp:txXfrm>
    </dsp:sp>
    <dsp:sp modelId="{D9C16F5F-F415-4EB8-8C9D-F810E4FF2ADE}">
      <dsp:nvSpPr>
        <dsp:cNvPr id="0" name=""/>
        <dsp:cNvSpPr/>
      </dsp:nvSpPr>
      <dsp:spPr>
        <a:xfrm>
          <a:off x="7186340" y="1966308"/>
          <a:ext cx="218196" cy="1440850"/>
        </a:xfrm>
        <a:custGeom>
          <a:avLst/>
          <a:gdLst/>
          <a:ahLst/>
          <a:cxnLst/>
          <a:rect l="0" t="0" r="0" b="0"/>
          <a:pathLst>
            <a:path>
              <a:moveTo>
                <a:pt x="0" y="0"/>
              </a:moveTo>
              <a:lnTo>
                <a:pt x="0" y="1440850"/>
              </a:lnTo>
              <a:lnTo>
                <a:pt x="218196" y="14408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DD3915-9A86-4804-A0D2-E503D9367E60}">
      <dsp:nvSpPr>
        <dsp:cNvPr id="0" name=""/>
        <dsp:cNvSpPr/>
      </dsp:nvSpPr>
      <dsp:spPr>
        <a:xfrm>
          <a:off x="7404537" y="3024347"/>
          <a:ext cx="1572864" cy="7656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End of Year 1-2 Reporting and Certification</a:t>
          </a:r>
        </a:p>
      </dsp:txBody>
      <dsp:txXfrm>
        <a:off x="7426961" y="3046771"/>
        <a:ext cx="1528016" cy="720775"/>
      </dsp:txXfrm>
    </dsp:sp>
    <dsp:sp modelId="{BA2FC38C-5A59-41BB-B2FE-C9C8C019FE92}">
      <dsp:nvSpPr>
        <dsp:cNvPr id="0" name=""/>
        <dsp:cNvSpPr/>
      </dsp:nvSpPr>
      <dsp:spPr>
        <a:xfrm>
          <a:off x="9456725" y="1353073"/>
          <a:ext cx="1877970" cy="613234"/>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rPr>
            <a:t>Skill Building</a:t>
          </a:r>
        </a:p>
      </dsp:txBody>
      <dsp:txXfrm>
        <a:off x="9474686" y="1371034"/>
        <a:ext cx="1842048" cy="577312"/>
      </dsp:txXfrm>
    </dsp:sp>
    <dsp:sp modelId="{BA3C272B-145C-4833-A8A5-4153CCFEF045}">
      <dsp:nvSpPr>
        <dsp:cNvPr id="0" name=""/>
        <dsp:cNvSpPr/>
      </dsp:nvSpPr>
      <dsp:spPr>
        <a:xfrm>
          <a:off x="9644522" y="1966308"/>
          <a:ext cx="187797" cy="459926"/>
        </a:xfrm>
        <a:custGeom>
          <a:avLst/>
          <a:gdLst/>
          <a:ahLst/>
          <a:cxnLst/>
          <a:rect l="0" t="0" r="0" b="0"/>
          <a:pathLst>
            <a:path>
              <a:moveTo>
                <a:pt x="0" y="0"/>
              </a:moveTo>
              <a:lnTo>
                <a:pt x="0" y="459926"/>
              </a:lnTo>
              <a:lnTo>
                <a:pt x="187797" y="459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832319" y="2119617"/>
          <a:ext cx="1437991" cy="6132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850280" y="2137578"/>
        <a:ext cx="1402069" cy="577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E4DFF-35FF-40C2-B6FD-0A5EB23CC4AF}">
      <dsp:nvSpPr>
        <dsp:cNvPr id="0" name=""/>
        <dsp:cNvSpPr/>
      </dsp:nvSpPr>
      <dsp:spPr>
        <a:xfrm>
          <a:off x="2348973" y="1127235"/>
          <a:ext cx="2696236" cy="2696236"/>
        </a:xfrm>
        <a:prstGeom prst="ellipse">
          <a:avLst/>
        </a:prstGeom>
        <a:solidFill>
          <a:srgbClr val="555FAD"/>
        </a:solidFill>
        <a:ln>
          <a:noFill/>
        </a:ln>
        <a:effectLst>
          <a:outerShdw blurRad="63500" sx="103000" sy="103000" algn="ctr"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en-US" sz="5700" kern="1200" dirty="0"/>
            <a:t>SENR</a:t>
          </a:r>
        </a:p>
      </dsp:txBody>
      <dsp:txXfrm>
        <a:off x="2743828" y="1522090"/>
        <a:ext cx="1906526" cy="1906526"/>
      </dsp:txXfrm>
    </dsp:sp>
    <dsp:sp modelId="{2321A8EB-B7A1-471A-855C-775C78FC65B4}">
      <dsp:nvSpPr>
        <dsp:cNvPr id="0" name=""/>
        <dsp:cNvSpPr/>
      </dsp:nvSpPr>
      <dsp:spPr>
        <a:xfrm>
          <a:off x="3023032" y="44433"/>
          <a:ext cx="1348118" cy="1348118"/>
        </a:xfrm>
        <a:prstGeom prst="ellipse">
          <a:avLst/>
        </a:prstGeom>
        <a:solidFill>
          <a:schemeClr val="accent1">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t>SINF</a:t>
          </a:r>
        </a:p>
      </dsp:txBody>
      <dsp:txXfrm>
        <a:off x="3220459" y="241860"/>
        <a:ext cx="953264" cy="953264"/>
      </dsp:txXfrm>
    </dsp:sp>
    <dsp:sp modelId="{F50846EE-1ADA-4123-B5F5-414985B355A1}">
      <dsp:nvSpPr>
        <dsp:cNvPr id="0" name=""/>
        <dsp:cNvSpPr/>
      </dsp:nvSpPr>
      <dsp:spPr>
        <a:xfrm>
          <a:off x="4396601" y="705909"/>
          <a:ext cx="1348118" cy="1348118"/>
        </a:xfrm>
        <a:prstGeom prst="ellipse">
          <a:avLst/>
        </a:prstGeom>
        <a:solidFill>
          <a:srgbClr val="B1E6E5"/>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SELA</a:t>
          </a:r>
        </a:p>
      </dsp:txBody>
      <dsp:txXfrm>
        <a:off x="4594028" y="903336"/>
        <a:ext cx="953264" cy="953264"/>
      </dsp:txXfrm>
    </dsp:sp>
    <dsp:sp modelId="{595C341F-90A6-49F7-82CB-8055AF8A1F69}">
      <dsp:nvSpPr>
        <dsp:cNvPr id="0" name=""/>
        <dsp:cNvSpPr/>
      </dsp:nvSpPr>
      <dsp:spPr>
        <a:xfrm>
          <a:off x="4735844" y="2192232"/>
          <a:ext cx="1348118" cy="1348118"/>
        </a:xfrm>
        <a:prstGeom prst="ellipse">
          <a:avLst/>
        </a:prstGeom>
        <a:solidFill>
          <a:srgbClr val="B1E6E5"/>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SPRG</a:t>
          </a:r>
        </a:p>
      </dsp:txBody>
      <dsp:txXfrm>
        <a:off x="4933271" y="2389659"/>
        <a:ext cx="953264" cy="953264"/>
      </dsp:txXfrm>
    </dsp:sp>
    <dsp:sp modelId="{CF1D6A93-E072-4319-8358-14F3246ABF09}">
      <dsp:nvSpPr>
        <dsp:cNvPr id="0" name=""/>
        <dsp:cNvSpPr/>
      </dsp:nvSpPr>
      <dsp:spPr>
        <a:xfrm>
          <a:off x="3785305" y="3384171"/>
          <a:ext cx="1348118" cy="1348118"/>
        </a:xfrm>
        <a:prstGeom prst="ellipse">
          <a:avLst/>
        </a:prstGeom>
        <a:solidFill>
          <a:srgbClr val="FFAA9D"/>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SWDS</a:t>
          </a:r>
        </a:p>
      </dsp:txBody>
      <dsp:txXfrm>
        <a:off x="3982732" y="3581598"/>
        <a:ext cx="953264" cy="953264"/>
      </dsp:txXfrm>
    </dsp:sp>
    <dsp:sp modelId="{5FD9E3E6-F128-49EE-B317-EB031111BEA1}">
      <dsp:nvSpPr>
        <dsp:cNvPr id="0" name=""/>
        <dsp:cNvSpPr/>
      </dsp:nvSpPr>
      <dsp:spPr>
        <a:xfrm>
          <a:off x="2260759" y="3384171"/>
          <a:ext cx="1348118" cy="1348118"/>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PLAN</a:t>
          </a:r>
        </a:p>
      </dsp:txBody>
      <dsp:txXfrm>
        <a:off x="2458186" y="3581598"/>
        <a:ext cx="953264" cy="953264"/>
      </dsp:txXfrm>
    </dsp:sp>
    <dsp:sp modelId="{CD8B3B81-A6DD-4A86-8EB4-3AC24E76F827}">
      <dsp:nvSpPr>
        <dsp:cNvPr id="0" name=""/>
        <dsp:cNvSpPr/>
      </dsp:nvSpPr>
      <dsp:spPr>
        <a:xfrm>
          <a:off x="1310219" y="2192232"/>
          <a:ext cx="1348118" cy="1348118"/>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MEET</a:t>
          </a:r>
        </a:p>
      </dsp:txBody>
      <dsp:txXfrm>
        <a:off x="1507646" y="2389659"/>
        <a:ext cx="953264" cy="953264"/>
      </dsp:txXfrm>
    </dsp:sp>
    <dsp:sp modelId="{288E74D0-C0D2-4605-9185-B36D76925270}">
      <dsp:nvSpPr>
        <dsp:cNvPr id="0" name=""/>
        <dsp:cNvSpPr/>
      </dsp:nvSpPr>
      <dsp:spPr>
        <a:xfrm>
          <a:off x="1649463" y="705909"/>
          <a:ext cx="1348118" cy="1348118"/>
        </a:xfrm>
        <a:prstGeom prst="ellipse">
          <a:avLst/>
        </a:prstGeom>
        <a:solidFill>
          <a:schemeClr val="accent2">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SERV</a:t>
          </a:r>
        </a:p>
      </dsp:txBody>
      <dsp:txXfrm>
        <a:off x="1846890" y="903336"/>
        <a:ext cx="953264" cy="953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0A0E0-82DD-4352-B177-B0721FEDA179}">
      <dsp:nvSpPr>
        <dsp:cNvPr id="0" name=""/>
        <dsp:cNvSpPr/>
      </dsp:nvSpPr>
      <dsp:spPr>
        <a:xfrm>
          <a:off x="2766143" y="210421"/>
          <a:ext cx="780416" cy="52053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SENR</a:t>
          </a:r>
        </a:p>
      </dsp:txBody>
      <dsp:txXfrm>
        <a:off x="2891010" y="210421"/>
        <a:ext cx="655550" cy="520537"/>
      </dsp:txXfrm>
    </dsp:sp>
    <dsp:sp modelId="{19FDE518-1275-4B96-81B2-940854DCFB48}">
      <dsp:nvSpPr>
        <dsp:cNvPr id="0" name=""/>
        <dsp:cNvSpPr/>
      </dsp:nvSpPr>
      <dsp:spPr>
        <a:xfrm>
          <a:off x="2766143" y="730959"/>
          <a:ext cx="780416" cy="520537"/>
        </a:xfrm>
        <a:prstGeom prst="rect">
          <a:avLst/>
        </a:prstGeom>
        <a:solidFill>
          <a:schemeClr val="accent3">
            <a:tint val="40000"/>
            <a:alpha val="90000"/>
            <a:hueOff val="-115659"/>
            <a:satOff val="-110"/>
            <a:lumOff val="-75"/>
            <a:alphaOff val="0"/>
          </a:schemeClr>
        </a:solidFill>
        <a:ln w="12700" cap="flat" cmpd="sng" algn="ctr">
          <a:solidFill>
            <a:schemeClr val="accent3">
              <a:tint val="40000"/>
              <a:alpha val="90000"/>
              <a:hueOff val="-115659"/>
              <a:satOff val="-110"/>
              <a:lumOff val="-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SINF</a:t>
          </a:r>
        </a:p>
      </dsp:txBody>
      <dsp:txXfrm>
        <a:off x="2891010" y="730959"/>
        <a:ext cx="655550" cy="520537"/>
      </dsp:txXfrm>
    </dsp:sp>
    <dsp:sp modelId="{B3ADCFDB-3EBE-4B38-91B3-B01CB5A05E8D}">
      <dsp:nvSpPr>
        <dsp:cNvPr id="0" name=""/>
        <dsp:cNvSpPr/>
      </dsp:nvSpPr>
      <dsp:spPr>
        <a:xfrm>
          <a:off x="2766143" y="1251497"/>
          <a:ext cx="780416" cy="520537"/>
        </a:xfrm>
        <a:prstGeom prst="rect">
          <a:avLst/>
        </a:prstGeom>
        <a:solidFill>
          <a:schemeClr val="accent3">
            <a:tint val="40000"/>
            <a:alpha val="90000"/>
            <a:hueOff val="-231318"/>
            <a:satOff val="-220"/>
            <a:lumOff val="-150"/>
            <a:alphaOff val="0"/>
          </a:schemeClr>
        </a:solidFill>
        <a:ln w="12700" cap="flat" cmpd="sng" algn="ctr">
          <a:solidFill>
            <a:schemeClr val="accent3">
              <a:tint val="40000"/>
              <a:alpha val="90000"/>
              <a:hueOff val="-231318"/>
              <a:satOff val="-220"/>
              <a:lumOff val="-1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SELA</a:t>
          </a:r>
        </a:p>
      </dsp:txBody>
      <dsp:txXfrm>
        <a:off x="2891010" y="1251497"/>
        <a:ext cx="655550" cy="520537"/>
      </dsp:txXfrm>
    </dsp:sp>
    <dsp:sp modelId="{4DAFDFA5-FE32-410E-8D1A-C4A0FC6A1FFD}">
      <dsp:nvSpPr>
        <dsp:cNvPr id="0" name=""/>
        <dsp:cNvSpPr/>
      </dsp:nvSpPr>
      <dsp:spPr>
        <a:xfrm>
          <a:off x="2766143" y="1772035"/>
          <a:ext cx="780416" cy="520537"/>
        </a:xfrm>
        <a:prstGeom prst="rect">
          <a:avLst/>
        </a:prstGeom>
        <a:solidFill>
          <a:schemeClr val="accent3">
            <a:tint val="40000"/>
            <a:alpha val="90000"/>
            <a:hueOff val="-346977"/>
            <a:satOff val="-330"/>
            <a:lumOff val="-226"/>
            <a:alphaOff val="0"/>
          </a:schemeClr>
        </a:solidFill>
        <a:ln w="12700" cap="flat" cmpd="sng" algn="ctr">
          <a:solidFill>
            <a:schemeClr val="accent3">
              <a:tint val="40000"/>
              <a:alpha val="90000"/>
              <a:hueOff val="-346977"/>
              <a:satOff val="-330"/>
              <a:lumOff val="-2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SPRG</a:t>
          </a:r>
        </a:p>
      </dsp:txBody>
      <dsp:txXfrm>
        <a:off x="2891010" y="1772035"/>
        <a:ext cx="655550" cy="520537"/>
      </dsp:txXfrm>
    </dsp:sp>
    <dsp:sp modelId="{43FA8FA5-192E-4DFA-9DC0-45BE9CE4E1A5}">
      <dsp:nvSpPr>
        <dsp:cNvPr id="0" name=""/>
        <dsp:cNvSpPr/>
      </dsp:nvSpPr>
      <dsp:spPr>
        <a:xfrm>
          <a:off x="2766143" y="2292573"/>
          <a:ext cx="780416" cy="520537"/>
        </a:xfrm>
        <a:prstGeom prst="rect">
          <a:avLst/>
        </a:prstGeom>
        <a:solidFill>
          <a:schemeClr val="accent3">
            <a:tint val="40000"/>
            <a:alpha val="90000"/>
            <a:hueOff val="-462636"/>
            <a:satOff val="-440"/>
            <a:lumOff val="-301"/>
            <a:alphaOff val="0"/>
          </a:schemeClr>
        </a:solidFill>
        <a:ln w="12700" cap="flat" cmpd="sng" algn="ctr">
          <a:solidFill>
            <a:schemeClr val="accent3">
              <a:tint val="40000"/>
              <a:alpha val="90000"/>
              <a:hueOff val="-462636"/>
              <a:satOff val="-440"/>
              <a:lumOff val="-3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MEET</a:t>
          </a:r>
        </a:p>
      </dsp:txBody>
      <dsp:txXfrm>
        <a:off x="2891010" y="2292573"/>
        <a:ext cx="655550" cy="520537"/>
      </dsp:txXfrm>
    </dsp:sp>
    <dsp:sp modelId="{0A89DE1B-964D-452E-B777-F537DBCFDDBD}">
      <dsp:nvSpPr>
        <dsp:cNvPr id="0" name=""/>
        <dsp:cNvSpPr/>
      </dsp:nvSpPr>
      <dsp:spPr>
        <a:xfrm>
          <a:off x="2766143" y="2813111"/>
          <a:ext cx="780416" cy="520537"/>
        </a:xfrm>
        <a:prstGeom prst="rect">
          <a:avLst/>
        </a:prstGeom>
        <a:solidFill>
          <a:schemeClr val="accent3">
            <a:tint val="40000"/>
            <a:alpha val="90000"/>
            <a:hueOff val="-578295"/>
            <a:satOff val="-550"/>
            <a:lumOff val="-376"/>
            <a:alphaOff val="0"/>
          </a:schemeClr>
        </a:solidFill>
        <a:ln w="12700" cap="flat" cmpd="sng" algn="ctr">
          <a:solidFill>
            <a:schemeClr val="accent3">
              <a:tint val="40000"/>
              <a:alpha val="90000"/>
              <a:hueOff val="-578295"/>
              <a:satOff val="-550"/>
              <a:lumOff val="-3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SWDS</a:t>
          </a:r>
        </a:p>
      </dsp:txBody>
      <dsp:txXfrm>
        <a:off x="2891010" y="2813111"/>
        <a:ext cx="655550" cy="520537"/>
      </dsp:txXfrm>
    </dsp:sp>
    <dsp:sp modelId="{967B8715-C7A3-487D-A809-E9748E9A26E1}">
      <dsp:nvSpPr>
        <dsp:cNvPr id="0" name=""/>
        <dsp:cNvSpPr/>
      </dsp:nvSpPr>
      <dsp:spPr>
        <a:xfrm>
          <a:off x="2766143" y="3333648"/>
          <a:ext cx="780416" cy="520537"/>
        </a:xfrm>
        <a:prstGeom prst="rect">
          <a:avLst/>
        </a:prstGeom>
        <a:solidFill>
          <a:schemeClr val="accent3">
            <a:tint val="40000"/>
            <a:alpha val="90000"/>
            <a:hueOff val="-693954"/>
            <a:satOff val="-660"/>
            <a:lumOff val="-451"/>
            <a:alphaOff val="0"/>
          </a:schemeClr>
        </a:solidFill>
        <a:ln w="12700" cap="flat" cmpd="sng" algn="ctr">
          <a:solidFill>
            <a:schemeClr val="accent3">
              <a:tint val="40000"/>
              <a:alpha val="90000"/>
              <a:hueOff val="-693954"/>
              <a:satOff val="-660"/>
              <a:lumOff val="-4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PLAN</a:t>
          </a:r>
        </a:p>
      </dsp:txBody>
      <dsp:txXfrm>
        <a:off x="2891010" y="3333648"/>
        <a:ext cx="655550" cy="520537"/>
      </dsp:txXfrm>
    </dsp:sp>
    <dsp:sp modelId="{733CB076-55A5-419B-B3B4-0B9A1EAA3E69}">
      <dsp:nvSpPr>
        <dsp:cNvPr id="0" name=""/>
        <dsp:cNvSpPr/>
      </dsp:nvSpPr>
      <dsp:spPr>
        <a:xfrm>
          <a:off x="2766143" y="3854186"/>
          <a:ext cx="780416" cy="520537"/>
        </a:xfrm>
        <a:prstGeom prst="rect">
          <a:avLst/>
        </a:prstGeom>
        <a:solidFill>
          <a:schemeClr val="accent3">
            <a:tint val="40000"/>
            <a:alpha val="90000"/>
            <a:hueOff val="-809613"/>
            <a:satOff val="-769"/>
            <a:lumOff val="-527"/>
            <a:alphaOff val="0"/>
          </a:schemeClr>
        </a:solidFill>
        <a:ln w="12700" cap="flat" cmpd="sng" algn="ctr">
          <a:solidFill>
            <a:schemeClr val="accent3">
              <a:tint val="40000"/>
              <a:alpha val="90000"/>
              <a:hueOff val="-809613"/>
              <a:satOff val="-769"/>
              <a:lumOff val="-5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SERV</a:t>
          </a:r>
        </a:p>
      </dsp:txBody>
      <dsp:txXfrm>
        <a:off x="2891010" y="3854186"/>
        <a:ext cx="655550" cy="520537"/>
      </dsp:txXfrm>
    </dsp:sp>
    <dsp:sp modelId="{C348CEFA-6D3B-43EF-B3B5-B49B89956799}">
      <dsp:nvSpPr>
        <dsp:cNvPr id="0" name=""/>
        <dsp:cNvSpPr/>
      </dsp:nvSpPr>
      <dsp:spPr>
        <a:xfrm>
          <a:off x="2349921" y="2310"/>
          <a:ext cx="520277" cy="52027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Fall 1 </a:t>
          </a:r>
        </a:p>
      </dsp:txBody>
      <dsp:txXfrm>
        <a:off x="2426114" y="78503"/>
        <a:ext cx="367891" cy="367891"/>
      </dsp:txXfrm>
    </dsp:sp>
    <dsp:sp modelId="{0B160103-7254-4C43-BF1F-2A10A106A7B1}">
      <dsp:nvSpPr>
        <dsp:cNvPr id="0" name=""/>
        <dsp:cNvSpPr/>
      </dsp:nvSpPr>
      <dsp:spPr>
        <a:xfrm>
          <a:off x="4066838" y="210421"/>
          <a:ext cx="780416" cy="520537"/>
        </a:xfrm>
        <a:prstGeom prst="rect">
          <a:avLst/>
        </a:prstGeom>
        <a:solidFill>
          <a:schemeClr val="accent3">
            <a:tint val="40000"/>
            <a:alpha val="90000"/>
            <a:hueOff val="-925272"/>
            <a:satOff val="-879"/>
            <a:lumOff val="-602"/>
            <a:alphaOff val="0"/>
          </a:schemeClr>
        </a:solidFill>
        <a:ln w="12700" cap="flat" cmpd="sng" algn="ctr">
          <a:solidFill>
            <a:schemeClr val="accent3">
              <a:tint val="40000"/>
              <a:alpha val="90000"/>
              <a:hueOff val="-925272"/>
              <a:satOff val="-879"/>
              <a:lumOff val="-6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SCSE</a:t>
          </a:r>
        </a:p>
      </dsp:txBody>
      <dsp:txXfrm>
        <a:off x="4191704" y="210421"/>
        <a:ext cx="655550" cy="520537"/>
      </dsp:txXfrm>
    </dsp:sp>
    <dsp:sp modelId="{57ECB83A-618F-42DC-BC26-CD71AA53CBCF}">
      <dsp:nvSpPr>
        <dsp:cNvPr id="0" name=""/>
        <dsp:cNvSpPr/>
      </dsp:nvSpPr>
      <dsp:spPr>
        <a:xfrm>
          <a:off x="4066838" y="730959"/>
          <a:ext cx="780416" cy="520537"/>
        </a:xfrm>
        <a:prstGeom prst="rect">
          <a:avLst/>
        </a:prstGeom>
        <a:solidFill>
          <a:schemeClr val="accent3">
            <a:tint val="40000"/>
            <a:alpha val="90000"/>
            <a:hueOff val="-1040931"/>
            <a:satOff val="-989"/>
            <a:lumOff val="-677"/>
            <a:alphaOff val="0"/>
          </a:schemeClr>
        </a:solidFill>
        <a:ln w="12700" cap="flat" cmpd="sng" algn="ctr">
          <a:solidFill>
            <a:schemeClr val="accent3">
              <a:tint val="40000"/>
              <a:alpha val="90000"/>
              <a:hueOff val="-1040931"/>
              <a:satOff val="-989"/>
              <a:lumOff val="-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PSTS</a:t>
          </a:r>
        </a:p>
      </dsp:txBody>
      <dsp:txXfrm>
        <a:off x="4191704" y="730959"/>
        <a:ext cx="655550" cy="520537"/>
      </dsp:txXfrm>
    </dsp:sp>
    <dsp:sp modelId="{CD4664AB-DF67-4362-AA96-08F96D2E8CD1}">
      <dsp:nvSpPr>
        <dsp:cNvPr id="0" name=""/>
        <dsp:cNvSpPr/>
      </dsp:nvSpPr>
      <dsp:spPr>
        <a:xfrm>
          <a:off x="3650615" y="2310"/>
          <a:ext cx="520277" cy="520277"/>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Fall 2 </a:t>
          </a:r>
        </a:p>
      </dsp:txBody>
      <dsp:txXfrm>
        <a:off x="3726808" y="78503"/>
        <a:ext cx="367891" cy="367891"/>
      </dsp:txXfrm>
    </dsp:sp>
    <dsp:sp modelId="{03B2E862-5125-4973-BCBE-AAA47D809B65}">
      <dsp:nvSpPr>
        <dsp:cNvPr id="0" name=""/>
        <dsp:cNvSpPr/>
      </dsp:nvSpPr>
      <dsp:spPr>
        <a:xfrm>
          <a:off x="5367532" y="210421"/>
          <a:ext cx="780416" cy="520537"/>
        </a:xfrm>
        <a:prstGeom prst="rect">
          <a:avLst/>
        </a:prstGeom>
        <a:solidFill>
          <a:schemeClr val="accent3">
            <a:tint val="40000"/>
            <a:alpha val="90000"/>
            <a:hueOff val="-1156590"/>
            <a:satOff val="-1099"/>
            <a:lumOff val="-752"/>
            <a:alphaOff val="0"/>
          </a:schemeClr>
        </a:solidFill>
        <a:ln w="12700" cap="flat" cmpd="sng" algn="ctr">
          <a:solidFill>
            <a:schemeClr val="accent3">
              <a:tint val="40000"/>
              <a:alpha val="90000"/>
              <a:hueOff val="-1156590"/>
              <a:satOff val="-1099"/>
              <a:lumOff val="-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SPRG</a:t>
          </a:r>
        </a:p>
      </dsp:txBody>
      <dsp:txXfrm>
        <a:off x="5492399" y="210421"/>
        <a:ext cx="655550" cy="520537"/>
      </dsp:txXfrm>
    </dsp:sp>
    <dsp:sp modelId="{D33377F9-15B7-4028-9FE2-A7F7C5AFD16E}">
      <dsp:nvSpPr>
        <dsp:cNvPr id="0" name=""/>
        <dsp:cNvSpPr/>
      </dsp:nvSpPr>
      <dsp:spPr>
        <a:xfrm>
          <a:off x="5367532" y="730959"/>
          <a:ext cx="780416" cy="520537"/>
        </a:xfrm>
        <a:prstGeom prst="rect">
          <a:avLst/>
        </a:prstGeom>
        <a:solidFill>
          <a:schemeClr val="accent3">
            <a:tint val="40000"/>
            <a:alpha val="90000"/>
            <a:hueOff val="-1272249"/>
            <a:satOff val="-1209"/>
            <a:lumOff val="-828"/>
            <a:alphaOff val="0"/>
          </a:schemeClr>
        </a:solidFill>
        <a:ln w="12700" cap="flat" cmpd="sng" algn="ctr">
          <a:solidFill>
            <a:schemeClr val="accent3">
              <a:tint val="40000"/>
              <a:alpha val="90000"/>
              <a:hueOff val="-1272249"/>
              <a:satOff val="-1209"/>
              <a:lumOff val="-8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STAS</a:t>
          </a:r>
        </a:p>
      </dsp:txBody>
      <dsp:txXfrm>
        <a:off x="5492399" y="730959"/>
        <a:ext cx="655550" cy="520537"/>
      </dsp:txXfrm>
    </dsp:sp>
    <dsp:sp modelId="{FF88F99B-CF2B-4BFE-BFD8-0629A8FE9A87}">
      <dsp:nvSpPr>
        <dsp:cNvPr id="0" name=""/>
        <dsp:cNvSpPr/>
      </dsp:nvSpPr>
      <dsp:spPr>
        <a:xfrm>
          <a:off x="5367532" y="1251497"/>
          <a:ext cx="780416" cy="520537"/>
        </a:xfrm>
        <a:prstGeom prst="rect">
          <a:avLst/>
        </a:prstGeom>
        <a:solidFill>
          <a:schemeClr val="accent3">
            <a:tint val="40000"/>
            <a:alpha val="90000"/>
            <a:hueOff val="-1387908"/>
            <a:satOff val="-1319"/>
            <a:lumOff val="-903"/>
            <a:alphaOff val="0"/>
          </a:schemeClr>
        </a:solidFill>
        <a:ln w="12700" cap="flat" cmpd="sng" algn="ctr">
          <a:solidFill>
            <a:schemeClr val="accent3">
              <a:tint val="40000"/>
              <a:alpha val="90000"/>
              <a:hueOff val="-1387908"/>
              <a:satOff val="-1319"/>
              <a:lumOff val="-9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SINC</a:t>
          </a:r>
        </a:p>
      </dsp:txBody>
      <dsp:txXfrm>
        <a:off x="5492399" y="1251497"/>
        <a:ext cx="655550" cy="520537"/>
      </dsp:txXfrm>
    </dsp:sp>
    <dsp:sp modelId="{AF714ACC-8F81-4C75-B4E4-0A1B8EBF6E86}">
      <dsp:nvSpPr>
        <dsp:cNvPr id="0" name=""/>
        <dsp:cNvSpPr/>
      </dsp:nvSpPr>
      <dsp:spPr>
        <a:xfrm>
          <a:off x="5367532" y="1772035"/>
          <a:ext cx="780416" cy="520537"/>
        </a:xfrm>
        <a:prstGeom prst="rect">
          <a:avLst/>
        </a:prstGeom>
        <a:solidFill>
          <a:schemeClr val="accent3">
            <a:tint val="40000"/>
            <a:alpha val="90000"/>
            <a:hueOff val="-1503567"/>
            <a:satOff val="-1429"/>
            <a:lumOff val="-978"/>
            <a:alphaOff val="0"/>
          </a:schemeClr>
        </a:solidFill>
        <a:ln w="12700" cap="flat" cmpd="sng" algn="ctr">
          <a:solidFill>
            <a:schemeClr val="accent3">
              <a:tint val="40000"/>
              <a:alpha val="90000"/>
              <a:hueOff val="-1503567"/>
              <a:satOff val="-1429"/>
              <a:lumOff val="-9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SIRS</a:t>
          </a:r>
        </a:p>
      </dsp:txBody>
      <dsp:txXfrm>
        <a:off x="5492399" y="1772035"/>
        <a:ext cx="655550" cy="520537"/>
      </dsp:txXfrm>
    </dsp:sp>
    <dsp:sp modelId="{8E1B74BB-80BD-4E9E-B3B8-4F265F8C1370}">
      <dsp:nvSpPr>
        <dsp:cNvPr id="0" name=""/>
        <dsp:cNvSpPr/>
      </dsp:nvSpPr>
      <dsp:spPr>
        <a:xfrm>
          <a:off x="5367532" y="2292573"/>
          <a:ext cx="780416" cy="520537"/>
        </a:xfrm>
        <a:prstGeom prst="rect">
          <a:avLst/>
        </a:prstGeom>
        <a:solidFill>
          <a:schemeClr val="accent3">
            <a:tint val="40000"/>
            <a:alpha val="90000"/>
            <a:hueOff val="-1619226"/>
            <a:satOff val="-1539"/>
            <a:lumOff val="-1053"/>
            <a:alphaOff val="0"/>
          </a:schemeClr>
        </a:solidFill>
        <a:ln w="12700" cap="flat" cmpd="sng" algn="ctr">
          <a:solidFill>
            <a:schemeClr val="accent3">
              <a:tint val="40000"/>
              <a:alpha val="90000"/>
              <a:hueOff val="-1619226"/>
              <a:satOff val="-1539"/>
              <a:lumOff val="-10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SOFF</a:t>
          </a:r>
        </a:p>
      </dsp:txBody>
      <dsp:txXfrm>
        <a:off x="5492399" y="2292573"/>
        <a:ext cx="655550" cy="520537"/>
      </dsp:txXfrm>
    </dsp:sp>
    <dsp:sp modelId="{832ED320-9C91-4185-A24D-FCB311547F10}">
      <dsp:nvSpPr>
        <dsp:cNvPr id="0" name=""/>
        <dsp:cNvSpPr/>
      </dsp:nvSpPr>
      <dsp:spPr>
        <a:xfrm>
          <a:off x="5367532" y="2813111"/>
          <a:ext cx="780416" cy="520537"/>
        </a:xfrm>
        <a:prstGeom prst="rect">
          <a:avLst/>
        </a:prstGeom>
        <a:solidFill>
          <a:schemeClr val="accent3">
            <a:tint val="40000"/>
            <a:alpha val="90000"/>
            <a:hueOff val="-1734885"/>
            <a:satOff val="-1649"/>
            <a:lumOff val="-1129"/>
            <a:alphaOff val="0"/>
          </a:schemeClr>
        </a:solidFill>
        <a:ln w="12700" cap="flat" cmpd="sng" algn="ctr">
          <a:solidFill>
            <a:schemeClr val="accent3">
              <a:tint val="40000"/>
              <a:alpha val="90000"/>
              <a:hueOff val="-1734885"/>
              <a:satOff val="-1649"/>
              <a:lumOff val="-11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SPRG</a:t>
          </a:r>
        </a:p>
      </dsp:txBody>
      <dsp:txXfrm>
        <a:off x="5492399" y="2813111"/>
        <a:ext cx="655550" cy="520537"/>
      </dsp:txXfrm>
    </dsp:sp>
    <dsp:sp modelId="{6D63B4AA-FE9E-4783-9CC4-FF7D9499DABA}">
      <dsp:nvSpPr>
        <dsp:cNvPr id="0" name=""/>
        <dsp:cNvSpPr/>
      </dsp:nvSpPr>
      <dsp:spPr>
        <a:xfrm>
          <a:off x="5367532" y="3333648"/>
          <a:ext cx="780416" cy="520537"/>
        </a:xfrm>
        <a:prstGeom prst="rect">
          <a:avLst/>
        </a:prstGeom>
        <a:solidFill>
          <a:schemeClr val="accent3">
            <a:tint val="40000"/>
            <a:alpha val="90000"/>
            <a:hueOff val="-1850544"/>
            <a:satOff val="-1759"/>
            <a:lumOff val="-1204"/>
            <a:alphaOff val="0"/>
          </a:schemeClr>
        </a:solidFill>
        <a:ln w="12700" cap="flat" cmpd="sng" algn="ctr">
          <a:solidFill>
            <a:schemeClr val="accent3">
              <a:tint val="40000"/>
              <a:alpha val="90000"/>
              <a:hueOff val="-1850544"/>
              <a:satOff val="-1759"/>
              <a:lumOff val="-12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SELA</a:t>
          </a:r>
        </a:p>
      </dsp:txBody>
      <dsp:txXfrm>
        <a:off x="5492399" y="3333648"/>
        <a:ext cx="655550" cy="520537"/>
      </dsp:txXfrm>
    </dsp:sp>
    <dsp:sp modelId="{ECB79136-9BB6-4B2C-A920-190FE0858920}">
      <dsp:nvSpPr>
        <dsp:cNvPr id="0" name=""/>
        <dsp:cNvSpPr/>
      </dsp:nvSpPr>
      <dsp:spPr>
        <a:xfrm>
          <a:off x="5367532" y="3854186"/>
          <a:ext cx="780416" cy="520537"/>
        </a:xfrm>
        <a:prstGeom prst="rect">
          <a:avLst/>
        </a:prstGeom>
        <a:solidFill>
          <a:schemeClr val="accent3">
            <a:tint val="40000"/>
            <a:alpha val="90000"/>
            <a:hueOff val="-1966203"/>
            <a:satOff val="-1869"/>
            <a:lumOff val="-1279"/>
            <a:alphaOff val="0"/>
          </a:schemeClr>
        </a:solidFill>
        <a:ln w="12700" cap="flat" cmpd="sng" algn="ctr">
          <a:solidFill>
            <a:schemeClr val="accent3">
              <a:tint val="40000"/>
              <a:alpha val="90000"/>
              <a:hueOff val="-1966203"/>
              <a:satOff val="-1869"/>
              <a:lumOff val="-12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SENR</a:t>
          </a:r>
        </a:p>
      </dsp:txBody>
      <dsp:txXfrm>
        <a:off x="5492399" y="3854186"/>
        <a:ext cx="655550" cy="520537"/>
      </dsp:txXfrm>
    </dsp:sp>
    <dsp:sp modelId="{64C4D641-30CD-4D1F-8090-C61604335648}">
      <dsp:nvSpPr>
        <dsp:cNvPr id="0" name=""/>
        <dsp:cNvSpPr/>
      </dsp:nvSpPr>
      <dsp:spPr>
        <a:xfrm>
          <a:off x="4951310" y="2310"/>
          <a:ext cx="520277" cy="520277"/>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EOY 1</a:t>
          </a:r>
        </a:p>
      </dsp:txBody>
      <dsp:txXfrm>
        <a:off x="5027503" y="78503"/>
        <a:ext cx="367891" cy="367891"/>
      </dsp:txXfrm>
    </dsp:sp>
    <dsp:sp modelId="{90601412-AF11-4E6C-830D-26C038066A30}">
      <dsp:nvSpPr>
        <dsp:cNvPr id="0" name=""/>
        <dsp:cNvSpPr/>
      </dsp:nvSpPr>
      <dsp:spPr>
        <a:xfrm>
          <a:off x="6668227" y="210421"/>
          <a:ext cx="780416" cy="520537"/>
        </a:xfrm>
        <a:prstGeom prst="rect">
          <a:avLst/>
        </a:prstGeom>
        <a:solidFill>
          <a:schemeClr val="accent3">
            <a:tint val="40000"/>
            <a:alpha val="90000"/>
            <a:hueOff val="-2081862"/>
            <a:satOff val="-1979"/>
            <a:lumOff val="-1354"/>
            <a:alphaOff val="0"/>
          </a:schemeClr>
        </a:solidFill>
        <a:ln w="12700" cap="flat" cmpd="sng" algn="ctr">
          <a:solidFill>
            <a:schemeClr val="accent3">
              <a:tint val="40000"/>
              <a:alpha val="90000"/>
              <a:hueOff val="-2081862"/>
              <a:satOff val="-1979"/>
              <a:lumOff val="-13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MEET </a:t>
          </a:r>
        </a:p>
      </dsp:txBody>
      <dsp:txXfrm>
        <a:off x="6793093" y="210421"/>
        <a:ext cx="655550" cy="520537"/>
      </dsp:txXfrm>
    </dsp:sp>
    <dsp:sp modelId="{6A958670-B17A-4423-81E7-C11C95B0ED63}">
      <dsp:nvSpPr>
        <dsp:cNvPr id="0" name=""/>
        <dsp:cNvSpPr/>
      </dsp:nvSpPr>
      <dsp:spPr>
        <a:xfrm>
          <a:off x="6668227" y="730959"/>
          <a:ext cx="780416" cy="520537"/>
        </a:xfrm>
        <a:prstGeom prst="rect">
          <a:avLst/>
        </a:prstGeom>
        <a:solidFill>
          <a:schemeClr val="accent3">
            <a:tint val="40000"/>
            <a:alpha val="90000"/>
            <a:hueOff val="-2197520"/>
            <a:satOff val="-2088"/>
            <a:lumOff val="-1430"/>
            <a:alphaOff val="0"/>
          </a:schemeClr>
        </a:solidFill>
        <a:ln w="12700" cap="flat" cmpd="sng" algn="ctr">
          <a:solidFill>
            <a:schemeClr val="accent3">
              <a:tint val="40000"/>
              <a:alpha val="90000"/>
              <a:hueOff val="-2197520"/>
              <a:satOff val="-2088"/>
              <a:lumOff val="-1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SWDS</a:t>
          </a:r>
        </a:p>
      </dsp:txBody>
      <dsp:txXfrm>
        <a:off x="6793093" y="730959"/>
        <a:ext cx="655550" cy="520537"/>
      </dsp:txXfrm>
    </dsp:sp>
    <dsp:sp modelId="{4B5CE437-A8BA-4074-89CD-52058C2B55DF}">
      <dsp:nvSpPr>
        <dsp:cNvPr id="0" name=""/>
        <dsp:cNvSpPr/>
      </dsp:nvSpPr>
      <dsp:spPr>
        <a:xfrm>
          <a:off x="6668227" y="1251497"/>
          <a:ext cx="780416" cy="520537"/>
        </a:xfrm>
        <a:prstGeom prst="rect">
          <a:avLst/>
        </a:prstGeom>
        <a:solidFill>
          <a:schemeClr val="accent3">
            <a:tint val="40000"/>
            <a:alpha val="90000"/>
            <a:hueOff val="-2313179"/>
            <a:satOff val="-2198"/>
            <a:lumOff val="-1505"/>
            <a:alphaOff val="0"/>
          </a:schemeClr>
        </a:solidFill>
        <a:ln w="12700" cap="flat" cmpd="sng" algn="ctr">
          <a:solidFill>
            <a:schemeClr val="accent3">
              <a:tint val="40000"/>
              <a:alpha val="90000"/>
              <a:hueOff val="-2313179"/>
              <a:satOff val="-2198"/>
              <a:lumOff val="-15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PLAN</a:t>
          </a:r>
        </a:p>
      </dsp:txBody>
      <dsp:txXfrm>
        <a:off x="6793093" y="1251497"/>
        <a:ext cx="655550" cy="520537"/>
      </dsp:txXfrm>
    </dsp:sp>
    <dsp:sp modelId="{0ED6D342-C3F6-4C88-A4F4-FA4D674857CF}">
      <dsp:nvSpPr>
        <dsp:cNvPr id="0" name=""/>
        <dsp:cNvSpPr/>
      </dsp:nvSpPr>
      <dsp:spPr>
        <a:xfrm>
          <a:off x="6668227" y="1772035"/>
          <a:ext cx="780416" cy="520537"/>
        </a:xfrm>
        <a:prstGeom prst="rect">
          <a:avLst/>
        </a:prstGeom>
        <a:solidFill>
          <a:schemeClr val="accent3">
            <a:tint val="40000"/>
            <a:alpha val="90000"/>
            <a:hueOff val="-2428838"/>
            <a:satOff val="-2308"/>
            <a:lumOff val="-1580"/>
            <a:alphaOff val="0"/>
          </a:schemeClr>
        </a:solidFill>
        <a:ln w="12700" cap="flat" cmpd="sng" algn="ctr">
          <a:solidFill>
            <a:schemeClr val="accent3">
              <a:tint val="40000"/>
              <a:alpha val="90000"/>
              <a:hueOff val="-2428838"/>
              <a:satOff val="-2308"/>
              <a:lumOff val="-15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SERV</a:t>
          </a:r>
        </a:p>
      </dsp:txBody>
      <dsp:txXfrm>
        <a:off x="6793093" y="1772035"/>
        <a:ext cx="655550" cy="520537"/>
      </dsp:txXfrm>
    </dsp:sp>
    <dsp:sp modelId="{4A2AE2E0-D12D-47C9-8304-7D8838848B82}">
      <dsp:nvSpPr>
        <dsp:cNvPr id="0" name=""/>
        <dsp:cNvSpPr/>
      </dsp:nvSpPr>
      <dsp:spPr>
        <a:xfrm>
          <a:off x="6252005" y="2310"/>
          <a:ext cx="520277" cy="520277"/>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EOY 1</a:t>
          </a:r>
        </a:p>
      </dsp:txBody>
      <dsp:txXfrm>
        <a:off x="6328198" y="78503"/>
        <a:ext cx="367891" cy="367891"/>
      </dsp:txXfrm>
    </dsp:sp>
    <dsp:sp modelId="{243CD78F-178B-402B-B619-0D0FB3428115}">
      <dsp:nvSpPr>
        <dsp:cNvPr id="0" name=""/>
        <dsp:cNvSpPr/>
      </dsp:nvSpPr>
      <dsp:spPr>
        <a:xfrm>
          <a:off x="7968921" y="210421"/>
          <a:ext cx="780416" cy="520537"/>
        </a:xfrm>
        <a:prstGeom prst="rect">
          <a:avLst/>
        </a:prstGeom>
        <a:solidFill>
          <a:schemeClr val="accent3">
            <a:tint val="40000"/>
            <a:alpha val="90000"/>
            <a:hueOff val="-2544497"/>
            <a:satOff val="-2418"/>
            <a:lumOff val="-1655"/>
            <a:alphaOff val="0"/>
          </a:schemeClr>
        </a:solidFill>
        <a:ln w="12700" cap="flat" cmpd="sng" algn="ctr">
          <a:solidFill>
            <a:schemeClr val="accent3">
              <a:tint val="40000"/>
              <a:alpha val="90000"/>
              <a:hueOff val="-2544497"/>
              <a:satOff val="-2418"/>
              <a:lumOff val="-16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SCSC</a:t>
          </a:r>
        </a:p>
      </dsp:txBody>
      <dsp:txXfrm>
        <a:off x="8093788" y="210421"/>
        <a:ext cx="655550" cy="520537"/>
      </dsp:txXfrm>
    </dsp:sp>
    <dsp:sp modelId="{318F6A75-7FA8-433B-8E14-54A7C78CD557}">
      <dsp:nvSpPr>
        <dsp:cNvPr id="0" name=""/>
        <dsp:cNvSpPr/>
      </dsp:nvSpPr>
      <dsp:spPr>
        <a:xfrm>
          <a:off x="7968921" y="730959"/>
          <a:ext cx="780416" cy="520537"/>
        </a:xfrm>
        <a:prstGeom prst="rect">
          <a:avLst/>
        </a:prstGeom>
        <a:solidFill>
          <a:schemeClr val="accent3">
            <a:tint val="40000"/>
            <a:alpha val="90000"/>
            <a:hueOff val="-2660156"/>
            <a:satOff val="-2528"/>
            <a:lumOff val="-1731"/>
            <a:alphaOff val="0"/>
          </a:schemeClr>
        </a:solidFill>
        <a:ln w="12700" cap="flat" cmpd="sng" algn="ctr">
          <a:solidFill>
            <a:schemeClr val="accent3">
              <a:tint val="40000"/>
              <a:alpha val="90000"/>
              <a:hueOff val="-2660156"/>
              <a:satOff val="-2528"/>
              <a:lumOff val="-17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SCTE</a:t>
          </a:r>
        </a:p>
      </dsp:txBody>
      <dsp:txXfrm>
        <a:off x="8093788" y="730959"/>
        <a:ext cx="655550" cy="520537"/>
      </dsp:txXfrm>
    </dsp:sp>
    <dsp:sp modelId="{A533B4E5-CF39-4694-B3F6-2AAA8365D969}">
      <dsp:nvSpPr>
        <dsp:cNvPr id="0" name=""/>
        <dsp:cNvSpPr/>
      </dsp:nvSpPr>
      <dsp:spPr>
        <a:xfrm>
          <a:off x="7968921" y="1251497"/>
          <a:ext cx="780416" cy="520537"/>
        </a:xfrm>
        <a:prstGeom prst="rect">
          <a:avLst/>
        </a:prstGeom>
        <a:solidFill>
          <a:schemeClr val="accent3">
            <a:tint val="40000"/>
            <a:alpha val="90000"/>
            <a:hueOff val="-2775815"/>
            <a:satOff val="-2638"/>
            <a:lumOff val="-1806"/>
            <a:alphaOff val="0"/>
          </a:schemeClr>
        </a:solidFill>
        <a:ln w="12700" cap="flat" cmpd="sng" algn="ctr">
          <a:solidFill>
            <a:schemeClr val="accent3">
              <a:tint val="40000"/>
              <a:alpha val="90000"/>
              <a:hueOff val="-2775815"/>
              <a:satOff val="-2638"/>
              <a:lumOff val="-18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WBLR</a:t>
          </a:r>
        </a:p>
      </dsp:txBody>
      <dsp:txXfrm>
        <a:off x="8093788" y="1251497"/>
        <a:ext cx="655550" cy="520537"/>
      </dsp:txXfrm>
    </dsp:sp>
    <dsp:sp modelId="{C68CEBDB-FB6E-483F-A72F-B1B4AC997FCE}">
      <dsp:nvSpPr>
        <dsp:cNvPr id="0" name=""/>
        <dsp:cNvSpPr/>
      </dsp:nvSpPr>
      <dsp:spPr>
        <a:xfrm>
          <a:off x="7968921" y="1772035"/>
          <a:ext cx="780416" cy="520537"/>
        </a:xfrm>
        <a:prstGeom prst="rect">
          <a:avLst/>
        </a:prstGeom>
        <a:solidFill>
          <a:schemeClr val="accent3">
            <a:tint val="40000"/>
            <a:alpha val="90000"/>
            <a:hueOff val="-2891474"/>
            <a:satOff val="-2748"/>
            <a:lumOff val="-1881"/>
            <a:alphaOff val="0"/>
          </a:schemeClr>
        </a:solidFill>
        <a:ln w="12700" cap="flat" cmpd="sng" algn="ctr">
          <a:solidFill>
            <a:schemeClr val="accent3">
              <a:tint val="40000"/>
              <a:alpha val="90000"/>
              <a:hueOff val="-2891474"/>
              <a:satOff val="-2748"/>
              <a:lumOff val="-18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PSTS</a:t>
          </a:r>
        </a:p>
      </dsp:txBody>
      <dsp:txXfrm>
        <a:off x="8093788" y="1772035"/>
        <a:ext cx="655550" cy="520537"/>
      </dsp:txXfrm>
    </dsp:sp>
    <dsp:sp modelId="{34AC0E38-6A4B-478C-B91B-9D8362EDD88A}">
      <dsp:nvSpPr>
        <dsp:cNvPr id="0" name=""/>
        <dsp:cNvSpPr/>
      </dsp:nvSpPr>
      <dsp:spPr>
        <a:xfrm>
          <a:off x="7552699" y="2310"/>
          <a:ext cx="520277" cy="520277"/>
        </a:xfrm>
        <a:prstGeom prst="ellipse">
          <a:avLst/>
        </a:prstGeom>
        <a:solidFill>
          <a:srgbClr val="4CAF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EOY 2</a:t>
          </a:r>
        </a:p>
      </dsp:txBody>
      <dsp:txXfrm>
        <a:off x="7628892" y="78503"/>
        <a:ext cx="367891" cy="3678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BBA8F-CEE3-4BA4-857A-779D499E0577}">
      <dsp:nvSpPr>
        <dsp:cNvPr id="0" name=""/>
        <dsp:cNvSpPr/>
      </dsp:nvSpPr>
      <dsp:spPr>
        <a:xfrm>
          <a:off x="569665" y="695536"/>
          <a:ext cx="1307573" cy="92910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100000"/>
            </a:lnSpc>
            <a:spcBef>
              <a:spcPct val="0"/>
            </a:spcBef>
            <a:spcAft>
              <a:spcPts val="0"/>
            </a:spcAft>
            <a:buNone/>
          </a:pPr>
          <a:r>
            <a:rPr lang="en-US" sz="1400" kern="1200" dirty="0"/>
            <a:t>Registrars,</a:t>
          </a:r>
        </a:p>
        <a:p>
          <a:pPr marL="0" lvl="0" indent="0" algn="l" defTabSz="622300">
            <a:lnSpc>
              <a:spcPct val="100000"/>
            </a:lnSpc>
            <a:spcBef>
              <a:spcPct val="0"/>
            </a:spcBef>
            <a:spcAft>
              <a:spcPts val="0"/>
            </a:spcAft>
            <a:buNone/>
          </a:pPr>
          <a:r>
            <a:rPr lang="en-US" sz="1400" kern="1200" dirty="0"/>
            <a:t>Counselors, and Principals</a:t>
          </a:r>
        </a:p>
      </dsp:txBody>
      <dsp:txXfrm>
        <a:off x="778877" y="695536"/>
        <a:ext cx="1098361" cy="929106"/>
      </dsp:txXfrm>
    </dsp:sp>
    <dsp:sp modelId="{5E17FB8D-E818-4408-A53C-47448BDB0EB4}">
      <dsp:nvSpPr>
        <dsp:cNvPr id="0" name=""/>
        <dsp:cNvSpPr/>
      </dsp:nvSpPr>
      <dsp:spPr>
        <a:xfrm>
          <a:off x="570047" y="1624642"/>
          <a:ext cx="1306808" cy="728367"/>
        </a:xfrm>
        <a:prstGeom prst="rect">
          <a:avLst/>
        </a:prstGeom>
        <a:solidFill>
          <a:schemeClr val="accent3">
            <a:tint val="40000"/>
            <a:alpha val="90000"/>
            <a:hueOff val="-111211"/>
            <a:satOff val="-106"/>
            <a:lumOff val="-72"/>
            <a:alphaOff val="0"/>
          </a:schemeClr>
        </a:solidFill>
        <a:ln w="12700" cap="flat" cmpd="sng" algn="ctr">
          <a:solidFill>
            <a:schemeClr val="accent3">
              <a:tint val="40000"/>
              <a:alpha val="90000"/>
              <a:hueOff val="-111211"/>
              <a:satOff val="-106"/>
              <a:lumOff val="-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EL Services Staff</a:t>
          </a:r>
        </a:p>
      </dsp:txBody>
      <dsp:txXfrm>
        <a:off x="779137" y="1624642"/>
        <a:ext cx="1097719" cy="728367"/>
      </dsp:txXfrm>
    </dsp:sp>
    <dsp:sp modelId="{100C3F55-879B-404A-88E0-7A55DA9D56F7}">
      <dsp:nvSpPr>
        <dsp:cNvPr id="0" name=""/>
        <dsp:cNvSpPr/>
      </dsp:nvSpPr>
      <dsp:spPr>
        <a:xfrm>
          <a:off x="570244" y="2353010"/>
          <a:ext cx="1305888" cy="538475"/>
        </a:xfrm>
        <a:prstGeom prst="rect">
          <a:avLst/>
        </a:prstGeom>
        <a:solidFill>
          <a:schemeClr val="accent3">
            <a:tint val="40000"/>
            <a:alpha val="90000"/>
            <a:hueOff val="-222421"/>
            <a:satOff val="-211"/>
            <a:lumOff val="-145"/>
            <a:alphaOff val="0"/>
          </a:schemeClr>
        </a:solidFill>
        <a:ln w="12700" cap="flat" cmpd="sng" algn="ctr">
          <a:solidFill>
            <a:schemeClr val="accent3">
              <a:tint val="40000"/>
              <a:alpha val="90000"/>
              <a:hueOff val="-222421"/>
              <a:satOff val="-211"/>
              <a:lumOff val="-1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NSLP Program Staff</a:t>
          </a:r>
        </a:p>
      </dsp:txBody>
      <dsp:txXfrm>
        <a:off x="779186" y="2353010"/>
        <a:ext cx="1096946" cy="538475"/>
      </dsp:txXfrm>
    </dsp:sp>
    <dsp:sp modelId="{C1287CCC-6813-4227-85BC-E1FC4BE1B523}">
      <dsp:nvSpPr>
        <dsp:cNvPr id="0" name=""/>
        <dsp:cNvSpPr/>
      </dsp:nvSpPr>
      <dsp:spPr>
        <a:xfrm>
          <a:off x="571547" y="2891486"/>
          <a:ext cx="1303809" cy="728367"/>
        </a:xfrm>
        <a:prstGeom prst="rect">
          <a:avLst/>
        </a:prstGeom>
        <a:solidFill>
          <a:schemeClr val="accent3">
            <a:tint val="40000"/>
            <a:alpha val="90000"/>
            <a:hueOff val="-333632"/>
            <a:satOff val="-317"/>
            <a:lumOff val="-217"/>
            <a:alphaOff val="0"/>
          </a:schemeClr>
        </a:solidFill>
        <a:ln w="12700" cap="flat" cmpd="sng" algn="ctr">
          <a:solidFill>
            <a:schemeClr val="accent3">
              <a:tint val="40000"/>
              <a:alpha val="90000"/>
              <a:hueOff val="-333632"/>
              <a:satOff val="-317"/>
              <a:lumOff val="-2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Special Education Staff</a:t>
          </a:r>
        </a:p>
      </dsp:txBody>
      <dsp:txXfrm>
        <a:off x="780156" y="2891486"/>
        <a:ext cx="1095199" cy="728367"/>
      </dsp:txXfrm>
    </dsp:sp>
    <dsp:sp modelId="{63F2CF83-D6FF-4001-A804-C7A46AB2D31B}">
      <dsp:nvSpPr>
        <dsp:cNvPr id="0" name=""/>
        <dsp:cNvSpPr/>
      </dsp:nvSpPr>
      <dsp:spPr>
        <a:xfrm>
          <a:off x="571547" y="3619854"/>
          <a:ext cx="1303809" cy="728367"/>
        </a:xfrm>
        <a:prstGeom prst="rect">
          <a:avLst/>
        </a:prstGeom>
        <a:solidFill>
          <a:schemeClr val="accent3">
            <a:tint val="40000"/>
            <a:alpha val="90000"/>
            <a:hueOff val="-444842"/>
            <a:satOff val="-423"/>
            <a:lumOff val="-289"/>
            <a:alphaOff val="0"/>
          </a:schemeClr>
        </a:solidFill>
        <a:ln w="12700" cap="flat" cmpd="sng" algn="ctr">
          <a:solidFill>
            <a:schemeClr val="accent3">
              <a:tint val="40000"/>
              <a:alpha val="90000"/>
              <a:hueOff val="-444842"/>
              <a:satOff val="-423"/>
              <a:lumOff val="-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SELPA Directors</a:t>
          </a:r>
        </a:p>
      </dsp:txBody>
      <dsp:txXfrm>
        <a:off x="780156" y="3619854"/>
        <a:ext cx="1095199" cy="728367"/>
      </dsp:txXfrm>
    </dsp:sp>
    <dsp:sp modelId="{1F3AA8C0-8D3F-43D2-93F7-55FFB8AE10DF}">
      <dsp:nvSpPr>
        <dsp:cNvPr id="0" name=""/>
        <dsp:cNvSpPr/>
      </dsp:nvSpPr>
      <dsp:spPr>
        <a:xfrm>
          <a:off x="43735" y="381602"/>
          <a:ext cx="728003" cy="7280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Fall 1 </a:t>
          </a:r>
        </a:p>
      </dsp:txBody>
      <dsp:txXfrm>
        <a:off x="150349" y="488216"/>
        <a:ext cx="514775" cy="514775"/>
      </dsp:txXfrm>
    </dsp:sp>
    <dsp:sp modelId="{59525D50-93DD-410A-9BFD-39AFD3F65EDB}">
      <dsp:nvSpPr>
        <dsp:cNvPr id="0" name=""/>
        <dsp:cNvSpPr/>
      </dsp:nvSpPr>
      <dsp:spPr>
        <a:xfrm>
          <a:off x="2480264" y="672804"/>
          <a:ext cx="1149506" cy="728367"/>
        </a:xfrm>
        <a:prstGeom prst="rect">
          <a:avLst/>
        </a:prstGeom>
        <a:solidFill>
          <a:schemeClr val="accent3">
            <a:tint val="40000"/>
            <a:alpha val="90000"/>
            <a:hueOff val="-556053"/>
            <a:satOff val="-528"/>
            <a:lumOff val="-362"/>
            <a:alphaOff val="0"/>
          </a:schemeClr>
        </a:solidFill>
        <a:ln w="12700" cap="flat" cmpd="sng" algn="ctr">
          <a:solidFill>
            <a:schemeClr val="accent3">
              <a:tint val="40000"/>
              <a:alpha val="90000"/>
              <a:hueOff val="-556053"/>
              <a:satOff val="-528"/>
              <a:lumOff val="-3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Curriculum Instruction Directors</a:t>
          </a:r>
        </a:p>
      </dsp:txBody>
      <dsp:txXfrm>
        <a:off x="2664185" y="672804"/>
        <a:ext cx="965585" cy="728367"/>
      </dsp:txXfrm>
    </dsp:sp>
    <dsp:sp modelId="{C985B654-20EA-43A4-A835-C76A68036409}">
      <dsp:nvSpPr>
        <dsp:cNvPr id="0" name=""/>
        <dsp:cNvSpPr/>
      </dsp:nvSpPr>
      <dsp:spPr>
        <a:xfrm>
          <a:off x="2480264" y="1401172"/>
          <a:ext cx="1149506" cy="728367"/>
        </a:xfrm>
        <a:prstGeom prst="rect">
          <a:avLst/>
        </a:prstGeom>
        <a:solidFill>
          <a:schemeClr val="accent3">
            <a:tint val="40000"/>
            <a:alpha val="90000"/>
            <a:hueOff val="-667263"/>
            <a:satOff val="-634"/>
            <a:lumOff val="-434"/>
            <a:alphaOff val="0"/>
          </a:schemeClr>
        </a:solidFill>
        <a:ln w="12700" cap="flat" cmpd="sng" algn="ctr">
          <a:solidFill>
            <a:schemeClr val="accent3">
              <a:tint val="40000"/>
              <a:alpha val="90000"/>
              <a:hueOff val="-667263"/>
              <a:satOff val="-634"/>
              <a:lumOff val="-4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Human Resources</a:t>
          </a:r>
        </a:p>
        <a:p>
          <a:pPr marL="0" lvl="0" indent="0" algn="l" defTabSz="622300">
            <a:lnSpc>
              <a:spcPct val="90000"/>
            </a:lnSpc>
            <a:spcBef>
              <a:spcPct val="0"/>
            </a:spcBef>
            <a:spcAft>
              <a:spcPct val="35000"/>
            </a:spcAft>
            <a:buNone/>
          </a:pPr>
          <a:r>
            <a:rPr lang="en-US" sz="1400" kern="1200" dirty="0"/>
            <a:t>Staff</a:t>
          </a:r>
        </a:p>
      </dsp:txBody>
      <dsp:txXfrm>
        <a:off x="2664185" y="1401172"/>
        <a:ext cx="965585" cy="728367"/>
      </dsp:txXfrm>
    </dsp:sp>
    <dsp:sp modelId="{95D9BED0-D0E6-4433-A3CA-BD6D95D9FF1D}">
      <dsp:nvSpPr>
        <dsp:cNvPr id="0" name=""/>
        <dsp:cNvSpPr/>
      </dsp:nvSpPr>
      <dsp:spPr>
        <a:xfrm>
          <a:off x="2480264" y="2129540"/>
          <a:ext cx="1149506" cy="728367"/>
        </a:xfrm>
        <a:prstGeom prst="rect">
          <a:avLst/>
        </a:prstGeom>
        <a:solidFill>
          <a:schemeClr val="accent3">
            <a:tint val="40000"/>
            <a:alpha val="90000"/>
            <a:hueOff val="-778474"/>
            <a:satOff val="-740"/>
            <a:lumOff val="-506"/>
            <a:alphaOff val="0"/>
          </a:schemeClr>
        </a:solidFill>
        <a:ln w="12700" cap="flat" cmpd="sng" algn="ctr">
          <a:solidFill>
            <a:schemeClr val="accent3">
              <a:tint val="40000"/>
              <a:alpha val="90000"/>
              <a:hueOff val="-778474"/>
              <a:satOff val="-740"/>
              <a:lumOff val="-5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Credential Analysts</a:t>
          </a:r>
        </a:p>
      </dsp:txBody>
      <dsp:txXfrm>
        <a:off x="2664185" y="2129540"/>
        <a:ext cx="965585" cy="728367"/>
      </dsp:txXfrm>
    </dsp:sp>
    <dsp:sp modelId="{924B00A8-17F9-45CD-9F3F-E37596B3BE4A}">
      <dsp:nvSpPr>
        <dsp:cNvPr id="0" name=""/>
        <dsp:cNvSpPr/>
      </dsp:nvSpPr>
      <dsp:spPr>
        <a:xfrm>
          <a:off x="2480264" y="2857908"/>
          <a:ext cx="1149506" cy="728367"/>
        </a:xfrm>
        <a:prstGeom prst="rect">
          <a:avLst/>
        </a:prstGeom>
        <a:solidFill>
          <a:schemeClr val="accent3">
            <a:tint val="40000"/>
            <a:alpha val="90000"/>
            <a:hueOff val="-889684"/>
            <a:satOff val="-846"/>
            <a:lumOff val="-579"/>
            <a:alphaOff val="0"/>
          </a:schemeClr>
        </a:solidFill>
        <a:ln w="12700" cap="flat" cmpd="sng" algn="ctr">
          <a:solidFill>
            <a:schemeClr val="accent3">
              <a:tint val="40000"/>
              <a:alpha val="90000"/>
              <a:hueOff val="-889684"/>
              <a:satOff val="-846"/>
              <a:lumOff val="-5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EL Services Staff</a:t>
          </a:r>
        </a:p>
      </dsp:txBody>
      <dsp:txXfrm>
        <a:off x="2664185" y="2857908"/>
        <a:ext cx="965585" cy="728367"/>
      </dsp:txXfrm>
    </dsp:sp>
    <dsp:sp modelId="{2B08686B-650D-4842-8549-08522E2997CD}">
      <dsp:nvSpPr>
        <dsp:cNvPr id="0" name=""/>
        <dsp:cNvSpPr/>
      </dsp:nvSpPr>
      <dsp:spPr>
        <a:xfrm>
          <a:off x="2480264" y="3586276"/>
          <a:ext cx="1149506" cy="728367"/>
        </a:xfrm>
        <a:prstGeom prst="rect">
          <a:avLst/>
        </a:prstGeom>
        <a:solidFill>
          <a:schemeClr val="accent3">
            <a:tint val="40000"/>
            <a:alpha val="90000"/>
            <a:hueOff val="-1000895"/>
            <a:satOff val="-951"/>
            <a:lumOff val="-651"/>
            <a:alphaOff val="0"/>
          </a:schemeClr>
        </a:solidFill>
        <a:ln w="12700" cap="flat" cmpd="sng" algn="ctr">
          <a:solidFill>
            <a:schemeClr val="accent3">
              <a:tint val="40000"/>
              <a:alpha val="90000"/>
              <a:hueOff val="-1000895"/>
              <a:satOff val="-951"/>
              <a:lumOff val="-6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Program Staff</a:t>
          </a:r>
        </a:p>
      </dsp:txBody>
      <dsp:txXfrm>
        <a:off x="2664185" y="3586276"/>
        <a:ext cx="965585" cy="728367"/>
      </dsp:txXfrm>
    </dsp:sp>
    <dsp:sp modelId="{A5403BCC-4C53-44BD-8496-67BB07E9E3BE}">
      <dsp:nvSpPr>
        <dsp:cNvPr id="0" name=""/>
        <dsp:cNvSpPr/>
      </dsp:nvSpPr>
      <dsp:spPr>
        <a:xfrm>
          <a:off x="2480264" y="4314644"/>
          <a:ext cx="1149506" cy="728367"/>
        </a:xfrm>
        <a:prstGeom prst="rect">
          <a:avLst/>
        </a:prstGeom>
        <a:solidFill>
          <a:schemeClr val="accent3">
            <a:tint val="40000"/>
            <a:alpha val="90000"/>
            <a:hueOff val="-1112105"/>
            <a:satOff val="-1057"/>
            <a:lumOff val="-723"/>
            <a:alphaOff val="0"/>
          </a:schemeClr>
        </a:solidFill>
        <a:ln w="12700" cap="flat" cmpd="sng" algn="ctr">
          <a:solidFill>
            <a:schemeClr val="accent3">
              <a:tint val="40000"/>
              <a:alpha val="90000"/>
              <a:hueOff val="-1112105"/>
              <a:satOff val="-1057"/>
              <a:lumOff val="-7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Admins</a:t>
          </a:r>
        </a:p>
      </dsp:txBody>
      <dsp:txXfrm>
        <a:off x="2664185" y="4314644"/>
        <a:ext cx="965585" cy="728367"/>
      </dsp:txXfrm>
    </dsp:sp>
    <dsp:sp modelId="{A399A9C6-E427-4DA7-BB7F-B5341C356EC7}">
      <dsp:nvSpPr>
        <dsp:cNvPr id="0" name=""/>
        <dsp:cNvSpPr/>
      </dsp:nvSpPr>
      <dsp:spPr>
        <a:xfrm>
          <a:off x="1921245" y="381602"/>
          <a:ext cx="728003" cy="728003"/>
        </a:xfrm>
        <a:prstGeom prst="ellipse">
          <a:avLst/>
        </a:prstGeom>
        <a:solidFill>
          <a:schemeClr val="accent3">
            <a:hueOff val="-588313"/>
            <a:satOff val="7461"/>
            <a:lumOff val="-3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Fall 2</a:t>
          </a:r>
        </a:p>
      </dsp:txBody>
      <dsp:txXfrm>
        <a:off x="2027859" y="488216"/>
        <a:ext cx="514775" cy="514775"/>
      </dsp:txXfrm>
    </dsp:sp>
    <dsp:sp modelId="{78648C36-35EC-4EB9-AED7-B985AF66B88B}">
      <dsp:nvSpPr>
        <dsp:cNvPr id="0" name=""/>
        <dsp:cNvSpPr/>
      </dsp:nvSpPr>
      <dsp:spPr>
        <a:xfrm>
          <a:off x="4439499" y="672804"/>
          <a:ext cx="1225261" cy="548635"/>
        </a:xfrm>
        <a:prstGeom prst="rect">
          <a:avLst/>
        </a:prstGeom>
        <a:solidFill>
          <a:schemeClr val="accent3">
            <a:tint val="40000"/>
            <a:alpha val="90000"/>
            <a:hueOff val="-1223316"/>
            <a:satOff val="-1163"/>
            <a:lumOff val="-796"/>
            <a:alphaOff val="0"/>
          </a:schemeClr>
        </a:solidFill>
        <a:ln w="12700" cap="flat" cmpd="sng" algn="ctr">
          <a:solidFill>
            <a:schemeClr val="accent3">
              <a:tint val="40000"/>
              <a:alpha val="90000"/>
              <a:hueOff val="-1223316"/>
              <a:satOff val="-1163"/>
              <a:lumOff val="-7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4635541" y="672804"/>
        <a:ext cx="1029219" cy="548635"/>
      </dsp:txXfrm>
    </dsp:sp>
    <dsp:sp modelId="{5BBEA7F5-5FA6-4FA5-9C18-03EBF368CFC8}">
      <dsp:nvSpPr>
        <dsp:cNvPr id="0" name=""/>
        <dsp:cNvSpPr/>
      </dsp:nvSpPr>
      <dsp:spPr>
        <a:xfrm>
          <a:off x="4439499" y="1221440"/>
          <a:ext cx="1225261" cy="501350"/>
        </a:xfrm>
        <a:prstGeom prst="rect">
          <a:avLst/>
        </a:prstGeom>
        <a:solidFill>
          <a:schemeClr val="accent3">
            <a:tint val="40000"/>
            <a:alpha val="90000"/>
            <a:hueOff val="-1334527"/>
            <a:satOff val="-1268"/>
            <a:lumOff val="-868"/>
            <a:alphaOff val="0"/>
          </a:schemeClr>
        </a:solidFill>
        <a:ln w="12700" cap="flat" cmpd="sng" algn="ctr">
          <a:solidFill>
            <a:schemeClr val="accent3">
              <a:tint val="40000"/>
              <a:alpha val="90000"/>
              <a:hueOff val="-1334527"/>
              <a:satOff val="-1268"/>
              <a:lumOff val="-8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CTE Staff</a:t>
          </a:r>
        </a:p>
      </dsp:txBody>
      <dsp:txXfrm>
        <a:off x="4635541" y="1221440"/>
        <a:ext cx="1029219" cy="501350"/>
      </dsp:txXfrm>
    </dsp:sp>
    <dsp:sp modelId="{1701DAB5-66CD-4774-8866-F10595F8B800}">
      <dsp:nvSpPr>
        <dsp:cNvPr id="0" name=""/>
        <dsp:cNvSpPr/>
      </dsp:nvSpPr>
      <dsp:spPr>
        <a:xfrm>
          <a:off x="4439499" y="1722790"/>
          <a:ext cx="1225261" cy="613183"/>
        </a:xfrm>
        <a:prstGeom prst="rect">
          <a:avLst/>
        </a:prstGeom>
        <a:solidFill>
          <a:schemeClr val="accent3">
            <a:tint val="40000"/>
            <a:alpha val="90000"/>
            <a:hueOff val="-1445737"/>
            <a:satOff val="-1374"/>
            <a:lumOff val="-941"/>
            <a:alphaOff val="0"/>
          </a:schemeClr>
        </a:solidFill>
        <a:ln w="12700" cap="flat" cmpd="sng" algn="ctr">
          <a:solidFill>
            <a:schemeClr val="accent3">
              <a:tint val="40000"/>
              <a:alpha val="90000"/>
              <a:hueOff val="-1445737"/>
              <a:satOff val="-1374"/>
              <a:lumOff val="-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Admins</a:t>
          </a:r>
        </a:p>
      </dsp:txBody>
      <dsp:txXfrm>
        <a:off x="4635541" y="1722790"/>
        <a:ext cx="1029219" cy="613183"/>
      </dsp:txXfrm>
    </dsp:sp>
    <dsp:sp modelId="{0C034088-B4BB-486A-8C6C-D7AD542367E5}">
      <dsp:nvSpPr>
        <dsp:cNvPr id="0" name=""/>
        <dsp:cNvSpPr/>
      </dsp:nvSpPr>
      <dsp:spPr>
        <a:xfrm>
          <a:off x="4437332" y="2335974"/>
          <a:ext cx="1229595" cy="651641"/>
        </a:xfrm>
        <a:prstGeom prst="rect">
          <a:avLst/>
        </a:prstGeom>
        <a:solidFill>
          <a:schemeClr val="accent3">
            <a:tint val="40000"/>
            <a:alpha val="90000"/>
            <a:hueOff val="-1556948"/>
            <a:satOff val="-1480"/>
            <a:lumOff val="-1013"/>
            <a:alphaOff val="0"/>
          </a:schemeClr>
        </a:solidFill>
        <a:ln w="12700" cap="flat" cmpd="sng" algn="ctr">
          <a:solidFill>
            <a:schemeClr val="accent3">
              <a:tint val="40000"/>
              <a:alpha val="90000"/>
              <a:hueOff val="-1556948"/>
              <a:satOff val="-1480"/>
              <a:lumOff val="-10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Counselors</a:t>
          </a:r>
        </a:p>
      </dsp:txBody>
      <dsp:txXfrm>
        <a:off x="4634068" y="2335974"/>
        <a:ext cx="1032860" cy="651641"/>
      </dsp:txXfrm>
    </dsp:sp>
    <dsp:sp modelId="{8245C68C-30F2-4898-A0CC-A66F0474D243}">
      <dsp:nvSpPr>
        <dsp:cNvPr id="0" name=""/>
        <dsp:cNvSpPr/>
      </dsp:nvSpPr>
      <dsp:spPr>
        <a:xfrm>
          <a:off x="3878844" y="381602"/>
          <a:ext cx="728003" cy="728003"/>
        </a:xfrm>
        <a:prstGeom prst="ellipse">
          <a:avLst/>
        </a:prstGeom>
        <a:solidFill>
          <a:schemeClr val="accent3">
            <a:hueOff val="-1176627"/>
            <a:satOff val="14921"/>
            <a:lumOff val="-6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1</a:t>
          </a:r>
        </a:p>
      </dsp:txBody>
      <dsp:txXfrm>
        <a:off x="3985458" y="488216"/>
        <a:ext cx="514775" cy="514775"/>
      </dsp:txXfrm>
    </dsp:sp>
    <dsp:sp modelId="{9EE6E8C0-22D3-4FF6-9ADA-89154F0CF27A}">
      <dsp:nvSpPr>
        <dsp:cNvPr id="0" name=""/>
        <dsp:cNvSpPr/>
      </dsp:nvSpPr>
      <dsp:spPr>
        <a:xfrm>
          <a:off x="6281257" y="672804"/>
          <a:ext cx="1092005" cy="728367"/>
        </a:xfrm>
        <a:prstGeom prst="rect">
          <a:avLst/>
        </a:prstGeom>
        <a:solidFill>
          <a:schemeClr val="accent3">
            <a:tint val="40000"/>
            <a:alpha val="90000"/>
            <a:hueOff val="-1668158"/>
            <a:satOff val="-1585"/>
            <a:lumOff val="-1085"/>
            <a:alphaOff val="0"/>
          </a:schemeClr>
        </a:solidFill>
        <a:ln w="12700" cap="flat" cmpd="sng" algn="ctr">
          <a:solidFill>
            <a:schemeClr val="accent3">
              <a:tint val="40000"/>
              <a:alpha val="90000"/>
              <a:hueOff val="-1668158"/>
              <a:satOff val="-1585"/>
              <a:lumOff val="-10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6455978" y="672804"/>
        <a:ext cx="917285" cy="728367"/>
      </dsp:txXfrm>
    </dsp:sp>
    <dsp:sp modelId="{F51D33FD-F1C1-45FB-B68D-CE32EAA5D544}">
      <dsp:nvSpPr>
        <dsp:cNvPr id="0" name=""/>
        <dsp:cNvSpPr/>
      </dsp:nvSpPr>
      <dsp:spPr>
        <a:xfrm>
          <a:off x="6281257" y="1401172"/>
          <a:ext cx="1092005" cy="728367"/>
        </a:xfrm>
        <a:prstGeom prst="rect">
          <a:avLst/>
        </a:prstGeom>
        <a:solidFill>
          <a:schemeClr val="accent3">
            <a:tint val="40000"/>
            <a:alpha val="90000"/>
            <a:hueOff val="-1779369"/>
            <a:satOff val="-1691"/>
            <a:lumOff val="-1158"/>
            <a:alphaOff val="0"/>
          </a:schemeClr>
        </a:solidFill>
        <a:ln w="12700" cap="flat" cmpd="sng" algn="ctr">
          <a:solidFill>
            <a:schemeClr val="accent3">
              <a:tint val="40000"/>
              <a:alpha val="90000"/>
              <a:hueOff val="-1779369"/>
              <a:satOff val="-1691"/>
              <a:lumOff val="-11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Program Staff</a:t>
          </a:r>
        </a:p>
      </dsp:txBody>
      <dsp:txXfrm>
        <a:off x="6455978" y="1401172"/>
        <a:ext cx="917285" cy="728367"/>
      </dsp:txXfrm>
    </dsp:sp>
    <dsp:sp modelId="{597FBFF2-8231-44BA-A29A-3BF965B1DFA8}">
      <dsp:nvSpPr>
        <dsp:cNvPr id="0" name=""/>
        <dsp:cNvSpPr/>
      </dsp:nvSpPr>
      <dsp:spPr>
        <a:xfrm>
          <a:off x="6281257" y="2129540"/>
          <a:ext cx="1092005" cy="728367"/>
        </a:xfrm>
        <a:prstGeom prst="rect">
          <a:avLst/>
        </a:prstGeom>
        <a:solidFill>
          <a:schemeClr val="accent3">
            <a:tint val="40000"/>
            <a:alpha val="90000"/>
            <a:hueOff val="-1890579"/>
            <a:satOff val="-1797"/>
            <a:lumOff val="-1230"/>
            <a:alphaOff val="0"/>
          </a:schemeClr>
        </a:solidFill>
        <a:ln w="12700" cap="flat" cmpd="sng" algn="ctr">
          <a:solidFill>
            <a:schemeClr val="accent3">
              <a:tint val="40000"/>
              <a:alpha val="90000"/>
              <a:hueOff val="-1890579"/>
              <a:satOff val="-1797"/>
              <a:lumOff val="-12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Admins</a:t>
          </a:r>
        </a:p>
      </dsp:txBody>
      <dsp:txXfrm>
        <a:off x="6455978" y="2129540"/>
        <a:ext cx="917285" cy="728367"/>
      </dsp:txXfrm>
    </dsp:sp>
    <dsp:sp modelId="{27952CB4-2327-4489-BD7A-B472A159252D}">
      <dsp:nvSpPr>
        <dsp:cNvPr id="0" name=""/>
        <dsp:cNvSpPr/>
      </dsp:nvSpPr>
      <dsp:spPr>
        <a:xfrm>
          <a:off x="5698854" y="381602"/>
          <a:ext cx="728003" cy="728003"/>
        </a:xfrm>
        <a:prstGeom prst="ellipse">
          <a:avLst/>
        </a:prstGeom>
        <a:solidFill>
          <a:schemeClr val="accent3">
            <a:hueOff val="-1764940"/>
            <a:satOff val="22382"/>
            <a:lumOff val="-9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2</a:t>
          </a:r>
        </a:p>
      </dsp:txBody>
      <dsp:txXfrm>
        <a:off x="5805468" y="488216"/>
        <a:ext cx="514775" cy="514775"/>
      </dsp:txXfrm>
    </dsp:sp>
    <dsp:sp modelId="{A5B10AE5-0A13-4218-9362-8302578384C3}">
      <dsp:nvSpPr>
        <dsp:cNvPr id="0" name=""/>
        <dsp:cNvSpPr/>
      </dsp:nvSpPr>
      <dsp:spPr>
        <a:xfrm>
          <a:off x="8215545" y="672804"/>
          <a:ext cx="1356343" cy="728367"/>
        </a:xfrm>
        <a:prstGeom prst="rect">
          <a:avLst/>
        </a:prstGeom>
        <a:solidFill>
          <a:schemeClr val="accent3">
            <a:tint val="40000"/>
            <a:alpha val="90000"/>
            <a:hueOff val="-2001790"/>
            <a:satOff val="-1902"/>
            <a:lumOff val="-1302"/>
            <a:alphaOff val="0"/>
          </a:schemeClr>
        </a:solidFill>
        <a:ln w="12700" cap="flat" cmpd="sng" algn="ctr">
          <a:solidFill>
            <a:schemeClr val="accent3">
              <a:tint val="40000"/>
              <a:alpha val="90000"/>
              <a:hueOff val="-2001790"/>
              <a:satOff val="-1902"/>
              <a:lumOff val="-1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8432560" y="672804"/>
        <a:ext cx="1139328" cy="728367"/>
      </dsp:txXfrm>
    </dsp:sp>
    <dsp:sp modelId="{79AB8834-676C-4928-893A-0470BE3EF83C}">
      <dsp:nvSpPr>
        <dsp:cNvPr id="0" name=""/>
        <dsp:cNvSpPr/>
      </dsp:nvSpPr>
      <dsp:spPr>
        <a:xfrm>
          <a:off x="8215545" y="1401172"/>
          <a:ext cx="1356343" cy="728367"/>
        </a:xfrm>
        <a:prstGeom prst="rect">
          <a:avLst/>
        </a:prstGeom>
        <a:solidFill>
          <a:schemeClr val="accent3">
            <a:tint val="40000"/>
            <a:alpha val="90000"/>
            <a:hueOff val="-2113000"/>
            <a:satOff val="-2008"/>
            <a:lumOff val="-1375"/>
            <a:alphaOff val="0"/>
          </a:schemeClr>
        </a:solidFill>
        <a:ln w="12700" cap="flat" cmpd="sng" algn="ctr">
          <a:solidFill>
            <a:schemeClr val="accent3">
              <a:tint val="40000"/>
              <a:alpha val="90000"/>
              <a:hueOff val="-2113000"/>
              <a:satOff val="-2008"/>
              <a:lumOff val="-13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Attendance Supervisors</a:t>
          </a:r>
        </a:p>
      </dsp:txBody>
      <dsp:txXfrm>
        <a:off x="8432560" y="1401172"/>
        <a:ext cx="1139328" cy="728367"/>
      </dsp:txXfrm>
    </dsp:sp>
    <dsp:sp modelId="{E98719A2-1FED-4A5D-9F70-945307F585D3}">
      <dsp:nvSpPr>
        <dsp:cNvPr id="0" name=""/>
        <dsp:cNvSpPr/>
      </dsp:nvSpPr>
      <dsp:spPr>
        <a:xfrm>
          <a:off x="8215545" y="2129540"/>
          <a:ext cx="1356343" cy="728367"/>
        </a:xfrm>
        <a:prstGeom prst="rect">
          <a:avLst/>
        </a:prstGeom>
        <a:solidFill>
          <a:schemeClr val="accent3">
            <a:tint val="40000"/>
            <a:alpha val="90000"/>
            <a:hueOff val="-2224211"/>
            <a:satOff val="-2114"/>
            <a:lumOff val="-1447"/>
            <a:alphaOff val="0"/>
          </a:schemeClr>
        </a:solidFill>
        <a:ln w="12700" cap="flat" cmpd="sng" algn="ctr">
          <a:solidFill>
            <a:schemeClr val="accent3">
              <a:tint val="40000"/>
              <a:alpha val="90000"/>
              <a:hueOff val="-2224211"/>
              <a:satOff val="-2114"/>
              <a:lumOff val="-14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EL Services Staff</a:t>
          </a:r>
        </a:p>
      </dsp:txBody>
      <dsp:txXfrm>
        <a:off x="8432560" y="2129540"/>
        <a:ext cx="1139328" cy="728367"/>
      </dsp:txXfrm>
    </dsp:sp>
    <dsp:sp modelId="{3B09BCE2-F626-476B-A30C-C76CCF4688E7}">
      <dsp:nvSpPr>
        <dsp:cNvPr id="0" name=""/>
        <dsp:cNvSpPr/>
      </dsp:nvSpPr>
      <dsp:spPr>
        <a:xfrm>
          <a:off x="8215545" y="2857908"/>
          <a:ext cx="1356343" cy="728367"/>
        </a:xfrm>
        <a:prstGeom prst="rect">
          <a:avLst/>
        </a:prstGeom>
        <a:solidFill>
          <a:schemeClr val="accent3">
            <a:tint val="40000"/>
            <a:alpha val="90000"/>
            <a:hueOff val="-2335421"/>
            <a:satOff val="-2220"/>
            <a:lumOff val="-1519"/>
            <a:alphaOff val="0"/>
          </a:schemeClr>
        </a:solidFill>
        <a:ln w="12700" cap="flat" cmpd="sng" algn="ctr">
          <a:solidFill>
            <a:schemeClr val="accent3">
              <a:tint val="40000"/>
              <a:alpha val="90000"/>
              <a:hueOff val="-2335421"/>
              <a:satOff val="-2220"/>
              <a:lumOff val="-15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District Admins</a:t>
          </a:r>
        </a:p>
      </dsp:txBody>
      <dsp:txXfrm>
        <a:off x="8432560" y="2857908"/>
        <a:ext cx="1139328" cy="728367"/>
      </dsp:txXfrm>
    </dsp:sp>
    <dsp:sp modelId="{7C9403F9-C85B-42A7-AFD3-2621C2E7B842}">
      <dsp:nvSpPr>
        <dsp:cNvPr id="0" name=""/>
        <dsp:cNvSpPr/>
      </dsp:nvSpPr>
      <dsp:spPr>
        <a:xfrm>
          <a:off x="8215545" y="3586276"/>
          <a:ext cx="1356343" cy="728367"/>
        </a:xfrm>
        <a:prstGeom prst="rect">
          <a:avLst/>
        </a:prstGeom>
        <a:solidFill>
          <a:schemeClr val="accent3">
            <a:tint val="40000"/>
            <a:alpha val="90000"/>
            <a:hueOff val="-2446632"/>
            <a:satOff val="-2325"/>
            <a:lumOff val="-1592"/>
            <a:alphaOff val="0"/>
          </a:schemeClr>
        </a:solidFill>
        <a:ln w="12700" cap="flat" cmpd="sng" algn="ctr">
          <a:solidFill>
            <a:schemeClr val="accent3">
              <a:tint val="40000"/>
              <a:alpha val="90000"/>
              <a:hueOff val="-2446632"/>
              <a:satOff val="-2325"/>
              <a:lumOff val="-15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Special Education Staff</a:t>
          </a:r>
        </a:p>
      </dsp:txBody>
      <dsp:txXfrm>
        <a:off x="8432560" y="3586276"/>
        <a:ext cx="1139328" cy="728367"/>
      </dsp:txXfrm>
    </dsp:sp>
    <dsp:sp modelId="{580ADDAA-19F8-4982-B973-AAE608A25F4A}">
      <dsp:nvSpPr>
        <dsp:cNvPr id="0" name=""/>
        <dsp:cNvSpPr/>
      </dsp:nvSpPr>
      <dsp:spPr>
        <a:xfrm>
          <a:off x="8215545" y="4314644"/>
          <a:ext cx="1356343" cy="728367"/>
        </a:xfrm>
        <a:prstGeom prst="rect">
          <a:avLst/>
        </a:prstGeom>
        <a:solidFill>
          <a:schemeClr val="accent3">
            <a:tint val="40000"/>
            <a:alpha val="90000"/>
            <a:hueOff val="-2557843"/>
            <a:satOff val="-2431"/>
            <a:lumOff val="-1664"/>
            <a:alphaOff val="0"/>
          </a:schemeClr>
        </a:solidFill>
        <a:ln w="12700" cap="flat" cmpd="sng" algn="ctr">
          <a:solidFill>
            <a:schemeClr val="accent3">
              <a:tint val="40000"/>
              <a:alpha val="90000"/>
              <a:hueOff val="-2557843"/>
              <a:satOff val="-2431"/>
              <a:lumOff val="-16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NPS School Staff</a:t>
          </a:r>
        </a:p>
      </dsp:txBody>
      <dsp:txXfrm>
        <a:off x="8432560" y="4314644"/>
        <a:ext cx="1139328" cy="728367"/>
      </dsp:txXfrm>
    </dsp:sp>
    <dsp:sp modelId="{22859A4B-C4A5-418F-A82F-CDE8E85B7621}">
      <dsp:nvSpPr>
        <dsp:cNvPr id="0" name=""/>
        <dsp:cNvSpPr/>
      </dsp:nvSpPr>
      <dsp:spPr>
        <a:xfrm>
          <a:off x="7783201" y="381602"/>
          <a:ext cx="728003" cy="728003"/>
        </a:xfrm>
        <a:prstGeom prst="ellipse">
          <a:avLst/>
        </a:prstGeom>
        <a:solidFill>
          <a:schemeClr val="accent3">
            <a:hueOff val="-2353253"/>
            <a:satOff val="29842"/>
            <a:lumOff val="-1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3</a:t>
          </a:r>
        </a:p>
      </dsp:txBody>
      <dsp:txXfrm>
        <a:off x="7889815" y="488216"/>
        <a:ext cx="514775" cy="514775"/>
      </dsp:txXfrm>
    </dsp:sp>
    <dsp:sp modelId="{590887EC-DB94-4C1B-B47B-846A28EA39D7}">
      <dsp:nvSpPr>
        <dsp:cNvPr id="0" name=""/>
        <dsp:cNvSpPr/>
      </dsp:nvSpPr>
      <dsp:spPr>
        <a:xfrm>
          <a:off x="10185615" y="672804"/>
          <a:ext cx="1092005" cy="728367"/>
        </a:xfrm>
        <a:prstGeom prst="rect">
          <a:avLst/>
        </a:prstGeom>
        <a:solidFill>
          <a:schemeClr val="accent3">
            <a:tint val="40000"/>
            <a:alpha val="90000"/>
            <a:hueOff val="-2669053"/>
            <a:satOff val="-2537"/>
            <a:lumOff val="-1736"/>
            <a:alphaOff val="0"/>
          </a:schemeClr>
        </a:solidFill>
        <a:ln w="12700" cap="flat" cmpd="sng" algn="ctr">
          <a:solidFill>
            <a:schemeClr val="accent3">
              <a:tint val="40000"/>
              <a:alpha val="90000"/>
              <a:hueOff val="-2669053"/>
              <a:satOff val="-2537"/>
              <a:lumOff val="-17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Site Staff</a:t>
          </a:r>
        </a:p>
      </dsp:txBody>
      <dsp:txXfrm>
        <a:off x="10360335" y="672804"/>
        <a:ext cx="917285" cy="728367"/>
      </dsp:txXfrm>
    </dsp:sp>
    <dsp:sp modelId="{49D7A447-C243-4953-86EE-021AFB23AA09}">
      <dsp:nvSpPr>
        <dsp:cNvPr id="0" name=""/>
        <dsp:cNvSpPr/>
      </dsp:nvSpPr>
      <dsp:spPr>
        <a:xfrm>
          <a:off x="10185615" y="1401172"/>
          <a:ext cx="1092005" cy="728367"/>
        </a:xfrm>
        <a:prstGeom prst="rect">
          <a:avLst/>
        </a:prstGeom>
        <a:solidFill>
          <a:schemeClr val="accent3">
            <a:tint val="40000"/>
            <a:alpha val="90000"/>
            <a:hueOff val="-2780264"/>
            <a:satOff val="-2642"/>
            <a:lumOff val="-1809"/>
            <a:alphaOff val="0"/>
          </a:schemeClr>
        </a:solidFill>
        <a:ln w="12700" cap="flat" cmpd="sng" algn="ctr">
          <a:solidFill>
            <a:schemeClr val="accent3">
              <a:tint val="40000"/>
              <a:alpha val="90000"/>
              <a:hueOff val="-2780264"/>
              <a:satOff val="-2642"/>
              <a:lumOff val="-18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Special Education Staff</a:t>
          </a:r>
        </a:p>
      </dsp:txBody>
      <dsp:txXfrm>
        <a:off x="10360335" y="1401172"/>
        <a:ext cx="917285" cy="728367"/>
      </dsp:txXfrm>
    </dsp:sp>
    <dsp:sp modelId="{B2DC52A2-E63A-4208-9E4C-E37EDAF584F5}">
      <dsp:nvSpPr>
        <dsp:cNvPr id="0" name=""/>
        <dsp:cNvSpPr/>
      </dsp:nvSpPr>
      <dsp:spPr>
        <a:xfrm>
          <a:off x="10185615" y="2129540"/>
          <a:ext cx="1092005" cy="728367"/>
        </a:xfrm>
        <a:prstGeom prst="rect">
          <a:avLst/>
        </a:prstGeom>
        <a:solidFill>
          <a:schemeClr val="accent3">
            <a:tint val="40000"/>
            <a:alpha val="90000"/>
            <a:hueOff val="-2891474"/>
            <a:satOff val="-2748"/>
            <a:lumOff val="-1881"/>
            <a:alphaOff val="0"/>
          </a:schemeClr>
        </a:solidFill>
        <a:ln w="12700" cap="flat" cmpd="sng" algn="ctr">
          <a:solidFill>
            <a:schemeClr val="accent3">
              <a:tint val="40000"/>
              <a:alpha val="90000"/>
              <a:hueOff val="-2891474"/>
              <a:satOff val="-2748"/>
              <a:lumOff val="-18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SELPA Directors</a:t>
          </a:r>
        </a:p>
      </dsp:txBody>
      <dsp:txXfrm>
        <a:off x="10360335" y="2129540"/>
        <a:ext cx="917285" cy="728367"/>
      </dsp:txXfrm>
    </dsp:sp>
    <dsp:sp modelId="{2A9F2DB4-1AAC-423F-8AFC-59A475BACC42}">
      <dsp:nvSpPr>
        <dsp:cNvPr id="0" name=""/>
        <dsp:cNvSpPr/>
      </dsp:nvSpPr>
      <dsp:spPr>
        <a:xfrm>
          <a:off x="9603211" y="381602"/>
          <a:ext cx="728003" cy="728003"/>
        </a:xfrm>
        <a:prstGeom prst="ellipse">
          <a:avLst/>
        </a:prstGeom>
        <a:solidFill>
          <a:schemeClr val="accent3">
            <a:hueOff val="-2941566"/>
            <a:satOff val="37303"/>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EOY 4</a:t>
          </a:r>
        </a:p>
      </dsp:txBody>
      <dsp:txXfrm>
        <a:off x="9709825" y="488216"/>
        <a:ext cx="514775" cy="5147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EFC1B-967C-4C29-A54F-495BE4786928}">
      <dsp:nvSpPr>
        <dsp:cNvPr id="0" name=""/>
        <dsp:cNvSpPr/>
      </dsp:nvSpPr>
      <dsp:spPr>
        <a:xfrm rot="5400000">
          <a:off x="4822948" y="-1908324"/>
          <a:ext cx="922621" cy="497342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t>Management expectations, competing responsibilities</a:t>
          </a:r>
        </a:p>
      </dsp:txBody>
      <dsp:txXfrm rot="-5400000">
        <a:off x="2797549" y="162114"/>
        <a:ext cx="4928381" cy="832543"/>
      </dsp:txXfrm>
    </dsp:sp>
    <dsp:sp modelId="{25D535F3-D5AE-7343-977B-4C73C95FC79B}">
      <dsp:nvSpPr>
        <dsp:cNvPr id="0" name=""/>
        <dsp:cNvSpPr/>
      </dsp:nvSpPr>
      <dsp:spPr>
        <a:xfrm>
          <a:off x="0" y="1747"/>
          <a:ext cx="2797548" cy="11532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Local Enrollment Procedures</a:t>
          </a:r>
          <a:r>
            <a:rPr lang="en-US" sz="2300" kern="1200"/>
            <a:t> </a:t>
          </a:r>
        </a:p>
      </dsp:txBody>
      <dsp:txXfrm>
        <a:off x="56298" y="58045"/>
        <a:ext cx="2684952" cy="1040680"/>
      </dsp:txXfrm>
    </dsp:sp>
    <dsp:sp modelId="{7AB39F26-2ECE-4C57-BCEC-5E4C1D151842}">
      <dsp:nvSpPr>
        <dsp:cNvPr id="0" name=""/>
        <dsp:cNvSpPr/>
      </dsp:nvSpPr>
      <dsp:spPr>
        <a:xfrm rot="5400000">
          <a:off x="4822948" y="-697384"/>
          <a:ext cx="922621" cy="497342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t>SSIDs for ELPAC, CAASP, Pre ID, Direct Certification &amp; Foster Youth matching, SPED services</a:t>
          </a:r>
        </a:p>
      </dsp:txBody>
      <dsp:txXfrm rot="-5400000">
        <a:off x="2797549" y="1373054"/>
        <a:ext cx="4928381" cy="832543"/>
      </dsp:txXfrm>
    </dsp:sp>
    <dsp:sp modelId="{9EB47AA9-BBDF-6749-A7CE-080A90BDA1E8}">
      <dsp:nvSpPr>
        <dsp:cNvPr id="0" name=""/>
        <dsp:cNvSpPr/>
      </dsp:nvSpPr>
      <dsp:spPr>
        <a:xfrm>
          <a:off x="0" y="1212687"/>
          <a:ext cx="2797548" cy="11532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Local Reporting Needs</a:t>
          </a:r>
          <a:endParaRPr lang="en-US" sz="2300" kern="1200"/>
        </a:p>
      </dsp:txBody>
      <dsp:txXfrm>
        <a:off x="56298" y="1268985"/>
        <a:ext cx="2684952" cy="1040680"/>
      </dsp:txXfrm>
    </dsp:sp>
    <dsp:sp modelId="{AB540821-0739-49F6-9DC7-765C3B59168F}">
      <dsp:nvSpPr>
        <dsp:cNvPr id="0" name=""/>
        <dsp:cNvSpPr/>
      </dsp:nvSpPr>
      <dsp:spPr>
        <a:xfrm rot="5400000">
          <a:off x="4822948" y="513556"/>
          <a:ext cx="922621" cy="497342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lrTx/>
            <a:buSzTx/>
            <a:buFont typeface="Arial" panose="020B0604020202020204" pitchFamily="34" charset="0"/>
            <a:buChar char="•"/>
          </a:pPr>
          <a:r>
            <a:rPr lang="en-US" sz="1800" kern="1200"/>
            <a:t>Submission timelines and reporting deadlines</a:t>
          </a:r>
        </a:p>
      </dsp:txBody>
      <dsp:txXfrm rot="-5400000">
        <a:off x="2797549" y="2583995"/>
        <a:ext cx="4928381" cy="832543"/>
      </dsp:txXfrm>
    </dsp:sp>
    <dsp:sp modelId="{844EB909-C8B3-2843-AD7B-268F91F4B473}">
      <dsp:nvSpPr>
        <dsp:cNvPr id="0" name=""/>
        <dsp:cNvSpPr/>
      </dsp:nvSpPr>
      <dsp:spPr>
        <a:xfrm>
          <a:off x="0" y="2423628"/>
          <a:ext cx="2797548" cy="115327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Assessments</a:t>
          </a:r>
          <a:endParaRPr lang="en-US" sz="2300" kern="1200"/>
        </a:p>
      </dsp:txBody>
      <dsp:txXfrm>
        <a:off x="56298" y="2479926"/>
        <a:ext cx="2684952" cy="10406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9/3/2025</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9/3/2025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Fall 1 Data Population live training with CSIS supporting CALPADS. </a:t>
            </a:r>
          </a:p>
          <a:p>
            <a:r>
              <a:rPr lang="en-US" dirty="0"/>
              <a:t>This training is set to be about 2 </a:t>
            </a:r>
            <a:r>
              <a:rPr lang="en-US" dirty="0" err="1"/>
              <a:t>hrs</a:t>
            </a:r>
            <a:r>
              <a:rPr lang="en-US" dirty="0"/>
              <a:t> with a break about mid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focus of this training is to provide guidance for the data submission needed to complete Fall 1. We’ll discuss student profile files types, online maintenance, batch file submissions, and resolution of validation errors. We’ll provide a demonstration of the Online Maintenance (batch file submission) process in the second half of the training today.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62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is key to a successful Fall 1 Submission.</a:t>
            </a:r>
          </a:p>
          <a:p>
            <a:endParaRPr lang="en-US" dirty="0"/>
          </a:p>
          <a:p>
            <a:r>
              <a:rPr lang="en-US" dirty="0"/>
              <a:t>The Fall 1 submission draws from multiple data sources, which means several departments play a critical role in ensuring its accuracy and completeness. Based on the file types and information they contain, the following staff are typically involved. </a:t>
            </a:r>
          </a:p>
          <a:p>
            <a:endParaRPr lang="en-US" dirty="0"/>
          </a:p>
          <a:p>
            <a:r>
              <a:rPr lang="en-US" dirty="0"/>
              <a:t>Again, Forming a collaborative team is not just helpful , it’s a key  indicator of success in managing CALPADS submissions. Open communication and shared responsibilities lead to smoother reporting cycles and accurate data.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84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11</a:t>
            </a:fld>
            <a:endParaRPr lang="en-US" noProof="0"/>
          </a:p>
        </p:txBody>
      </p:sp>
    </p:spTree>
    <p:extLst>
      <p:ext uri="{BB962C8B-B14F-4D97-AF65-F5344CB8AC3E}">
        <p14:creationId xmlns:p14="http://schemas.microsoft.com/office/powerpoint/2010/main" val="1122246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06400" y="696913"/>
            <a:ext cx="6197600" cy="34861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baseline="0" dirty="0">
              <a:latin typeface="Arial" panose="020B0604020202020204" pitchFamily="34" charset="0"/>
              <a:cs typeface="Arial" panose="020B0604020202020204" pitchFamily="34" charset="0"/>
            </a:endParaRPr>
          </a:p>
          <a:p>
            <a:endParaRPr lang="en-US" altLang="en-US" baseline="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CADEBC-D087-46E6-A9E2-3DD805CB27D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SSID Enrollment &amp; Maintenance Key Concepts &amp; Processes v1.0, September 1, 2015</a:t>
            </a:r>
          </a:p>
        </p:txBody>
      </p:sp>
    </p:spTree>
    <p:extLst>
      <p:ext uri="{BB962C8B-B14F-4D97-AF65-F5344CB8AC3E}">
        <p14:creationId xmlns:p14="http://schemas.microsoft.com/office/powerpoint/2010/main" val="857223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latin typeface="Arial" panose="020B0604020202020204" pitchFamily="34" charset="0"/>
                <a:cs typeface="Arial" panose="020B0604020202020204" pitchFamily="34" charset="0"/>
              </a:rPr>
              <a:t>The CALPADS User Manual </a:t>
            </a:r>
            <a:r>
              <a:rPr lang="en-US" sz="1100" b="0" i="0" dirty="0">
                <a:solidFill>
                  <a:srgbClr val="39424D"/>
                </a:solidFill>
                <a:effectLst/>
                <a:latin typeface="Lato" panose="020F0502020204030203" pitchFamily="34" charset="0"/>
                <a:cs typeface="Arial" panose="020B0604020202020204" pitchFamily="34" charset="0"/>
              </a:rPr>
              <a:t>is a</a:t>
            </a:r>
            <a:r>
              <a:rPr lang="en-US" sz="1100" b="0" i="0" dirty="0">
                <a:solidFill>
                  <a:srgbClr val="39424D"/>
                </a:solidFill>
                <a:effectLst/>
                <a:latin typeface="Lato" panose="020F0502020204030203" pitchFamily="34" charset="0"/>
              </a:rPr>
              <a:t> comprehensive guide for all CALPADS users.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9424D"/>
                </a:solidFill>
                <a:effectLst/>
                <a:latin typeface="Lato" panose="020F0502020204030203" pitchFamily="34" charset="0"/>
              </a:rPr>
              <a:t>It Includes: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9424D"/>
                </a:solidFill>
                <a:effectLst/>
                <a:latin typeface="Lato" panose="020F0502020204030203" pitchFamily="34" charset="0"/>
              </a:rPr>
              <a:t>System functions and capabilities.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9424D"/>
                </a:solidFill>
                <a:effectLst/>
                <a:latin typeface="Lato" panose="020F0502020204030203" pitchFamily="34" charset="0"/>
              </a:rPr>
              <a:t>Step-by-step procedures for access and use.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9424D"/>
                </a:solidFill>
                <a:effectLst/>
                <a:latin typeface="Lato" panose="020F0502020204030203" pitchFamily="34" charset="0"/>
              </a:rPr>
              <a:t>Contingency operations and alternate workflows.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9424D"/>
                </a:solidFill>
                <a:effectLst/>
                <a:latin typeface="Lato" panose="020F0502020204030203" pitchFamily="34" charset="0"/>
              </a:rPr>
              <a:t>And Links to compliance resources and reporting tools.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dirty="0">
              <a:solidFill>
                <a:srgbClr val="39424D"/>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i="0" dirty="0">
                <a:solidFill>
                  <a:srgbClr val="39424D"/>
                </a:solidFill>
                <a:effectLst/>
                <a:latin typeface="Lato" panose="020F0502020204030203" pitchFamily="34" charset="0"/>
              </a:rPr>
              <a:t>Next is the CDE webpage </a:t>
            </a:r>
            <a:r>
              <a:rPr lang="en-US" sz="1100" b="0" i="0" dirty="0">
                <a:solidFill>
                  <a:srgbClr val="39424D"/>
                </a:solidFill>
                <a:effectLst/>
                <a:latin typeface="Lato" panose="020F0502020204030203" pitchFamily="34" charset="0"/>
              </a:rPr>
              <a:t>where you will find  CALPADS System documentation. This page host several essential documents such 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1" i="0" dirty="0">
              <a:solidFill>
                <a:srgbClr val="39424D"/>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i="0" dirty="0">
                <a:solidFill>
                  <a:srgbClr val="39424D"/>
                </a:solidFill>
                <a:effectLst/>
                <a:latin typeface="Lato" panose="020F0502020204030203" pitchFamily="34" charset="0"/>
              </a:rPr>
              <a:t>The CALPADS Code Sets </a:t>
            </a:r>
            <a:r>
              <a:rPr lang="en-US" sz="1100" b="0" i="0" dirty="0">
                <a:solidFill>
                  <a:srgbClr val="39424D"/>
                </a:solidFill>
                <a:effectLst/>
                <a:latin typeface="Lato" panose="020F0502020204030203" pitchFamily="34" charset="0"/>
              </a:rPr>
              <a:t>which </a:t>
            </a:r>
            <a:r>
              <a:rPr lang="en-US" sz="1100" dirty="0"/>
              <a:t>contains the current code values in CALPADS for fields with the coded value data elements. </a:t>
            </a:r>
          </a:p>
          <a:p>
            <a:pPr marL="171450" indent="-171450">
              <a:buFont typeface="Arial" panose="020B0604020202020204" pitchFamily="34" charset="0"/>
              <a:buChar cha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The CALPADS File Specifications </a:t>
            </a:r>
            <a:r>
              <a:rPr lang="en-US" sz="1100" dirty="0"/>
              <a:t>in both Word and Excel , Details submission requirements and file processing rules.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i="0" dirty="0">
                <a:solidFill>
                  <a:srgbClr val="000000"/>
                </a:solidFill>
                <a:effectLst/>
                <a:latin typeface="Helvetica Neue"/>
              </a:rPr>
              <a:t>Valid Code Combinations </a:t>
            </a:r>
            <a:r>
              <a:rPr lang="en-US" sz="1100" b="0" i="0" dirty="0">
                <a:solidFill>
                  <a:srgbClr val="000000"/>
                </a:solidFill>
                <a:effectLst/>
                <a:latin typeface="Helvetica Neue"/>
              </a:rPr>
              <a:t>this</a:t>
            </a:r>
            <a:r>
              <a:rPr lang="en-US" sz="1100" b="1" i="0" dirty="0">
                <a:solidFill>
                  <a:srgbClr val="000000"/>
                </a:solidFill>
                <a:effectLst/>
                <a:latin typeface="Helvetica Neue"/>
              </a:rPr>
              <a:t> </a:t>
            </a:r>
            <a:r>
              <a:rPr lang="en-US" sz="1100" b="0" i="0" dirty="0">
                <a:solidFill>
                  <a:srgbClr val="000000"/>
                </a:solidFill>
                <a:effectLst/>
                <a:latin typeface="Helvetica Neue"/>
              </a:rPr>
              <a:t>document </a:t>
            </a:r>
            <a:r>
              <a:rPr lang="en-US" sz="1100" dirty="0"/>
              <a:t>lists codes that can only be used in specific combinations with other fields/elements, as enforced by validation errors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And a link to the CALPADS Error List </a:t>
            </a:r>
            <a:r>
              <a:rPr lang="en-US" sz="1100" b="0" dirty="0"/>
              <a:t>which Provides descriptions and suggested resolutions for CALPADS errors.</a:t>
            </a:r>
            <a:endParaRPr lang="en-US" sz="1100"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In addition to this, </a:t>
            </a:r>
            <a:r>
              <a:rPr lang="en-US" altLang="en-US" sz="1100" b="1" dirty="0">
                <a:latin typeface="Arial" panose="020B0604020202020204" pitchFamily="34" charset="0"/>
                <a:cs typeface="Arial" panose="020B0604020202020204" pitchFamily="34" charset="0"/>
              </a:rPr>
              <a:t>the CSIS YouTube Training Channel </a:t>
            </a:r>
            <a:r>
              <a:rPr lang="en-US" sz="1100" dirty="0"/>
              <a:t>contains recordings of all of our CALPADS training content – including our orientation, basics, data population, reporting and certification, and advanced courses, as well as more specific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a:p>
        </p:txBody>
      </p:sp>
    </p:spTree>
    <p:extLst>
      <p:ext uri="{BB962C8B-B14F-4D97-AF65-F5344CB8AC3E}">
        <p14:creationId xmlns:p14="http://schemas.microsoft.com/office/powerpoint/2010/main" val="1706271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discuss File Key details. I will provide an overview of the background and essential information for each file type submitted during Fall 1.</a:t>
            </a:r>
          </a:p>
          <a:p>
            <a:endParaRPr lang="en-US" dirty="0"/>
          </a:p>
          <a:p>
            <a:r>
              <a:rPr lang="en-US" dirty="0"/>
              <a:t>We’ll start with the SSID Enrollment file, also known as the SENR file.</a:t>
            </a:r>
          </a:p>
          <a:p>
            <a:endParaRPr lang="en-US" dirty="0"/>
          </a:p>
          <a:p>
            <a:r>
              <a:rPr lang="en-US" dirty="0"/>
              <a:t>While today’s session offers a condensed overview, we encourage you to explore the CSIS YouTube Training Channel for more in-depth guidance. </a:t>
            </a:r>
          </a:p>
          <a:p>
            <a:r>
              <a:rPr lang="en-US" dirty="0"/>
              <a:t>Each file type is covered in a dedicated video, typically about one hour long, offering detailed explanations and examples.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651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 </a:t>
            </a:r>
          </a:p>
          <a:p>
            <a:r>
              <a:rPr lang="en-US" sz="1200" b="0" i="0" kern="1200" dirty="0">
                <a:solidFill>
                  <a:schemeClr val="tx1"/>
                </a:solidFill>
                <a:effectLst/>
                <a:latin typeface="+mn-lt"/>
                <a:ea typeface="+mn-ea"/>
                <a:cs typeface="+mn-cs"/>
              </a:rPr>
              <a:t>The SENR file includes important data elements such as:</a:t>
            </a:r>
          </a:p>
          <a:p>
            <a:r>
              <a:rPr lang="en-US" sz="1200" b="0" i="0" kern="1200" dirty="0">
                <a:solidFill>
                  <a:schemeClr val="tx1"/>
                </a:solidFill>
                <a:effectLst/>
                <a:latin typeface="+mn-lt"/>
                <a:ea typeface="+mn-ea"/>
                <a:cs typeface="+mn-cs"/>
              </a:rPr>
              <a:t>District of Geographic Residence</a:t>
            </a:r>
          </a:p>
          <a:p>
            <a:r>
              <a:rPr lang="en-US" sz="1200" b="0" i="0" kern="1200" dirty="0">
                <a:solidFill>
                  <a:schemeClr val="tx1"/>
                </a:solidFill>
                <a:effectLst/>
                <a:latin typeface="+mn-lt"/>
                <a:ea typeface="+mn-ea"/>
                <a:cs typeface="+mn-cs"/>
              </a:rPr>
              <a:t>Transfer Reasons and Enrollment Status such as Primary, Secondary, Short-Term</a:t>
            </a:r>
          </a:p>
          <a:p>
            <a:endParaRPr lang="en-US" b="0" i="1" dirty="0"/>
          </a:p>
          <a:p>
            <a:r>
              <a:rPr lang="en-US" b="0" i="0" dirty="0"/>
              <a:t>Let's talk about Exit Reasons and Their Impact.</a:t>
            </a:r>
          </a:p>
          <a:p>
            <a:endParaRPr lang="en-US" b="0" i="0" dirty="0"/>
          </a:p>
          <a:p>
            <a:r>
              <a:rPr lang="en-US" b="0" i="0" dirty="0"/>
              <a:t>Exit reason codes in the SENR file are especially important as they help determine Graduation status ,Dropouts and completers and are used to denote returning, transferring and matriculating students.</a:t>
            </a:r>
          </a:p>
          <a:p>
            <a:endParaRPr lang="en-US" b="0" i="0" dirty="0"/>
          </a:p>
          <a:p>
            <a:r>
              <a:rPr lang="en-US" b="0" i="0" dirty="0"/>
              <a:t>Some examples of Exit reason codes include: </a:t>
            </a:r>
          </a:p>
          <a:p>
            <a:r>
              <a:rPr lang="en-US" b="0" i="0" dirty="0"/>
              <a:t>E155 – Year-End Enrollment Exit (expected to return next academic year)</a:t>
            </a:r>
          </a:p>
          <a:p>
            <a:r>
              <a:rPr lang="en-US" b="0" i="0" dirty="0"/>
              <a:t>T160 – Transfer to another California public school</a:t>
            </a:r>
          </a:p>
          <a:p>
            <a:r>
              <a:rPr lang="en-US" b="0" i="0" dirty="0"/>
              <a:t>E230 – Completer Exit</a:t>
            </a:r>
          </a:p>
          <a:p>
            <a:endParaRPr lang="en-US" b="0" i="0" dirty="0"/>
          </a:p>
          <a:p>
            <a:r>
              <a:rPr lang="en-US" dirty="0"/>
              <a:t>A full list of student exit reason codes is available in the CALPADS Code Sets documentation.</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a:p>
        </p:txBody>
      </p:sp>
    </p:spTree>
    <p:extLst>
      <p:ext uri="{BB962C8B-B14F-4D97-AF65-F5344CB8AC3E}">
        <p14:creationId xmlns:p14="http://schemas.microsoft.com/office/powerpoint/2010/main" val="437055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Ownership dictates who has the ability to maintain student data. Ownership of an SSID allows the LEA to submit and update records related to a student’s profile during the enrollment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solidFill>
              </a:rPr>
              <a:t>SENR Start and End dates </a:t>
            </a:r>
            <a:r>
              <a:rPr lang="en-US" sz="1200" dirty="0"/>
              <a:t>determine the period of ownership of student records in CALPADS. To add, update or delete student information, LEAs must have ownership of the student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get a GERR0005 error, you do not have ownership of the student’s records, meaning the student isn’t enrolled at your LEA during the period reported, and you should always check the SENR record start and end dates at your LEA.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a:p>
        </p:txBody>
      </p:sp>
    </p:spTree>
    <p:extLst>
      <p:ext uri="{BB962C8B-B14F-4D97-AF65-F5344CB8AC3E}">
        <p14:creationId xmlns:p14="http://schemas.microsoft.com/office/powerpoint/2010/main" val="2226250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Information (SINF) record is required for all students in CALPADS. In fact, when you submit an SENR record for the first time for a student, a shell SINF record is created in CALPADS which you have to be sure to update. </a:t>
            </a:r>
          </a:p>
          <a:p>
            <a:endParaRPr lang="en-US" dirty="0"/>
          </a:p>
          <a:p>
            <a:r>
              <a:rPr lang="en-US" dirty="0"/>
              <a:t>The SINF file contains demographic and address information about each student, and is used for the purposes listed on the slide: </a:t>
            </a:r>
          </a:p>
          <a:p>
            <a:endParaRPr lang="en-US" dirty="0"/>
          </a:p>
          <a:p>
            <a:r>
              <a:rPr lang="en-US" dirty="0"/>
              <a:t>SINF data is  used to indicate race/ethnicity, legal and preferred names, gender and gender changes, address history, direct certification matching at the state level; </a:t>
            </a:r>
            <a:r>
              <a:rPr lang="en-US" b="0" dirty="0"/>
              <a:t>it is also used to identify students who are title III eligible immigrants; </a:t>
            </a:r>
            <a:r>
              <a:rPr lang="en-US" dirty="0"/>
              <a:t>and includes students in socio-economically disadvantaged subgroups.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a:p>
        </p:txBody>
      </p:sp>
    </p:spTree>
    <p:extLst>
      <p:ext uri="{BB962C8B-B14F-4D97-AF65-F5344CB8AC3E}">
        <p14:creationId xmlns:p14="http://schemas.microsoft.com/office/powerpoint/2010/main" val="305526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a:p>
        </p:txBody>
      </p:sp>
    </p:spTree>
    <p:extLst>
      <p:ext uri="{BB962C8B-B14F-4D97-AF65-F5344CB8AC3E}">
        <p14:creationId xmlns:p14="http://schemas.microsoft.com/office/powerpoint/2010/main" val="1914943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Moving on to Student Program File (SPRG) </a:t>
            </a:r>
          </a:p>
          <a:p>
            <a:endParaRPr lang="en-US" b="0" dirty="0"/>
          </a:p>
          <a:p>
            <a:r>
              <a:rPr lang="en-US" sz="1200" b="0" i="0" kern="1200" dirty="0">
                <a:solidFill>
                  <a:schemeClr val="tx1"/>
                </a:solidFill>
                <a:effectLst/>
                <a:latin typeface="+mn-lt"/>
                <a:ea typeface="+mn-ea"/>
                <a:cs typeface="+mn-cs"/>
              </a:rPr>
              <a:t>In Fall 1, the SPRG file identifies students who are eligible for or participating in specific state or federal programs, report EL Instructional Strategies and help determine inclusion in the socioeconomically disadvantaged subgroup.</a:t>
            </a:r>
          </a:p>
          <a:p>
            <a:endParaRPr lang="en-US" sz="1200" b="0" i="0" kern="1200" dirty="0">
              <a:solidFill>
                <a:schemeClr val="tx1"/>
              </a:solidFill>
              <a:effectLst/>
              <a:latin typeface="+mn-lt"/>
              <a:ea typeface="+mn-ea"/>
              <a:cs typeface="+mn-cs"/>
            </a:endParaRPr>
          </a:p>
          <a:p>
            <a:r>
              <a:rPr lang="en-US" b="0" dirty="0">
                <a:effectLst/>
              </a:rPr>
              <a:t>Accurate SPRG reporting ensures students are properly counted for funding, services, and accountability.</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a:p>
        </p:txBody>
      </p:sp>
    </p:spTree>
    <p:extLst>
      <p:ext uri="{BB962C8B-B14F-4D97-AF65-F5344CB8AC3E}">
        <p14:creationId xmlns:p14="http://schemas.microsoft.com/office/powerpoint/2010/main" val="1246830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should be attended by users new to CALPADS, and by CALPADS data coordinators. Experienced users may attend as well and treat this session as a refresher.  If you are new to CALPADS, we strongly recommend that you also attend the Fall-1 Reporting &amp; Certification training to gain an understanding of Fall 1 certification reports and the certification process.</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a:t>
            </a:fld>
            <a:endParaRPr lang="en-US" dirty="0"/>
          </a:p>
        </p:txBody>
      </p:sp>
    </p:spTree>
    <p:extLst>
      <p:ext uri="{BB962C8B-B14F-4D97-AF65-F5344CB8AC3E}">
        <p14:creationId xmlns:p14="http://schemas.microsoft.com/office/powerpoint/2010/main" val="120887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Programs that are collected in Fall 1 are listed in the Orange table on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FRPM (Free/Reduced-Price Meals): Program Codes 181, 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GATE (Gifted and Talented): Program Code 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Homeless: Program Code 191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Tribal Foster Youth: Program Code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Language Instruction Programs (LIP): Program Codes 300–306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Title I Part C Migrant</a:t>
            </a:r>
            <a:r>
              <a:rPr lang="en-US" sz="1200" b="0" i="0" kern="1200" dirty="0">
                <a:solidFill>
                  <a:schemeClr val="tx1"/>
                </a:solidFill>
                <a:effectLst/>
                <a:latin typeface="+mn-lt"/>
                <a:ea typeface="+mn-ea"/>
                <a:cs typeface="+mn-cs"/>
              </a:rPr>
              <a:t>- Program Code 135 –Retired  at end of 24-25 Academic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See Flash 138 for more details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https://www.cde.ca.gov/ds/sp/cl/calpadsupdflash308.asp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programs that students may be participating in will not show up until you see them in EOY reports, even if you submit the data now. This includes Title I part A programs, armed forces, pregnant or parenting, and so on. You may notice that Homeless Program code 191 will appear in both fall 1 and EOY reports.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36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A SELA record is expected for ALL students, in ALL enrollment Types (</a:t>
            </a:r>
            <a:r>
              <a:rPr lang="en-US" b="0" i="0" dirty="0">
                <a:solidFill>
                  <a:srgbClr val="001D35"/>
                </a:solidFill>
                <a:effectLst/>
                <a:latin typeface="Google Sans"/>
              </a:rPr>
              <a:t>Primary Enrollment (Code 10)</a:t>
            </a:r>
            <a:r>
              <a:rPr lang="en-US" b="0" i="0" dirty="0">
                <a:solidFill>
                  <a:srgbClr val="39424D"/>
                </a:solidFill>
                <a:effectLst/>
                <a:latin typeface="Lato" panose="020F0502020204030203" pitchFamily="34" charset="0"/>
              </a:rPr>
              <a:t> ,</a:t>
            </a:r>
            <a:r>
              <a:rPr lang="en-US" sz="1200" b="0" i="0" kern="1200" dirty="0">
                <a:solidFill>
                  <a:schemeClr val="tx1"/>
                </a:solidFill>
                <a:effectLst/>
                <a:latin typeface="+mn-lt"/>
                <a:ea typeface="+mn-ea"/>
                <a:cs typeface="+mn-cs"/>
              </a:rPr>
              <a:t> Short-Term Enrollment (Code 30):</a:t>
            </a:r>
            <a:r>
              <a:rPr lang="en-US" b="0" i="0" dirty="0">
                <a:solidFill>
                  <a:srgbClr val="39424D"/>
                </a:solidFill>
                <a:effectLst/>
                <a:latin typeface="Lato" panose="020F0502020204030203" pitchFamily="34" charset="0"/>
              </a:rPr>
              <a:t> and in grades TK - 12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Student English Language Acquisition (SELA) file is used to report the English language status of every student, not just English learners. This information is essential for determining Assessment eligibility (such as the ELPAC) Funding allocations (like LCFF) and Support services for English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a:p>
        </p:txBody>
      </p:sp>
    </p:spTree>
    <p:extLst>
      <p:ext uri="{BB962C8B-B14F-4D97-AF65-F5344CB8AC3E}">
        <p14:creationId xmlns:p14="http://schemas.microsoft.com/office/powerpoint/2010/main" val="2329511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you're preparing to submit or update a </a:t>
            </a:r>
            <a:r>
              <a:rPr lang="en-US" sz="1200" b="1" i="0" kern="1200" dirty="0">
                <a:solidFill>
                  <a:schemeClr val="tx1"/>
                </a:solidFill>
                <a:effectLst/>
                <a:latin typeface="+mn-lt"/>
                <a:ea typeface="+mn-ea"/>
                <a:cs typeface="+mn-cs"/>
              </a:rPr>
              <a:t>SELA (Student English Language Acquisition)</a:t>
            </a:r>
            <a:r>
              <a:rPr lang="en-US" sz="1200" b="0" i="0" kern="1200" dirty="0">
                <a:solidFill>
                  <a:schemeClr val="tx1"/>
                </a:solidFill>
                <a:effectLst/>
                <a:latin typeface="+mn-lt"/>
                <a:ea typeface="+mn-ea"/>
                <a:cs typeface="+mn-cs"/>
              </a:rPr>
              <a:t> record in CALPADS, it’s important to gather all the necessary information </a:t>
            </a:r>
            <a:r>
              <a:rPr lang="en-US" sz="1200" b="1" i="0" kern="1200" dirty="0">
                <a:solidFill>
                  <a:schemeClr val="tx1"/>
                </a:solidFill>
                <a:effectLst/>
                <a:latin typeface="+mn-lt"/>
                <a:ea typeface="+mn-ea"/>
                <a:cs typeface="+mn-cs"/>
              </a:rPr>
              <a:t>from your English Learner (EL) Services department</a:t>
            </a:r>
            <a:r>
              <a:rPr lang="en-US" sz="1200" b="0" i="0" kern="1200" dirty="0">
                <a:solidFill>
                  <a:schemeClr val="tx1"/>
                </a:solidFill>
                <a:effectLst/>
                <a:latin typeface="+mn-lt"/>
                <a:ea typeface="+mn-ea"/>
                <a:cs typeface="+mn-cs"/>
              </a:rPr>
              <a:t> ahead of time. This includes:</a:t>
            </a: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ELAS (English Language Acquisition Status)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Primary Language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ELAS Status 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Correction Reason Code</a:t>
            </a:r>
            <a:r>
              <a:rPr lang="en-US" sz="1200" b="0" i="0" kern="1200" dirty="0">
                <a:solidFill>
                  <a:schemeClr val="tx1"/>
                </a:solidFill>
                <a:effectLst/>
                <a:latin typeface="+mn-lt"/>
                <a:ea typeface="+mn-ea"/>
                <a:cs typeface="+mn-cs"/>
              </a:rPr>
              <a:t> (if applicable)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316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96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will find Valid Use of ELAS Correction Codes table, which you can also be found in the CALPADS User Manual, and provides the scenarios where correction codes are appropriate.</a:t>
            </a:r>
          </a:p>
          <a:p>
            <a:endParaRPr lang="en-US" dirty="0"/>
          </a:p>
          <a:p>
            <a:r>
              <a:rPr lang="en-US" b="0" dirty="0"/>
              <a:t>Correction code 1 </a:t>
            </a:r>
            <a:r>
              <a:rPr lang="en-US" dirty="0"/>
              <a:t>– Evidence of Non-English Primary Language, should only be used for transition from EO to TBD; </a:t>
            </a:r>
          </a:p>
          <a:p>
            <a:r>
              <a:rPr lang="en-US" b="0" dirty="0"/>
              <a:t>Correction Code 4 </a:t>
            </a:r>
            <a:r>
              <a:rPr lang="en-US" dirty="0"/>
              <a:t>– Ineligible Student ELPAC tested should only be used in transitions from EL or IFEP to EO. </a:t>
            </a:r>
          </a:p>
          <a:p>
            <a:r>
              <a:rPr lang="en-US" dirty="0"/>
              <a:t>Correction Code 5 – Evidence of EL or IFEP should only be used to transition between EL and IFEP statuses.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correction codes </a:t>
            </a:r>
            <a:r>
              <a:rPr kumimoji="0" lang="en-US" sz="1200" b="0" i="0" u="none" strike="noStrike" kern="1200" cap="none" spc="0" normalizeH="0" baseline="0" noProof="0" dirty="0">
                <a:ln>
                  <a:noFill/>
                </a:ln>
                <a:solidFill>
                  <a:prstClr val="black"/>
                </a:solidFill>
                <a:effectLst/>
                <a:uLnTx/>
                <a:uFillTx/>
                <a:latin typeface="Tahoma"/>
                <a:ea typeface="+mn-ea"/>
                <a:cs typeface="+mn-cs"/>
              </a:rPr>
              <a:t>are only applicable when the prior status being corrected has a date on or after July 1,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Corrections must be done via online maintenance and before student takes the summative ELPAC test.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06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85000"/>
                    <a:lumOff val="15000"/>
                  </a:schemeClr>
                </a:solidFill>
                <a:effectLst/>
                <a:uLnTx/>
                <a:uFillTx/>
                <a:latin typeface="Tahoma"/>
                <a:ea typeface="+mn-ea"/>
                <a:cs typeface="+mn-cs"/>
              </a:rPr>
              <a:t>The Students with Disabilities Status allows us to determine if a student is eligible and participating on a specific report date and therefore included on reports. This identification is important because Fall 1 only includes data for students with active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85000"/>
                    <a:lumOff val="15000"/>
                  </a:schemeClr>
                </a:solidFill>
                <a:effectLst/>
                <a:uLnTx/>
                <a:uFillTx/>
                <a:latin typeface="Tahoma"/>
                <a:ea typeface="+mn-ea"/>
                <a:cs typeface="+mn-cs"/>
              </a:rPr>
              <a:t>We look at the most recent SWDS record on Census Date, this year it will be on October 1. The student must have a status of “Eligible and Participating”, regardless of the LEA.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ahoma"/>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a:p>
        </p:txBody>
      </p:sp>
    </p:spTree>
    <p:extLst>
      <p:ext uri="{BB962C8B-B14F-4D97-AF65-F5344CB8AC3E}">
        <p14:creationId xmlns:p14="http://schemas.microsoft.com/office/powerpoint/2010/main" val="218273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For CALPADS reporting, LEA’s  should submit the MEET record with the date the meeting was initiated even if the meeting is incomplete at that time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Additional meetings are scheduled to finalize the IEP.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745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Meet records are used to track</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Initial evaluations for both Part C and Part B</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Plan Reviews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Eligibility Re-evaluations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Initial evaluations that are pending and are not overdue.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Initial Evaluations, Plan reviews and Eligibility re-evaluations that are pending and are now overdue along with an associated Meeting Delay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745F"/>
              </a:solidFill>
              <a:effectLst/>
              <a:uLnTx/>
              <a:uFillTx/>
              <a:latin typeface="Tahoma"/>
              <a:ea typeface="+mn-ea"/>
              <a:cs typeface="+mn-cs"/>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a:p>
        </p:txBody>
      </p:sp>
    </p:spTree>
    <p:extLst>
      <p:ext uri="{BB962C8B-B14F-4D97-AF65-F5344CB8AC3E}">
        <p14:creationId xmlns:p14="http://schemas.microsoft.com/office/powerpoint/2010/main" val="1308569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The file captures essential details about a student’s (IEP )Individualized Education Program  , (ISP) Individualized Service Plan  or (IFSP)Individualized Family Service Plan . It includes information such as: Program setting , General education participation, Parental involvement ,Transition goals and the date that a specific version of a student’s plan became 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tx1">
                  <a:lumMod val="75000"/>
                  <a:lumOff val="25000"/>
                </a:scheme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75000"/>
                    <a:lumOff val="25000"/>
                  </a:schemeClr>
                </a:solidFill>
                <a:effectLst/>
                <a:uLnTx/>
                <a:uFillTx/>
                <a:latin typeface="Tahoma"/>
                <a:ea typeface="+mn-ea"/>
                <a:cs typeface="+mn-cs"/>
              </a:rPr>
              <a:t>Key Data elements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tx1">
                  <a:lumMod val="75000"/>
                  <a:lumOff val="25000"/>
                </a:schemeClr>
              </a:solidFill>
              <a:effectLst/>
              <a:uLnTx/>
              <a:uFillTx/>
              <a:latin typeface="Tahom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Tahoma"/>
              </a:rPr>
              <a:t>Primary disability (reason of SPED eligibility)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Tahoma"/>
              </a:rPr>
              <a:t>Plan type (IEP, IFSP, ISP)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Tahoma"/>
              </a:rPr>
              <a:t>Program setting (environment in which SPED services are provided)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Tahoma"/>
              </a:rPr>
              <a:t>General education participation (categorized percentage of time a student is in a traditional non-special education learning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lumOff val="25000"/>
                  </a:schemeClr>
                </a:solidFill>
                <a:latin typeface="Tahoma"/>
              </a:rPr>
              <a:t>Transition planning</a:t>
            </a:r>
            <a:endParaRPr lang="en-US" sz="1050" dirty="0">
              <a:solidFill>
                <a:schemeClr val="tx1">
                  <a:lumMod val="75000"/>
                  <a:lumOff val="25000"/>
                </a:schemeClr>
              </a:solidFill>
              <a:latin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ahoma"/>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a:p>
        </p:txBody>
      </p:sp>
    </p:spTree>
    <p:extLst>
      <p:ext uri="{BB962C8B-B14F-4D97-AF65-F5344CB8AC3E}">
        <p14:creationId xmlns:p14="http://schemas.microsoft.com/office/powerpoint/2010/main" val="3596417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While SERV data is not included in Fall 1 reports, the California Department of Education (CDE) is obligated to monitor and enforce LEA responsibilities under the federal Individuals with Disabilities Education Act (IDEA).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745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Each SERV record provides details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The type of service being provided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The service provider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745F"/>
                </a:solidFill>
                <a:effectLst/>
                <a:uLnTx/>
                <a:uFillTx/>
                <a:latin typeface="Tahoma"/>
                <a:ea typeface="+mn-ea"/>
                <a:cs typeface="+mn-cs"/>
              </a:rPr>
              <a:t>The location where the service is delivered and the frequency and duration of the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745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ahoma"/>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29</a:t>
            </a:fld>
            <a:endParaRPr lang="en-US" noProof="0"/>
          </a:p>
        </p:txBody>
      </p:sp>
    </p:spTree>
    <p:extLst>
      <p:ext uri="{BB962C8B-B14F-4D97-AF65-F5344CB8AC3E}">
        <p14:creationId xmlns:p14="http://schemas.microsoft.com/office/powerpoint/2010/main" val="177272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6D1E7-3580-6A03-5735-E91233880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7D6F0-2CCD-EEA9-8C6D-AF8B472CB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176E4-5D4D-D640-5BD3-3B6A79E4D78D}"/>
              </a:ext>
            </a:extLst>
          </p:cNvPr>
          <p:cNvSpPr>
            <a:spLocks noGrp="1"/>
          </p:cNvSpPr>
          <p:nvPr>
            <p:ph type="body" idx="1"/>
          </p:nvPr>
        </p:nvSpPr>
        <p:spPr/>
        <p:txBody>
          <a:bodyPr/>
          <a:lstStyle/>
          <a:p>
            <a:r>
              <a:rPr lang="en-US" dirty="0"/>
              <a:t>The CSIS training model is designed to be segmented to provide organization of specific topics and concise delivery. We aim to provide  focused trainings with relevant information and </a:t>
            </a:r>
            <a:r>
              <a:rPr lang="en-US" dirty="0" err="1"/>
              <a:t>instructionThese</a:t>
            </a:r>
            <a:r>
              <a:rPr lang="en-US" dirty="0"/>
              <a:t> sessions are the prerequisite for the remaining Reporting and certification and advanced courses. We are currently designing Skill Building courses which will develop targeted CALPADS competencies and skills.</a:t>
            </a:r>
          </a:p>
          <a:p>
            <a:endParaRPr lang="en-US" dirty="0"/>
          </a:p>
        </p:txBody>
      </p:sp>
      <p:sp>
        <p:nvSpPr>
          <p:cNvPr id="4" name="Slide Number Placeholder 3">
            <a:extLst>
              <a:ext uri="{FF2B5EF4-FFF2-40B4-BE49-F238E27FC236}">
                <a16:creationId xmlns:a16="http://schemas.microsoft.com/office/drawing/2014/main" id="{BB9D724D-C4F7-619F-F914-7B95489F2D60}"/>
              </a:ext>
            </a:extLst>
          </p:cNvPr>
          <p:cNvSpPr>
            <a:spLocks noGrp="1"/>
          </p:cNvSpPr>
          <p:nvPr>
            <p:ph type="sldNum" sz="quarter" idx="5"/>
          </p:nvPr>
        </p:nvSpPr>
        <p:spPr/>
        <p:txBody>
          <a:bodyPr/>
          <a:lstStyle/>
          <a:p>
            <a:fld id="{168375C1-7C5C-42A2-80F2-05631BB3764E}" type="slidenum">
              <a:rPr lang="en-US" noProof="0" smtClean="0"/>
              <a:t>3</a:t>
            </a:fld>
            <a:endParaRPr lang="en-US" noProof="0"/>
          </a:p>
        </p:txBody>
      </p:sp>
    </p:spTree>
    <p:extLst>
      <p:ext uri="{BB962C8B-B14F-4D97-AF65-F5344CB8AC3E}">
        <p14:creationId xmlns:p14="http://schemas.microsoft.com/office/powerpoint/2010/main" val="166723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 special education file types are not submitted directly to CALPADS. Rather, the SPED data is entered into the local special education data system (SEDS), and transferred directly into CALPADS from the SEDS via the  API - Application Program Interface.  The API is what allows this automated interaction between the local SEDS and CALPADS. This allows for faster processing of Students With Disabilities records. The local SEDS system will provide a report after each instance of the nightly  process with information on rejected records.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a:p>
        </p:txBody>
      </p:sp>
    </p:spTree>
    <p:extLst>
      <p:ext uri="{BB962C8B-B14F-4D97-AF65-F5344CB8AC3E}">
        <p14:creationId xmlns:p14="http://schemas.microsoft.com/office/powerpoint/2010/main" val="220355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move on to briefly provide an overview of the Fall 1 data submission – namely, let’s discuss the two ways student records are submitted to CALPADS.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31</a:t>
            </a:fld>
            <a:endParaRPr lang="en-US" noProof="0"/>
          </a:p>
        </p:txBody>
      </p:sp>
    </p:spTree>
    <p:extLst>
      <p:ext uri="{BB962C8B-B14F-4D97-AF65-F5344CB8AC3E}">
        <p14:creationId xmlns:p14="http://schemas.microsoft.com/office/powerpoint/2010/main" val="2766651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 two ways to submit a student data in CALPADS are Online Maintenance and Batch File or Mass Upload.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Online maintenance is</a:t>
            </a:r>
            <a:r>
              <a:rPr lang="en-US" altLang="en-US" baseline="0" dirty="0">
                <a:latin typeface="Arial" panose="020B0604020202020204" pitchFamily="34" charset="0"/>
                <a:cs typeface="Arial" panose="020B0604020202020204" pitchFamily="34" charset="0"/>
              </a:rPr>
              <a:t> performed only one student at a time. The data is entered manually through a series of screens.</a:t>
            </a:r>
          </a:p>
          <a:p>
            <a:endParaRPr lang="en-US" altLang="en-US" baseline="0" dirty="0">
              <a:latin typeface="Arial" panose="020B0604020202020204" pitchFamily="34" charset="0"/>
              <a:cs typeface="Arial" panose="020B0604020202020204" pitchFamily="34" charset="0"/>
            </a:endParaRPr>
          </a:p>
          <a:p>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Batch file processing</a:t>
            </a:r>
            <a:r>
              <a:rPr lang="en-US" altLang="en-US" baseline="0" dirty="0">
                <a:latin typeface="Arial" panose="020B0604020202020204" pitchFamily="34" charset="0"/>
                <a:cs typeface="Arial" panose="020B0604020202020204" pitchFamily="34" charset="0"/>
              </a:rPr>
              <a:t> allows for one or more student's data to be uploaded in a single transaction. Rather than a series of screens for each student, a series of files must be submitted to complete the student information and program data for several students or an entire student population. Batch file submissions are the most efficient way to manage a large number of students or import Student information system data into CALPADS.</a:t>
            </a:r>
          </a:p>
          <a:p>
            <a:endParaRPr lang="en-US" altLang="en-US" baseline="0" dirty="0">
              <a:latin typeface="Arial" panose="020B0604020202020204" pitchFamily="34" charset="0"/>
              <a:cs typeface="Arial" panose="020B0604020202020204" pitchFamily="34" charset="0"/>
            </a:endParaRPr>
          </a:p>
          <a:p>
            <a:r>
              <a:rPr lang="en-US" altLang="en-US" baseline="0" dirty="0">
                <a:latin typeface="Arial" panose="020B0604020202020204" pitchFamily="34" charset="0"/>
                <a:cs typeface="Arial" panose="020B0604020202020204" pitchFamily="34" charset="0"/>
              </a:rPr>
              <a:t>The same validation rules apply to data in online maintenance and file submissions.</a:t>
            </a:r>
            <a:endParaRPr lang="en-US" altLang="en-US" dirty="0">
              <a:latin typeface="Arial" panose="020B0604020202020204" pitchFamily="34" charset="0"/>
              <a:cs typeface="Arial" panose="020B0604020202020204" pitchFamily="34" charset="0"/>
            </a:endParaRPr>
          </a:p>
          <a:p>
            <a:endParaRPr lang="en-US" dirty="0"/>
          </a:p>
          <a:p>
            <a:r>
              <a:rPr lang="en-US" dirty="0"/>
              <a:t>The remainder of the training today will focus on a (demonstration of)/(step by step walkthrough including screenshots of) the online maintenance and batch file submission processes.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168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with the Batch File Submission (demonstration)/(walk through).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33</a:t>
            </a:fld>
            <a:endParaRPr lang="en-US" noProof="0"/>
          </a:p>
        </p:txBody>
      </p:sp>
    </p:spTree>
    <p:extLst>
      <p:ext uri="{BB962C8B-B14F-4D97-AF65-F5344CB8AC3E}">
        <p14:creationId xmlns:p14="http://schemas.microsoft.com/office/powerpoint/2010/main" val="1410560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6400" y="696913"/>
            <a:ext cx="6197600" cy="34861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dirty="0">
              <a:latin typeface="Arial" panose="020B0604020202020204" pitchFamily="34" charset="0"/>
              <a:cs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8187C0-5DA1-4943-A0C3-854ADCC5A28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SSID Enrollment &amp; Maintenance Key Concepts &amp; Processes v1.0, September 1, 2015</a:t>
            </a:r>
          </a:p>
        </p:txBody>
      </p:sp>
    </p:spTree>
    <p:extLst>
      <p:ext uri="{BB962C8B-B14F-4D97-AF65-F5344CB8AC3E}">
        <p14:creationId xmlns:p14="http://schemas.microsoft.com/office/powerpoint/2010/main" val="3343799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couple of reminders on this slide dealing with the SSSID match tool and anomalies in CALPADS.</a:t>
            </a:r>
          </a:p>
          <a:p>
            <a:endParaRPr lang="en-US" dirty="0"/>
          </a:p>
          <a:p>
            <a:r>
              <a:rPr lang="en-US" dirty="0"/>
              <a:t>First is a reminder to review the demographic data for all possible SSID matches and ensure the demographic data represent an exact match, to the best of your ability, such that you do not accidentally pick up the wrong SSID and hijack the student records associated with that SSID.</a:t>
            </a:r>
          </a:p>
          <a:p>
            <a:endParaRPr lang="en-US" dirty="0"/>
          </a:p>
          <a:p>
            <a:r>
              <a:rPr lang="en-US" dirty="0"/>
              <a:t>Second is a reminder that if the SSID Match Tool results show “no match” for students in grades 7-12 or who transferred from another CA school district, it represents due diligence to do a manual student search in OM – this will ultimately guard against MID anomalies through the generation of new SSID duplicating students in CALPADS.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35</a:t>
            </a:fld>
            <a:endParaRPr lang="en-US" noProof="0"/>
          </a:p>
        </p:txBody>
      </p:sp>
    </p:spTree>
    <p:extLst>
      <p:ext uri="{BB962C8B-B14F-4D97-AF65-F5344CB8AC3E}">
        <p14:creationId xmlns:p14="http://schemas.microsoft.com/office/powerpoint/2010/main" val="2258813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Resource: https://documentation.calpads.org/Extracts/SSIDExtract/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download the SSID extract file go to the Reports menu and select Extracts. The Extract page has two sections. There are the Request CALPADS Files links and the Retrieve CALPADS Files links. The bottom half of the screen has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links to retrieve extracts. Click on the SSID Extract link Under retrieve CALPADS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SSID Extract file is available to download after a user successfully posts a Student Enrollment File with SSID Requests or completes a manual SSID assignment using online maintenance. The SSIDs in the file may be imported into a local student information system and used locally in the user’s local Student Information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E19B29-914F-40DB-BAF5-E032E648C4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192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This slide show the modal window displaying the core student demographics fields that need to be populated.  Some of the fields are required and must be populated as shown before the record can be posted.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301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200" kern="1200">
                <a:solidFill>
                  <a:schemeClr val="tx1"/>
                </a:solidFill>
                <a:effectLst/>
                <a:latin typeface="Arial" charset="0"/>
                <a:ea typeface="+mn-ea"/>
                <a:cs typeface="Arial" charset="0"/>
              </a:rPr>
              <a:t>This slide show additional fields related to Ethnicity &amp; Race and Parent/Guardian that are required and must be populated prior to validating and posting the record.</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By clicking on “Add New Record” in the address container, the system will display the ”Address” modal window.  You would need to populate the required fields before validating and posting the record.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05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objectives for today’s session.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41</a:t>
            </a:fld>
            <a:endParaRPr lang="en-US" noProof="0" dirty="0"/>
          </a:p>
        </p:txBody>
      </p:sp>
    </p:spTree>
    <p:extLst>
      <p:ext uri="{BB962C8B-B14F-4D97-AF65-F5344CB8AC3E}">
        <p14:creationId xmlns:p14="http://schemas.microsoft.com/office/powerpoint/2010/main" val="36868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705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a:p>
        </p:txBody>
      </p:sp>
    </p:spTree>
    <p:extLst>
      <p:ext uri="{BB962C8B-B14F-4D97-AF65-F5344CB8AC3E}">
        <p14:creationId xmlns:p14="http://schemas.microsoft.com/office/powerpoint/2010/main" val="3703064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LEA submits a SWDS record with a Status of “Eligible and Participating”, student must have a Student Enrollment record at same LEA where the SWDS Status Start Date falls within the Enrollment Start and Exit Dates. Other statuses do not require a SENR. Typically, the only time an LEA would submit a status of Eligible and Participating is after a student is initially evaluated or if they exit then re-enter special education.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Once an INITIAL meeting is held, a SWDS record is expected. MEET records with Pending as of Date populated do NOT require SWDS record. The Meeting Activity -  Evaluation Type Code must correspond with the PLAN record’s Special Education Plan Type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Student must have a Student Enrollment record with Enrollment Start and Exit Dates that overlap the Plan Effective Start Date at the same LEA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must have SERV records with same SSID, Reporting LEA, SELPA, and Plan Effective Date</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45</a:t>
            </a:fld>
            <a:endParaRPr lang="en-US" noProof="0"/>
          </a:p>
        </p:txBody>
      </p:sp>
    </p:spTree>
    <p:extLst>
      <p:ext uri="{BB962C8B-B14F-4D97-AF65-F5344CB8AC3E}">
        <p14:creationId xmlns:p14="http://schemas.microsoft.com/office/powerpoint/2010/main" val="2269817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Status Effective Start Date is the date when a student's special education status became effective in California. For students who are being initially evaluated, this would be the date a determination was made. </a:t>
            </a:r>
          </a:p>
          <a:p>
            <a:pPr marL="171450" indent="-171450">
              <a:buFont typeface="Arial" panose="020B0604020202020204" pitchFamily="34" charset="0"/>
              <a:buChar char="•"/>
            </a:pPr>
            <a:r>
              <a:rPr lang="en-US" sz="1100" dirty="0"/>
              <a:t>For students whose status is changing, it would be the date the  student's status changed. </a:t>
            </a:r>
          </a:p>
          <a:p>
            <a:pPr marL="171450" indent="-171450">
              <a:buFont typeface="Arial" panose="020B0604020202020204" pitchFamily="34" charset="0"/>
              <a:buChar char="•"/>
            </a:pPr>
            <a:r>
              <a:rPr lang="en-US" sz="1100" dirty="0"/>
              <a:t>For students who are identified as eligible outside of CA and then transfer in, this would be the date the student first entered a CA public school. </a:t>
            </a:r>
          </a:p>
          <a:p>
            <a:pPr marL="171450" indent="-171450">
              <a:buFont typeface="Arial" panose="020B0604020202020204" pitchFamily="34" charset="0"/>
              <a:buChar char="•"/>
            </a:pPr>
            <a:r>
              <a:rPr lang="en-US" sz="1100" dirty="0"/>
              <a:t>For students who were determined eligible in CA, left out of state and were exited from special education out of state, then come back to CA, this would be date the student's exit status was recorded in CA.</a:t>
            </a:r>
          </a:p>
          <a:p>
            <a:endParaRPr lang="en-US" sz="1100" dirty="0"/>
          </a:p>
          <a:p>
            <a:r>
              <a:rPr lang="en-US" sz="1100" dirty="0"/>
              <a:t>The Special Education Status Code is a code value representing the status of a student's eligibility for special education. The Special Education Status Code and Non-Participation Code must be a valid combination as defined in the CALPADS Valid Code Combinations document. The Students must not be enrolled on the Special Education status Effective start date if Special Education Status Code = Eligible and Not Enrolled</a:t>
            </a:r>
          </a:p>
          <a:p>
            <a:endParaRPr lang="en-US" sz="1100" dirty="0"/>
          </a:p>
          <a:p>
            <a:r>
              <a:rPr lang="en-US" sz="1100" dirty="0"/>
              <a:t>The Non-Participation Reason Code A coded value representing the reason a student who was evaluated and is not participating in special education.</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164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Meeting Date is the date of the Individualized Family Service Plan (IFSP), Individualized Education Program (IEP), or Individual Service Plan (ISP) team meeting to review the initial evaluation, Annual Education or Service Plan Meeting, or eligibility re-evaluation to determine eligibility for special education services. The date captured in this field is used to determine whether or not statutorily required meetings for the student are being held in a timely manner.</a:t>
            </a:r>
          </a:p>
          <a:p>
            <a:endParaRPr lang="en-US" sz="1100" dirty="0"/>
          </a:p>
          <a:p>
            <a:r>
              <a:rPr lang="en-US" sz="1100" dirty="0"/>
              <a:t>The Meeting Activity -  Evaluation Type Code is a  coded value representing the type of special education evaluation being conducted during a special education meeting - Initial Part B Evaluation, Initial Part C Evaluation, or Re-evaluation of eligibility. If no evaluation occurred during a meeting, this field should be left blank.</a:t>
            </a:r>
          </a:p>
          <a:p>
            <a:endParaRPr lang="en-US" sz="1100" dirty="0"/>
          </a:p>
          <a:p>
            <a:r>
              <a:rPr lang="en-US" sz="1100" dirty="0"/>
              <a:t>The Evaluation  Outcome Code is a coded value representing the outcome of a student's special education eligibility evaluation.</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5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Plan Type Code is a coded value representing the type of special education plan by which the student is receiving special education services, Individualized Education Program (IEP), Individual Family Service Plan (IFSP), or an Individual Service Plan (ISP), or other code as appropriate.</a:t>
            </a:r>
          </a:p>
          <a:p>
            <a:endParaRPr lang="en-US" sz="1100" dirty="0"/>
          </a:p>
          <a:p>
            <a:r>
              <a:rPr lang="en-US" sz="1100" dirty="0"/>
              <a:t>The Special Education Plan Effective Start Date is the date that a student's special education plan: Individual Family Service Plan (IFSP), Individualized Education Program (IEP), or Individual Service Plan (ISP) became effective. Anytime a student's special education plan either changes (including any plan amendments) or is re-affirmed, LEAs would submit a new PLAN record with a new Special Education Plan Effective Start Date.</a:t>
            </a:r>
          </a:p>
          <a:p>
            <a:endParaRPr lang="en-US" sz="1100" dirty="0"/>
          </a:p>
          <a:p>
            <a:r>
              <a:rPr lang="en-US" sz="1100" dirty="0"/>
              <a:t>The Disability 1 Code is a coded value representing the category of a student's primary disability. A disability means the student has qualified for services under one of the 13 eligibility categories in the IDEA and needs special education or related services.</a:t>
            </a:r>
          </a:p>
          <a:p>
            <a:endParaRPr lang="en-US" sz="1100" dirty="0"/>
          </a:p>
          <a:p>
            <a:r>
              <a:rPr lang="en-US" sz="1100" dirty="0"/>
              <a:t>The Special Education Program Setting Code is a coded value representing the special education program setting in which the student is receiving or has received the majority of special education and related services according to the student's Individual Family Service Plan (IFSP), Individualized Education Program (IEP), or Individual Service Plan (ISP).</a:t>
            </a:r>
          </a:p>
          <a:p>
            <a:endParaRPr lang="en-US" sz="1100" dirty="0"/>
          </a:p>
          <a:p>
            <a:r>
              <a:rPr lang="en-US" sz="1100" dirty="0"/>
              <a:t>The General Education Participation Percentage A numerical value representing the percentage of time a student with disabilities participates in general education. </a:t>
            </a:r>
          </a:p>
          <a:p>
            <a:endParaRPr lang="en-US" sz="1100" dirty="0"/>
          </a:p>
          <a:p>
            <a:r>
              <a:rPr lang="en-US" sz="1600" b="0" i="0" dirty="0">
                <a:solidFill>
                  <a:srgbClr val="000000"/>
                </a:solidFill>
                <a:effectLst/>
                <a:latin typeface="Helvetica Neue"/>
              </a:rPr>
              <a:t>State Performance Plan (SPP)/Annual Performance Report (APR) information: https://www.cde.ca.gov/sp/se/fp/sppapr-overviewfeedback.asp#:~:text=The%20SPP%20is%20the%20overall,compliance%20indicators%20and%20performance%20indicators.</a:t>
            </a:r>
            <a:endParaRPr lang="en-US" sz="1100"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981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Service Code is a coded value representing a special education service or related service received by the student, regardless of which agency pays for the service. There is no limit on how many services the student or infant can receive. For students receiving a duplicate service, a separate provider must be entered.</a:t>
            </a:r>
          </a:p>
          <a:p>
            <a:endParaRPr lang="en-US" sz="1100" dirty="0"/>
          </a:p>
          <a:p>
            <a:r>
              <a:rPr lang="en-US" sz="1100" dirty="0"/>
              <a:t>The Special Education Service Provider Code is a coded value representing the provider of the service in the Special Education Service Code field.</a:t>
            </a:r>
          </a:p>
          <a:p>
            <a:endParaRPr lang="en-US" sz="1100" dirty="0"/>
          </a:p>
          <a:p>
            <a:r>
              <a:rPr lang="en-US" sz="1100" dirty="0"/>
              <a:t>The Special Education Service Location Code is a  coded value representing the location where the student receives the service entered in the Special Education Service Code field, for each service reported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892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00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to review a few key points from today’s training.</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SSID Ownership &amp; Enrollment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Enrollment records </a:t>
            </a:r>
            <a:r>
              <a:rPr lang="en-US" sz="1200" b="1" i="0" kern="1200" dirty="0">
                <a:solidFill>
                  <a:schemeClr val="tx1"/>
                </a:solidFill>
                <a:effectLst/>
                <a:latin typeface="+mn-lt"/>
                <a:ea typeface="+mn-ea"/>
                <a:cs typeface="+mn-cs"/>
              </a:rPr>
              <a:t>must be posted first</a:t>
            </a:r>
            <a:r>
              <a:rPr lang="en-US" sz="1200" b="0" i="0" kern="1200" dirty="0">
                <a:solidFill>
                  <a:schemeClr val="tx1"/>
                </a:solidFill>
                <a:effectLst/>
                <a:latin typeface="+mn-lt"/>
                <a:ea typeface="+mn-ea"/>
                <a:cs typeface="+mn-cs"/>
              </a:rPr>
              <a:t> to establish ownership of a student's SSID.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Demographic Data Requirements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Demographic information is mandatory</a:t>
            </a:r>
            <a:r>
              <a:rPr lang="en-US" sz="1200" b="0" i="0" kern="1200" dirty="0">
                <a:solidFill>
                  <a:schemeClr val="tx1"/>
                </a:solidFill>
                <a:effectLst/>
                <a:latin typeface="+mn-lt"/>
                <a:ea typeface="+mn-ea"/>
                <a:cs typeface="+mn-cs"/>
              </a:rPr>
              <a:t> for all students.</a:t>
            </a:r>
          </a:p>
          <a:p>
            <a:r>
              <a:rPr lang="en-US" sz="1200" b="0" i="0" kern="1200" dirty="0">
                <a:solidFill>
                  <a:schemeClr val="tx1"/>
                </a:solidFill>
                <a:effectLst/>
                <a:latin typeface="+mn-lt"/>
                <a:ea typeface="+mn-ea"/>
                <a:cs typeface="+mn-cs"/>
              </a:rPr>
              <a:t>State-level matching </a:t>
            </a:r>
            <a:r>
              <a:rPr lang="en-US" sz="1200" b="1" i="0" kern="1200" dirty="0">
                <a:solidFill>
                  <a:schemeClr val="tx1"/>
                </a:solidFill>
                <a:effectLst/>
                <a:latin typeface="+mn-lt"/>
                <a:ea typeface="+mn-ea"/>
                <a:cs typeface="+mn-cs"/>
              </a:rPr>
              <a:t>cannot occur</a:t>
            </a:r>
            <a:r>
              <a:rPr lang="en-US" sz="1200" b="0" i="0" kern="1200" dirty="0">
                <a:solidFill>
                  <a:schemeClr val="tx1"/>
                </a:solidFill>
                <a:effectLst/>
                <a:latin typeface="+mn-lt"/>
                <a:ea typeface="+mn-ea"/>
                <a:cs typeface="+mn-cs"/>
              </a:rPr>
              <a:t> without demographic records. This is the SINF Records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ELAS (English Language Acquisition Status) Updates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LEAs </a:t>
            </a:r>
            <a:r>
              <a:rPr lang="en-US" sz="1200" b="1" i="0" kern="1200" dirty="0">
                <a:solidFill>
                  <a:schemeClr val="tx1"/>
                </a:solidFill>
                <a:effectLst/>
                <a:latin typeface="+mn-lt"/>
                <a:ea typeface="+mn-ea"/>
                <a:cs typeface="+mn-cs"/>
              </a:rPr>
              <a:t>do not need to update ELAS</a:t>
            </a:r>
            <a:r>
              <a:rPr lang="en-US" sz="1200" b="0" i="0" kern="1200" dirty="0">
                <a:solidFill>
                  <a:schemeClr val="tx1"/>
                </a:solidFill>
                <a:effectLst/>
                <a:latin typeface="+mn-lt"/>
                <a:ea typeface="+mn-ea"/>
                <a:cs typeface="+mn-cs"/>
              </a:rPr>
              <a:t> for students transferring from another California Public  school if their status already exists in CALPADS. The ELAS carries over.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Initial ELPAC results</a:t>
            </a:r>
            <a:r>
              <a:rPr lang="en-US" sz="1200" b="0" i="0" kern="1200" dirty="0">
                <a:solidFill>
                  <a:schemeClr val="tx1"/>
                </a:solidFill>
                <a:effectLst/>
                <a:latin typeface="+mn-lt"/>
                <a:ea typeface="+mn-ea"/>
                <a:cs typeface="+mn-cs"/>
              </a:rPr>
              <a:t> (EL and IFEP) are </a:t>
            </a:r>
            <a:r>
              <a:rPr lang="en-US" sz="1200" b="1" i="0" kern="1200" dirty="0">
                <a:solidFill>
                  <a:schemeClr val="tx1"/>
                </a:solidFill>
                <a:effectLst/>
                <a:latin typeface="+mn-lt"/>
                <a:ea typeface="+mn-ea"/>
                <a:cs typeface="+mn-cs"/>
              </a:rPr>
              <a:t>automatically transmitted </a:t>
            </a:r>
            <a:r>
              <a:rPr lang="en-US" sz="1200" b="0" i="0" kern="1200" dirty="0">
                <a:solidFill>
                  <a:schemeClr val="tx1"/>
                </a:solidFill>
                <a:effectLst/>
                <a:latin typeface="+mn-lt"/>
                <a:ea typeface="+mn-ea"/>
                <a:cs typeface="+mn-cs"/>
              </a:rPr>
              <a:t>to CALPADS via TOMS.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ELAS for Students Age 22+</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Students aged </a:t>
            </a:r>
            <a:r>
              <a:rPr lang="en-US" sz="1200" b="1" i="0" kern="1200" dirty="0">
                <a:solidFill>
                  <a:schemeClr val="tx1"/>
                </a:solidFill>
                <a:effectLst/>
                <a:latin typeface="+mn-lt"/>
                <a:ea typeface="+mn-ea"/>
                <a:cs typeface="+mn-cs"/>
              </a:rPr>
              <a:t>22 or older must have ELAS status of ADEL</a:t>
            </a:r>
            <a:r>
              <a:rPr lang="en-US" sz="1200" b="0" i="0" kern="1200" dirty="0">
                <a:solidFill>
                  <a:schemeClr val="tx1"/>
                </a:solidFill>
                <a:effectLst/>
                <a:latin typeface="+mn-lt"/>
                <a:ea typeface="+mn-ea"/>
                <a:cs typeface="+mn-cs"/>
              </a:rPr>
              <a:t>, even if they are EL.</a:t>
            </a:r>
          </a:p>
          <a:p>
            <a:r>
              <a:rPr lang="en-US" sz="1200" b="1" i="0" kern="1200" dirty="0">
                <a:solidFill>
                  <a:schemeClr val="tx1"/>
                </a:solidFill>
                <a:effectLst/>
                <a:latin typeface="+mn-lt"/>
                <a:ea typeface="+mn-ea"/>
                <a:cs typeface="+mn-cs"/>
              </a:rPr>
              <a:t>IFEP and RFEP students are exempt</a:t>
            </a:r>
            <a:r>
              <a:rPr lang="en-US" sz="1200" b="0" i="0" kern="1200" dirty="0">
                <a:solidFill>
                  <a:schemeClr val="tx1"/>
                </a:solidFill>
                <a:effectLst/>
                <a:latin typeface="+mn-lt"/>
                <a:ea typeface="+mn-ea"/>
                <a:cs typeface="+mn-cs"/>
              </a:rPr>
              <a:t> from this requirement.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Program Eligibility Reporting</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Program eligibility is counted if:</a:t>
            </a:r>
          </a:p>
          <a:p>
            <a:r>
              <a:rPr lang="en-US" sz="1200" b="1" i="0" kern="1200" dirty="0">
                <a:solidFill>
                  <a:schemeClr val="tx1"/>
                </a:solidFill>
                <a:effectLst/>
                <a:latin typeface="+mn-lt"/>
                <a:ea typeface="+mn-ea"/>
                <a:cs typeface="+mn-cs"/>
              </a:rPr>
              <a:t>Start date is on or before Census Day</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No end date</a:t>
            </a:r>
            <a:r>
              <a:rPr lang="en-US" sz="1200" b="0" i="0" kern="1200" dirty="0">
                <a:solidFill>
                  <a:schemeClr val="tx1"/>
                </a:solidFill>
                <a:effectLst/>
                <a:latin typeface="+mn-lt"/>
                <a:ea typeface="+mn-ea"/>
                <a:cs typeface="+mn-cs"/>
              </a:rPr>
              <a:t> or end date is </a:t>
            </a:r>
            <a:r>
              <a:rPr lang="en-US" sz="1200" b="1" i="0" kern="1200" dirty="0">
                <a:solidFill>
                  <a:schemeClr val="tx1"/>
                </a:solidFill>
                <a:effectLst/>
                <a:latin typeface="+mn-lt"/>
                <a:ea typeface="+mn-ea"/>
                <a:cs typeface="+mn-cs"/>
              </a:rPr>
              <a:t>after Census Day</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Students With Disabilities File Submissions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MEET, PLAN, SWDS, and SERV files</a:t>
            </a:r>
            <a:r>
              <a:rPr lang="en-US" sz="1200" b="0" i="0" kern="1200" dirty="0">
                <a:solidFill>
                  <a:schemeClr val="tx1"/>
                </a:solidFill>
                <a:effectLst/>
                <a:latin typeface="+mn-lt"/>
                <a:ea typeface="+mn-ea"/>
                <a:cs typeface="+mn-cs"/>
              </a:rPr>
              <a:t> for Students with Disabilities (SWD) are submitted from </a:t>
            </a:r>
            <a:r>
              <a:rPr lang="en-US" sz="1200" b="1" i="0" kern="1200" dirty="0">
                <a:solidFill>
                  <a:schemeClr val="tx1"/>
                </a:solidFill>
                <a:effectLst/>
                <a:latin typeface="+mn-lt"/>
                <a:ea typeface="+mn-ea"/>
                <a:cs typeface="+mn-cs"/>
              </a:rPr>
              <a:t>SEDS to CALPADS via API</a:t>
            </a:r>
            <a:r>
              <a:rPr lang="en-US" sz="1200" b="0" i="0" kern="1200" dirty="0">
                <a:solidFill>
                  <a:schemeClr val="tx1"/>
                </a:solidFill>
                <a:effectLst/>
                <a:latin typeface="+mn-lt"/>
                <a:ea typeface="+mn-ea"/>
                <a:cs typeface="+mn-cs"/>
              </a:rPr>
              <a:t>. This is an automated process.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884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spcAft>
                <a:spcPts val="300"/>
              </a:spcAft>
              <a:buNone/>
            </a:pPr>
            <a:r>
              <a:rPr lang="en-US" b="0" i="0" dirty="0">
                <a:solidFill>
                  <a:srgbClr val="424242"/>
                </a:solidFill>
                <a:effectLst/>
                <a:latin typeface="Segoe Sans"/>
              </a:rPr>
              <a:t>To support your work with Fall 1, here are some key resources offering training, documentation, and reference materials:</a:t>
            </a:r>
          </a:p>
          <a:p>
            <a:pPr algn="l">
              <a:spcBef>
                <a:spcPts val="600"/>
              </a:spcBef>
              <a:spcAft>
                <a:spcPts val="300"/>
              </a:spcAft>
              <a:buNone/>
            </a:pPr>
            <a:endParaRPr lang="en-US" b="0" i="0" dirty="0">
              <a:solidFill>
                <a:srgbClr val="424242"/>
              </a:solidFill>
              <a:effectLst/>
              <a:latin typeface="Segoe Sans"/>
            </a:endParaRPr>
          </a:p>
          <a:p>
            <a:pPr algn="l">
              <a:spcBef>
                <a:spcPts val="300"/>
              </a:spcBef>
              <a:spcAft>
                <a:spcPts val="600"/>
              </a:spcAft>
              <a:buFont typeface="Arial" panose="020B0604020202020204" pitchFamily="34" charset="0"/>
              <a:buNone/>
            </a:pPr>
            <a:r>
              <a:rPr lang="en-US" b="1" i="0" dirty="0">
                <a:solidFill>
                  <a:srgbClr val="424242"/>
                </a:solidFill>
                <a:effectLst/>
                <a:latin typeface="Segoe Sans"/>
              </a:rPr>
              <a:t>CSIS Training website – </a:t>
            </a:r>
            <a:r>
              <a:rPr lang="en-US" b="0" i="0" dirty="0">
                <a:solidFill>
                  <a:srgbClr val="424242"/>
                </a:solidFill>
                <a:effectLst/>
                <a:latin typeface="Segoe Sans"/>
              </a:rPr>
              <a:t>You will find our latest training offerings</a:t>
            </a:r>
          </a:p>
          <a:p>
            <a:pPr algn="l">
              <a:spcBef>
                <a:spcPts val="300"/>
              </a:spcBef>
              <a:spcAft>
                <a:spcPts val="600"/>
              </a:spcAft>
              <a:buFont typeface="Arial" panose="020B0604020202020204" pitchFamily="34" charset="0"/>
              <a:buNone/>
            </a:pPr>
            <a:r>
              <a:rPr kumimoji="0" lang="en-US" sz="1200" b="1" i="0" u="none" strike="noStrike" kern="1200" cap="none" spc="0" normalizeH="0" baseline="0" noProof="0" dirty="0">
                <a:ln>
                  <a:noFill/>
                </a:ln>
                <a:solidFill>
                  <a:srgbClr val="424242"/>
                </a:solidFill>
                <a:effectLst/>
                <a:uLnTx/>
                <a:uFillTx/>
                <a:latin typeface="Segoe Sans"/>
                <a:ea typeface="+mn-ea"/>
                <a:cs typeface="+mn-cs"/>
              </a:rPr>
              <a:t>CSIS YouTube Training Channel</a:t>
            </a:r>
            <a:br>
              <a:rPr kumimoji="0" lang="en-US" sz="1200" b="0" i="0" u="none" strike="noStrike" kern="1200" cap="none" spc="0" normalizeH="0" baseline="0" noProof="0" dirty="0">
                <a:ln>
                  <a:noFill/>
                </a:ln>
                <a:solidFill>
                  <a:srgbClr val="424242"/>
                </a:solidFill>
                <a:effectLst/>
                <a:uLnTx/>
                <a:uFillTx/>
                <a:latin typeface="Segoe Sans"/>
                <a:ea typeface="+mn-ea"/>
                <a:cs typeface="+mn-cs"/>
              </a:rPr>
            </a:br>
            <a:r>
              <a:rPr kumimoji="0" lang="en-US" sz="1200" b="0" i="0" u="none" strike="noStrike" kern="1200" cap="none" spc="0" normalizeH="0" baseline="0" noProof="0" dirty="0">
                <a:ln>
                  <a:noFill/>
                </a:ln>
                <a:solidFill>
                  <a:srgbClr val="424242"/>
                </a:solidFill>
                <a:effectLst/>
                <a:uLnTx/>
                <a:uFillTx/>
                <a:latin typeface="Segoe Sans"/>
                <a:ea typeface="+mn-ea"/>
                <a:cs typeface="+mn-cs"/>
              </a:rPr>
              <a:t>Where you can watch helpful video tutorials and walkthroughs. This session is being recorded and will be posted on this channel. Excellent resource. </a:t>
            </a:r>
            <a:br>
              <a:rPr lang="en-US" b="0" i="0" dirty="0">
                <a:solidFill>
                  <a:srgbClr val="424242"/>
                </a:solidFill>
                <a:effectLst/>
                <a:latin typeface="Segoe Sans"/>
              </a:rPr>
            </a:br>
            <a:r>
              <a:rPr lang="en-US" b="1" i="0" dirty="0">
                <a:solidFill>
                  <a:srgbClr val="424242"/>
                </a:solidFill>
                <a:effectLst/>
                <a:latin typeface="Segoe Sans"/>
              </a:rPr>
              <a:t>CALPADS User Manual </a:t>
            </a:r>
            <a:br>
              <a:rPr lang="en-US" b="0" i="0" dirty="0">
                <a:solidFill>
                  <a:srgbClr val="424242"/>
                </a:solidFill>
                <a:effectLst/>
                <a:latin typeface="Segoe Sans"/>
              </a:rPr>
            </a:br>
            <a:r>
              <a:rPr lang="en-US" b="0" i="0" dirty="0">
                <a:solidFill>
                  <a:srgbClr val="424242"/>
                </a:solidFill>
                <a:effectLst/>
                <a:latin typeface="Segoe Sans"/>
              </a:rPr>
              <a:t>Find official CALPADS references and support documentation.</a:t>
            </a:r>
            <a:br>
              <a:rPr lang="en-US" b="0" i="0" dirty="0">
                <a:solidFill>
                  <a:srgbClr val="424242"/>
                </a:solidFill>
                <a:effectLst/>
                <a:latin typeface="Segoe Sans"/>
              </a:rPr>
            </a:br>
            <a:r>
              <a:rPr lang="en-US" b="1" i="0" dirty="0">
                <a:solidFill>
                  <a:srgbClr val="424242"/>
                </a:solidFill>
                <a:effectLst/>
                <a:latin typeface="Segoe Sans"/>
              </a:rPr>
              <a:t>ELPAC Resources</a:t>
            </a:r>
            <a:br>
              <a:rPr lang="en-US" b="0" i="0" dirty="0">
                <a:solidFill>
                  <a:srgbClr val="424242"/>
                </a:solidFill>
                <a:effectLst/>
                <a:latin typeface="Segoe Sans"/>
              </a:rPr>
            </a:br>
            <a:r>
              <a:rPr lang="en-US" b="0" i="0" dirty="0">
                <a:solidFill>
                  <a:srgbClr val="424242"/>
                </a:solidFill>
                <a:effectLst/>
                <a:latin typeface="Segoe Sans"/>
              </a:rPr>
              <a:t>Explore resources related to the English Language Proficiency </a:t>
            </a:r>
          </a:p>
          <a:p>
            <a:pPr algn="l">
              <a:spcBef>
                <a:spcPts val="300"/>
              </a:spcBef>
              <a:spcAft>
                <a:spcPts val="600"/>
              </a:spcAft>
              <a:buFont typeface="Arial" panose="020B0604020202020204" pitchFamily="34" charset="0"/>
              <a:buNone/>
            </a:pPr>
            <a:br>
              <a:rPr lang="en-US" b="0" i="0" dirty="0">
                <a:solidFill>
                  <a:srgbClr val="424242"/>
                </a:solidFill>
                <a:effectLst/>
                <a:latin typeface="Segoe Sans"/>
              </a:rPr>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8312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avenues to obtain support for reaching the client services team </a:t>
            </a:r>
          </a:p>
          <a:p>
            <a:endParaRPr lang="en-US" dirty="0"/>
          </a:p>
          <a:p>
            <a:r>
              <a:rPr lang="en-US" dirty="0"/>
              <a:t>Web form –Recommended </a:t>
            </a: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web form</a:t>
            </a:r>
            <a:r>
              <a:rPr lang="en-US" sz="1200" b="0" i="0" kern="1200" dirty="0">
                <a:solidFill>
                  <a:schemeClr val="tx1"/>
                </a:solidFill>
                <a:effectLst/>
                <a:latin typeface="+mn-lt"/>
                <a:ea typeface="+mn-ea"/>
                <a:cs typeface="+mn-cs"/>
              </a:rPr>
              <a:t> is the </a:t>
            </a:r>
            <a:r>
              <a:rPr lang="en-US" sz="1200" b="1" i="0" kern="1200" dirty="0">
                <a:solidFill>
                  <a:schemeClr val="tx1"/>
                </a:solidFill>
                <a:effectLst/>
                <a:latin typeface="+mn-lt"/>
                <a:ea typeface="+mn-ea"/>
                <a:cs typeface="+mn-cs"/>
              </a:rPr>
              <a:t>fastest and most direct</a:t>
            </a:r>
            <a:r>
              <a:rPr lang="en-US" sz="1200" b="0" i="0" kern="1200" dirty="0">
                <a:solidFill>
                  <a:schemeClr val="tx1"/>
                </a:solidFill>
                <a:effectLst/>
                <a:latin typeface="+mn-lt"/>
                <a:ea typeface="+mn-ea"/>
                <a:cs typeface="+mn-cs"/>
              </a:rPr>
              <a:t> way to request support. It allows you to submit a ticket that goes straight to the CSIS Client Services team for prompt handling</a:t>
            </a:r>
          </a:p>
          <a:p>
            <a:endParaRPr lang="en-US" dirty="0"/>
          </a:p>
          <a:p>
            <a:r>
              <a:rPr lang="en-US" sz="1200" b="0" i="0" kern="1200" dirty="0">
                <a:solidFill>
                  <a:schemeClr val="tx1"/>
                </a:solidFill>
                <a:effectLst/>
                <a:latin typeface="+mn-lt"/>
                <a:ea typeface="+mn-ea"/>
                <a:cs typeface="+mn-cs"/>
              </a:rPr>
              <a:t>Support is also available via </a:t>
            </a:r>
            <a:r>
              <a:rPr lang="en-US" sz="1200" b="1" i="0" kern="1200" dirty="0">
                <a:solidFill>
                  <a:schemeClr val="tx1"/>
                </a:solidFill>
                <a:effectLst/>
                <a:latin typeface="+mn-lt"/>
                <a:ea typeface="+mn-ea"/>
                <a:cs typeface="+mn-cs"/>
              </a:rPr>
              <a:t>email</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phone</a:t>
            </a:r>
            <a:r>
              <a:rPr lang="en-US" sz="1200" b="0" i="0" kern="1200" dirty="0">
                <a:solidFill>
                  <a:schemeClr val="tx1"/>
                </a:solidFill>
                <a:effectLst/>
                <a:latin typeface="+mn-lt"/>
                <a:ea typeface="+mn-ea"/>
                <a:cs typeface="+mn-cs"/>
              </a:rPr>
              <a:t>. However, these methods are </a:t>
            </a:r>
            <a:r>
              <a:rPr lang="en-US" sz="1200" b="1" i="0" kern="1200" dirty="0">
                <a:solidFill>
                  <a:schemeClr val="tx1"/>
                </a:solidFill>
                <a:effectLst/>
                <a:latin typeface="+mn-lt"/>
                <a:ea typeface="+mn-ea"/>
                <a:cs typeface="+mn-cs"/>
              </a:rPr>
              <a:t>slower</a:t>
            </a:r>
            <a:r>
              <a:rPr lang="en-US" sz="1200" b="0" i="0" kern="1200" dirty="0">
                <a:solidFill>
                  <a:schemeClr val="tx1"/>
                </a:solidFill>
                <a:effectLst/>
                <a:latin typeface="+mn-lt"/>
                <a:ea typeface="+mn-ea"/>
                <a:cs typeface="+mn-cs"/>
              </a:rPr>
              <a:t> than using the web form. Messages sent by email or left as voicemails are transcribed into tickets and processed in the same system as web form submissions, which can take longer.</a:t>
            </a:r>
            <a:endParaRPr lang="en-US" dirty="0"/>
          </a:p>
          <a:p>
            <a:endParaRPr lang="en-US" dirty="0"/>
          </a:p>
          <a:p>
            <a:r>
              <a:rPr lang="en-US" dirty="0"/>
              <a:t>Stay Connected </a:t>
            </a:r>
          </a:p>
          <a:p>
            <a:r>
              <a:rPr lang="en-US" sz="1200" b="0" i="0" kern="1200" dirty="0">
                <a:solidFill>
                  <a:schemeClr val="tx1"/>
                </a:solidFill>
                <a:effectLst/>
                <a:latin typeface="+mn-lt"/>
                <a:ea typeface="+mn-ea"/>
                <a:cs typeface="+mn-cs"/>
              </a:rPr>
              <a:t>We encourage you to </a:t>
            </a:r>
            <a:r>
              <a:rPr lang="en-US" sz="1200" b="1" i="0" kern="1200" dirty="0">
                <a:solidFill>
                  <a:schemeClr val="tx1"/>
                </a:solidFill>
                <a:effectLst/>
                <a:latin typeface="+mn-lt"/>
                <a:ea typeface="+mn-ea"/>
                <a:cs typeface="+mn-cs"/>
              </a:rPr>
              <a:t>sign up for the CSIS CALPADS listserv</a:t>
            </a:r>
            <a:r>
              <a:rPr lang="en-US" sz="1200" b="0" i="0" kern="1200" dirty="0">
                <a:solidFill>
                  <a:schemeClr val="tx1"/>
                </a:solidFill>
                <a:effectLst/>
                <a:latin typeface="+mn-lt"/>
                <a:ea typeface="+mn-ea"/>
                <a:cs typeface="+mn-cs"/>
              </a:rPr>
              <a:t>. This is a valuable resource where </a:t>
            </a:r>
            <a:r>
              <a:rPr lang="en-US" sz="1200" b="1" i="0" kern="1200" dirty="0">
                <a:solidFill>
                  <a:schemeClr val="tx1"/>
                </a:solidFill>
                <a:effectLst/>
                <a:latin typeface="+mn-lt"/>
                <a:ea typeface="+mn-ea"/>
                <a:cs typeface="+mn-cs"/>
              </a:rPr>
              <a:t>LEAs can collaborate</a:t>
            </a:r>
            <a:r>
              <a:rPr lang="en-US" sz="1200" b="0" i="0" kern="1200" dirty="0">
                <a:solidFill>
                  <a:schemeClr val="tx1"/>
                </a:solidFill>
                <a:effectLst/>
                <a:latin typeface="+mn-lt"/>
                <a:ea typeface="+mn-ea"/>
                <a:cs typeface="+mn-cs"/>
              </a:rPr>
              <a:t>, share insights, and receive support not only from each other but also from the </a:t>
            </a:r>
            <a:r>
              <a:rPr lang="en-US" sz="1200" b="1" i="0" kern="1200" dirty="0">
                <a:solidFill>
                  <a:schemeClr val="tx1"/>
                </a:solidFill>
                <a:effectLst/>
                <a:latin typeface="+mn-lt"/>
                <a:ea typeface="+mn-ea"/>
                <a:cs typeface="+mn-cs"/>
              </a:rPr>
              <a:t>CSIS Client Services team</a:t>
            </a:r>
            <a:r>
              <a:rPr lang="en-US" sz="1200" b="0" i="0" kern="1200" dirty="0">
                <a:solidFill>
                  <a:schemeClr val="tx1"/>
                </a:solidFill>
                <a:effectLst/>
                <a:latin typeface="+mn-lt"/>
                <a:ea typeface="+mn-ea"/>
                <a:cs typeface="+mn-cs"/>
              </a:rPr>
              <a:t> and the </a:t>
            </a:r>
            <a:r>
              <a:rPr lang="en-US" sz="1200" b="1" i="0" kern="1200" dirty="0">
                <a:solidFill>
                  <a:schemeClr val="tx1"/>
                </a:solidFill>
                <a:effectLst/>
                <a:latin typeface="+mn-lt"/>
                <a:ea typeface="+mn-ea"/>
                <a:cs typeface="+mn-cs"/>
              </a:rPr>
              <a:t>CDE</a:t>
            </a:r>
            <a:r>
              <a:rPr lang="en-US" sz="1200" b="0" i="0" kern="1200" dirty="0">
                <a:solidFill>
                  <a:schemeClr val="tx1"/>
                </a:solidFill>
                <a:effectLst/>
                <a:latin typeface="+mn-lt"/>
                <a:ea typeface="+mn-ea"/>
                <a:cs typeface="+mn-cs"/>
              </a:rPr>
              <a:t>—both of which actively participate in the </a:t>
            </a:r>
            <a:r>
              <a:rPr lang="en-US" sz="1200" b="0" i="0" kern="1200">
                <a:solidFill>
                  <a:schemeClr val="tx1"/>
                </a:solidFill>
                <a:effectLst/>
                <a:latin typeface="+mn-lt"/>
                <a:ea typeface="+mn-ea"/>
                <a:cs typeface="+mn-cs"/>
              </a:rPr>
              <a:t>listserv. It’s </a:t>
            </a:r>
            <a:r>
              <a:rPr lang="en-US" sz="1200" b="0" i="0" kern="1200" dirty="0">
                <a:solidFill>
                  <a:schemeClr val="tx1"/>
                </a:solidFill>
                <a:effectLst/>
                <a:latin typeface="+mn-lt"/>
                <a:ea typeface="+mn-ea"/>
                <a:cs typeface="+mn-cs"/>
              </a:rPr>
              <a:t>a great way to stay informed and ask questions</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2951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67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attending our live training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60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begin with our Overview of the Fall 1 submission. Here, we’ll provide general and background information</a:t>
            </a:r>
            <a:r>
              <a:rPr lang="en-US" baseline="0" dirty="0"/>
              <a:t> </a:t>
            </a:r>
            <a:r>
              <a:rPr lang="en-US" dirty="0"/>
              <a:t>related to the student profile and fall 1 data population, and </a:t>
            </a:r>
            <a:r>
              <a:rPr lang="en-US" baseline="0" dirty="0"/>
              <a:t>introducing key concepts related to the data submission.</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6400" y="696913"/>
            <a:ext cx="6197600" cy="34861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dirty="0">
              <a:latin typeface="Arial" panose="020B0604020202020204" pitchFamily="34" charset="0"/>
              <a:cs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8187C0-5DA1-4943-A0C3-854ADCC5A28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SSID Enrollment &amp; Maintenance Key Concepts &amp; Processes v1.0, September 1, 2015</a:t>
            </a:r>
          </a:p>
        </p:txBody>
      </p:sp>
    </p:spTree>
    <p:extLst>
      <p:ext uri="{BB962C8B-B14F-4D97-AF65-F5344CB8AC3E}">
        <p14:creationId xmlns:p14="http://schemas.microsoft.com/office/powerpoint/2010/main" val="226217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179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Fall 1, you will submit Student Profile records. Student profile records include Student enrollment (SENR), Student Information (SINF), Student English Language Acquisition (SELA), Student Programs (SPRG), as well as Special Education records types, including the Meetings (MEET) file, the Students with Disabilities status file (SWDS), the Plan file,  and the services file (SERV).</a:t>
            </a:r>
          </a:p>
          <a:p>
            <a:endParaRPr lang="en-US" b="1" i="1" dirty="0"/>
          </a:p>
          <a:p>
            <a:r>
              <a:rPr lang="en-US" b="0" i="0" dirty="0"/>
              <a:t>There are two main ways data is submitted to CALPADS.</a:t>
            </a:r>
          </a:p>
          <a:p>
            <a:r>
              <a:rPr lang="en-US" dirty="0"/>
              <a:t>SENR, SINF, SELA, and SPRG records are extracted from the local SIS and submitted either through batch file uploads or directly via online maintenance in CALPADS.  The four special education file types are submitted from your SEDS system to CALPADS via the API.  Your responsibility is to review any errors, validate the completeness and accuracy of the reports that rely on these files.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a:p>
        </p:txBody>
      </p:sp>
    </p:spTree>
    <p:extLst>
      <p:ext uri="{BB962C8B-B14F-4D97-AF65-F5344CB8AC3E}">
        <p14:creationId xmlns:p14="http://schemas.microsoft.com/office/powerpoint/2010/main" val="68761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581616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852110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154475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580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2940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3305442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8915387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045934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586956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5833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7890062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87700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32550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842638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31294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Session 730 CALPADS Update March 7, 2023</a:t>
            </a:r>
            <a:endParaRPr lang="en-US" noProof="0" dirty="0"/>
          </a:p>
        </p:txBody>
      </p:sp>
    </p:spTree>
    <p:extLst>
      <p:ext uri="{BB962C8B-B14F-4D97-AF65-F5344CB8AC3E}">
        <p14:creationId xmlns:p14="http://schemas.microsoft.com/office/powerpoint/2010/main" val="15656964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Session 730 CALPADS Update March 7,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387064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Session 730 CALPADS Update March 7,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1740012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0681125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81839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971112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San Joaquin COE CALPADS Fall 1 Preparation</a:t>
            </a:r>
          </a:p>
        </p:txBody>
      </p:sp>
    </p:spTree>
    <p:extLst>
      <p:ext uri="{BB962C8B-B14F-4D97-AF65-F5344CB8AC3E}">
        <p14:creationId xmlns:p14="http://schemas.microsoft.com/office/powerpoint/2010/main" val="10463699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San Joaquin COE CALPADS Fall 1 Preparation</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315222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438081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051552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855354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66854243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San Joaquin COE CALPADS Fall 1 Preparation</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7588940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80731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1734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San Joaquin COE CALPADS Fall 1 Preparation</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91695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897864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San Joaquin COE CALPADS Fall 1 Preparation</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194147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San Joaquin COE CALPADS Fall 1 Preparation</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7014189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286879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San Joaquin COE CALPADS Fall 1 Preparation</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8429185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7683554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96904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San Joaquin COE CALPADS Fall 1 Preparation</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845675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02419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v1.1 - 10/12/2022</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San Joaquin COE CALPADS Fall 1 Preparation</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118626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0922973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San Joaquin COE CALPADS Fall 1 Preparation</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531191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San Joaquin COE CALPADS Fall 1 Preparation</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79275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165509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San Joaquin COE CALPADS Fall 1 Preparation</a:t>
            </a:r>
          </a:p>
        </p:txBody>
      </p:sp>
    </p:spTree>
    <p:extLst>
      <p:ext uri="{BB962C8B-B14F-4D97-AF65-F5344CB8AC3E}">
        <p14:creationId xmlns:p14="http://schemas.microsoft.com/office/powerpoint/2010/main" val="26339778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San Joaquin COE CALPADS Fall 1 Preparation</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883081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San Joaquin COE CALPADS Fall 1 Preparation</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8959489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San Joaquin COE CALPADS Fall 1 Preparation</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894949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San Joaquin COE CALPADS Fall 1 Preparation</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628934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v1.1 - 10/12/2022</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v1.1 - 10/12/2022</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v1.1 - 10/12/2022</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v1.1 - 10/12/2022</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58473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80847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v1.1 - 10/12/2022</a:t>
            </a:r>
            <a:endParaRPr lang="en-US" noProof="0" dirty="0"/>
          </a:p>
        </p:txBody>
      </p:sp>
    </p:spTree>
    <p:extLst>
      <p:ext uri="{BB962C8B-B14F-4D97-AF65-F5344CB8AC3E}">
        <p14:creationId xmlns:p14="http://schemas.microsoft.com/office/powerpoint/2010/main" val="710250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374981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685997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02343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14440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698313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721220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1795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9174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835992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065686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79117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611661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84339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20972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55292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50413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50218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142529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178476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69359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27775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877897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2566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v1.1 - 10/12/2022</a:t>
            </a:r>
            <a:endParaRPr lang="en-US" noProof="0" dirty="0"/>
          </a:p>
        </p:txBody>
      </p:sp>
    </p:spTree>
    <p:extLst>
      <p:ext uri="{BB962C8B-B14F-4D97-AF65-F5344CB8AC3E}">
        <p14:creationId xmlns:p14="http://schemas.microsoft.com/office/powerpoint/2010/main" val="704313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6307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181657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349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03234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v1.1 - 10/12/2022</a:t>
            </a:r>
            <a:endParaRPr lang="en-US" noProof="0" dirty="0"/>
          </a:p>
        </p:txBody>
      </p:sp>
    </p:spTree>
    <p:extLst>
      <p:ext uri="{BB962C8B-B14F-4D97-AF65-F5344CB8AC3E}">
        <p14:creationId xmlns:p14="http://schemas.microsoft.com/office/powerpoint/2010/main" val="2567482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150398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95432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05005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67986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3030925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266096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48720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6476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43477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962826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00802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937034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86231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2888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680790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513654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44377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7089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49117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138390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6764516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1 Data Population-Live v1.1 - 10/12/2022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94435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32559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1 Data Population-Live v1.1 - 10/12/2022</a:t>
            </a:r>
            <a:endParaRPr lang="en-US" noProof="0" dirty="0"/>
          </a:p>
        </p:txBody>
      </p:sp>
    </p:spTree>
    <p:extLst>
      <p:ext uri="{BB962C8B-B14F-4D97-AF65-F5344CB8AC3E}">
        <p14:creationId xmlns:p14="http://schemas.microsoft.com/office/powerpoint/2010/main" val="256456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02994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1 Data Population-Live v1.1 - 10/12/2022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7457852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Fall 1 Data Population-Live v1.1 - 10/12/2022</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5547423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948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1 Data Population-Live v1.1 - 10/12/2022</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23395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Session 730 CALPADS Update March 7, 2023</a:t>
            </a:r>
            <a:endParaRPr lang="en-US" noProof="0" dirty="0"/>
          </a:p>
        </p:txBody>
      </p:sp>
    </p:spTree>
    <p:extLst>
      <p:ext uri="{BB962C8B-B14F-4D97-AF65-F5344CB8AC3E}">
        <p14:creationId xmlns:p14="http://schemas.microsoft.com/office/powerpoint/2010/main" val="3908295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Session 730 CALPADS Update March 7,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0349087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7502865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60682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5972697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011916601"/>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7901344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73145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Session 730 CALPADS Update March 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483200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3.sv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2.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image" Target="../media/image3.sv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image" Target="../media/image2.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image" Target="../media/image3.sv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2.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1.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34" Type="http://schemas.openxmlformats.org/officeDocument/2006/relationships/image" Target="../media/image2.png"/><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1.pn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theme" Target="../theme/theme5.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image" Target="../media/image3.svg"/><Relationship Id="rId8"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v1.1 - 10/12/2022</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v1.1 - 10/12/2022</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2394083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1 Data Population-Live v1.1 - 10/12/2022</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25953946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Session 730 CALPADS Update March 7,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3041343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San Joaquin COE CALPADS Fall 1 Preparation</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91808952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5.gif"/><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gi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4.sv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0.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documentation.calpads.org/Support/References" TargetMode="External"/><Relationship Id="rId3" Type="http://schemas.openxmlformats.org/officeDocument/2006/relationships/image" Target="../media/image90.png"/><Relationship Id="rId7" Type="http://schemas.openxmlformats.org/officeDocument/2006/relationships/image" Target="../media/image3.sv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91.jpg"/><Relationship Id="rId10" Type="http://schemas.openxmlformats.org/officeDocument/2006/relationships/image" Target="../media/image92.png"/><Relationship Id="rId4" Type="http://schemas.openxmlformats.org/officeDocument/2006/relationships/hyperlink" Target="https://www.youtube.com/channel/UCA9oRTiyVECCCzOxpmJheZw" TargetMode="External"/><Relationship Id="rId9" Type="http://schemas.openxmlformats.org/officeDocument/2006/relationships/hyperlink" Target="https://www.elpac.org/"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jp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1.png"/><Relationship Id="rId3" Type="http://schemas.openxmlformats.org/officeDocument/2006/relationships/image" Target="../media/image102.jpg"/><Relationship Id="rId7" Type="http://schemas.openxmlformats.org/officeDocument/2006/relationships/image" Target="../media/image106.svg"/><Relationship Id="rId12" Type="http://schemas.openxmlformats.org/officeDocument/2006/relationships/hyperlink" Target="https://csis.fcmat.org/"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 Id="rId14" Type="http://schemas.openxmlformats.org/officeDocument/2006/relationships/image" Target="../media/image112.sv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dirty="0">
                <a:solidFill>
                  <a:srgbClr val="FF715B"/>
                </a:solidFill>
              </a:rPr>
              <a:t>Fall 1 Data Population</a:t>
            </a:r>
            <a:br>
              <a:rPr lang="en-US" dirty="0"/>
            </a:br>
            <a:br>
              <a:rPr lang="en-US" dirty="0"/>
            </a:br>
            <a:r>
              <a:rPr lang="en-US" dirty="0">
                <a:solidFill>
                  <a:srgbClr val="555FAD"/>
                </a:solidFill>
              </a:rPr>
              <a:t>Live Training</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pPr>
              <a:spcBef>
                <a:spcPts val="0"/>
              </a:spcBef>
              <a:spcAft>
                <a:spcPts val="0"/>
              </a:spcAft>
            </a:pPr>
            <a:r>
              <a:rPr lang="en-US" dirty="0">
                <a:solidFill>
                  <a:schemeClr val="tx1">
                    <a:lumMod val="75000"/>
                    <a:lumOff val="25000"/>
                  </a:schemeClr>
                </a:solidFill>
              </a:rPr>
              <a:t>Student Profile</a:t>
            </a:r>
          </a:p>
          <a:p>
            <a:pPr>
              <a:spcBef>
                <a:spcPts val="0"/>
              </a:spcBef>
              <a:spcAft>
                <a:spcPts val="0"/>
              </a:spcAft>
            </a:pPr>
            <a:r>
              <a:rPr lang="en-US" dirty="0">
                <a:solidFill>
                  <a:schemeClr val="tx1">
                    <a:lumMod val="75000"/>
                    <a:lumOff val="25000"/>
                  </a:schemeClr>
                </a:solidFill>
              </a:rPr>
              <a:t>Batch File Submission</a:t>
            </a:r>
          </a:p>
          <a:p>
            <a:pPr>
              <a:spcBef>
                <a:spcPts val="0"/>
              </a:spcBef>
              <a:spcAft>
                <a:spcPts val="0"/>
              </a:spcAft>
            </a:pPr>
            <a:r>
              <a:rPr lang="en-US" dirty="0">
                <a:solidFill>
                  <a:schemeClr val="tx1">
                    <a:lumMod val="75000"/>
                    <a:lumOff val="25000"/>
                  </a:schemeClr>
                </a:solidFill>
              </a:rPr>
              <a:t>Error Validation</a:t>
            </a:r>
          </a:p>
          <a:p>
            <a:pPr>
              <a:spcBef>
                <a:spcPts val="0"/>
              </a:spcBef>
              <a:spcAft>
                <a:spcPts val="0"/>
              </a:spcAft>
            </a:pPr>
            <a:r>
              <a:rPr lang="en-US" dirty="0">
                <a:solidFill>
                  <a:schemeClr val="tx1">
                    <a:lumMod val="75000"/>
                    <a:lumOff val="25000"/>
                  </a:schemeClr>
                </a:solidFill>
              </a:rPr>
              <a:t>Online Maintenance</a:t>
            </a:r>
          </a:p>
          <a:p>
            <a:pPr>
              <a:spcBef>
                <a:spcPts val="0"/>
              </a:spcBef>
              <a:spcAft>
                <a:spcPts val="0"/>
              </a:spcAft>
            </a:pPr>
            <a:endParaRPr lang="en-US" dirty="0">
              <a:solidFill>
                <a:schemeClr val="tx1">
                  <a:lumMod val="75000"/>
                  <a:lumOff val="25000"/>
                </a:schemeClr>
              </a:solidFill>
            </a:endParaRP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146216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1727706-9137-4AE8-7685-4650B5068CE5}"/>
              </a:ext>
            </a:extLst>
          </p:cNvPr>
          <p:cNvGraphicFramePr/>
          <p:nvPr>
            <p:extLst>
              <p:ext uri="{D42A27DB-BD31-4B8C-83A1-F6EECF244321}">
                <p14:modId xmlns:p14="http://schemas.microsoft.com/office/powerpoint/2010/main" val="1872167044"/>
              </p:ext>
            </p:extLst>
          </p:nvPr>
        </p:nvGraphicFramePr>
        <p:xfrm>
          <a:off x="351105" y="716692"/>
          <a:ext cx="11105789" cy="542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38FDD1C-5618-5393-0BA8-835D5A88D7CA}"/>
              </a:ext>
            </a:extLst>
          </p:cNvPr>
          <p:cNvSpPr>
            <a:spLocks noGrp="1"/>
          </p:cNvSpPr>
          <p:nvPr>
            <p:ph type="title"/>
          </p:nvPr>
        </p:nvSpPr>
        <p:spPr>
          <a:xfrm>
            <a:off x="766171" y="397565"/>
            <a:ext cx="10515600" cy="848266"/>
          </a:xfrm>
        </p:spPr>
        <p:txBody>
          <a:bodyPr/>
          <a:lstStyle/>
          <a:p>
            <a:pPr algn="ctr"/>
            <a:r>
              <a:rPr lang="en-US" dirty="0"/>
              <a:t>Departments Involved</a:t>
            </a:r>
          </a:p>
        </p:txBody>
      </p:sp>
      <p:sp>
        <p:nvSpPr>
          <p:cNvPr id="4" name="TextBox 3">
            <a:extLst>
              <a:ext uri="{FF2B5EF4-FFF2-40B4-BE49-F238E27FC236}">
                <a16:creationId xmlns:a16="http://schemas.microsoft.com/office/drawing/2014/main" id="{DE7E18FE-059E-E106-1B60-7BFF2464A3AA}"/>
              </a:ext>
            </a:extLst>
          </p:cNvPr>
          <p:cNvSpPr txBox="1"/>
          <p:nvPr/>
        </p:nvSpPr>
        <p:spPr>
          <a:xfrm>
            <a:off x="3048000" y="284882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 </a:t>
            </a:r>
          </a:p>
        </p:txBody>
      </p:sp>
      <p:sp>
        <p:nvSpPr>
          <p:cNvPr id="5" name="Footer Placeholder 12">
            <a:extLst>
              <a:ext uri="{FF2B5EF4-FFF2-40B4-BE49-F238E27FC236}">
                <a16:creationId xmlns:a16="http://schemas.microsoft.com/office/drawing/2014/main" id="{B60E7E51-827B-9BE5-643F-5F58A672C28A}"/>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190626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rowing kid gif">
            <a:extLst>
              <a:ext uri="{FF2B5EF4-FFF2-40B4-BE49-F238E27FC236}">
                <a16:creationId xmlns:a16="http://schemas.microsoft.com/office/drawing/2014/main" id="{7A8DEBB2-D455-4181-A2A6-2DFADF3A20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81371"/>
            <a:ext cx="5229226" cy="39219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D55FE15-3412-4229-B79B-7548622BEBF0}"/>
              </a:ext>
            </a:extLst>
          </p:cNvPr>
          <p:cNvSpPr>
            <a:spLocks noGrp="1"/>
          </p:cNvSpPr>
          <p:nvPr>
            <p:ph type="sldNum" sz="quarter" idx="11"/>
          </p:nvPr>
        </p:nvSpPr>
        <p:spPr/>
        <p:txBody>
          <a:bodyPr/>
          <a:lstStyle/>
          <a:p>
            <a:fld id="{4B73C415-D670-4716-A5EC-CC4D52CA2BAC}" type="slidenum">
              <a:rPr lang="en-US" noProof="0" smtClean="0"/>
              <a:pPr/>
              <a:t>11</a:t>
            </a:fld>
            <a:endParaRPr lang="en-US" noProof="0"/>
          </a:p>
        </p:txBody>
      </p:sp>
      <p:sp>
        <p:nvSpPr>
          <p:cNvPr id="4" name="Rectangle 3">
            <a:extLst>
              <a:ext uri="{FF2B5EF4-FFF2-40B4-BE49-F238E27FC236}">
                <a16:creationId xmlns:a16="http://schemas.microsoft.com/office/drawing/2014/main" id="{D1BFB9E8-25ED-45C6-ACF3-C52E2C083C23}"/>
              </a:ext>
            </a:extLst>
          </p:cNvPr>
          <p:cNvSpPr/>
          <p:nvPr/>
        </p:nvSpPr>
        <p:spPr>
          <a:xfrm>
            <a:off x="5072063" y="2270776"/>
            <a:ext cx="6415088" cy="3477875"/>
          </a:xfrm>
          <a:prstGeom prst="rect">
            <a:avLst/>
          </a:prstGeom>
        </p:spPr>
        <p:txBody>
          <a:bodyPr wrap="square">
            <a:spAutoFit/>
          </a:bodyPr>
          <a:lstStyle/>
          <a:p>
            <a:pPr marL="266700" lvl="1" indent="0">
              <a:buNone/>
            </a:pPr>
            <a:endParaRPr lang="en-US" sz="2000"/>
          </a:p>
          <a:p>
            <a:pPr marL="285750" lvl="0" indent="-285750">
              <a:buFont typeface="Arial" panose="020B0604020202020204" pitchFamily="34" charset="0"/>
              <a:buChar char="•"/>
            </a:pPr>
            <a:r>
              <a:rPr lang="en-US" sz="2000"/>
              <a:t>Makes it easier to select the correct SSIDs for transferring students.</a:t>
            </a:r>
          </a:p>
          <a:p>
            <a:pPr marL="285750" lvl="0" indent="-285750">
              <a:buFont typeface="Arial" panose="020B0604020202020204" pitchFamily="34" charset="0"/>
              <a:buChar char="•"/>
            </a:pPr>
            <a:r>
              <a:rPr lang="en-US" sz="2000"/>
              <a:t>Ensures that LEAs have access to current data helping the LEAs place new students in appropriate programs.</a:t>
            </a:r>
          </a:p>
          <a:p>
            <a:pPr marL="285750" lvl="0" indent="-285750">
              <a:buFont typeface="Arial" panose="020B0604020202020204" pitchFamily="34" charset="0"/>
              <a:buChar char="•"/>
            </a:pPr>
            <a:r>
              <a:rPr lang="en-US" sz="2000"/>
              <a:t>Minimizes LEA workload during snapshot collection windows.</a:t>
            </a:r>
          </a:p>
          <a:p>
            <a:pPr marL="285750" lvl="0" indent="-285750">
              <a:buFont typeface="Arial" panose="020B0604020202020204" pitchFamily="34" charset="0"/>
              <a:buChar char="•"/>
            </a:pPr>
            <a:r>
              <a:rPr lang="en-US" sz="2000"/>
              <a:t>Ensures that the CALPADS ODS is up-to-date for assessment, state matching and accountability purposes.</a:t>
            </a:r>
          </a:p>
        </p:txBody>
      </p:sp>
      <p:sp>
        <p:nvSpPr>
          <p:cNvPr id="5" name="Title 1">
            <a:extLst>
              <a:ext uri="{FF2B5EF4-FFF2-40B4-BE49-F238E27FC236}">
                <a16:creationId xmlns:a16="http://schemas.microsoft.com/office/drawing/2014/main" id="{A855D964-CA64-4AF2-AE17-8F60485EF6D9}"/>
              </a:ext>
            </a:extLst>
          </p:cNvPr>
          <p:cNvSpPr txBox="1">
            <a:spLocks noGrp="1"/>
          </p:cNvSpPr>
          <p:nvPr>
            <p:ph type="title" idx="4294967295"/>
          </p:nvPr>
        </p:nvSpPr>
        <p:spPr>
          <a:xfrm>
            <a:off x="573881" y="320539"/>
            <a:ext cx="6984207" cy="431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150" normalizeH="0" baseline="0" noProof="0" dirty="0">
                <a:ln>
                  <a:noFill/>
                </a:ln>
                <a:solidFill>
                  <a:schemeClr val="tx1">
                    <a:lumMod val="75000"/>
                    <a:lumOff val="25000"/>
                  </a:schemeClr>
                </a:solidFill>
                <a:effectLst/>
                <a:uLnTx/>
                <a:uFillTx/>
                <a:ea typeface="+mj-ea"/>
                <a:cs typeface="+mj-cs"/>
              </a:rPr>
              <a:t>Ongoing Maintenance</a:t>
            </a:r>
          </a:p>
        </p:txBody>
      </p:sp>
      <p:sp>
        <p:nvSpPr>
          <p:cNvPr id="6" name="Rectangle 5">
            <a:extLst>
              <a:ext uri="{FF2B5EF4-FFF2-40B4-BE49-F238E27FC236}">
                <a16:creationId xmlns:a16="http://schemas.microsoft.com/office/drawing/2014/main" id="{C2CA3860-DFAB-423B-B02C-7A2DFBE7B811}"/>
              </a:ext>
            </a:extLst>
          </p:cNvPr>
          <p:cNvSpPr/>
          <p:nvPr/>
        </p:nvSpPr>
        <p:spPr>
          <a:xfrm>
            <a:off x="432000" y="1095290"/>
            <a:ext cx="10387013" cy="1200329"/>
          </a:xfrm>
          <a:prstGeom prst="rect">
            <a:avLst/>
          </a:prstGeom>
        </p:spPr>
        <p:txBody>
          <a:bodyPr wrap="square" lIns="91440" tIns="45720" rIns="91440" bIns="45720" anchor="t">
            <a:spAutoFit/>
          </a:bodyPr>
          <a:lstStyle/>
          <a:p>
            <a:pPr marL="266700" lvl="1"/>
            <a:r>
              <a:rPr lang="en-US" sz="2400"/>
              <a:t>Student data changes frequently and should be updated in CALPADS on an </a:t>
            </a:r>
            <a:r>
              <a:rPr lang="en-US" sz="2400" b="1"/>
              <a:t>ongoing basis</a:t>
            </a:r>
            <a:r>
              <a:rPr lang="en-US" sz="2400"/>
              <a:t>. Keeping student enrollment, demographic, information, and program eligibility data current in CALPADS:</a:t>
            </a:r>
            <a:endParaRPr lang="en-US" sz="2400" dirty="0"/>
          </a:p>
        </p:txBody>
      </p:sp>
      <p:sp>
        <p:nvSpPr>
          <p:cNvPr id="2" name="Footer Placeholder 12">
            <a:extLst>
              <a:ext uri="{FF2B5EF4-FFF2-40B4-BE49-F238E27FC236}">
                <a16:creationId xmlns:a16="http://schemas.microsoft.com/office/drawing/2014/main" id="{AF0C3FED-621A-2EF3-6DCE-8D0008503030}"/>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07148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AutoShape 2"/>
          <p:cNvSpPr>
            <a:spLocks noGrp="1" noChangeArrowheads="1"/>
          </p:cNvSpPr>
          <p:nvPr>
            <p:ph type="title"/>
          </p:nvPr>
        </p:nvSpPr>
        <p:spPr>
          <a:xfrm>
            <a:off x="432000" y="271968"/>
            <a:ext cx="6248400" cy="533400"/>
          </a:xfrm>
        </p:spPr>
        <p:txBody>
          <a:bodyPr/>
          <a:lstStyle/>
          <a:p>
            <a:pPr eaLnBrk="1" hangingPunct="1"/>
            <a:r>
              <a:rPr lang="en-US" altLang="en-US" b="1" dirty="0"/>
              <a:t>Key Concept</a:t>
            </a:r>
          </a:p>
        </p:txBody>
      </p:sp>
      <p:sp>
        <p:nvSpPr>
          <p:cNvPr id="3" name="Slide Number Placeholder 2">
            <a:extLst>
              <a:ext uri="{FF2B5EF4-FFF2-40B4-BE49-F238E27FC236}">
                <a16:creationId xmlns:a16="http://schemas.microsoft.com/office/drawing/2014/main" id="{215323FC-6425-484A-B5C4-A75B6519A63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 name="Group 3" descr="Animated Gif of a clock cycling through time.">
            <a:extLst>
              <a:ext uri="{FF2B5EF4-FFF2-40B4-BE49-F238E27FC236}">
                <a16:creationId xmlns:a16="http://schemas.microsoft.com/office/drawing/2014/main" id="{4EBFEC2D-C9C9-425A-BA5F-F1D919B75FB2}"/>
              </a:ext>
              <a:ext uri="{C183D7F6-B498-43B3-948B-1728B52AA6E4}">
                <adec:decorative xmlns:adec="http://schemas.microsoft.com/office/drawing/2017/decorative" val="0"/>
              </a:ext>
            </a:extLst>
          </p:cNvPr>
          <p:cNvGrpSpPr/>
          <p:nvPr/>
        </p:nvGrpSpPr>
        <p:grpSpPr>
          <a:xfrm>
            <a:off x="2295524" y="1224718"/>
            <a:ext cx="7600951" cy="5356939"/>
            <a:chOff x="6455842" y="824875"/>
            <a:chExt cx="6688837" cy="5356939"/>
          </a:xfrm>
        </p:grpSpPr>
        <p:sp>
          <p:nvSpPr>
            <p:cNvPr id="42" name="Rectangle: Diagonal Corners Rounded 41">
              <a:extLst>
                <a:ext uri="{FF2B5EF4-FFF2-40B4-BE49-F238E27FC236}">
                  <a16:creationId xmlns:a16="http://schemas.microsoft.com/office/drawing/2014/main" id="{9E5BFB85-7262-48EF-BCBC-C643077EB87A}"/>
                </a:ext>
              </a:extLst>
            </p:cNvPr>
            <p:cNvSpPr/>
            <p:nvPr/>
          </p:nvSpPr>
          <p:spPr bwMode="auto">
            <a:xfrm>
              <a:off x="6455842" y="4429214"/>
              <a:ext cx="6688837" cy="1752600"/>
            </a:xfrm>
            <a:prstGeom prst="round2DiagRect">
              <a:avLst/>
            </a:prstGeom>
            <a:no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outerShdw blurRad="50800" dist="38100" dir="2700000" algn="tl" rotWithShape="0">
                      <a:prstClr val="black">
                        <a:alpha val="40000"/>
                      </a:prstClr>
                    </a:outerShdw>
                  </a:effectLst>
                  <a:uLnTx/>
                  <a:uFillTx/>
                  <a:latin typeface="Arial" charset="0"/>
                  <a:ea typeface="+mn-ea"/>
                  <a:cs typeface="Arial" charset="0"/>
                </a:rPr>
                <a:t>How frequent should student data be maintained?</a:t>
              </a:r>
            </a:p>
          </p:txBody>
        </p:sp>
        <p:pic>
          <p:nvPicPr>
            <p:cNvPr id="3074" name="Picture 2" descr="Related image">
              <a:extLst>
                <a:ext uri="{FF2B5EF4-FFF2-40B4-BE49-F238E27FC236}">
                  <a16:creationId xmlns:a16="http://schemas.microsoft.com/office/drawing/2014/main" id="{1C03168C-C10D-4D10-8E53-B1DCBEF5A5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2552" y="824875"/>
              <a:ext cx="3467100" cy="3429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descr="Diagram of 3 factors that impact LEA reporting.&#10;Local Enrollment &#10;Local Reporting needs&#10;Assessments">
            <a:extLst>
              <a:ext uri="{FF2B5EF4-FFF2-40B4-BE49-F238E27FC236}">
                <a16:creationId xmlns:a16="http://schemas.microsoft.com/office/drawing/2014/main" id="{B3D993FF-1436-4C9F-8238-121CB4A2AA43}"/>
              </a:ext>
            </a:extLst>
          </p:cNvPr>
          <p:cNvGrpSpPr/>
          <p:nvPr/>
        </p:nvGrpSpPr>
        <p:grpSpPr>
          <a:xfrm>
            <a:off x="432000" y="820540"/>
            <a:ext cx="11039008" cy="5216920"/>
            <a:chOff x="1152992" y="3789947"/>
            <a:chExt cx="11039008" cy="5216920"/>
          </a:xfrm>
        </p:grpSpPr>
        <p:sp>
          <p:nvSpPr>
            <p:cNvPr id="8" name="Rectangle 7">
              <a:extLst>
                <a:ext uri="{FF2B5EF4-FFF2-40B4-BE49-F238E27FC236}">
                  <a16:creationId xmlns:a16="http://schemas.microsoft.com/office/drawing/2014/main" id="{5093B541-D7F3-4C0D-96EA-DBF5801CB629}"/>
                </a:ext>
              </a:extLst>
            </p:cNvPr>
            <p:cNvSpPr/>
            <p:nvPr/>
          </p:nvSpPr>
          <p:spPr>
            <a:xfrm>
              <a:off x="1152992" y="4500816"/>
              <a:ext cx="11039008" cy="4506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AF2DDCCF-DE42-4BDE-819F-540E86CB5437}"/>
                </a:ext>
              </a:extLst>
            </p:cNvPr>
            <p:cNvGrpSpPr/>
            <p:nvPr/>
          </p:nvGrpSpPr>
          <p:grpSpPr>
            <a:xfrm>
              <a:off x="1916066" y="3789947"/>
              <a:ext cx="10118815" cy="4967932"/>
              <a:chOff x="603450" y="1153490"/>
              <a:chExt cx="10118815" cy="4967932"/>
            </a:xfrm>
          </p:grpSpPr>
          <p:sp>
            <p:nvSpPr>
              <p:cNvPr id="6" name="Rectangle 5">
                <a:extLst>
                  <a:ext uri="{FF2B5EF4-FFF2-40B4-BE49-F238E27FC236}">
                    <a16:creationId xmlns:a16="http://schemas.microsoft.com/office/drawing/2014/main" id="{62C3400B-7080-4DE8-9B42-D12E5E35D0C2}"/>
                  </a:ext>
                </a:extLst>
              </p:cNvPr>
              <p:cNvSpPr/>
              <p:nvPr/>
            </p:nvSpPr>
            <p:spPr>
              <a:xfrm>
                <a:off x="1057275" y="1153490"/>
                <a:ext cx="9572625" cy="4944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C76A860B-C297-4179-A3E8-57000026BE06}"/>
                  </a:ext>
                </a:extLst>
              </p:cNvPr>
              <p:cNvGrpSpPr/>
              <p:nvPr/>
            </p:nvGrpSpPr>
            <p:grpSpPr>
              <a:xfrm>
                <a:off x="603450" y="1334056"/>
                <a:ext cx="10118815" cy="4787366"/>
                <a:chOff x="517843" y="1028923"/>
                <a:chExt cx="7414431" cy="4787366"/>
              </a:xfrm>
              <a:solidFill>
                <a:schemeClr val="bg1"/>
              </a:solidFill>
            </p:grpSpPr>
            <p:graphicFrame>
              <p:nvGraphicFramePr>
                <p:cNvPr id="43" name="Diagram 42">
                  <a:extLst>
                    <a:ext uri="{FF2B5EF4-FFF2-40B4-BE49-F238E27FC236}">
                      <a16:creationId xmlns:a16="http://schemas.microsoft.com/office/drawing/2014/main" id="{6BB954CC-FBEE-4D22-A7D1-BE001954B887}"/>
                    </a:ext>
                  </a:extLst>
                </p:cNvPr>
                <p:cNvGraphicFramePr/>
                <p:nvPr/>
              </p:nvGraphicFramePr>
              <p:xfrm>
                <a:off x="1617002" y="2237637"/>
                <a:ext cx="5694077" cy="3578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4" name="Rectangle 3">
                  <a:extLst>
                    <a:ext uri="{FF2B5EF4-FFF2-40B4-BE49-F238E27FC236}">
                      <a16:creationId xmlns:a16="http://schemas.microsoft.com/office/drawing/2014/main" id="{0F14BD33-8EC9-433F-BCCC-3E4E789B0DE0}"/>
                    </a:ext>
                  </a:extLst>
                </p:cNvPr>
                <p:cNvSpPr txBox="1">
                  <a:spLocks noChangeArrowheads="1"/>
                </p:cNvSpPr>
                <p:nvPr/>
              </p:nvSpPr>
              <p:spPr bwMode="auto">
                <a:xfrm>
                  <a:off x="517843" y="1028923"/>
                  <a:ext cx="7414431" cy="9647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prstClr val="black"/>
                    </a:buClr>
                    <a:buSzPct val="75000"/>
                    <a:buFont typeface="Wingdings" panose="05000000000000000000" pitchFamily="2" charset="2"/>
                    <a:buNone/>
                    <a:tabLst/>
                    <a:defRPr/>
                  </a:pPr>
                  <a:r>
                    <a:rPr kumimoji="0" lang="en-US" altLang="en-US" sz="2600" b="0"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ahoma"/>
                      <a:ea typeface="+mn-ea"/>
                      <a:cs typeface="+mn-cs"/>
                    </a:rPr>
                    <a:t>There are several Factors that impact how often an LEA maintains student data</a:t>
                  </a:r>
                </a:p>
              </p:txBody>
            </p:sp>
          </p:grpSp>
        </p:grpSp>
      </p:grpSp>
      <p:sp>
        <p:nvSpPr>
          <p:cNvPr id="2" name="Footer Placeholder 12">
            <a:extLst>
              <a:ext uri="{FF2B5EF4-FFF2-40B4-BE49-F238E27FC236}">
                <a16:creationId xmlns:a16="http://schemas.microsoft.com/office/drawing/2014/main" id="{2E4F60BA-C076-42F2-AC1F-EBBB806480C4}"/>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756928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p:txBody>
          <a:bodyPr/>
          <a:lstStyle/>
          <a:p>
            <a:r>
              <a:rPr lang="en-US" b="1" dirty="0"/>
              <a:t>Fall 1 Data Reporting Survival Kit</a:t>
            </a:r>
          </a:p>
        </p:txBody>
      </p:sp>
      <p:sp>
        <p:nvSpPr>
          <p:cNvPr id="4" name="Slide Number Placeholder 3">
            <a:extLst>
              <a:ext uri="{FF2B5EF4-FFF2-40B4-BE49-F238E27FC236}">
                <a16:creationId xmlns:a16="http://schemas.microsoft.com/office/drawing/2014/main" id="{620099E5-DE93-4E9D-9158-ED2F595D3407}"/>
              </a:ext>
            </a:extLst>
          </p:cNvPr>
          <p:cNvSpPr>
            <a:spLocks noGrp="1"/>
          </p:cNvSpPr>
          <p:nvPr>
            <p:ph type="sldNum" sz="quarter" idx="11"/>
          </p:nvPr>
        </p:nvSpPr>
        <p:spPr/>
        <p:txBody>
          <a:bodyPr/>
          <a:lstStyle/>
          <a:p>
            <a:fld id="{4B73C415-D670-4716-A5EC-CC4D52CA2BAC}" type="slidenum">
              <a:rPr lang="en-US" smtClean="0"/>
              <a:pPr/>
              <a:t>13</a:t>
            </a:fld>
            <a:endParaRPr lang="en-US"/>
          </a:p>
        </p:txBody>
      </p:sp>
      <p:pic>
        <p:nvPicPr>
          <p:cNvPr id="24" name="Picture 23">
            <a:extLst>
              <a:ext uri="{FF2B5EF4-FFF2-40B4-BE49-F238E27FC236}">
                <a16:creationId xmlns:a16="http://schemas.microsoft.com/office/drawing/2014/main" id="{F6F80018-5078-4C1C-AF9D-C175C383AB62}"/>
              </a:ext>
            </a:extLst>
          </p:cNvPr>
          <p:cNvPicPr>
            <a:picLocks noChangeAspect="1"/>
          </p:cNvPicPr>
          <p:nvPr/>
        </p:nvPicPr>
        <p:blipFill>
          <a:blip r:embed="rId3"/>
          <a:stretch>
            <a:fillRect/>
          </a:stretch>
        </p:blipFill>
        <p:spPr>
          <a:xfrm>
            <a:off x="5135417" y="961491"/>
            <a:ext cx="3705834" cy="2841139"/>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A42747A8-A5F9-4D6E-AF22-A441F72C87D5}"/>
              </a:ext>
            </a:extLst>
          </p:cNvPr>
          <p:cNvPicPr>
            <a:picLocks noChangeAspect="1"/>
          </p:cNvPicPr>
          <p:nvPr/>
        </p:nvPicPr>
        <p:blipFill>
          <a:blip r:embed="rId4"/>
          <a:stretch>
            <a:fillRect/>
          </a:stretch>
        </p:blipFill>
        <p:spPr>
          <a:xfrm>
            <a:off x="6988334" y="2797859"/>
            <a:ext cx="4306364" cy="3098650"/>
          </a:xfrm>
          <a:prstGeom prst="rect">
            <a:avLst/>
          </a:prstGeom>
          <a:ln>
            <a:noFill/>
          </a:ln>
          <a:effectLst>
            <a:outerShdw blurRad="292100" dist="139700" dir="2700000" algn="tl" rotWithShape="0">
              <a:srgbClr val="333333">
                <a:alpha val="65000"/>
              </a:srgbClr>
            </a:outerShdw>
          </a:effectLst>
        </p:spPr>
      </p:pic>
      <p:sp>
        <p:nvSpPr>
          <p:cNvPr id="2" name="Footer Placeholder 12">
            <a:extLst>
              <a:ext uri="{FF2B5EF4-FFF2-40B4-BE49-F238E27FC236}">
                <a16:creationId xmlns:a16="http://schemas.microsoft.com/office/drawing/2014/main" id="{AA981CFD-FB7D-317F-D5AC-82373FC75040}"/>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pic>
        <p:nvPicPr>
          <p:cNvPr id="3" name="Picture 2">
            <a:extLst>
              <a:ext uri="{FF2B5EF4-FFF2-40B4-BE49-F238E27FC236}">
                <a16:creationId xmlns:a16="http://schemas.microsoft.com/office/drawing/2014/main" id="{1C5E0A9B-B1C5-B827-9CE3-1BE7946DE622}"/>
              </a:ext>
            </a:extLst>
          </p:cNvPr>
          <p:cNvPicPr>
            <a:picLocks noChangeAspect="1"/>
          </p:cNvPicPr>
          <p:nvPr/>
        </p:nvPicPr>
        <p:blipFill>
          <a:blip r:embed="rId5"/>
          <a:stretch>
            <a:fillRect/>
          </a:stretch>
        </p:blipFill>
        <p:spPr>
          <a:xfrm>
            <a:off x="804345" y="956502"/>
            <a:ext cx="4189923" cy="2477488"/>
          </a:xfrm>
          <a:prstGeom prst="rect">
            <a:avLst/>
          </a:prstGeom>
        </p:spPr>
      </p:pic>
      <p:pic>
        <p:nvPicPr>
          <p:cNvPr id="9" name="Picture 8">
            <a:extLst>
              <a:ext uri="{FF2B5EF4-FFF2-40B4-BE49-F238E27FC236}">
                <a16:creationId xmlns:a16="http://schemas.microsoft.com/office/drawing/2014/main" id="{45AE8162-D403-E01A-C10D-427EF199657D}"/>
              </a:ext>
            </a:extLst>
          </p:cNvPr>
          <p:cNvPicPr>
            <a:picLocks noChangeAspect="1"/>
          </p:cNvPicPr>
          <p:nvPr/>
        </p:nvPicPr>
        <p:blipFill>
          <a:blip r:embed="rId6"/>
          <a:stretch>
            <a:fillRect/>
          </a:stretch>
        </p:blipFill>
        <p:spPr>
          <a:xfrm>
            <a:off x="825229" y="3157538"/>
            <a:ext cx="5806594" cy="2941774"/>
          </a:xfrm>
          <a:prstGeom prst="rect">
            <a:avLst/>
          </a:prstGeom>
        </p:spPr>
      </p:pic>
    </p:spTree>
    <p:extLst>
      <p:ext uri="{BB962C8B-B14F-4D97-AF65-F5344CB8AC3E}">
        <p14:creationId xmlns:p14="http://schemas.microsoft.com/office/powerpoint/2010/main" val="3325435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28369" y="0"/>
            <a:ext cx="11763631"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File Key Details</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srgbClr val="FCFCFC"/>
                </a:solidFill>
                <a:effectLst/>
                <a:uLnTx/>
                <a:uFillTx/>
                <a:latin typeface="Tahoma"/>
                <a:ea typeface="+mn-ea"/>
                <a:cs typeface="+mn-cs"/>
              </a:rPr>
              <a:t>General Discussion of each file type </a:t>
            </a:r>
          </a:p>
        </p:txBody>
      </p:sp>
      <p:pic>
        <p:nvPicPr>
          <p:cNvPr id="14" name="Graphic 13" descr="Magnifying glass">
            <a:extLst>
              <a:ext uri="{FF2B5EF4-FFF2-40B4-BE49-F238E27FC236}">
                <a16:creationId xmlns:a16="http://schemas.microsoft.com/office/drawing/2014/main" id="{2F00F43C-8590-4940-92E2-54340ABD38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89600" y="3902902"/>
            <a:ext cx="914400" cy="914400"/>
          </a:xfrm>
          <a:prstGeom prst="rect">
            <a:avLst/>
          </a:prstGeom>
        </p:spPr>
      </p:pic>
      <p:sp>
        <p:nvSpPr>
          <p:cNvPr id="4" name="TextBox 3">
            <a:extLst>
              <a:ext uri="{FF2B5EF4-FFF2-40B4-BE49-F238E27FC236}">
                <a16:creationId xmlns:a16="http://schemas.microsoft.com/office/drawing/2014/main" id="{FFCE5F81-55B2-DE4C-0661-B51FCDB6E055}"/>
              </a:ext>
            </a:extLst>
          </p:cNvPr>
          <p:cNvSpPr txBox="1"/>
          <p:nvPr/>
        </p:nvSpPr>
        <p:spPr>
          <a:xfrm>
            <a:off x="428369" y="6444289"/>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22981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Picture of students in a classroom.">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32312"/>
            <a:ext cx="6406950" cy="4271299"/>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p:txBody>
          <a:bodyPr/>
          <a:lstStyle/>
          <a:p>
            <a:r>
              <a:rPr lang="en-US"/>
              <a:t>SSID Enrollment</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r>
              <a:rPr lang="en-US" dirty="0"/>
              <a:t>Discussion of the SSID enrollment process. </a:t>
            </a:r>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15</a:t>
            </a:fld>
            <a:endParaRPr lang="en-US"/>
          </a:p>
        </p:txBody>
      </p:sp>
      <p:sp>
        <p:nvSpPr>
          <p:cNvPr id="5" name="Rectangle 4">
            <a:extLst>
              <a:ext uri="{FF2B5EF4-FFF2-40B4-BE49-F238E27FC236}">
                <a16:creationId xmlns:a16="http://schemas.microsoft.com/office/drawing/2014/main" id="{ECA4980E-6CAA-44EE-AD22-51CA8AF0B05E}"/>
              </a:ext>
            </a:extLst>
          </p:cNvPr>
          <p:cNvSpPr/>
          <p:nvPr/>
        </p:nvSpPr>
        <p:spPr>
          <a:xfrm>
            <a:off x="1754292" y="544094"/>
            <a:ext cx="1771639" cy="400110"/>
          </a:xfrm>
          <a:prstGeom prst="rect">
            <a:avLst/>
          </a:prstGeom>
        </p:spPr>
        <p:txBody>
          <a:bodyPr wrap="none">
            <a:spAutoFit/>
          </a:bodyPr>
          <a:lstStyle/>
          <a:p>
            <a:r>
              <a:rPr lang="en-US" sz="2000" b="1">
                <a:solidFill>
                  <a:schemeClr val="accent1"/>
                </a:solidFill>
              </a:rPr>
              <a:t>KEY POINTS</a:t>
            </a:r>
          </a:p>
        </p:txBody>
      </p:sp>
      <p:sp>
        <p:nvSpPr>
          <p:cNvPr id="10" name="Rectangle 9">
            <a:extLst>
              <a:ext uri="{FF2B5EF4-FFF2-40B4-BE49-F238E27FC236}">
                <a16:creationId xmlns:a16="http://schemas.microsoft.com/office/drawing/2014/main" id="{08FE780E-ED6E-4DA0-B609-9539DA481AE4}"/>
              </a:ext>
            </a:extLst>
          </p:cNvPr>
          <p:cNvSpPr/>
          <p:nvPr/>
        </p:nvSpPr>
        <p:spPr bwMode="auto">
          <a:xfrm>
            <a:off x="335916" y="1282123"/>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r>
              <a:rPr lang="en-US" sz="1400" dirty="0"/>
              <a:t>The student enrollment data is required to obtain SSIDs, enroll or exit students, update students’ grade levels in CALPADS and inclusion for CAASP, LCAP testing</a:t>
            </a:r>
          </a:p>
          <a:p>
            <a:pPr algn="l"/>
            <a:endParaRPr lang="en-US" dirty="0"/>
          </a:p>
          <a:p>
            <a:r>
              <a:rPr lang="en-US" b="1" dirty="0">
                <a:solidFill>
                  <a:srgbClr val="FF745F"/>
                </a:solidFill>
              </a:rPr>
              <a:t>SENR enrollments are used to:</a:t>
            </a:r>
          </a:p>
          <a:p>
            <a:endParaRPr lang="en-US" b="1" dirty="0">
              <a:solidFill>
                <a:srgbClr val="FF745F"/>
              </a:solidFill>
            </a:endParaRPr>
          </a:p>
          <a:p>
            <a:pPr marL="342900" indent="-342900" algn="l">
              <a:buFont typeface="Arial" panose="020B0604020202020204" pitchFamily="34" charset="0"/>
              <a:buChar char="•"/>
            </a:pPr>
            <a:r>
              <a:rPr lang="en-US" sz="1400" dirty="0"/>
              <a:t>Establishes ownership of a students record in CALPADS</a:t>
            </a:r>
          </a:p>
          <a:p>
            <a:pPr marL="342900" indent="-342900" algn="l">
              <a:buFont typeface="Arial" panose="020B0604020202020204" pitchFamily="34" charset="0"/>
              <a:buChar char="•"/>
            </a:pPr>
            <a:r>
              <a:rPr lang="en-US" sz="1400" dirty="0"/>
              <a:t>Determines Cohort inclusion and cumulative enrollment</a:t>
            </a:r>
          </a:p>
          <a:p>
            <a:pPr marL="342900" indent="-342900" algn="l">
              <a:buFont typeface="Arial" panose="020B0604020202020204" pitchFamily="34" charset="0"/>
              <a:buChar char="•"/>
            </a:pPr>
            <a:r>
              <a:rPr lang="en-US" sz="1400" dirty="0"/>
              <a:t>Designate district of geographic residence, transfer reason and enrollment status</a:t>
            </a:r>
          </a:p>
          <a:p>
            <a:pPr algn="l"/>
            <a:endParaRPr lang="en-US" dirty="0"/>
          </a:p>
          <a:p>
            <a:r>
              <a:rPr lang="en-US" b="1" dirty="0">
                <a:solidFill>
                  <a:srgbClr val="FF745F"/>
                </a:solidFill>
              </a:rPr>
              <a:t>SENR Exits are used to </a:t>
            </a:r>
          </a:p>
          <a:p>
            <a:endParaRPr lang="en-US" b="1" dirty="0">
              <a:solidFill>
                <a:srgbClr val="FF745F"/>
              </a:solidFill>
            </a:endParaRPr>
          </a:p>
          <a:p>
            <a:pPr marL="342900" indent="-342900" algn="l">
              <a:buFont typeface="Arial" panose="020B0604020202020204" pitchFamily="34" charset="0"/>
              <a:buChar char="•"/>
            </a:pPr>
            <a:r>
              <a:rPr lang="en-US" sz="1400" dirty="0"/>
              <a:t>Report graduate, dropouts and completers</a:t>
            </a:r>
          </a:p>
          <a:p>
            <a:pPr marL="342900" indent="-342900" algn="l">
              <a:buFont typeface="Arial" panose="020B0604020202020204" pitchFamily="34" charset="0"/>
              <a:buChar char="•"/>
            </a:pPr>
            <a:r>
              <a:rPr lang="en-US" sz="1400" dirty="0"/>
              <a:t>Denote returning, transfer and matriculating students</a:t>
            </a:r>
          </a:p>
          <a:p>
            <a:pPr marL="342900" indent="-342900" algn="l">
              <a:buFont typeface="Arial" panose="020B0604020202020204" pitchFamily="34" charset="0"/>
              <a:buChar char="•"/>
            </a:pPr>
            <a:r>
              <a:rPr lang="en-US" sz="1400" dirty="0"/>
              <a:t>Indicate postsecondary transition, graduation and program completion</a:t>
            </a:r>
          </a:p>
          <a:p>
            <a:endParaRPr lang="en-US" dirty="0"/>
          </a:p>
          <a:p>
            <a:br>
              <a:rPr lang="en-US" dirty="0"/>
            </a:br>
            <a:endParaRPr lang="en-US" dirty="0"/>
          </a:p>
          <a:p>
            <a:endParaRPr lang="en-US" sz="1200" dirty="0"/>
          </a:p>
          <a:p>
            <a:endParaRPr lang="en-US" sz="1200" dirty="0"/>
          </a:p>
          <a:p>
            <a:r>
              <a:rPr lang="en-US" sz="1200" dirty="0"/>
              <a:t>Fall 1 Data Population-Live v1 –  September 3, 2025</a:t>
            </a:r>
            <a:endParaRPr kumimoji="0" lang="en-US" sz="12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57648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36B7-DF77-44B3-8EE0-47BDEAFAADC0}"/>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400" dirty="0">
                <a:solidFill>
                  <a:schemeClr val="tx1"/>
                </a:solidFill>
              </a:rPr>
              <a:t>What is Ownership?</a:t>
            </a:r>
          </a:p>
        </p:txBody>
      </p:sp>
      <p:sp>
        <p:nvSpPr>
          <p:cNvPr id="3" name="Content Placeholder 2">
            <a:extLst>
              <a:ext uri="{FF2B5EF4-FFF2-40B4-BE49-F238E27FC236}">
                <a16:creationId xmlns:a16="http://schemas.microsoft.com/office/drawing/2014/main" id="{88B02262-C6FD-4854-8F1B-A42011E7A52D}"/>
              </a:ext>
            </a:extLst>
          </p:cNvPr>
          <p:cNvSpPr>
            <a:spLocks noGrp="1"/>
          </p:cNvSpPr>
          <p:nvPr>
            <p:ph idx="1"/>
          </p:nvPr>
        </p:nvSpPr>
        <p:spPr>
          <a:xfrm>
            <a:off x="762000" y="2279018"/>
            <a:ext cx="5314543" cy="2064382"/>
          </a:xfrm>
        </p:spPr>
        <p:txBody>
          <a:bodyPr vert="horz" lIns="91440" tIns="45720" rIns="91440" bIns="45720" rtlCol="0" anchor="t">
            <a:normAutofit/>
          </a:bodyPr>
          <a:lstStyle/>
          <a:p>
            <a:pPr marL="0" indent="0">
              <a:lnSpc>
                <a:spcPct val="90000"/>
              </a:lnSpc>
              <a:buNone/>
            </a:pPr>
            <a:r>
              <a:rPr lang="en-US" sz="2400">
                <a:solidFill>
                  <a:schemeClr val="accent1"/>
                </a:solidFill>
              </a:rPr>
              <a:t>Ownership of an SSID allows the LEA to submit and update records related to a student’s profile during the enrollment period</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of a golden key representing idea.">
            <a:extLst>
              <a:ext uri="{FF2B5EF4-FFF2-40B4-BE49-F238E27FC236}">
                <a16:creationId xmlns:a16="http://schemas.microsoft.com/office/drawing/2014/main" id="{EB70B148-D386-49C7-A56A-1E1A9648EF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7939" y="-2008"/>
            <a:ext cx="5834062" cy="611020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5BDFCAB-0AB4-4DC0-A456-CE73AA0B6D72}"/>
              </a:ext>
            </a:extLst>
          </p:cNvPr>
          <p:cNvSpPr>
            <a:spLocks noGrp="1"/>
          </p:cNvSpPr>
          <p:nvPr>
            <p:ph type="sldNum" sz="quarter" idx="11"/>
          </p:nvPr>
        </p:nvSpPr>
        <p:spPr>
          <a:noFill/>
        </p:spPr>
        <p:txBody>
          <a:bodyPr/>
          <a:lstStyle/>
          <a:p>
            <a:fld id="{4B73C415-D670-4716-A5EC-CC4D52CA2BAC}" type="slidenum">
              <a:rPr lang="en-US" noProof="0" smtClean="0">
                <a:solidFill>
                  <a:schemeClr val="bg1"/>
                </a:solidFill>
              </a:rPr>
              <a:pPr/>
              <a:t>16</a:t>
            </a:fld>
            <a:endParaRPr lang="en-US" noProof="0" dirty="0">
              <a:solidFill>
                <a:schemeClr val="bg1"/>
              </a:solidFill>
            </a:endParaRPr>
          </a:p>
        </p:txBody>
      </p:sp>
      <p:sp>
        <p:nvSpPr>
          <p:cNvPr id="6" name="Footer Placeholder 12">
            <a:extLst>
              <a:ext uri="{FF2B5EF4-FFF2-40B4-BE49-F238E27FC236}">
                <a16:creationId xmlns:a16="http://schemas.microsoft.com/office/drawing/2014/main" id="{14F30E9F-1BF9-70E1-5FDE-4BD69B80CD6E}"/>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1 Data Population-Live v1 –  September 3, 2025</a:t>
            </a:r>
          </a:p>
        </p:txBody>
      </p:sp>
    </p:spTree>
    <p:extLst>
      <p:ext uri="{BB962C8B-B14F-4D97-AF65-F5344CB8AC3E}">
        <p14:creationId xmlns:p14="http://schemas.microsoft.com/office/powerpoint/2010/main" val="211561742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Image of several professional people cartoon caricatures.">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0"/>
            <a:ext cx="6406950" cy="4112619"/>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a:xfrm>
            <a:off x="5658103" y="3981451"/>
            <a:ext cx="5749987" cy="1343026"/>
          </a:xfrm>
        </p:spPr>
        <p:txBody>
          <a:bodyPr/>
          <a:lstStyle/>
          <a:p>
            <a:r>
              <a:rPr lang="en-US"/>
              <a:t>Student Information</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r>
              <a:rPr lang="en-US"/>
              <a:t>Discussion of the SINF reporting process. </a:t>
            </a:r>
          </a:p>
          <a:p>
            <a:endParaRPr lang="en-US"/>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17</a:t>
            </a:fld>
            <a:endParaRPr lang="en-US"/>
          </a:p>
        </p:txBody>
      </p:sp>
      <p:sp>
        <p:nvSpPr>
          <p:cNvPr id="8" name="Rectangle 7">
            <a:extLst>
              <a:ext uri="{FF2B5EF4-FFF2-40B4-BE49-F238E27FC236}">
                <a16:creationId xmlns:a16="http://schemas.microsoft.com/office/drawing/2014/main" id="{690E59AC-FD08-493D-81C0-8250E93B282A}"/>
              </a:ext>
            </a:extLst>
          </p:cNvPr>
          <p:cNvSpPr/>
          <p:nvPr/>
        </p:nvSpPr>
        <p:spPr>
          <a:xfrm>
            <a:off x="1754292" y="544094"/>
            <a:ext cx="1771639" cy="400110"/>
          </a:xfrm>
          <a:prstGeom prst="rect">
            <a:avLst/>
          </a:prstGeom>
        </p:spPr>
        <p:txBody>
          <a:bodyPr wrap="none">
            <a:spAutoFit/>
          </a:bodyPr>
          <a:lstStyle/>
          <a:p>
            <a:r>
              <a:rPr lang="en-US" sz="2000" b="1" dirty="0">
                <a:solidFill>
                  <a:schemeClr val="accent1"/>
                </a:solidFill>
              </a:rPr>
              <a:t>KEY POINTS</a:t>
            </a:r>
          </a:p>
        </p:txBody>
      </p:sp>
      <p:sp>
        <p:nvSpPr>
          <p:cNvPr id="10" name="Rectangle 9">
            <a:extLst>
              <a:ext uri="{FF2B5EF4-FFF2-40B4-BE49-F238E27FC236}">
                <a16:creationId xmlns:a16="http://schemas.microsoft.com/office/drawing/2014/main" id="{2CDFFC5A-2A41-47D8-B5EB-835392656C71}"/>
              </a:ext>
            </a:extLst>
          </p:cNvPr>
          <p:cNvSpPr/>
          <p:nvPr/>
        </p:nvSpPr>
        <p:spPr bwMode="auto">
          <a:xfrm>
            <a:off x="335916" y="1083762"/>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dirty="0"/>
              <a:t>The </a:t>
            </a:r>
            <a:r>
              <a:rPr lang="en-US" sz="1400" b="1" dirty="0"/>
              <a:t>student information</a:t>
            </a:r>
            <a:r>
              <a:rPr lang="en-US" sz="1400" dirty="0"/>
              <a:t> data is required for all students. Student information is comprised of demographics and address data. These records should be updated with school enrollment changes or when changes or corrections are required</a:t>
            </a:r>
          </a:p>
          <a:p>
            <a:pPr algn="l"/>
            <a:endParaRPr lang="en-US" dirty="0"/>
          </a:p>
          <a:p>
            <a:r>
              <a:rPr lang="en-US" b="1" dirty="0">
                <a:solidFill>
                  <a:srgbClr val="FF745F"/>
                </a:solidFill>
              </a:rPr>
              <a:t>SINF records are used to:</a:t>
            </a:r>
          </a:p>
          <a:p>
            <a:endParaRPr lang="en-US" b="1" dirty="0">
              <a:solidFill>
                <a:srgbClr val="FF745F"/>
              </a:solidFill>
            </a:endParaRP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Indicate race &amp; ethnicity</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Indicate Student Legal and Preferred Name</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Update gender change</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Update address history</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Identify students for state matching</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Determine Title 3 eligible immigrants</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Include students in the Socio-economically disadvantage subgroup</a:t>
            </a:r>
          </a:p>
          <a:p>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a:p>
            <a:br>
              <a:rPr lang="en-US" dirty="0"/>
            </a:br>
            <a:endParaRPr kumimoji="0" lang="en-US" b="0" i="0" u="none" strike="noStrike" cap="none" normalizeH="0" baseline="0" dirty="0">
              <a:ln>
                <a:noFill/>
              </a:ln>
              <a:solidFill>
                <a:schemeClr val="tx1"/>
              </a:solidFill>
              <a:effectLst/>
              <a:latin typeface="Arial" charset="0"/>
              <a:cs typeface="Arial" charset="0"/>
            </a:endParaRPr>
          </a:p>
        </p:txBody>
      </p:sp>
      <p:sp>
        <p:nvSpPr>
          <p:cNvPr id="5" name="TextBox 4">
            <a:extLst>
              <a:ext uri="{FF2B5EF4-FFF2-40B4-BE49-F238E27FC236}">
                <a16:creationId xmlns:a16="http://schemas.microsoft.com/office/drawing/2014/main" id="{40D2A64E-478A-765A-1D7A-837D491BFDD9}"/>
              </a:ext>
            </a:extLst>
          </p:cNvPr>
          <p:cNvSpPr txBox="1"/>
          <p:nvPr/>
        </p:nvSpPr>
        <p:spPr>
          <a:xfrm>
            <a:off x="335916" y="6437463"/>
            <a:ext cx="5204534"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826487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C22D-F74A-4E2B-8788-1F80D8DB211A}"/>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sz="3100">
                <a:solidFill>
                  <a:schemeClr val="tx1"/>
                </a:solidFill>
              </a:rPr>
              <a:t>Students Demographics are important, how are they used in CALPADS and outside of CALPADS?</a:t>
            </a:r>
          </a:p>
        </p:txBody>
      </p:sp>
      <p:sp>
        <p:nvSpPr>
          <p:cNvPr id="12" name="Rectangle 11">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B19E61-670A-4C4B-9FB6-527DD1A0FB07}"/>
              </a:ext>
            </a:extLst>
          </p:cNvPr>
          <p:cNvSpPr/>
          <p:nvPr/>
        </p:nvSpPr>
        <p:spPr>
          <a:xfrm>
            <a:off x="1234856" y="2532842"/>
            <a:ext cx="6096000" cy="3477875"/>
          </a:xfrm>
          <a:prstGeom prst="rect">
            <a:avLst/>
          </a:prstGeom>
        </p:spPr>
        <p:txBody>
          <a:bodyPr>
            <a:spAutoFit/>
          </a:bodyPr>
          <a:lstStyle/>
          <a:p>
            <a:pPr lvl="0"/>
            <a:r>
              <a:rPr lang="en-US" sz="2000" b="1" dirty="0"/>
              <a:t>Within CALPADS:</a:t>
            </a:r>
          </a:p>
          <a:p>
            <a:pPr marL="800100" lvl="1" indent="-342900">
              <a:buFont typeface="Arial" panose="020B0604020202020204" pitchFamily="34" charset="0"/>
              <a:buChar char="•"/>
            </a:pPr>
            <a:r>
              <a:rPr lang="en-US" sz="2000" dirty="0"/>
              <a:t>Student demographics identify students for subgroup categories (socio-economic </a:t>
            </a:r>
            <a:r>
              <a:rPr lang="en-US" sz="2000" dirty="0" err="1"/>
              <a:t>disadv</a:t>
            </a:r>
            <a:r>
              <a:rPr lang="en-US" sz="2000" dirty="0"/>
              <a:t>, Title 3 eligible </a:t>
            </a:r>
            <a:r>
              <a:rPr lang="en-US" sz="2000" dirty="0" err="1"/>
              <a:t>imm</a:t>
            </a:r>
            <a:r>
              <a:rPr lang="en-US" sz="2000" dirty="0"/>
              <a:t>, CTE non-</a:t>
            </a:r>
            <a:r>
              <a:rPr lang="en-US" sz="2000" dirty="0" err="1"/>
              <a:t>tradion</a:t>
            </a:r>
            <a:r>
              <a:rPr lang="en-US" sz="2000" dirty="0"/>
              <a:t> gender)</a:t>
            </a:r>
          </a:p>
          <a:p>
            <a:pPr lvl="1"/>
            <a:endParaRPr lang="en-US" sz="2000" dirty="0"/>
          </a:p>
          <a:p>
            <a:pPr lvl="1"/>
            <a:r>
              <a:rPr lang="en-US" sz="2000" b="1" dirty="0"/>
              <a:t>Outside of CALPADS</a:t>
            </a:r>
          </a:p>
          <a:p>
            <a:pPr marL="1257300" lvl="2" indent="-342900">
              <a:buFont typeface="Arial" panose="020B0604020202020204" pitchFamily="34" charset="0"/>
              <a:buChar char="•"/>
            </a:pPr>
            <a:r>
              <a:rPr lang="en-US" sz="2000" dirty="0"/>
              <a:t>Student demographics are used in accountability analysis</a:t>
            </a:r>
          </a:p>
          <a:p>
            <a:pPr marL="1257300" lvl="2" indent="-342900">
              <a:buFont typeface="Arial" panose="020B0604020202020204" pitchFamily="34" charset="0"/>
              <a:buChar char="•"/>
            </a:pPr>
            <a:r>
              <a:rPr lang="en-US" sz="2000" dirty="0"/>
              <a:t>Student demographics are used for State level matching (direct certification, foster youth)</a:t>
            </a:r>
          </a:p>
        </p:txBody>
      </p:sp>
      <p:pic>
        <p:nvPicPr>
          <p:cNvPr id="10" name="Picture 9" descr="Image of two silhouettes and a cycle of change.">
            <a:extLst>
              <a:ext uri="{FF2B5EF4-FFF2-40B4-BE49-F238E27FC236}">
                <a16:creationId xmlns:a16="http://schemas.microsoft.com/office/drawing/2014/main" id="{3E17C8B5-A97A-47C2-BC28-3D69E00ED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538" y="2204208"/>
            <a:ext cx="4047228" cy="4047228"/>
          </a:xfrm>
          <a:prstGeom prst="rect">
            <a:avLst/>
          </a:prstGeom>
        </p:spPr>
      </p:pic>
      <p:pic>
        <p:nvPicPr>
          <p:cNvPr id="3" name="Picture 2" descr="Picture of students holding hands, representing different demographics.">
            <a:extLst>
              <a:ext uri="{FF2B5EF4-FFF2-40B4-BE49-F238E27FC236}">
                <a16:creationId xmlns:a16="http://schemas.microsoft.com/office/drawing/2014/main" id="{1594A717-A0FD-483E-8B1C-8881CAF7612B}"/>
              </a:ext>
            </a:extLst>
          </p:cNvPr>
          <p:cNvPicPr>
            <a:picLocks noChangeAspect="1"/>
          </p:cNvPicPr>
          <p:nvPr/>
        </p:nvPicPr>
        <p:blipFill>
          <a:blip r:embed="rId4"/>
          <a:stretch>
            <a:fillRect/>
          </a:stretch>
        </p:blipFill>
        <p:spPr>
          <a:xfrm>
            <a:off x="1303799" y="2138058"/>
            <a:ext cx="9200401" cy="4049982"/>
          </a:xfrm>
          <a:prstGeom prst="rect">
            <a:avLst/>
          </a:prstGeom>
        </p:spPr>
      </p:pic>
      <p:sp>
        <p:nvSpPr>
          <p:cNvPr id="7" name="Slide Number Placeholder 6">
            <a:extLst>
              <a:ext uri="{FF2B5EF4-FFF2-40B4-BE49-F238E27FC236}">
                <a16:creationId xmlns:a16="http://schemas.microsoft.com/office/drawing/2014/main" id="{E20D23F1-AD9A-4E74-83E6-6E363291E45E}"/>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
        <p:nvSpPr>
          <p:cNvPr id="5" name="Footer Placeholder 12">
            <a:extLst>
              <a:ext uri="{FF2B5EF4-FFF2-40B4-BE49-F238E27FC236}">
                <a16:creationId xmlns:a16="http://schemas.microsoft.com/office/drawing/2014/main" id="{9BD5D02E-1942-789B-73E9-0F99FF533A25}"/>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96591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Several photographs featuring groups of students representing student programs.">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55680"/>
            <a:ext cx="6406950" cy="4224563"/>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p:txBody>
          <a:bodyPr/>
          <a:lstStyle/>
          <a:p>
            <a:r>
              <a:rPr lang="en-US" dirty="0"/>
              <a:t>Student Programs</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r>
              <a:rPr lang="en-US" dirty="0"/>
              <a:t>The following are the programs collected in Fall 1. </a:t>
            </a:r>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19</a:t>
            </a:fld>
            <a:endParaRPr lang="en-US"/>
          </a:p>
        </p:txBody>
      </p:sp>
      <p:sp>
        <p:nvSpPr>
          <p:cNvPr id="8" name="Rectangle 7">
            <a:extLst>
              <a:ext uri="{FF2B5EF4-FFF2-40B4-BE49-F238E27FC236}">
                <a16:creationId xmlns:a16="http://schemas.microsoft.com/office/drawing/2014/main" id="{83E9AB60-4217-400B-9B16-9A2D9ADF4564}"/>
              </a:ext>
            </a:extLst>
          </p:cNvPr>
          <p:cNvSpPr/>
          <p:nvPr/>
        </p:nvSpPr>
        <p:spPr>
          <a:xfrm>
            <a:off x="1754292" y="544094"/>
            <a:ext cx="1771639" cy="400110"/>
          </a:xfrm>
          <a:prstGeom prst="rect">
            <a:avLst/>
          </a:prstGeom>
        </p:spPr>
        <p:txBody>
          <a:bodyPr wrap="none">
            <a:spAutoFit/>
          </a:bodyPr>
          <a:lstStyle/>
          <a:p>
            <a:r>
              <a:rPr lang="en-US" sz="2000" b="1" dirty="0">
                <a:solidFill>
                  <a:schemeClr val="accent1"/>
                </a:solidFill>
              </a:rPr>
              <a:t>KEY POINTS</a:t>
            </a:r>
          </a:p>
        </p:txBody>
      </p:sp>
      <p:sp>
        <p:nvSpPr>
          <p:cNvPr id="9" name="Rectangle 8">
            <a:extLst>
              <a:ext uri="{FF2B5EF4-FFF2-40B4-BE49-F238E27FC236}">
                <a16:creationId xmlns:a16="http://schemas.microsoft.com/office/drawing/2014/main" id="{F359B6F9-A99A-424E-B684-30CD12ABDA52}"/>
              </a:ext>
            </a:extLst>
          </p:cNvPr>
          <p:cNvSpPr/>
          <p:nvPr/>
        </p:nvSpPr>
        <p:spPr bwMode="auto">
          <a:xfrm>
            <a:off x="335916" y="1282123"/>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t>The student program data reports students’ eligibility for specific state and federal programs. These data are used to identify students’ in accountability subgroups.</a:t>
            </a:r>
          </a:p>
          <a:p>
            <a:endParaRPr lang="en-US" sz="1400" dirty="0"/>
          </a:p>
          <a:p>
            <a:r>
              <a:rPr lang="en-US" b="1" dirty="0">
                <a:solidFill>
                  <a:srgbClr val="FF745F"/>
                </a:solidFill>
              </a:rPr>
              <a:t>SPRG eligibility records are used to:</a:t>
            </a:r>
          </a:p>
          <a:p>
            <a:endParaRPr lang="en-US" b="1" dirty="0">
              <a:solidFill>
                <a:srgbClr val="FF745F"/>
              </a:solidFill>
            </a:endParaRPr>
          </a:p>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Identify student eligibility in federal and state programs and accountability subgroups</a:t>
            </a:r>
          </a:p>
          <a:p>
            <a:pPr marL="285750" indent="-285750">
              <a:buFont typeface="Arial" panose="020B0604020202020204" pitchFamily="34" charset="0"/>
              <a:buChar char="•"/>
            </a:pPr>
            <a:r>
              <a:rPr lang="en-US" sz="1600" dirty="0"/>
              <a:t>Report EL Instructional strategies </a:t>
            </a:r>
            <a:endParaRPr lang="en-US" sz="16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dirty="0">
                <a:ea typeface="Calibri" panose="020F0502020204030204" pitchFamily="34" charset="0"/>
                <a:cs typeface="Times New Roman" panose="02020603050405020304" pitchFamily="18" charset="0"/>
              </a:rPr>
              <a:t>Include students in the economically disadvantage subgroup</a:t>
            </a:r>
          </a:p>
          <a:p>
            <a:pPr algn="just"/>
            <a:endParaRPr lang="en-US" dirty="0">
              <a:ea typeface="Calibri" panose="020F0502020204030204" pitchFamily="34" charset="0"/>
              <a:cs typeface="Times New Roman" panose="02020603050405020304" pitchFamily="18" charset="0"/>
            </a:endParaRPr>
          </a:p>
          <a:p>
            <a:endParaRPr lang="en-US" dirty="0"/>
          </a:p>
          <a:p>
            <a:br>
              <a:rPr lang="en-US" dirty="0"/>
            </a:br>
            <a:endParaRPr kumimoji="0" lang="en-US" b="0" i="0" u="none" strike="noStrike" cap="none" normalizeH="0" baseline="0" dirty="0">
              <a:ln>
                <a:noFill/>
              </a:ln>
              <a:solidFill>
                <a:schemeClr val="tx1"/>
              </a:solidFill>
              <a:effectLst/>
              <a:latin typeface="Arial" charset="0"/>
              <a:cs typeface="Arial" charset="0"/>
            </a:endParaRPr>
          </a:p>
        </p:txBody>
      </p:sp>
      <p:sp>
        <p:nvSpPr>
          <p:cNvPr id="6" name="TextBox 5">
            <a:extLst>
              <a:ext uri="{FF2B5EF4-FFF2-40B4-BE49-F238E27FC236}">
                <a16:creationId xmlns:a16="http://schemas.microsoft.com/office/drawing/2014/main" id="{82C0FFE1-BCB2-6065-9344-5FAB27087621}"/>
              </a:ext>
            </a:extLst>
          </p:cNvPr>
          <p:cNvSpPr txBox="1"/>
          <p:nvPr/>
        </p:nvSpPr>
        <p:spPr>
          <a:xfrm>
            <a:off x="0" y="653539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61154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7585" y="426046"/>
            <a:ext cx="11214415" cy="587156"/>
          </a:xfrm>
        </p:spPr>
        <p:txBody>
          <a:bodyPr/>
          <a:lstStyle/>
          <a:p>
            <a:r>
              <a:rPr lang="en-US" dirty="0"/>
              <a:t>Target Audience</a:t>
            </a:r>
          </a:p>
        </p:txBody>
      </p:sp>
      <p:grpSp>
        <p:nvGrpSpPr>
          <p:cNvPr id="2" name="Group 1" descr="picture of three professionals reviewing a documents representing the data coordinators.">
            <a:extLst>
              <a:ext uri="{FF2B5EF4-FFF2-40B4-BE49-F238E27FC236}">
                <a16:creationId xmlns:a16="http://schemas.microsoft.com/office/drawing/2014/main" id="{116EF5E1-30A4-42B7-9C26-F9E399F2A0CF}"/>
              </a:ext>
            </a:extLst>
          </p:cNvPr>
          <p:cNvGrpSpPr/>
          <p:nvPr/>
        </p:nvGrpSpPr>
        <p:grpSpPr>
          <a:xfrm>
            <a:off x="6631579" y="1668667"/>
            <a:ext cx="4497142" cy="4045085"/>
            <a:chOff x="988161" y="1496928"/>
            <a:chExt cx="4497142" cy="4045085"/>
          </a:xfrm>
        </p:grpSpPr>
        <p:sp>
          <p:nvSpPr>
            <p:cNvPr id="9" name="TextBox 8"/>
            <p:cNvSpPr txBox="1">
              <a:spLocks noChangeArrowheads="1"/>
            </p:cNvSpPr>
            <p:nvPr/>
          </p:nvSpPr>
          <p:spPr bwMode="auto">
            <a:xfrm>
              <a:off x="1616785" y="5080348"/>
              <a:ext cx="30027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Data Coordinators</a:t>
              </a:r>
            </a:p>
          </p:txBody>
        </p:sp>
        <p:pic>
          <p:nvPicPr>
            <p:cNvPr id="12" name="Picture 11">
              <a:extLst>
                <a:ext uri="{FF2B5EF4-FFF2-40B4-BE49-F238E27FC236}">
                  <a16:creationId xmlns:a16="http://schemas.microsoft.com/office/drawing/2014/main" id="{4570D59E-2E2F-E941-A1FE-B4118F07B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61" y="1496928"/>
              <a:ext cx="4497142" cy="3472058"/>
            </a:xfrm>
            <a:prstGeom prst="rect">
              <a:avLst/>
            </a:prstGeom>
          </p:spPr>
        </p:pic>
      </p:grpSp>
      <p:grpSp>
        <p:nvGrpSpPr>
          <p:cNvPr id="4" name="Group 3" descr="two co-workers discussing a topic in front of a whiteboard representing folks new to CALPADS.">
            <a:extLst>
              <a:ext uri="{FF2B5EF4-FFF2-40B4-BE49-F238E27FC236}">
                <a16:creationId xmlns:a16="http://schemas.microsoft.com/office/drawing/2014/main" id="{CE8C05FE-9176-4588-BEE9-F3189963F935}"/>
              </a:ext>
            </a:extLst>
          </p:cNvPr>
          <p:cNvGrpSpPr/>
          <p:nvPr/>
        </p:nvGrpSpPr>
        <p:grpSpPr>
          <a:xfrm>
            <a:off x="997529" y="1664813"/>
            <a:ext cx="4987950" cy="4048939"/>
            <a:chOff x="6336146" y="1492900"/>
            <a:chExt cx="4987950" cy="4048939"/>
          </a:xfrm>
        </p:grpSpPr>
        <p:grpSp>
          <p:nvGrpSpPr>
            <p:cNvPr id="6" name="Group 5">
              <a:extLst>
                <a:ext uri="{FF2B5EF4-FFF2-40B4-BE49-F238E27FC236}">
                  <a16:creationId xmlns:a16="http://schemas.microsoft.com/office/drawing/2014/main" id="{ED6C9829-209B-4063-89DE-1D80A950688F}"/>
                </a:ext>
              </a:extLst>
            </p:cNvPr>
            <p:cNvGrpSpPr/>
            <p:nvPr/>
          </p:nvGrpSpPr>
          <p:grpSpPr>
            <a:xfrm>
              <a:off x="6873681" y="4835603"/>
              <a:ext cx="3912880" cy="706236"/>
              <a:chOff x="6122511" y="4663098"/>
              <a:chExt cx="3883792" cy="703722"/>
            </a:xfrm>
          </p:grpSpPr>
          <p:sp>
            <p:nvSpPr>
              <p:cNvPr id="8" name="TextBox 8"/>
              <p:cNvSpPr txBox="1">
                <a:spLocks noChangeArrowheads="1"/>
              </p:cNvSpPr>
              <p:nvPr/>
            </p:nvSpPr>
            <p:spPr bwMode="auto">
              <a:xfrm>
                <a:off x="6354367" y="4906798"/>
                <a:ext cx="3420079" cy="46002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latin typeface="+mn-lt"/>
                  </a:rPr>
                  <a:t>New to CALPADS</a:t>
                </a:r>
              </a:p>
            </p:txBody>
          </p:sp>
          <p:sp>
            <p:nvSpPr>
              <p:cNvPr id="5" name="Rectangle 4">
                <a:extLst>
                  <a:ext uri="{FF2B5EF4-FFF2-40B4-BE49-F238E27FC236}">
                    <a16:creationId xmlns:a16="http://schemas.microsoft.com/office/drawing/2014/main" id="{FCA23631-E1D1-422F-A71C-EF0B0E818BE3}"/>
                  </a:ext>
                </a:extLst>
              </p:cNvPr>
              <p:cNvSpPr/>
              <p:nvPr/>
            </p:nvSpPr>
            <p:spPr>
              <a:xfrm>
                <a:off x="6122511" y="4663098"/>
                <a:ext cx="3883792"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22D7BC1D-3A0F-6845-8A8F-779CC13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46" y="1492900"/>
              <a:ext cx="4987950" cy="3464990"/>
            </a:xfrm>
            <a:prstGeom prst="rect">
              <a:avLst/>
            </a:prstGeom>
          </p:spPr>
        </p:pic>
      </p:grpSp>
      <p:sp>
        <p:nvSpPr>
          <p:cNvPr id="14" name="Slide Number Placeholder 13"/>
          <p:cNvSpPr>
            <a:spLocks noGrp="1"/>
          </p:cNvSpPr>
          <p:nvPr>
            <p:ph type="sldNum" sz="quarter" idx="11"/>
          </p:nvPr>
        </p:nvSpPr>
        <p:spPr/>
        <p:txBody>
          <a:bodyPr/>
          <a:lstStyle/>
          <a:p>
            <a:fld id="{84E91884-CAC6-40C5-8951-05CEBB3430F4}" type="slidenum">
              <a:rPr lang="en-US" smtClean="0"/>
              <a:pPr/>
              <a:t>2</a:t>
            </a:fld>
            <a:endParaRPr lang="en-US" dirty="0"/>
          </a:p>
        </p:txBody>
      </p:sp>
      <p:sp>
        <p:nvSpPr>
          <p:cNvPr id="7" name="Footer Placeholder 12">
            <a:extLst>
              <a:ext uri="{FF2B5EF4-FFF2-40B4-BE49-F238E27FC236}">
                <a16:creationId xmlns:a16="http://schemas.microsoft.com/office/drawing/2014/main" id="{CFA72AAD-50F7-5887-12A0-8D8EE6702DF1}"/>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75515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61168"/>
            <a:ext cx="11340000" cy="432000"/>
          </a:xfrm>
        </p:spPr>
        <p:txBody>
          <a:bodyPr/>
          <a:lstStyle/>
          <a:p>
            <a:r>
              <a:rPr lang="en-US" dirty="0"/>
              <a:t>Data Collected</a:t>
            </a:r>
          </a:p>
        </p:txBody>
      </p:sp>
      <p:graphicFrame>
        <p:nvGraphicFramePr>
          <p:cNvPr id="15" name="Table 14">
            <a:extLst>
              <a:ext uri="{FF2B5EF4-FFF2-40B4-BE49-F238E27FC236}">
                <a16:creationId xmlns:a16="http://schemas.microsoft.com/office/drawing/2014/main" id="{840F6A1E-CA48-4458-9F5A-2787672E7AB8}"/>
              </a:ext>
            </a:extLst>
          </p:cNvPr>
          <p:cNvGraphicFramePr>
            <a:graphicFrameLocks noGrp="1"/>
          </p:cNvGraphicFramePr>
          <p:nvPr>
            <p:extLst>
              <p:ext uri="{D42A27DB-BD31-4B8C-83A1-F6EECF244321}">
                <p14:modId xmlns:p14="http://schemas.microsoft.com/office/powerpoint/2010/main" val="821013522"/>
              </p:ext>
            </p:extLst>
          </p:nvPr>
        </p:nvGraphicFramePr>
        <p:xfrm>
          <a:off x="504959" y="1340626"/>
          <a:ext cx="3603287" cy="2972126"/>
        </p:xfrm>
        <a:graphic>
          <a:graphicData uri="http://schemas.openxmlformats.org/drawingml/2006/table">
            <a:tbl>
              <a:tblPr firstRow="1" bandRow="1">
                <a:tableStyleId>{21E4AEA4-8DFA-4A89-87EB-49C32662AFE0}</a:tableStyleId>
              </a:tblPr>
              <a:tblGrid>
                <a:gridCol w="701061">
                  <a:extLst>
                    <a:ext uri="{9D8B030D-6E8A-4147-A177-3AD203B41FA5}">
                      <a16:colId xmlns:a16="http://schemas.microsoft.com/office/drawing/2014/main" val="20000"/>
                    </a:ext>
                  </a:extLst>
                </a:gridCol>
                <a:gridCol w="1832977">
                  <a:extLst>
                    <a:ext uri="{9D8B030D-6E8A-4147-A177-3AD203B41FA5}">
                      <a16:colId xmlns:a16="http://schemas.microsoft.com/office/drawing/2014/main" val="20001"/>
                    </a:ext>
                  </a:extLst>
                </a:gridCol>
                <a:gridCol w="1069249">
                  <a:extLst>
                    <a:ext uri="{9D8B030D-6E8A-4147-A177-3AD203B41FA5}">
                      <a16:colId xmlns:a16="http://schemas.microsoft.com/office/drawing/2014/main" val="20002"/>
                    </a:ext>
                  </a:extLst>
                </a:gridCol>
              </a:tblGrid>
              <a:tr h="444554">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444554">
                <a:tc>
                  <a:txBody>
                    <a:bodyPr/>
                    <a:lstStyle/>
                    <a:p>
                      <a:pPr lvl="0" algn="ctr"/>
                      <a:r>
                        <a:rPr lang="en-US" sz="1400" dirty="0"/>
                        <a:t>181</a:t>
                      </a:r>
                    </a:p>
                  </a:txBody>
                  <a:tcPr anchor="ctr"/>
                </a:tc>
                <a:tc>
                  <a:txBody>
                    <a:bodyPr/>
                    <a:lstStyle/>
                    <a:p>
                      <a:pPr lvl="0"/>
                      <a:r>
                        <a:rPr lang="en-US" sz="1400" baseline="0" dirty="0"/>
                        <a:t>Free Meal Program</a:t>
                      </a:r>
                      <a:endParaRPr lang="en-US" sz="1400" dirty="0"/>
                    </a:p>
                  </a:txBody>
                  <a:tcPr anchor="ctr"/>
                </a:tc>
                <a:tc>
                  <a:txBody>
                    <a:bodyPr/>
                    <a:lstStyle/>
                    <a:p>
                      <a:pPr lvl="0" algn="ctr"/>
                      <a:r>
                        <a:rPr lang="en-US" sz="1400" dirty="0"/>
                        <a:t>Federal</a:t>
                      </a:r>
                    </a:p>
                  </a:txBody>
                  <a:tcPr anchor="ctr"/>
                </a:tc>
                <a:extLst>
                  <a:ext uri="{0D108BD9-81ED-4DB2-BD59-A6C34878D82A}">
                    <a16:rowId xmlns:a16="http://schemas.microsoft.com/office/drawing/2014/main" val="10001"/>
                  </a:ext>
                </a:extLst>
              </a:tr>
              <a:tr h="444554">
                <a:tc>
                  <a:txBody>
                    <a:bodyPr/>
                    <a:lstStyle/>
                    <a:p>
                      <a:pPr lvl="0" algn="ctr"/>
                      <a:r>
                        <a:rPr lang="en-US" sz="1400" dirty="0"/>
                        <a:t>182</a:t>
                      </a:r>
                    </a:p>
                  </a:txBody>
                  <a:tcPr anchor="ctr"/>
                </a:tc>
                <a:tc>
                  <a:txBody>
                    <a:bodyPr/>
                    <a:lstStyle/>
                    <a:p>
                      <a:pPr lvl="0"/>
                      <a:r>
                        <a:rPr lang="en-US" sz="1400" baseline="0" dirty="0"/>
                        <a:t>Reduced-Priced Meal Program</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nchor="ctr"/>
                </a:tc>
                <a:extLst>
                  <a:ext uri="{0D108BD9-81ED-4DB2-BD59-A6C34878D82A}">
                    <a16:rowId xmlns:a16="http://schemas.microsoft.com/office/drawing/2014/main" val="10002"/>
                  </a:ext>
                </a:extLst>
              </a:tr>
              <a:tr h="675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127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Gifted and Talented Education (GATE)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nchor="ctr"/>
                </a:tc>
                <a:extLst>
                  <a:ext uri="{0D108BD9-81ED-4DB2-BD59-A6C34878D82A}">
                    <a16:rowId xmlns:a16="http://schemas.microsoft.com/office/drawing/2014/main" val="705502779"/>
                  </a:ext>
                </a:extLst>
              </a:tr>
              <a:tr h="4445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Homeless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nchor="ctr"/>
                </a:tc>
                <a:extLst>
                  <a:ext uri="{0D108BD9-81ED-4DB2-BD59-A6C34878D82A}">
                    <a16:rowId xmlns:a16="http://schemas.microsoft.com/office/drawing/2014/main" val="1989382044"/>
                  </a:ext>
                </a:extLst>
              </a:tr>
              <a:tr h="4445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Tribal Foster Youth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nchor="ctr"/>
                </a:tc>
                <a:extLst>
                  <a:ext uri="{0D108BD9-81ED-4DB2-BD59-A6C34878D82A}">
                    <a16:rowId xmlns:a16="http://schemas.microsoft.com/office/drawing/2014/main" val="2823455658"/>
                  </a:ext>
                </a:extLst>
              </a:tr>
            </a:tbl>
          </a:graphicData>
        </a:graphic>
      </p:graphicFrame>
      <p:graphicFrame>
        <p:nvGraphicFramePr>
          <p:cNvPr id="16" name="Table 15">
            <a:extLst>
              <a:ext uri="{FF2B5EF4-FFF2-40B4-BE49-F238E27FC236}">
                <a16:creationId xmlns:a16="http://schemas.microsoft.com/office/drawing/2014/main" id="{F47F2270-FD52-481E-B314-DC3A1C82F402}"/>
              </a:ext>
            </a:extLst>
          </p:cNvPr>
          <p:cNvGraphicFramePr>
            <a:graphicFrameLocks noGrp="1"/>
          </p:cNvGraphicFramePr>
          <p:nvPr>
            <p:extLst>
              <p:ext uri="{D42A27DB-BD31-4B8C-83A1-F6EECF244321}">
                <p14:modId xmlns:p14="http://schemas.microsoft.com/office/powerpoint/2010/main" val="4115967971"/>
              </p:ext>
            </p:extLst>
          </p:nvPr>
        </p:nvGraphicFramePr>
        <p:xfrm>
          <a:off x="8037672" y="1340626"/>
          <a:ext cx="3628035" cy="4398787"/>
        </p:xfrm>
        <a:graphic>
          <a:graphicData uri="http://schemas.openxmlformats.org/drawingml/2006/table">
            <a:tbl>
              <a:tblPr firstRow="1" bandRow="1">
                <a:tableStyleId>{F5AB1C69-6EDB-4FF4-983F-18BD219EF322}</a:tableStyleId>
              </a:tblPr>
              <a:tblGrid>
                <a:gridCol w="639418">
                  <a:extLst>
                    <a:ext uri="{9D8B030D-6E8A-4147-A177-3AD203B41FA5}">
                      <a16:colId xmlns:a16="http://schemas.microsoft.com/office/drawing/2014/main" val="20000"/>
                    </a:ext>
                  </a:extLst>
                </a:gridCol>
                <a:gridCol w="2156792">
                  <a:extLst>
                    <a:ext uri="{9D8B030D-6E8A-4147-A177-3AD203B41FA5}">
                      <a16:colId xmlns:a16="http://schemas.microsoft.com/office/drawing/2014/main" val="20001"/>
                    </a:ext>
                  </a:extLst>
                </a:gridCol>
                <a:gridCol w="831825">
                  <a:extLst>
                    <a:ext uri="{9D8B030D-6E8A-4147-A177-3AD203B41FA5}">
                      <a16:colId xmlns:a16="http://schemas.microsoft.com/office/drawing/2014/main" val="20002"/>
                    </a:ext>
                  </a:extLst>
                </a:gridCol>
              </a:tblGrid>
              <a:tr h="371390">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529496">
                <a:tc>
                  <a:txBody>
                    <a:bodyPr/>
                    <a:lstStyle/>
                    <a:p>
                      <a:pPr lvl="0" algn="ctr"/>
                      <a:r>
                        <a:rPr lang="en-US" sz="1400" dirty="0"/>
                        <a:t>122</a:t>
                      </a:r>
                    </a:p>
                  </a:txBody>
                  <a:tcPr/>
                </a:tc>
                <a:tc>
                  <a:txBody>
                    <a:bodyPr/>
                    <a:lstStyle/>
                    <a:p>
                      <a:pPr lvl="0"/>
                      <a:r>
                        <a:rPr lang="en-US" sz="1400" baseline="0" dirty="0"/>
                        <a:t>Title I Part A Basic Targeted</a:t>
                      </a:r>
                      <a:endParaRPr lang="en-US" sz="1400" dirty="0"/>
                    </a:p>
                  </a:txBody>
                  <a:tcPr/>
                </a:tc>
                <a:tc>
                  <a:txBody>
                    <a:bodyPr/>
                    <a:lstStyle/>
                    <a:p>
                      <a:pPr lvl="0" algn="ctr"/>
                      <a:r>
                        <a:rPr lang="en-US" sz="1400" dirty="0"/>
                        <a:t>Federal</a:t>
                      </a:r>
                    </a:p>
                  </a:txBody>
                  <a:tcPr/>
                </a:tc>
                <a:extLst>
                  <a:ext uri="{0D108BD9-81ED-4DB2-BD59-A6C34878D82A}">
                    <a16:rowId xmlns:a16="http://schemas.microsoft.com/office/drawing/2014/main" val="10001"/>
                  </a:ext>
                </a:extLst>
              </a:tr>
              <a:tr h="371390">
                <a:tc>
                  <a:txBody>
                    <a:bodyPr/>
                    <a:lstStyle/>
                    <a:p>
                      <a:pPr lvl="0" algn="ctr"/>
                      <a:r>
                        <a:rPr lang="en-US" sz="1400" dirty="0"/>
                        <a:t>174</a:t>
                      </a:r>
                    </a:p>
                  </a:txBody>
                  <a:tcPr/>
                </a:tc>
                <a:tc>
                  <a:txBody>
                    <a:bodyPr/>
                    <a:lstStyle/>
                    <a:p>
                      <a:pPr lvl="0"/>
                      <a:r>
                        <a:rPr lang="en-US" sz="1400" baseline="0" dirty="0"/>
                        <a:t>Title I Part A Neglected</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10002"/>
                  </a:ext>
                </a:extLst>
              </a:tr>
              <a:tr h="4191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Homeless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10003"/>
                  </a:ext>
                </a:extLst>
              </a:tr>
              <a:tr h="529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Armed Forces Family Member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Federal</a:t>
                      </a:r>
                    </a:p>
                  </a:txBody>
                  <a:tcPr/>
                </a:tc>
                <a:extLst>
                  <a:ext uri="{0D108BD9-81ED-4DB2-BD59-A6C34878D82A}">
                    <a16:rowId xmlns:a16="http://schemas.microsoft.com/office/drawing/2014/main" val="705502779"/>
                  </a:ext>
                </a:extLst>
              </a:tr>
              <a:tr h="529496">
                <a:tc>
                  <a:txBody>
                    <a:bodyPr/>
                    <a:lstStyle/>
                    <a:p>
                      <a:pPr lvl="0" algn="ctr"/>
                      <a:r>
                        <a:rPr lang="en-US" sz="1400" dirty="0"/>
                        <a:t>101</a:t>
                      </a:r>
                    </a:p>
                  </a:txBody>
                  <a:tcPr/>
                </a:tc>
                <a:tc>
                  <a:txBody>
                    <a:bodyPr/>
                    <a:lstStyle/>
                    <a:p>
                      <a:pPr lvl="0"/>
                      <a:r>
                        <a:rPr lang="en-US" sz="1400" dirty="0"/>
                        <a:t>504 Accommodation</a:t>
                      </a:r>
                      <a:r>
                        <a:rPr lang="en-US" sz="1400" baseline="0" dirty="0"/>
                        <a:t> Plan</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4"/>
                  </a:ext>
                </a:extLst>
              </a:tr>
              <a:tr h="371390">
                <a:tc>
                  <a:txBody>
                    <a:bodyPr/>
                    <a:lstStyle/>
                    <a:p>
                      <a:pPr lvl="0" algn="ctr"/>
                      <a:r>
                        <a:rPr lang="en-US" sz="1400" dirty="0"/>
                        <a:t>108</a:t>
                      </a:r>
                    </a:p>
                  </a:txBody>
                  <a:tcPr/>
                </a:tc>
                <a:tc>
                  <a:txBody>
                    <a:bodyPr/>
                    <a:lstStyle/>
                    <a:p>
                      <a:pPr lvl="0"/>
                      <a:r>
                        <a:rPr lang="en-US" sz="1400" dirty="0"/>
                        <a:t>Opportunity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5"/>
                  </a:ext>
                </a:extLst>
              </a:tr>
              <a:tr h="529496">
                <a:tc>
                  <a:txBody>
                    <a:bodyPr/>
                    <a:lstStyle/>
                    <a:p>
                      <a:pPr lvl="0" algn="ctr"/>
                      <a:r>
                        <a:rPr lang="en-US" sz="1400" dirty="0"/>
                        <a:t>113</a:t>
                      </a:r>
                    </a:p>
                  </a:txBody>
                  <a:tcPr/>
                </a:tc>
                <a:tc>
                  <a:txBody>
                    <a:bodyPr/>
                    <a:lstStyle/>
                    <a:p>
                      <a:pPr lvl="0"/>
                      <a:r>
                        <a:rPr lang="en-US" sz="1400" dirty="0"/>
                        <a:t>California Partnership Academy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6"/>
                  </a:ext>
                </a:extLst>
              </a:tr>
              <a:tr h="747524">
                <a:tc>
                  <a:txBody>
                    <a:bodyPr/>
                    <a:lstStyle/>
                    <a:p>
                      <a:pPr lvl="0" algn="ctr"/>
                      <a:r>
                        <a:rPr lang="en-US" sz="1400" dirty="0"/>
                        <a:t>162</a:t>
                      </a:r>
                    </a:p>
                  </a:txBody>
                  <a:tcPr/>
                </a:tc>
                <a:tc>
                  <a:txBody>
                    <a:bodyPr/>
                    <a:lstStyle/>
                    <a:p>
                      <a:pPr lvl="0"/>
                      <a:r>
                        <a:rPr lang="en-US" sz="1400" dirty="0"/>
                        <a:t>Pregnant</a:t>
                      </a:r>
                      <a:r>
                        <a:rPr lang="en-US" sz="1400" baseline="0" dirty="0"/>
                        <a:t> or Parenting Programs (formerly Cal-SAFE)</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State</a:t>
                      </a:r>
                    </a:p>
                  </a:txBody>
                  <a:tcPr/>
                </a:tc>
                <a:extLst>
                  <a:ext uri="{0D108BD9-81ED-4DB2-BD59-A6C34878D82A}">
                    <a16:rowId xmlns:a16="http://schemas.microsoft.com/office/drawing/2014/main" val="10007"/>
                  </a:ext>
                </a:extLst>
              </a:tr>
            </a:tbl>
          </a:graphicData>
        </a:graphic>
      </p:graphicFrame>
      <p:sp>
        <p:nvSpPr>
          <p:cNvPr id="18" name="TextBox 17">
            <a:extLst>
              <a:ext uri="{FF2B5EF4-FFF2-40B4-BE49-F238E27FC236}">
                <a16:creationId xmlns:a16="http://schemas.microsoft.com/office/drawing/2014/main" id="{459B3B4F-E010-417A-B0EB-F7EC8D104607}"/>
              </a:ext>
            </a:extLst>
          </p:cNvPr>
          <p:cNvSpPr txBox="1"/>
          <p:nvPr/>
        </p:nvSpPr>
        <p:spPr>
          <a:xfrm>
            <a:off x="504958" y="735495"/>
            <a:ext cx="74656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Collected in Fall 1</a:t>
            </a:r>
          </a:p>
        </p:txBody>
      </p:sp>
      <p:sp>
        <p:nvSpPr>
          <p:cNvPr id="19" name="TextBox 18">
            <a:extLst>
              <a:ext uri="{FF2B5EF4-FFF2-40B4-BE49-F238E27FC236}">
                <a16:creationId xmlns:a16="http://schemas.microsoft.com/office/drawing/2014/main" id="{C93FA5CA-D755-4781-B8E7-19E9BC12A081}"/>
              </a:ext>
            </a:extLst>
          </p:cNvPr>
          <p:cNvSpPr txBox="1"/>
          <p:nvPr/>
        </p:nvSpPr>
        <p:spPr>
          <a:xfrm>
            <a:off x="7818192" y="741659"/>
            <a:ext cx="40147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Collected in End of Year</a:t>
            </a:r>
          </a:p>
        </p:txBody>
      </p:sp>
      <p:sp>
        <p:nvSpPr>
          <p:cNvPr id="24" name="Rectangle 23">
            <a:extLst>
              <a:ext uri="{FF2B5EF4-FFF2-40B4-BE49-F238E27FC236}">
                <a16:creationId xmlns:a16="http://schemas.microsoft.com/office/drawing/2014/main" id="{B07E71BE-8FED-4B1B-83F5-F2C4302716D9}"/>
              </a:ext>
            </a:extLst>
          </p:cNvPr>
          <p:cNvSpPr/>
          <p:nvPr/>
        </p:nvSpPr>
        <p:spPr>
          <a:xfrm>
            <a:off x="432000" y="4970347"/>
            <a:ext cx="3594499" cy="830997"/>
          </a:xfrm>
          <a:prstGeom prst="rect">
            <a:avLst/>
          </a:prstGeom>
          <a:solidFill>
            <a:srgbClr val="FFFF99"/>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defRPr/>
            </a:pPr>
            <a:endParaRPr kumimoji="0" lang="en-US" sz="1600" b="1" i="0" u="none" strike="noStrike" kern="1200" cap="none" spc="0" normalizeH="0" baseline="30000" noProof="0" dirty="0">
              <a:ln>
                <a:noFill/>
              </a:ln>
              <a:effectLst/>
              <a:uLnTx/>
              <a:uFillTx/>
              <a:latin typeface="Tahoma"/>
              <a:ea typeface="+mn-ea"/>
              <a:cs typeface="+mn-cs"/>
            </a:endParaRPr>
          </a:p>
          <a:p>
            <a:pPr algn="ctr">
              <a:defRPr/>
            </a:pPr>
            <a:r>
              <a:rPr kumimoji="0" lang="en-US" sz="1600" b="1" i="0" u="none" strike="noStrike" kern="1200" cap="none" spc="0" normalizeH="0" baseline="30000" noProof="0" dirty="0">
                <a:ln>
                  <a:noFill/>
                </a:ln>
                <a:effectLst/>
                <a:uLnTx/>
                <a:uFillTx/>
                <a:latin typeface="Tahoma"/>
                <a:ea typeface="+mn-ea"/>
                <a:cs typeface="+mn-cs"/>
              </a:rPr>
              <a:t>Student Program records should be regularly updated in CALPADS</a:t>
            </a:r>
            <a:r>
              <a:rPr lang="en-US" sz="1600" b="1" baseline="30000" dirty="0">
                <a:latin typeface="Tahoma"/>
              </a:rPr>
              <a:t> </a:t>
            </a:r>
            <a:r>
              <a:rPr kumimoji="0" lang="en-US" sz="1600" b="1" i="0" u="none" strike="noStrike" kern="1200" cap="none" spc="0" normalizeH="0" baseline="30000" noProof="0" dirty="0">
                <a:ln>
                  <a:noFill/>
                </a:ln>
                <a:effectLst/>
                <a:uLnTx/>
                <a:uFillTx/>
                <a:latin typeface="Tahoma"/>
                <a:ea typeface="+mn-ea"/>
                <a:cs typeface="+mn-cs"/>
              </a:rPr>
              <a:t> throughout the year regardless of the submission period.</a:t>
            </a:r>
            <a:endParaRPr lang="en-US" dirty="0">
              <a:ea typeface="+mn-ea"/>
              <a:cs typeface="+mn-cs"/>
            </a:endParaRPr>
          </a:p>
        </p:txBody>
      </p:sp>
      <p:graphicFrame>
        <p:nvGraphicFramePr>
          <p:cNvPr id="12" name="Table 11">
            <a:extLst>
              <a:ext uri="{FF2B5EF4-FFF2-40B4-BE49-F238E27FC236}">
                <a16:creationId xmlns:a16="http://schemas.microsoft.com/office/drawing/2014/main" id="{064B9A04-8301-4E61-A6AF-2D6A7CC477CD}"/>
              </a:ext>
            </a:extLst>
          </p:cNvPr>
          <p:cNvGraphicFramePr>
            <a:graphicFrameLocks noGrp="1"/>
          </p:cNvGraphicFramePr>
          <p:nvPr/>
        </p:nvGraphicFramePr>
        <p:xfrm>
          <a:off x="4175315" y="1340626"/>
          <a:ext cx="3603287" cy="4781879"/>
        </p:xfrm>
        <a:graphic>
          <a:graphicData uri="http://schemas.openxmlformats.org/drawingml/2006/table">
            <a:tbl>
              <a:tblPr firstRow="1" bandRow="1">
                <a:tableStyleId>{21E4AEA4-8DFA-4A89-87EB-49C32662AFE0}</a:tableStyleId>
              </a:tblPr>
              <a:tblGrid>
                <a:gridCol w="635453">
                  <a:extLst>
                    <a:ext uri="{9D8B030D-6E8A-4147-A177-3AD203B41FA5}">
                      <a16:colId xmlns:a16="http://schemas.microsoft.com/office/drawing/2014/main" val="20000"/>
                    </a:ext>
                  </a:extLst>
                </a:gridCol>
                <a:gridCol w="1898585">
                  <a:extLst>
                    <a:ext uri="{9D8B030D-6E8A-4147-A177-3AD203B41FA5}">
                      <a16:colId xmlns:a16="http://schemas.microsoft.com/office/drawing/2014/main" val="20001"/>
                    </a:ext>
                  </a:extLst>
                </a:gridCol>
                <a:gridCol w="1069249">
                  <a:extLst>
                    <a:ext uri="{9D8B030D-6E8A-4147-A177-3AD203B41FA5}">
                      <a16:colId xmlns:a16="http://schemas.microsoft.com/office/drawing/2014/main" val="20002"/>
                    </a:ext>
                  </a:extLst>
                </a:gridCol>
              </a:tblGrid>
              <a:tr h="505873">
                <a:tc>
                  <a:txBody>
                    <a:bodyPr/>
                    <a:lstStyle/>
                    <a:p>
                      <a:pPr algn="ctr"/>
                      <a:r>
                        <a:rPr lang="en-US" sz="1400" dirty="0"/>
                        <a:t>Code</a:t>
                      </a:r>
                      <a:endParaRPr lang="en-US" sz="1400" dirty="0">
                        <a:solidFill>
                          <a:schemeClr val="tx1"/>
                        </a:solidFill>
                      </a:endParaRPr>
                    </a:p>
                  </a:txBody>
                  <a:tcPr/>
                </a:tc>
                <a:tc>
                  <a:txBody>
                    <a:bodyPr/>
                    <a:lstStyle/>
                    <a:p>
                      <a:pPr algn="ctr"/>
                      <a:r>
                        <a:rPr lang="en-US" sz="1400" baseline="0" dirty="0"/>
                        <a:t>Program</a:t>
                      </a:r>
                      <a:endParaRPr lang="en-US" sz="1400" dirty="0">
                        <a:solidFill>
                          <a:schemeClr val="tx1"/>
                        </a:solidFill>
                      </a:endParaRPr>
                    </a:p>
                  </a:txBody>
                  <a:tcPr/>
                </a:tc>
                <a:tc>
                  <a:txBody>
                    <a:bodyPr/>
                    <a:lstStyle/>
                    <a:p>
                      <a:pPr algn="ctr"/>
                      <a:r>
                        <a:rPr lang="en-US" sz="1400" dirty="0"/>
                        <a:t>Type</a:t>
                      </a:r>
                      <a:endParaRPr lang="en-US" sz="1400" dirty="0">
                        <a:solidFill>
                          <a:schemeClr val="tx1"/>
                        </a:solidFill>
                      </a:endParaRPr>
                    </a:p>
                  </a:txBody>
                  <a:tcPr/>
                </a:tc>
                <a:extLst>
                  <a:ext uri="{0D108BD9-81ED-4DB2-BD59-A6C34878D82A}">
                    <a16:rowId xmlns:a16="http://schemas.microsoft.com/office/drawing/2014/main" val="10000"/>
                  </a:ext>
                </a:extLst>
              </a:tr>
              <a:tr h="520264">
                <a:tc>
                  <a:txBody>
                    <a:bodyPr/>
                    <a:lstStyle/>
                    <a:p>
                      <a:pPr lvl="0" algn="ctr"/>
                      <a:r>
                        <a:rPr lang="en-US" sz="1200" dirty="0"/>
                        <a:t>300</a:t>
                      </a:r>
                    </a:p>
                  </a:txBody>
                  <a:tcPr/>
                </a:tc>
                <a:tc>
                  <a:txBody>
                    <a:bodyPr/>
                    <a:lstStyle/>
                    <a:p>
                      <a:r>
                        <a:rPr lang="en-US" sz="1200" dirty="0"/>
                        <a:t>LIP - Developmental Bilingual Program</a:t>
                      </a:r>
                    </a:p>
                  </a:txBody>
                  <a:tcPr/>
                </a:tc>
                <a:tc>
                  <a:txBody>
                    <a:bodyPr/>
                    <a:lstStyle/>
                    <a:p>
                      <a:pPr lvl="0" algn="ctr"/>
                      <a:r>
                        <a:rPr lang="en-US" sz="1200" dirty="0"/>
                        <a:t>State</a:t>
                      </a:r>
                    </a:p>
                  </a:txBody>
                  <a:tcPr/>
                </a:tc>
                <a:extLst>
                  <a:ext uri="{0D108BD9-81ED-4DB2-BD59-A6C34878D82A}">
                    <a16:rowId xmlns:a16="http://schemas.microsoft.com/office/drawing/2014/main" val="10001"/>
                  </a:ext>
                </a:extLst>
              </a:tr>
              <a:tr h="520264">
                <a:tc>
                  <a:txBody>
                    <a:bodyPr/>
                    <a:lstStyle/>
                    <a:p>
                      <a:pPr lvl="0" algn="ctr"/>
                      <a:r>
                        <a:rPr lang="en-US" sz="1200" dirty="0"/>
                        <a:t>301</a:t>
                      </a:r>
                    </a:p>
                  </a:txBody>
                  <a:tcPr/>
                </a:tc>
                <a:tc>
                  <a:txBody>
                    <a:bodyPr/>
                    <a:lstStyle/>
                    <a:p>
                      <a:r>
                        <a:rPr lang="en-US" sz="1200" dirty="0"/>
                        <a:t>LIP - Dual-Language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2"/>
                  </a:ext>
                </a:extLst>
              </a:tr>
              <a:tr h="574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302</a:t>
                      </a:r>
                    </a:p>
                  </a:txBody>
                  <a:tcPr/>
                </a:tc>
                <a:tc>
                  <a:txBody>
                    <a:bodyPr/>
                    <a:lstStyle/>
                    <a:p>
                      <a:r>
                        <a:rPr lang="en-US" sz="1200" dirty="0"/>
                        <a:t>LIP - Heritage or Indigenous Language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705502779"/>
                  </a:ext>
                </a:extLst>
              </a:tr>
              <a:tr h="520264">
                <a:tc>
                  <a:txBody>
                    <a:bodyPr/>
                    <a:lstStyle/>
                    <a:p>
                      <a:pPr lvl="0" algn="ctr"/>
                      <a:r>
                        <a:rPr lang="en-US" sz="1200" dirty="0"/>
                        <a:t>303</a:t>
                      </a:r>
                    </a:p>
                  </a:txBody>
                  <a:tcPr/>
                </a:tc>
                <a:tc>
                  <a:txBody>
                    <a:bodyPr/>
                    <a:lstStyle/>
                    <a:p>
                      <a:r>
                        <a:rPr lang="en-US" sz="1200" dirty="0"/>
                        <a:t>LIP - Newcomer Program (Various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4"/>
                  </a:ext>
                </a:extLst>
              </a:tr>
              <a:tr h="520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304</a:t>
                      </a:r>
                    </a:p>
                  </a:txBody>
                  <a:tcPr/>
                </a:tc>
                <a:tc>
                  <a:txBody>
                    <a:bodyPr/>
                    <a:lstStyle/>
                    <a:p>
                      <a:r>
                        <a:rPr lang="en-US" sz="1200" dirty="0"/>
                        <a:t>LIP - One-Way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008"/>
                  </a:ext>
                </a:extLst>
              </a:tr>
              <a:tr h="1100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Structured English Immersion Program or other predominantly English Language Instructional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247403467"/>
                  </a:ext>
                </a:extLst>
              </a:tr>
              <a:tr h="520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306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LIP - Transitional Bilingual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State</a:t>
                      </a:r>
                    </a:p>
                  </a:txBody>
                  <a:tcPr/>
                </a:tc>
                <a:extLst>
                  <a:ext uri="{0D108BD9-81ED-4DB2-BD59-A6C34878D82A}">
                    <a16:rowId xmlns:a16="http://schemas.microsoft.com/office/drawing/2014/main" val="1090671148"/>
                  </a:ext>
                </a:extLst>
              </a:tr>
            </a:tbl>
          </a:graphicData>
        </a:graphic>
      </p:graphicFrame>
      <p:sp>
        <p:nvSpPr>
          <p:cNvPr id="3" name="Slide Number Placeholder 2">
            <a:extLst>
              <a:ext uri="{FF2B5EF4-FFF2-40B4-BE49-F238E27FC236}">
                <a16:creationId xmlns:a16="http://schemas.microsoft.com/office/drawing/2014/main" id="{EA27C5B0-4BEE-402A-BF91-E3E40CF036E2}"/>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sp>
        <p:nvSpPr>
          <p:cNvPr id="5" name="Footer Placeholder 12">
            <a:extLst>
              <a:ext uri="{FF2B5EF4-FFF2-40B4-BE49-F238E27FC236}">
                <a16:creationId xmlns:a16="http://schemas.microsoft.com/office/drawing/2014/main" id="{D9AAE2F8-6A7B-21EB-1662-BE629118F32D}"/>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186357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descr="Picture of children holding signs of different languages.">
            <a:extLst>
              <a:ext uri="{FF2B5EF4-FFF2-40B4-BE49-F238E27FC236}">
                <a16:creationId xmlns:a16="http://schemas.microsoft.com/office/drawing/2014/main" id="{7FB89A62-CAB5-4BD1-B89F-0A0F3809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50" y="34606"/>
            <a:ext cx="6406950" cy="4266712"/>
          </a:xfrm>
          <a:prstGeom prst="rect">
            <a:avLst/>
          </a:prstGeom>
          <a:solidFill>
            <a:schemeClr val="tx1">
              <a:alpha val="70000"/>
            </a:schemeClr>
          </a:solidFill>
          <a:ln w="12700" cap="flat" cmpd="sng" algn="ctr">
            <a:noFill/>
            <a:prstDash val="solid"/>
            <a:miter lim="800000"/>
          </a:ln>
          <a:effectLst/>
        </p:spPr>
      </p:pic>
      <p:sp>
        <p:nvSpPr>
          <p:cNvPr id="4" name="Title 3">
            <a:extLst>
              <a:ext uri="{FF2B5EF4-FFF2-40B4-BE49-F238E27FC236}">
                <a16:creationId xmlns:a16="http://schemas.microsoft.com/office/drawing/2014/main" id="{A03D6D45-09FB-4A71-8BA9-C71413D258DB}"/>
              </a:ext>
            </a:extLst>
          </p:cNvPr>
          <p:cNvSpPr>
            <a:spLocks noGrp="1"/>
          </p:cNvSpPr>
          <p:nvPr>
            <p:ph type="title"/>
          </p:nvPr>
        </p:nvSpPr>
        <p:spPr bwMode="ltGray">
          <a:xfrm>
            <a:off x="5545316" y="4064794"/>
            <a:ext cx="6628950" cy="1343026"/>
          </a:xfrm>
        </p:spPr>
        <p:txBody>
          <a:bodyPr/>
          <a:lstStyle/>
          <a:p>
            <a:r>
              <a:rPr lang="en-US" dirty="0"/>
              <a:t>Student English Language Acquisition Status</a:t>
            </a:r>
          </a:p>
        </p:txBody>
      </p:sp>
      <p:cxnSp>
        <p:nvCxnSpPr>
          <p:cNvPr id="45" name="Straight Connector 44">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5657669" y="5491163"/>
            <a:ext cx="5750421"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CAA3871B-5A80-4D63-B9BD-FFAB1FF70683}"/>
              </a:ext>
            </a:extLst>
          </p:cNvPr>
          <p:cNvSpPr>
            <a:spLocks noGrp="1"/>
          </p:cNvSpPr>
          <p:nvPr>
            <p:ph type="body" sz="quarter" idx="14"/>
          </p:nvPr>
        </p:nvSpPr>
        <p:spPr bwMode="gray">
          <a:xfrm>
            <a:off x="5658442" y="5657850"/>
            <a:ext cx="5161958" cy="1119943"/>
          </a:xfrm>
        </p:spPr>
        <p:txBody>
          <a:bodyPr/>
          <a:lstStyle/>
          <a:p>
            <a:endParaRPr lang="en-US" dirty="0"/>
          </a:p>
        </p:txBody>
      </p:sp>
      <p:sp>
        <p:nvSpPr>
          <p:cNvPr id="3" name="Slide Number Placeholder 2">
            <a:extLst>
              <a:ext uri="{FF2B5EF4-FFF2-40B4-BE49-F238E27FC236}">
                <a16:creationId xmlns:a16="http://schemas.microsoft.com/office/drawing/2014/main" id="{AAEF3E39-2332-4C12-9142-1DB674D9F855}"/>
              </a:ext>
            </a:extLst>
          </p:cNvPr>
          <p:cNvSpPr>
            <a:spLocks noGrp="1"/>
          </p:cNvSpPr>
          <p:nvPr>
            <p:ph type="sldNum" sz="quarter" idx="11"/>
          </p:nvPr>
        </p:nvSpPr>
        <p:spPr/>
        <p:txBody>
          <a:bodyPr/>
          <a:lstStyle/>
          <a:p>
            <a:fld id="{4B73C415-D670-4716-A5EC-CC4D52CA2BAC}" type="slidenum">
              <a:rPr lang="en-US" smtClean="0"/>
              <a:pPr/>
              <a:t>21</a:t>
            </a:fld>
            <a:endParaRPr lang="en-US"/>
          </a:p>
        </p:txBody>
      </p:sp>
      <p:sp>
        <p:nvSpPr>
          <p:cNvPr id="8" name="Rectangle 7">
            <a:extLst>
              <a:ext uri="{FF2B5EF4-FFF2-40B4-BE49-F238E27FC236}">
                <a16:creationId xmlns:a16="http://schemas.microsoft.com/office/drawing/2014/main" id="{83E9AB60-4217-400B-9B16-9A2D9ADF4564}"/>
              </a:ext>
            </a:extLst>
          </p:cNvPr>
          <p:cNvSpPr/>
          <p:nvPr/>
        </p:nvSpPr>
        <p:spPr>
          <a:xfrm>
            <a:off x="1754292" y="544094"/>
            <a:ext cx="1771639" cy="400110"/>
          </a:xfrm>
          <a:prstGeom prst="rect">
            <a:avLst/>
          </a:prstGeom>
        </p:spPr>
        <p:txBody>
          <a:bodyPr wrap="none">
            <a:spAutoFit/>
          </a:bodyPr>
          <a:lstStyle/>
          <a:p>
            <a:r>
              <a:rPr lang="en-US" sz="2000" b="1" dirty="0">
                <a:solidFill>
                  <a:schemeClr val="accent1"/>
                </a:solidFill>
              </a:rPr>
              <a:t>KEY POINTS</a:t>
            </a:r>
          </a:p>
        </p:txBody>
      </p:sp>
      <p:sp>
        <p:nvSpPr>
          <p:cNvPr id="9" name="Rectangle 8">
            <a:extLst>
              <a:ext uri="{FF2B5EF4-FFF2-40B4-BE49-F238E27FC236}">
                <a16:creationId xmlns:a16="http://schemas.microsoft.com/office/drawing/2014/main" id="{F359B6F9-A99A-424E-B684-30CD12ABDA52}"/>
              </a:ext>
            </a:extLst>
          </p:cNvPr>
          <p:cNvSpPr/>
          <p:nvPr/>
        </p:nvSpPr>
        <p:spPr bwMode="auto">
          <a:xfrm>
            <a:off x="335916" y="1282123"/>
            <a:ext cx="4864608" cy="44074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dirty="0"/>
              <a:t>The student English language acquisition data helps identify a student’s ELAS status needed for assessment, funding and EL services.</a:t>
            </a:r>
          </a:p>
          <a:p>
            <a:endParaRPr lang="en-US" sz="1400" dirty="0"/>
          </a:p>
          <a:p>
            <a:r>
              <a:rPr lang="en-US" b="1" dirty="0">
                <a:solidFill>
                  <a:srgbClr val="FF745F"/>
                </a:solidFill>
              </a:rPr>
              <a:t>SELA records are used to:</a:t>
            </a:r>
          </a:p>
          <a:p>
            <a:endParaRPr lang="en-US" b="1" dirty="0">
              <a:solidFill>
                <a:srgbClr val="FF745F"/>
              </a:solidFill>
            </a:endParaRP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Identify students ELAS status eligible for ELPAC</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Identify EL services provided</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Include students in the economically disadvantage subgroup for LCFF</a:t>
            </a:r>
          </a:p>
          <a:p>
            <a:endParaRPr lang="en-US" sz="1400" dirty="0">
              <a:ea typeface="Calibri" panose="020F0502020204030204" pitchFamily="34" charset="0"/>
              <a:cs typeface="Times New Roman" panose="02020603050405020304" pitchFamily="18" charset="0"/>
            </a:endParaRPr>
          </a:p>
          <a:p>
            <a:r>
              <a:rPr lang="en-US" b="1" dirty="0">
                <a:solidFill>
                  <a:srgbClr val="FF745F"/>
                </a:solidFill>
              </a:rPr>
              <a:t>SELA records include:</a:t>
            </a:r>
          </a:p>
          <a:p>
            <a:endParaRPr lang="en-US" sz="1400" b="1" dirty="0">
              <a:solidFill>
                <a:srgbClr val="FF745F"/>
              </a:solidFill>
            </a:endParaRPr>
          </a:p>
          <a:p>
            <a:pPr marL="285750" indent="-285750">
              <a:buFont typeface="Arial" panose="020B0604020202020204" pitchFamily="34" charset="0"/>
              <a:buChar char="•"/>
            </a:pPr>
            <a:r>
              <a:rPr lang="en-US" sz="1400" dirty="0"/>
              <a:t>Student’s primary language at home</a:t>
            </a:r>
            <a:endParaRPr lang="en-US" sz="1400" dirty="0">
              <a:solidFill>
                <a:srgbClr val="FF745F"/>
              </a:solidFill>
            </a:endParaRPr>
          </a:p>
          <a:p>
            <a:pPr marL="285750" indent="-285750">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English language acquisition status </a:t>
            </a:r>
            <a:r>
              <a:rPr lang="en-US" sz="1400" b="1" dirty="0">
                <a:latin typeface="Arial" panose="020B0604020202020204" pitchFamily="34" charset="0"/>
                <a:ea typeface="Calibri" panose="020F0502020204030204" pitchFamily="34" charset="0"/>
                <a:cs typeface="Times New Roman" panose="02020603050405020304" pitchFamily="18" charset="0"/>
              </a:rPr>
              <a:t>(ELAS) </a:t>
            </a:r>
          </a:p>
          <a:p>
            <a:pPr marL="285750" indent="-285750">
              <a:buFont typeface="Arial" panose="020B0604020202020204" pitchFamily="34" charset="0"/>
              <a:buChar char="•"/>
            </a:pPr>
            <a:r>
              <a:rPr lang="en-US" sz="1400" dirty="0">
                <a:ea typeface="Calibri" panose="020F0502020204030204" pitchFamily="34" charset="0"/>
                <a:cs typeface="Times New Roman" panose="02020603050405020304" pitchFamily="18" charset="0"/>
              </a:rPr>
              <a:t>ELAS Status Date</a:t>
            </a:r>
          </a:p>
          <a:p>
            <a:endParaRPr lang="en-US" sz="1400"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endParaRPr lang="en-US" dirty="0"/>
          </a:p>
          <a:p>
            <a:br>
              <a:rPr lang="en-US" dirty="0"/>
            </a:br>
            <a:endParaRPr kumimoji="0" lang="en-US" b="0" i="0" u="none" strike="noStrike" cap="none" normalizeH="0" baseline="0" dirty="0">
              <a:ln>
                <a:noFill/>
              </a:ln>
              <a:solidFill>
                <a:schemeClr val="tx1"/>
              </a:solidFill>
              <a:effectLst/>
              <a:latin typeface="Arial" charset="0"/>
              <a:cs typeface="Arial" charset="0"/>
            </a:endParaRPr>
          </a:p>
        </p:txBody>
      </p:sp>
      <p:sp>
        <p:nvSpPr>
          <p:cNvPr id="6" name="TextBox 5">
            <a:extLst>
              <a:ext uri="{FF2B5EF4-FFF2-40B4-BE49-F238E27FC236}">
                <a16:creationId xmlns:a16="http://schemas.microsoft.com/office/drawing/2014/main" id="{7A53C804-5151-1C9F-B599-9A8E9D4F1646}"/>
              </a:ext>
            </a:extLst>
          </p:cNvPr>
          <p:cNvSpPr txBox="1"/>
          <p:nvPr/>
        </p:nvSpPr>
        <p:spPr>
          <a:xfrm>
            <a:off x="-4010" y="6454062"/>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496673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p:txBody>
          <a:bodyPr/>
          <a:lstStyle/>
          <a:p>
            <a:r>
              <a:rPr lang="en-US" dirty="0"/>
              <a:t>Data Collected </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English learner program staff must provide any of the appropriate data for submission to CALPADS.</a:t>
            </a:r>
          </a:p>
        </p:txBody>
      </p:sp>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1345682" y="22451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912893" y="3506197"/>
            <a:ext cx="1980000" cy="360000"/>
          </a:xfrm>
        </p:spPr>
        <p:txBody>
          <a:bodyPr/>
          <a:lstStyle/>
          <a:p>
            <a:r>
              <a:rPr lang="en-US" dirty="0">
                <a:solidFill>
                  <a:schemeClr val="tx1">
                    <a:lumMod val="75000"/>
                    <a:lumOff val="25000"/>
                  </a:schemeClr>
                </a:solidFill>
              </a:rPr>
              <a:t>ELAS Status</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128893" y="3990529"/>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912893" y="4140597"/>
            <a:ext cx="1980000" cy="72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The current English language acquisition status (ELAS) of each student.</a:t>
            </a:r>
          </a:p>
        </p:txBody>
      </p:sp>
      <p:sp>
        <p:nvSpPr>
          <p:cNvPr id="23" name="Rectangle 22">
            <a:extLst>
              <a:ext uri="{FF2B5EF4-FFF2-40B4-BE49-F238E27FC236}">
                <a16:creationId xmlns:a16="http://schemas.microsoft.com/office/drawing/2014/main" id="{338D1D98-5389-456F-97BB-E9A6B2DEE098}"/>
              </a:ext>
              <a:ext uri="{C183D7F6-B498-43B3-948B-1728B52AA6E4}">
                <adec:decorative xmlns:adec="http://schemas.microsoft.com/office/drawing/2017/decorative" val="1"/>
              </a:ext>
            </a:extLst>
          </p:cNvPr>
          <p:cNvSpPr/>
          <p:nvPr/>
        </p:nvSpPr>
        <p:spPr>
          <a:xfrm>
            <a:off x="4225431" y="22451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8" name="Text Placeholder 17">
            <a:extLst>
              <a:ext uri="{FF2B5EF4-FFF2-40B4-BE49-F238E27FC236}">
                <a16:creationId xmlns:a16="http://schemas.microsoft.com/office/drawing/2014/main" id="{5EB121FC-C0E3-46F5-8451-FEBDE3886C91}"/>
              </a:ext>
            </a:extLst>
          </p:cNvPr>
          <p:cNvSpPr>
            <a:spLocks noGrp="1"/>
          </p:cNvSpPr>
          <p:nvPr>
            <p:ph type="body" sz="quarter" idx="15"/>
          </p:nvPr>
        </p:nvSpPr>
        <p:spPr>
          <a:xfrm>
            <a:off x="3792642" y="3506197"/>
            <a:ext cx="1980000" cy="360000"/>
          </a:xfrm>
        </p:spPr>
        <p:txBody>
          <a:bodyPr/>
          <a:lstStyle/>
          <a:p>
            <a:r>
              <a:rPr lang="en-US" dirty="0">
                <a:solidFill>
                  <a:schemeClr val="tx1">
                    <a:lumMod val="75000"/>
                    <a:lumOff val="25000"/>
                  </a:schemeClr>
                </a:solidFill>
              </a:rPr>
              <a:t>Primary Language</a:t>
            </a:r>
          </a:p>
        </p:txBody>
      </p:sp>
      <p:cxnSp>
        <p:nvCxnSpPr>
          <p:cNvPr id="21" name="Straight Connector 20">
            <a:extLst>
              <a:ext uri="{FF2B5EF4-FFF2-40B4-BE49-F238E27FC236}">
                <a16:creationId xmlns:a16="http://schemas.microsoft.com/office/drawing/2014/main" id="{91E2A3AC-B89F-458B-A103-9681AD901A0B}"/>
              </a:ext>
              <a:ext uri="{C183D7F6-B498-43B3-948B-1728B52AA6E4}">
                <adec:decorative xmlns:adec="http://schemas.microsoft.com/office/drawing/2017/decorative" val="1"/>
              </a:ext>
            </a:extLst>
          </p:cNvPr>
          <p:cNvCxnSpPr>
            <a:cxnSpLocks/>
          </p:cNvCxnSpPr>
          <p:nvPr/>
        </p:nvCxnSpPr>
        <p:spPr>
          <a:xfrm>
            <a:off x="4008642" y="3990529"/>
            <a:ext cx="1548000" cy="0"/>
          </a:xfrm>
          <a:prstGeom prst="line">
            <a:avLst/>
          </a:prstGeom>
          <a:ln w="28575">
            <a:solidFill>
              <a:srgbClr val="FB654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F8D751D2-CF20-41EC-9EC0-FE072FB9707B}"/>
              </a:ext>
            </a:extLst>
          </p:cNvPr>
          <p:cNvSpPr>
            <a:spLocks noGrp="1"/>
          </p:cNvSpPr>
          <p:nvPr>
            <p:ph type="body" sz="quarter" idx="12"/>
          </p:nvPr>
        </p:nvSpPr>
        <p:spPr>
          <a:xfrm>
            <a:off x="3792642" y="4140597"/>
            <a:ext cx="1980000" cy="720000"/>
          </a:xfrm>
        </p:spPr>
        <p:txBody>
          <a:bodyPr/>
          <a:lstStyle/>
          <a:p>
            <a:pPr>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The primary language of each student.</a:t>
            </a:r>
          </a:p>
        </p:txBody>
      </p:sp>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9382295" y="215306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8953442" y="3414063"/>
            <a:ext cx="1980000" cy="360000"/>
          </a:xfrm>
        </p:spPr>
        <p:txBody>
          <a:bodyPr/>
          <a:lstStyle/>
          <a:p>
            <a:r>
              <a:rPr lang="en-US" dirty="0">
                <a:solidFill>
                  <a:schemeClr val="tx1">
                    <a:lumMod val="75000"/>
                    <a:lumOff val="25000"/>
                  </a:schemeClr>
                </a:solidFill>
              </a:rPr>
              <a:t>Correction Code</a:t>
            </a:r>
          </a:p>
        </p:txBody>
      </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9169442" y="3898395"/>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8953442" y="4048462"/>
            <a:ext cx="1980000" cy="1228795"/>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Required when ELAS status progression does not follow the proper sequence.</a:t>
            </a:r>
          </a:p>
        </p:txBody>
      </p:sp>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6861013" y="213896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6432160" y="3399962"/>
            <a:ext cx="198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ELAS Status Date</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6648160" y="3884294"/>
            <a:ext cx="1548000" cy="0"/>
          </a:xfrm>
          <a:prstGeom prst="line">
            <a:avLst/>
          </a:prstGeom>
          <a:ln w="28575">
            <a:solidFill>
              <a:srgbClr val="C13131"/>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6432160" y="4034362"/>
            <a:ext cx="1980000" cy="72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rPr>
              <a:t>The date a given student’s English language acquisition status changed.</a:t>
            </a:r>
          </a:p>
        </p:txBody>
      </p:sp>
      <p:sp>
        <p:nvSpPr>
          <p:cNvPr id="44" name="Speech Bubble: Rectangle with Corners Rounded 43" descr="A speech bubble representing language.">
            <a:extLst>
              <a:ext uri="{FF2B5EF4-FFF2-40B4-BE49-F238E27FC236}">
                <a16:creationId xmlns:a16="http://schemas.microsoft.com/office/drawing/2014/main" id="{13E909D6-991B-4BD2-AC1A-BC064918CD3E}"/>
              </a:ext>
            </a:extLst>
          </p:cNvPr>
          <p:cNvSpPr/>
          <p:nvPr/>
        </p:nvSpPr>
        <p:spPr bwMode="auto">
          <a:xfrm>
            <a:off x="4916508" y="2243081"/>
            <a:ext cx="418068" cy="329906"/>
          </a:xfrm>
          <a:prstGeom prst="wedgeRoundRectCallout">
            <a:avLst/>
          </a:prstGeom>
          <a:solidFill>
            <a:srgbClr val="FC8468"/>
          </a:solidFill>
          <a:ln w="9525" cap="flat" cmpd="sng" algn="ctr">
            <a:solidFill>
              <a:schemeClr val="bg1"/>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7F87EDDC-3F8B-4D33-82FD-D8D649AAA312}"/>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sp>
        <p:nvSpPr>
          <p:cNvPr id="36" name="Graphic 36" descr="Chat bubble">
            <a:extLst>
              <a:ext uri="{FF2B5EF4-FFF2-40B4-BE49-F238E27FC236}">
                <a16:creationId xmlns:a16="http://schemas.microsoft.com/office/drawing/2014/main" id="{35254994-EE16-4B14-BD52-FC4F78D9F1D1}"/>
              </a:ext>
            </a:extLst>
          </p:cNvPr>
          <p:cNvSpPr/>
          <p:nvPr/>
        </p:nvSpPr>
        <p:spPr>
          <a:xfrm>
            <a:off x="7256298" y="2733360"/>
            <a:ext cx="323850" cy="295275"/>
          </a:xfrm>
          <a:custGeom>
            <a:avLst/>
            <a:gdLst>
              <a:gd name="connsiteX0" fmla="*/ 307658 w 323850"/>
              <a:gd name="connsiteY0" fmla="*/ 0 h 295275"/>
              <a:gd name="connsiteX1" fmla="*/ 16193 w 323850"/>
              <a:gd name="connsiteY1" fmla="*/ 0 h 295275"/>
              <a:gd name="connsiteX2" fmla="*/ 0 w 323850"/>
              <a:gd name="connsiteY2" fmla="*/ 16383 h 295275"/>
              <a:gd name="connsiteX3" fmla="*/ 0 w 323850"/>
              <a:gd name="connsiteY3" fmla="*/ 16383 h 295275"/>
              <a:gd name="connsiteX4" fmla="*/ 0 w 323850"/>
              <a:gd name="connsiteY4" fmla="*/ 213265 h 295275"/>
              <a:gd name="connsiteX5" fmla="*/ 16192 w 323850"/>
              <a:gd name="connsiteY5" fmla="*/ 229648 h 295275"/>
              <a:gd name="connsiteX6" fmla="*/ 16193 w 323850"/>
              <a:gd name="connsiteY6" fmla="*/ 229648 h 295275"/>
              <a:gd name="connsiteX7" fmla="*/ 194310 w 323850"/>
              <a:gd name="connsiteY7" fmla="*/ 229648 h 295275"/>
              <a:gd name="connsiteX8" fmla="*/ 259080 w 323850"/>
              <a:gd name="connsiteY8" fmla="*/ 295275 h 295275"/>
              <a:gd name="connsiteX9" fmla="*/ 259080 w 323850"/>
              <a:gd name="connsiteY9" fmla="*/ 229648 h 295275"/>
              <a:gd name="connsiteX10" fmla="*/ 307658 w 323850"/>
              <a:gd name="connsiteY10" fmla="*/ 229648 h 295275"/>
              <a:gd name="connsiteX11" fmla="*/ 323850 w 323850"/>
              <a:gd name="connsiteY11" fmla="*/ 213265 h 295275"/>
              <a:gd name="connsiteX12" fmla="*/ 323850 w 323850"/>
              <a:gd name="connsiteY12" fmla="*/ 213265 h 295275"/>
              <a:gd name="connsiteX13" fmla="*/ 323850 w 323850"/>
              <a:gd name="connsiteY13" fmla="*/ 16383 h 295275"/>
              <a:gd name="connsiteX14" fmla="*/ 307658 w 323850"/>
              <a:gd name="connsiteY14" fmla="*/ 0 h 295275"/>
              <a:gd name="connsiteX15" fmla="*/ 307658 w 323850"/>
              <a:gd name="connsiteY15" fmla="*/ 0 h 295275"/>
              <a:gd name="connsiteX16" fmla="*/ 85725 w 323850"/>
              <a:gd name="connsiteY16" fmla="*/ 138113 h 295275"/>
              <a:gd name="connsiteX17" fmla="*/ 61913 w 323850"/>
              <a:gd name="connsiteY17" fmla="*/ 114300 h 295275"/>
              <a:gd name="connsiteX18" fmla="*/ 85725 w 323850"/>
              <a:gd name="connsiteY18" fmla="*/ 90488 h 295275"/>
              <a:gd name="connsiteX19" fmla="*/ 109538 w 323850"/>
              <a:gd name="connsiteY19" fmla="*/ 114300 h 295275"/>
              <a:gd name="connsiteX20" fmla="*/ 85725 w 323850"/>
              <a:gd name="connsiteY20" fmla="*/ 138113 h 295275"/>
              <a:gd name="connsiteX21" fmla="*/ 161925 w 323850"/>
              <a:gd name="connsiteY21" fmla="*/ 138113 h 295275"/>
              <a:gd name="connsiteX22" fmla="*/ 138113 w 323850"/>
              <a:gd name="connsiteY22" fmla="*/ 114300 h 295275"/>
              <a:gd name="connsiteX23" fmla="*/ 161925 w 323850"/>
              <a:gd name="connsiteY23" fmla="*/ 90488 h 295275"/>
              <a:gd name="connsiteX24" fmla="*/ 185738 w 323850"/>
              <a:gd name="connsiteY24" fmla="*/ 114300 h 295275"/>
              <a:gd name="connsiteX25" fmla="*/ 161925 w 323850"/>
              <a:gd name="connsiteY25" fmla="*/ 138113 h 295275"/>
              <a:gd name="connsiteX26" fmla="*/ 238125 w 323850"/>
              <a:gd name="connsiteY26" fmla="*/ 138113 h 295275"/>
              <a:gd name="connsiteX27" fmla="*/ 214313 w 323850"/>
              <a:gd name="connsiteY27" fmla="*/ 114300 h 295275"/>
              <a:gd name="connsiteX28" fmla="*/ 238125 w 323850"/>
              <a:gd name="connsiteY28" fmla="*/ 90488 h 295275"/>
              <a:gd name="connsiteX29" fmla="*/ 261938 w 323850"/>
              <a:gd name="connsiteY29" fmla="*/ 114300 h 295275"/>
              <a:gd name="connsiteX30" fmla="*/ 238125 w 323850"/>
              <a:gd name="connsiteY30" fmla="*/ 138113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3850" h="295275">
                <a:moveTo>
                  <a:pt x="307658" y="0"/>
                </a:moveTo>
                <a:lnTo>
                  <a:pt x="16193" y="0"/>
                </a:lnTo>
                <a:cubicBezTo>
                  <a:pt x="7197" y="52"/>
                  <a:pt x="-52" y="7387"/>
                  <a:pt x="0" y="16383"/>
                </a:cubicBezTo>
                <a:cubicBezTo>
                  <a:pt x="0" y="16383"/>
                  <a:pt x="0" y="16383"/>
                  <a:pt x="0" y="16383"/>
                </a:cubicBezTo>
                <a:lnTo>
                  <a:pt x="0" y="213265"/>
                </a:lnTo>
                <a:cubicBezTo>
                  <a:pt x="-53" y="222260"/>
                  <a:pt x="7197" y="229595"/>
                  <a:pt x="16192" y="229648"/>
                </a:cubicBezTo>
                <a:cubicBezTo>
                  <a:pt x="16192" y="229648"/>
                  <a:pt x="16193" y="229648"/>
                  <a:pt x="16193" y="229648"/>
                </a:cubicBezTo>
                <a:lnTo>
                  <a:pt x="194310" y="229648"/>
                </a:lnTo>
                <a:lnTo>
                  <a:pt x="259080" y="295275"/>
                </a:lnTo>
                <a:lnTo>
                  <a:pt x="259080" y="229648"/>
                </a:lnTo>
                <a:lnTo>
                  <a:pt x="307658" y="229648"/>
                </a:lnTo>
                <a:cubicBezTo>
                  <a:pt x="316653" y="229595"/>
                  <a:pt x="323903" y="222261"/>
                  <a:pt x="323850" y="213265"/>
                </a:cubicBezTo>
                <a:cubicBezTo>
                  <a:pt x="323850" y="213265"/>
                  <a:pt x="323850" y="213265"/>
                  <a:pt x="323850" y="213265"/>
                </a:cubicBezTo>
                <a:lnTo>
                  <a:pt x="323850" y="16383"/>
                </a:lnTo>
                <a:cubicBezTo>
                  <a:pt x="323903" y="7388"/>
                  <a:pt x="316654" y="53"/>
                  <a:pt x="307658" y="0"/>
                </a:cubicBezTo>
                <a:cubicBezTo>
                  <a:pt x="307658" y="0"/>
                  <a:pt x="307658" y="0"/>
                  <a:pt x="307658" y="0"/>
                </a:cubicBezTo>
                <a:close/>
                <a:moveTo>
                  <a:pt x="85725" y="138113"/>
                </a:moveTo>
                <a:cubicBezTo>
                  <a:pt x="72574" y="138113"/>
                  <a:pt x="61913" y="127451"/>
                  <a:pt x="61913" y="114300"/>
                </a:cubicBezTo>
                <a:cubicBezTo>
                  <a:pt x="61913" y="101149"/>
                  <a:pt x="72574" y="90488"/>
                  <a:pt x="85725" y="90488"/>
                </a:cubicBezTo>
                <a:cubicBezTo>
                  <a:pt x="98876" y="90488"/>
                  <a:pt x="109538" y="101149"/>
                  <a:pt x="109538" y="114300"/>
                </a:cubicBezTo>
                <a:cubicBezTo>
                  <a:pt x="109538" y="127451"/>
                  <a:pt x="98876" y="138113"/>
                  <a:pt x="85725" y="138113"/>
                </a:cubicBezTo>
                <a:close/>
                <a:moveTo>
                  <a:pt x="161925" y="138113"/>
                </a:moveTo>
                <a:cubicBezTo>
                  <a:pt x="148774" y="138113"/>
                  <a:pt x="138113" y="127451"/>
                  <a:pt x="138113" y="114300"/>
                </a:cubicBezTo>
                <a:cubicBezTo>
                  <a:pt x="138113" y="101149"/>
                  <a:pt x="148774" y="90488"/>
                  <a:pt x="161925" y="90488"/>
                </a:cubicBezTo>
                <a:cubicBezTo>
                  <a:pt x="175076" y="90488"/>
                  <a:pt x="185738" y="101149"/>
                  <a:pt x="185738" y="114300"/>
                </a:cubicBezTo>
                <a:cubicBezTo>
                  <a:pt x="185738" y="127451"/>
                  <a:pt x="175076" y="138113"/>
                  <a:pt x="161925" y="138113"/>
                </a:cubicBezTo>
                <a:close/>
                <a:moveTo>
                  <a:pt x="238125" y="138113"/>
                </a:moveTo>
                <a:cubicBezTo>
                  <a:pt x="224974" y="138113"/>
                  <a:pt x="214313" y="127451"/>
                  <a:pt x="214313" y="114300"/>
                </a:cubicBezTo>
                <a:cubicBezTo>
                  <a:pt x="214313" y="101149"/>
                  <a:pt x="224974" y="90488"/>
                  <a:pt x="238125" y="90488"/>
                </a:cubicBezTo>
                <a:cubicBezTo>
                  <a:pt x="251276" y="90488"/>
                  <a:pt x="261938" y="101149"/>
                  <a:pt x="261938" y="114300"/>
                </a:cubicBezTo>
                <a:cubicBezTo>
                  <a:pt x="261938" y="127451"/>
                  <a:pt x="251276" y="138113"/>
                  <a:pt x="238125" y="138113"/>
                </a:cubicBezTo>
                <a:close/>
              </a:path>
            </a:pathLst>
          </a:custGeom>
          <a:solidFill>
            <a:srgbClr val="C13131"/>
          </a:solidFill>
          <a:ln w="8021" cap="flat">
            <a:solidFill>
              <a:schemeClr val="bg1"/>
            </a:solidFill>
            <a:prstDash val="solid"/>
            <a:miter/>
          </a:ln>
        </p:spPr>
        <p:txBody>
          <a:bodyPr rtlCol="0" anchor="ctr"/>
          <a:lstStyle/>
          <a:p>
            <a:endParaRPr lang="en-US"/>
          </a:p>
        </p:txBody>
      </p:sp>
      <p:grpSp>
        <p:nvGrpSpPr>
          <p:cNvPr id="51" name="Group 50" descr="Two people and two calendar icons representing the ELA status, primary language , status date and correction code.">
            <a:extLst>
              <a:ext uri="{FF2B5EF4-FFF2-40B4-BE49-F238E27FC236}">
                <a16:creationId xmlns:a16="http://schemas.microsoft.com/office/drawing/2014/main" id="{B490D6B2-85CC-44D6-8451-EED4C0A04E3C}"/>
              </a:ext>
            </a:extLst>
          </p:cNvPr>
          <p:cNvGrpSpPr/>
          <p:nvPr/>
        </p:nvGrpSpPr>
        <p:grpSpPr>
          <a:xfrm>
            <a:off x="1531417" y="2299827"/>
            <a:ext cx="8812901" cy="1048928"/>
            <a:chOff x="1531417" y="2299827"/>
            <a:chExt cx="8812901" cy="1048928"/>
          </a:xfrm>
        </p:grpSpPr>
        <p:grpSp>
          <p:nvGrpSpPr>
            <p:cNvPr id="50" name="Group 49">
              <a:extLst>
                <a:ext uri="{FF2B5EF4-FFF2-40B4-BE49-F238E27FC236}">
                  <a16:creationId xmlns:a16="http://schemas.microsoft.com/office/drawing/2014/main" id="{7F25530E-0B94-45BE-A2DE-309448462622}"/>
                </a:ext>
              </a:extLst>
            </p:cNvPr>
            <p:cNvGrpSpPr/>
            <p:nvPr/>
          </p:nvGrpSpPr>
          <p:grpSpPr>
            <a:xfrm>
              <a:off x="1531417" y="2299827"/>
              <a:ext cx="742950" cy="1006345"/>
              <a:chOff x="1531417" y="2299827"/>
              <a:chExt cx="742950" cy="1006345"/>
            </a:xfrm>
          </p:grpSpPr>
          <p:sp>
            <p:nvSpPr>
              <p:cNvPr id="8" name="Freeform: Shape 7">
                <a:extLst>
                  <a:ext uri="{FF2B5EF4-FFF2-40B4-BE49-F238E27FC236}">
                    <a16:creationId xmlns:a16="http://schemas.microsoft.com/office/drawing/2014/main" id="{93DE5309-6AB0-47B5-970C-5E79CDB6F5A8}"/>
                  </a:ext>
                </a:extLst>
              </p:cNvPr>
              <p:cNvSpPr/>
              <p:nvPr/>
            </p:nvSpPr>
            <p:spPr>
              <a:xfrm>
                <a:off x="1531417" y="2906122"/>
                <a:ext cx="742950" cy="400050"/>
              </a:xfrm>
              <a:custGeom>
                <a:avLst/>
                <a:gdLst>
                  <a:gd name="connsiteX0" fmla="*/ 705803 w 742950"/>
                  <a:gd name="connsiteY0" fmla="*/ 137160 h 400050"/>
                  <a:gd name="connsiteX1" fmla="*/ 524780 w 742950"/>
                  <a:gd name="connsiteY1" fmla="*/ 28575 h 400050"/>
                  <a:gd name="connsiteX2" fmla="*/ 371475 w 742950"/>
                  <a:gd name="connsiteY2" fmla="*/ 0 h 400050"/>
                  <a:gd name="connsiteX3" fmla="*/ 218171 w 742950"/>
                  <a:gd name="connsiteY3" fmla="*/ 28575 h 400050"/>
                  <a:gd name="connsiteX4" fmla="*/ 37148 w 742950"/>
                  <a:gd name="connsiteY4" fmla="*/ 137160 h 400050"/>
                  <a:gd name="connsiteX5" fmla="*/ 0 w 742950"/>
                  <a:gd name="connsiteY5" fmla="*/ 228600 h 400050"/>
                  <a:gd name="connsiteX6" fmla="*/ 0 w 742950"/>
                  <a:gd name="connsiteY6" fmla="*/ 400050 h 400050"/>
                  <a:gd name="connsiteX7" fmla="*/ 357188 w 742950"/>
                  <a:gd name="connsiteY7" fmla="*/ 400050 h 400050"/>
                  <a:gd name="connsiteX8" fmla="*/ 357188 w 742950"/>
                  <a:gd name="connsiteY8" fmla="*/ 116729 h 400050"/>
                  <a:gd name="connsiteX9" fmla="*/ 219314 w 742950"/>
                  <a:gd name="connsiteY9" fmla="*/ 184023 h 400050"/>
                  <a:gd name="connsiteX10" fmla="*/ 213456 w 742950"/>
                  <a:gd name="connsiteY10" fmla="*/ 185452 h 400050"/>
                  <a:gd name="connsiteX11" fmla="*/ 205455 w 742950"/>
                  <a:gd name="connsiteY11" fmla="*/ 182737 h 400050"/>
                  <a:gd name="connsiteX12" fmla="*/ 200168 w 742950"/>
                  <a:gd name="connsiteY12" fmla="*/ 169878 h 400050"/>
                  <a:gd name="connsiteX13" fmla="*/ 217742 w 742950"/>
                  <a:gd name="connsiteY13" fmla="*/ 59436 h 400050"/>
                  <a:gd name="connsiteX14" fmla="*/ 227315 w 742950"/>
                  <a:gd name="connsiteY14" fmla="*/ 55721 h 400050"/>
                  <a:gd name="connsiteX15" fmla="*/ 282750 w 742950"/>
                  <a:gd name="connsiteY15" fmla="*/ 39862 h 400050"/>
                  <a:gd name="connsiteX16" fmla="*/ 427948 w 742950"/>
                  <a:gd name="connsiteY16" fmla="*/ 72002 h 400050"/>
                  <a:gd name="connsiteX17" fmla="*/ 460629 w 742950"/>
                  <a:gd name="connsiteY17" fmla="*/ 39005 h 400050"/>
                  <a:gd name="connsiteX18" fmla="*/ 515208 w 742950"/>
                  <a:gd name="connsiteY18" fmla="*/ 55578 h 400050"/>
                  <a:gd name="connsiteX19" fmla="*/ 525209 w 742950"/>
                  <a:gd name="connsiteY19" fmla="*/ 59293 h 400050"/>
                  <a:gd name="connsiteX20" fmla="*/ 542925 w 742950"/>
                  <a:gd name="connsiteY20" fmla="*/ 169878 h 400050"/>
                  <a:gd name="connsiteX21" fmla="*/ 537639 w 742950"/>
                  <a:gd name="connsiteY21" fmla="*/ 182737 h 400050"/>
                  <a:gd name="connsiteX22" fmla="*/ 529638 w 742950"/>
                  <a:gd name="connsiteY22" fmla="*/ 185452 h 400050"/>
                  <a:gd name="connsiteX23" fmla="*/ 523780 w 742950"/>
                  <a:gd name="connsiteY23" fmla="*/ 184023 h 400050"/>
                  <a:gd name="connsiteX24" fmla="*/ 385763 w 742950"/>
                  <a:gd name="connsiteY24" fmla="*/ 116729 h 400050"/>
                  <a:gd name="connsiteX25" fmla="*/ 385763 w 742950"/>
                  <a:gd name="connsiteY25" fmla="*/ 400050 h 400050"/>
                  <a:gd name="connsiteX26" fmla="*/ 742950 w 742950"/>
                  <a:gd name="connsiteY26" fmla="*/ 400050 h 400050"/>
                  <a:gd name="connsiteX27" fmla="*/ 742950 w 742950"/>
                  <a:gd name="connsiteY27" fmla="*/ 228600 h 400050"/>
                  <a:gd name="connsiteX28" fmla="*/ 705803 w 742950"/>
                  <a:gd name="connsiteY28" fmla="*/ 13716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2950" h="400050">
                    <a:moveTo>
                      <a:pt x="705803" y="137160"/>
                    </a:moveTo>
                    <a:cubicBezTo>
                      <a:pt x="654384" y="87828"/>
                      <a:pt x="592512" y="50713"/>
                      <a:pt x="524780" y="28575"/>
                    </a:cubicBezTo>
                    <a:cubicBezTo>
                      <a:pt x="475788" y="9996"/>
                      <a:pt x="423871" y="319"/>
                      <a:pt x="371475" y="0"/>
                    </a:cubicBezTo>
                    <a:cubicBezTo>
                      <a:pt x="319166" y="1177"/>
                      <a:pt x="267392" y="10827"/>
                      <a:pt x="218171" y="28575"/>
                    </a:cubicBezTo>
                    <a:cubicBezTo>
                      <a:pt x="151482" y="52947"/>
                      <a:pt x="90046" y="89798"/>
                      <a:pt x="37148" y="137160"/>
                    </a:cubicBezTo>
                    <a:cubicBezTo>
                      <a:pt x="13255" y="161590"/>
                      <a:pt x="-87" y="194429"/>
                      <a:pt x="0" y="228600"/>
                    </a:cubicBezTo>
                    <a:lnTo>
                      <a:pt x="0" y="400050"/>
                    </a:lnTo>
                    <a:lnTo>
                      <a:pt x="357188" y="400050"/>
                    </a:lnTo>
                    <a:lnTo>
                      <a:pt x="357188" y="116729"/>
                    </a:lnTo>
                    <a:lnTo>
                      <a:pt x="219314" y="184023"/>
                    </a:lnTo>
                    <a:cubicBezTo>
                      <a:pt x="217510" y="184979"/>
                      <a:pt x="215497" y="185469"/>
                      <a:pt x="213456" y="185452"/>
                    </a:cubicBezTo>
                    <a:cubicBezTo>
                      <a:pt x="210555" y="185497"/>
                      <a:pt x="207729" y="184537"/>
                      <a:pt x="205455" y="182737"/>
                    </a:cubicBezTo>
                    <a:cubicBezTo>
                      <a:pt x="201327" y="179855"/>
                      <a:pt x="199261" y="174830"/>
                      <a:pt x="200168" y="169878"/>
                    </a:cubicBezTo>
                    <a:lnTo>
                      <a:pt x="217742" y="59436"/>
                    </a:lnTo>
                    <a:lnTo>
                      <a:pt x="227315" y="55721"/>
                    </a:lnTo>
                    <a:cubicBezTo>
                      <a:pt x="246746" y="49149"/>
                      <a:pt x="265034" y="44006"/>
                      <a:pt x="282750" y="39862"/>
                    </a:cubicBezTo>
                    <a:cubicBezTo>
                      <a:pt x="313970" y="88833"/>
                      <a:pt x="378978" y="103223"/>
                      <a:pt x="427948" y="72002"/>
                    </a:cubicBezTo>
                    <a:cubicBezTo>
                      <a:pt x="441166" y="63576"/>
                      <a:pt x="452331" y="52302"/>
                      <a:pt x="460629" y="39005"/>
                    </a:cubicBezTo>
                    <a:cubicBezTo>
                      <a:pt x="479145" y="43405"/>
                      <a:pt x="497371" y="48940"/>
                      <a:pt x="515208" y="55578"/>
                    </a:cubicBezTo>
                    <a:lnTo>
                      <a:pt x="525209" y="59293"/>
                    </a:lnTo>
                    <a:lnTo>
                      <a:pt x="542925" y="169878"/>
                    </a:lnTo>
                    <a:cubicBezTo>
                      <a:pt x="543833" y="174830"/>
                      <a:pt x="541767" y="179855"/>
                      <a:pt x="537639" y="182737"/>
                    </a:cubicBezTo>
                    <a:cubicBezTo>
                      <a:pt x="535364" y="184537"/>
                      <a:pt x="532538" y="185497"/>
                      <a:pt x="529638" y="185452"/>
                    </a:cubicBezTo>
                    <a:cubicBezTo>
                      <a:pt x="527596" y="185469"/>
                      <a:pt x="525583" y="184979"/>
                      <a:pt x="523780" y="184023"/>
                    </a:cubicBezTo>
                    <a:lnTo>
                      <a:pt x="385763" y="116729"/>
                    </a:lnTo>
                    <a:lnTo>
                      <a:pt x="385763" y="400050"/>
                    </a:lnTo>
                    <a:lnTo>
                      <a:pt x="742950" y="400050"/>
                    </a:lnTo>
                    <a:lnTo>
                      <a:pt x="742950" y="228600"/>
                    </a:lnTo>
                    <a:cubicBezTo>
                      <a:pt x="743038" y="194429"/>
                      <a:pt x="729696" y="161590"/>
                      <a:pt x="705803" y="137160"/>
                    </a:cubicBezTo>
                    <a:close/>
                  </a:path>
                </a:pathLst>
              </a:custGeom>
              <a:solidFill>
                <a:srgbClr val="3FC1BD"/>
              </a:solidFill>
              <a:ln w="7112" cap="flat">
                <a:solidFill>
                  <a:schemeClr val="bg1"/>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665ACF9-F672-4A3A-BF14-434DE970D681}"/>
                  </a:ext>
                </a:extLst>
              </p:cNvPr>
              <p:cNvSpPr/>
              <p:nvPr/>
            </p:nvSpPr>
            <p:spPr>
              <a:xfrm>
                <a:off x="1691152" y="2507643"/>
                <a:ext cx="422195" cy="341122"/>
              </a:xfrm>
              <a:custGeom>
                <a:avLst/>
                <a:gdLst>
                  <a:gd name="connsiteX0" fmla="*/ 393049 w 422195"/>
                  <a:gd name="connsiteY0" fmla="*/ 89725 h 341122"/>
                  <a:gd name="connsiteX1" fmla="*/ 333613 w 422195"/>
                  <a:gd name="connsiteY1" fmla="*/ 0 h 341122"/>
                  <a:gd name="connsiteX2" fmla="*/ 249603 w 422195"/>
                  <a:gd name="connsiteY2" fmla="*/ 68009 h 341122"/>
                  <a:gd name="connsiteX3" fmla="*/ 111728 w 422195"/>
                  <a:gd name="connsiteY3" fmla="*/ 130731 h 341122"/>
                  <a:gd name="connsiteX4" fmla="*/ 93616 w 422195"/>
                  <a:gd name="connsiteY4" fmla="*/ 121774 h 341122"/>
                  <a:gd name="connsiteX5" fmla="*/ 98441 w 422195"/>
                  <a:gd name="connsiteY5" fmla="*/ 105870 h 341122"/>
                  <a:gd name="connsiteX6" fmla="*/ 130016 w 422195"/>
                  <a:gd name="connsiteY6" fmla="*/ 62008 h 341122"/>
                  <a:gd name="connsiteX7" fmla="*/ 134303 w 422195"/>
                  <a:gd name="connsiteY7" fmla="*/ 51721 h 341122"/>
                  <a:gd name="connsiteX8" fmla="*/ 103870 w 422195"/>
                  <a:gd name="connsiteY8" fmla="*/ 78153 h 341122"/>
                  <a:gd name="connsiteX9" fmla="*/ 27289 w 422195"/>
                  <a:gd name="connsiteY9" fmla="*/ 115729 h 341122"/>
                  <a:gd name="connsiteX10" fmla="*/ 4286 w 422195"/>
                  <a:gd name="connsiteY10" fmla="*/ 165878 h 341122"/>
                  <a:gd name="connsiteX11" fmla="*/ 0 w 422195"/>
                  <a:gd name="connsiteY11" fmla="*/ 198453 h 341122"/>
                  <a:gd name="connsiteX12" fmla="*/ 297801 w 422195"/>
                  <a:gd name="connsiteY12" fmla="*/ 324272 h 341122"/>
                  <a:gd name="connsiteX13" fmla="*/ 422196 w 422195"/>
                  <a:gd name="connsiteY13" fmla="*/ 201882 h 341122"/>
                  <a:gd name="connsiteX14" fmla="*/ 393049 w 422195"/>
                  <a:gd name="connsiteY14" fmla="*/ 89725 h 34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2195" h="341122">
                    <a:moveTo>
                      <a:pt x="393049" y="89725"/>
                    </a:moveTo>
                    <a:cubicBezTo>
                      <a:pt x="378569" y="56608"/>
                      <a:pt x="358459" y="26250"/>
                      <a:pt x="333613" y="0"/>
                    </a:cubicBezTo>
                    <a:cubicBezTo>
                      <a:pt x="308633" y="26169"/>
                      <a:pt x="280399" y="49025"/>
                      <a:pt x="249603" y="68009"/>
                    </a:cubicBezTo>
                    <a:cubicBezTo>
                      <a:pt x="205710" y="93187"/>
                      <a:pt x="159550" y="114187"/>
                      <a:pt x="111728" y="130731"/>
                    </a:cubicBezTo>
                    <a:cubicBezTo>
                      <a:pt x="104253" y="133260"/>
                      <a:pt x="96145" y="129249"/>
                      <a:pt x="93616" y="121774"/>
                    </a:cubicBezTo>
                    <a:cubicBezTo>
                      <a:pt x="91659" y="115987"/>
                      <a:pt x="93597" y="109595"/>
                      <a:pt x="98441" y="105870"/>
                    </a:cubicBezTo>
                    <a:cubicBezTo>
                      <a:pt x="111915" y="93617"/>
                      <a:pt x="122672" y="78674"/>
                      <a:pt x="130016" y="62008"/>
                    </a:cubicBezTo>
                    <a:cubicBezTo>
                      <a:pt x="131731" y="58293"/>
                      <a:pt x="133160" y="55007"/>
                      <a:pt x="134303" y="51721"/>
                    </a:cubicBezTo>
                    <a:cubicBezTo>
                      <a:pt x="124994" y="61449"/>
                      <a:pt x="114807" y="70297"/>
                      <a:pt x="103870" y="78153"/>
                    </a:cubicBezTo>
                    <a:cubicBezTo>
                      <a:pt x="80517" y="94695"/>
                      <a:pt x="54663" y="107381"/>
                      <a:pt x="27289" y="115729"/>
                    </a:cubicBezTo>
                    <a:cubicBezTo>
                      <a:pt x="16436" y="130792"/>
                      <a:pt x="8623" y="147826"/>
                      <a:pt x="4286" y="165878"/>
                    </a:cubicBezTo>
                    <a:cubicBezTo>
                      <a:pt x="2117" y="176626"/>
                      <a:pt x="684" y="187511"/>
                      <a:pt x="0" y="198453"/>
                    </a:cubicBezTo>
                    <a:cubicBezTo>
                      <a:pt x="47492" y="315432"/>
                      <a:pt x="180821" y="371764"/>
                      <a:pt x="297801" y="324272"/>
                    </a:cubicBezTo>
                    <a:cubicBezTo>
                      <a:pt x="353818" y="301531"/>
                      <a:pt x="398547" y="257524"/>
                      <a:pt x="422196" y="201882"/>
                    </a:cubicBezTo>
                    <a:cubicBezTo>
                      <a:pt x="417011" y="163463"/>
                      <a:pt x="407225" y="125807"/>
                      <a:pt x="393049" y="89725"/>
                    </a:cubicBezTo>
                    <a:close/>
                  </a:path>
                </a:pathLst>
              </a:custGeom>
              <a:solidFill>
                <a:srgbClr val="3FC1BD"/>
              </a:solidFill>
              <a:ln w="7112" cap="flat">
                <a:solidFill>
                  <a:schemeClr val="bg1"/>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BA490D3-7F5B-4C72-8B3E-ED4C2BE2EA09}"/>
                  </a:ext>
                </a:extLst>
              </p:cNvPr>
              <p:cNvSpPr/>
              <p:nvPr/>
            </p:nvSpPr>
            <p:spPr>
              <a:xfrm>
                <a:off x="1660005" y="2299827"/>
                <a:ext cx="489347" cy="354548"/>
              </a:xfrm>
              <a:custGeom>
                <a:avLst/>
                <a:gdLst>
                  <a:gd name="connsiteX0" fmla="*/ 38862 w 489347"/>
                  <a:gd name="connsiteY0" fmla="*/ 302114 h 354548"/>
                  <a:gd name="connsiteX1" fmla="*/ 46577 w 489347"/>
                  <a:gd name="connsiteY1" fmla="*/ 297113 h 354548"/>
                  <a:gd name="connsiteX2" fmla="*/ 118015 w 489347"/>
                  <a:gd name="connsiteY2" fmla="*/ 262823 h 354548"/>
                  <a:gd name="connsiteX3" fmla="*/ 171450 w 489347"/>
                  <a:gd name="connsiteY3" fmla="*/ 206244 h 354548"/>
                  <a:gd name="connsiteX4" fmla="*/ 184452 w 489347"/>
                  <a:gd name="connsiteY4" fmla="*/ 199244 h 354548"/>
                  <a:gd name="connsiteX5" fmla="*/ 196596 w 489347"/>
                  <a:gd name="connsiteY5" fmla="*/ 207530 h 354548"/>
                  <a:gd name="connsiteX6" fmla="*/ 186738 w 489347"/>
                  <a:gd name="connsiteY6" fmla="*/ 281968 h 354548"/>
                  <a:gd name="connsiteX7" fmla="*/ 181023 w 489347"/>
                  <a:gd name="connsiteY7" fmla="*/ 293112 h 354548"/>
                  <a:gd name="connsiteX8" fmla="*/ 265462 w 489347"/>
                  <a:gd name="connsiteY8" fmla="*/ 251393 h 354548"/>
                  <a:gd name="connsiteX9" fmla="*/ 353187 w 489347"/>
                  <a:gd name="connsiteY9" fmla="*/ 177669 h 354548"/>
                  <a:gd name="connsiteX10" fmla="*/ 363331 w 489347"/>
                  <a:gd name="connsiteY10" fmla="*/ 172526 h 354548"/>
                  <a:gd name="connsiteX11" fmla="*/ 374190 w 489347"/>
                  <a:gd name="connsiteY11" fmla="*/ 176384 h 354548"/>
                  <a:gd name="connsiteX12" fmla="*/ 450771 w 489347"/>
                  <a:gd name="connsiteY12" fmla="*/ 286826 h 354548"/>
                  <a:gd name="connsiteX13" fmla="*/ 472202 w 489347"/>
                  <a:gd name="connsiteY13" fmla="*/ 354549 h 354548"/>
                  <a:gd name="connsiteX14" fmla="*/ 489347 w 489347"/>
                  <a:gd name="connsiteY14" fmla="*/ 307400 h 354548"/>
                  <a:gd name="connsiteX15" fmla="*/ 401193 w 489347"/>
                  <a:gd name="connsiteY15" fmla="*/ 119519 h 354548"/>
                  <a:gd name="connsiteX16" fmla="*/ 448913 w 489347"/>
                  <a:gd name="connsiteY16" fmla="*/ 95945 h 354548"/>
                  <a:gd name="connsiteX17" fmla="*/ 454085 w 489347"/>
                  <a:gd name="connsiteY17" fmla="*/ 79356 h 354548"/>
                  <a:gd name="connsiteX18" fmla="*/ 441198 w 489347"/>
                  <a:gd name="connsiteY18" fmla="*/ 72942 h 354548"/>
                  <a:gd name="connsiteX19" fmla="*/ 373332 w 489347"/>
                  <a:gd name="connsiteY19" fmla="*/ 85229 h 354548"/>
                  <a:gd name="connsiteX20" fmla="*/ 390049 w 489347"/>
                  <a:gd name="connsiteY20" fmla="*/ 61083 h 354548"/>
                  <a:gd name="connsiteX21" fmla="*/ 388477 w 489347"/>
                  <a:gd name="connsiteY21" fmla="*/ 45224 h 354548"/>
                  <a:gd name="connsiteX22" fmla="*/ 372618 w 489347"/>
                  <a:gd name="connsiteY22" fmla="*/ 44367 h 354548"/>
                  <a:gd name="connsiteX23" fmla="*/ 336614 w 489347"/>
                  <a:gd name="connsiteY23" fmla="*/ 71513 h 354548"/>
                  <a:gd name="connsiteX24" fmla="*/ 300752 w 489347"/>
                  <a:gd name="connsiteY24" fmla="*/ 6219 h 354548"/>
                  <a:gd name="connsiteX25" fmla="*/ 283998 w 489347"/>
                  <a:gd name="connsiteY25" fmla="*/ 1606 h 354548"/>
                  <a:gd name="connsiteX26" fmla="*/ 277892 w 489347"/>
                  <a:gd name="connsiteY26" fmla="*/ 13935 h 354548"/>
                  <a:gd name="connsiteX27" fmla="*/ 285750 w 489347"/>
                  <a:gd name="connsiteY27" fmla="*/ 66656 h 354548"/>
                  <a:gd name="connsiteX28" fmla="*/ 244316 w 489347"/>
                  <a:gd name="connsiteY28" fmla="*/ 62941 h 354548"/>
                  <a:gd name="connsiteX29" fmla="*/ 0 w 489347"/>
                  <a:gd name="connsiteY29" fmla="*/ 307543 h 354548"/>
                  <a:gd name="connsiteX30" fmla="*/ 13002 w 489347"/>
                  <a:gd name="connsiteY30" fmla="*/ 350405 h 354548"/>
                  <a:gd name="connsiteX31" fmla="*/ 38862 w 489347"/>
                  <a:gd name="connsiteY31" fmla="*/ 302114 h 3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9347" h="354548">
                    <a:moveTo>
                      <a:pt x="38862" y="302114"/>
                    </a:moveTo>
                    <a:cubicBezTo>
                      <a:pt x="40812" y="299642"/>
                      <a:pt x="43525" y="297884"/>
                      <a:pt x="46577" y="297113"/>
                    </a:cubicBezTo>
                    <a:cubicBezTo>
                      <a:pt x="72159" y="289809"/>
                      <a:pt x="96315" y="278213"/>
                      <a:pt x="118015" y="262823"/>
                    </a:cubicBezTo>
                    <a:cubicBezTo>
                      <a:pt x="139076" y="247321"/>
                      <a:pt x="157175" y="228156"/>
                      <a:pt x="171450" y="206244"/>
                    </a:cubicBezTo>
                    <a:cubicBezTo>
                      <a:pt x="174149" y="201678"/>
                      <a:pt x="179154" y="198984"/>
                      <a:pt x="184452" y="199244"/>
                    </a:cubicBezTo>
                    <a:cubicBezTo>
                      <a:pt x="189719" y="199551"/>
                      <a:pt x="194389" y="202737"/>
                      <a:pt x="196596" y="207530"/>
                    </a:cubicBezTo>
                    <a:cubicBezTo>
                      <a:pt x="197882" y="210245"/>
                      <a:pt x="208597" y="236105"/>
                      <a:pt x="186738" y="281968"/>
                    </a:cubicBezTo>
                    <a:cubicBezTo>
                      <a:pt x="184880" y="285969"/>
                      <a:pt x="182880" y="289683"/>
                      <a:pt x="181023" y="293112"/>
                    </a:cubicBezTo>
                    <a:cubicBezTo>
                      <a:pt x="210166" y="281324"/>
                      <a:pt x="238391" y="267379"/>
                      <a:pt x="265462" y="251393"/>
                    </a:cubicBezTo>
                    <a:cubicBezTo>
                      <a:pt x="298286" y="231428"/>
                      <a:pt x="327870" y="206567"/>
                      <a:pt x="353187" y="177669"/>
                    </a:cubicBezTo>
                    <a:cubicBezTo>
                      <a:pt x="355710" y="174625"/>
                      <a:pt x="359384" y="172763"/>
                      <a:pt x="363331" y="172526"/>
                    </a:cubicBezTo>
                    <a:cubicBezTo>
                      <a:pt x="367332" y="172230"/>
                      <a:pt x="371272" y="173630"/>
                      <a:pt x="374190" y="176384"/>
                    </a:cubicBezTo>
                    <a:cubicBezTo>
                      <a:pt x="406552" y="207955"/>
                      <a:pt x="432551" y="245448"/>
                      <a:pt x="450771" y="286826"/>
                    </a:cubicBezTo>
                    <a:cubicBezTo>
                      <a:pt x="459490" y="308872"/>
                      <a:pt x="466651" y="331501"/>
                      <a:pt x="472202" y="354549"/>
                    </a:cubicBezTo>
                    <a:cubicBezTo>
                      <a:pt x="482577" y="340941"/>
                      <a:pt x="488558" y="324494"/>
                      <a:pt x="489347" y="307400"/>
                    </a:cubicBezTo>
                    <a:cubicBezTo>
                      <a:pt x="489423" y="234767"/>
                      <a:pt x="457103" y="165884"/>
                      <a:pt x="401193" y="119519"/>
                    </a:cubicBezTo>
                    <a:lnTo>
                      <a:pt x="448913" y="95945"/>
                    </a:lnTo>
                    <a:cubicBezTo>
                      <a:pt x="454923" y="92792"/>
                      <a:pt x="457239" y="85365"/>
                      <a:pt x="454085" y="79356"/>
                    </a:cubicBezTo>
                    <a:cubicBezTo>
                      <a:pt x="451622" y="74662"/>
                      <a:pt x="446427" y="72076"/>
                      <a:pt x="441198" y="72942"/>
                    </a:cubicBezTo>
                    <a:lnTo>
                      <a:pt x="373332" y="85229"/>
                    </a:lnTo>
                    <a:lnTo>
                      <a:pt x="390049" y="61083"/>
                    </a:lnTo>
                    <a:cubicBezTo>
                      <a:pt x="393428" y="56113"/>
                      <a:pt x="392766" y="49435"/>
                      <a:pt x="388477" y="45224"/>
                    </a:cubicBezTo>
                    <a:cubicBezTo>
                      <a:pt x="384137" y="41042"/>
                      <a:pt x="377384" y="40678"/>
                      <a:pt x="372618" y="44367"/>
                    </a:cubicBezTo>
                    <a:lnTo>
                      <a:pt x="336614" y="71513"/>
                    </a:lnTo>
                    <a:lnTo>
                      <a:pt x="300752" y="6219"/>
                    </a:lnTo>
                    <a:cubicBezTo>
                      <a:pt x="297400" y="319"/>
                      <a:pt x="289899" y="-1746"/>
                      <a:pt x="283998" y="1606"/>
                    </a:cubicBezTo>
                    <a:cubicBezTo>
                      <a:pt x="279638" y="4083"/>
                      <a:pt x="277220" y="8964"/>
                      <a:pt x="277892" y="13935"/>
                    </a:cubicBezTo>
                    <a:lnTo>
                      <a:pt x="285750" y="66656"/>
                    </a:lnTo>
                    <a:cubicBezTo>
                      <a:pt x="272067" y="64260"/>
                      <a:pt x="258207" y="63018"/>
                      <a:pt x="244316" y="62941"/>
                    </a:cubicBezTo>
                    <a:cubicBezTo>
                      <a:pt x="109338" y="63098"/>
                      <a:pt x="0" y="172564"/>
                      <a:pt x="0" y="307543"/>
                    </a:cubicBezTo>
                    <a:cubicBezTo>
                      <a:pt x="287" y="322758"/>
                      <a:pt x="4788" y="337595"/>
                      <a:pt x="13002" y="350405"/>
                    </a:cubicBezTo>
                    <a:cubicBezTo>
                      <a:pt x="19114" y="333086"/>
                      <a:pt x="27835" y="316801"/>
                      <a:pt x="38862" y="302114"/>
                    </a:cubicBezTo>
                    <a:close/>
                  </a:path>
                </a:pathLst>
              </a:custGeom>
              <a:solidFill>
                <a:srgbClr val="3FC1BD"/>
              </a:solidFill>
              <a:ln w="7112" cap="flat">
                <a:solidFill>
                  <a:schemeClr val="bg1"/>
                </a:solid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B4EA60C3-E1E8-4DB6-B5A2-42D2C85261E0}"/>
                </a:ext>
              </a:extLst>
            </p:cNvPr>
            <p:cNvGrpSpPr/>
            <p:nvPr/>
          </p:nvGrpSpPr>
          <p:grpSpPr>
            <a:xfrm>
              <a:off x="9534693" y="2301284"/>
              <a:ext cx="809625" cy="809625"/>
              <a:chOff x="9534693" y="2301284"/>
              <a:chExt cx="809625" cy="809625"/>
            </a:xfrm>
          </p:grpSpPr>
          <p:sp>
            <p:nvSpPr>
              <p:cNvPr id="12" name="Freeform: Shape 11">
                <a:extLst>
                  <a:ext uri="{FF2B5EF4-FFF2-40B4-BE49-F238E27FC236}">
                    <a16:creationId xmlns:a16="http://schemas.microsoft.com/office/drawing/2014/main" id="{2F622793-6BE7-4B59-B179-7360CE95633B}"/>
                  </a:ext>
                </a:extLst>
              </p:cNvPr>
              <p:cNvSpPr/>
              <p:nvPr/>
            </p:nvSpPr>
            <p:spPr>
              <a:xfrm>
                <a:off x="9534693" y="2444159"/>
                <a:ext cx="809625" cy="666750"/>
              </a:xfrm>
              <a:custGeom>
                <a:avLst/>
                <a:gdLst>
                  <a:gd name="connsiteX0" fmla="*/ 738188 w 809625"/>
                  <a:gd name="connsiteY0" fmla="*/ 71438 h 666750"/>
                  <a:gd name="connsiteX1" fmla="*/ 738188 w 809625"/>
                  <a:gd name="connsiteY1" fmla="*/ 166688 h 666750"/>
                  <a:gd name="connsiteX2" fmla="*/ 642938 w 809625"/>
                  <a:gd name="connsiteY2" fmla="*/ 166688 h 666750"/>
                  <a:gd name="connsiteX3" fmla="*/ 642938 w 809625"/>
                  <a:gd name="connsiteY3" fmla="*/ 71438 h 666750"/>
                  <a:gd name="connsiteX4" fmla="*/ 738188 w 809625"/>
                  <a:gd name="connsiteY4" fmla="*/ 71438 h 666750"/>
                  <a:gd name="connsiteX5" fmla="*/ 71438 w 809625"/>
                  <a:gd name="connsiteY5" fmla="*/ 500063 h 666750"/>
                  <a:gd name="connsiteX6" fmla="*/ 166688 w 809625"/>
                  <a:gd name="connsiteY6" fmla="*/ 500063 h 666750"/>
                  <a:gd name="connsiteX7" fmla="*/ 166688 w 809625"/>
                  <a:gd name="connsiteY7" fmla="*/ 595313 h 666750"/>
                  <a:gd name="connsiteX8" fmla="*/ 71438 w 809625"/>
                  <a:gd name="connsiteY8" fmla="*/ 595313 h 666750"/>
                  <a:gd name="connsiteX9" fmla="*/ 71438 w 809625"/>
                  <a:gd name="connsiteY9" fmla="*/ 500063 h 666750"/>
                  <a:gd name="connsiteX10" fmla="*/ 309563 w 809625"/>
                  <a:gd name="connsiteY10" fmla="*/ 71438 h 666750"/>
                  <a:gd name="connsiteX11" fmla="*/ 309563 w 809625"/>
                  <a:gd name="connsiteY11" fmla="*/ 166688 h 666750"/>
                  <a:gd name="connsiteX12" fmla="*/ 214313 w 809625"/>
                  <a:gd name="connsiteY12" fmla="*/ 166688 h 666750"/>
                  <a:gd name="connsiteX13" fmla="*/ 214313 w 809625"/>
                  <a:gd name="connsiteY13" fmla="*/ 71438 h 666750"/>
                  <a:gd name="connsiteX14" fmla="*/ 309563 w 809625"/>
                  <a:gd name="connsiteY14" fmla="*/ 71438 h 666750"/>
                  <a:gd name="connsiteX15" fmla="*/ 452438 w 809625"/>
                  <a:gd name="connsiteY15" fmla="*/ 71438 h 666750"/>
                  <a:gd name="connsiteX16" fmla="*/ 452438 w 809625"/>
                  <a:gd name="connsiteY16" fmla="*/ 166688 h 666750"/>
                  <a:gd name="connsiteX17" fmla="*/ 357188 w 809625"/>
                  <a:gd name="connsiteY17" fmla="*/ 166688 h 666750"/>
                  <a:gd name="connsiteX18" fmla="*/ 357188 w 809625"/>
                  <a:gd name="connsiteY18" fmla="*/ 71438 h 666750"/>
                  <a:gd name="connsiteX19" fmla="*/ 452438 w 809625"/>
                  <a:gd name="connsiteY19" fmla="*/ 71438 h 666750"/>
                  <a:gd name="connsiteX20" fmla="*/ 595313 w 809625"/>
                  <a:gd name="connsiteY20" fmla="*/ 309563 h 666750"/>
                  <a:gd name="connsiteX21" fmla="*/ 500063 w 809625"/>
                  <a:gd name="connsiteY21" fmla="*/ 309563 h 666750"/>
                  <a:gd name="connsiteX22" fmla="*/ 500063 w 809625"/>
                  <a:gd name="connsiteY22" fmla="*/ 214313 h 666750"/>
                  <a:gd name="connsiteX23" fmla="*/ 595313 w 809625"/>
                  <a:gd name="connsiteY23" fmla="*/ 214313 h 666750"/>
                  <a:gd name="connsiteX24" fmla="*/ 595313 w 809625"/>
                  <a:gd name="connsiteY24" fmla="*/ 309563 h 666750"/>
                  <a:gd name="connsiteX25" fmla="*/ 642938 w 809625"/>
                  <a:gd name="connsiteY25" fmla="*/ 309563 h 666750"/>
                  <a:gd name="connsiteX26" fmla="*/ 642938 w 809625"/>
                  <a:gd name="connsiteY26" fmla="*/ 214313 h 666750"/>
                  <a:gd name="connsiteX27" fmla="*/ 738188 w 809625"/>
                  <a:gd name="connsiteY27" fmla="*/ 214313 h 666750"/>
                  <a:gd name="connsiteX28" fmla="*/ 738188 w 809625"/>
                  <a:gd name="connsiteY28" fmla="*/ 309563 h 666750"/>
                  <a:gd name="connsiteX29" fmla="*/ 642938 w 809625"/>
                  <a:gd name="connsiteY29" fmla="*/ 309563 h 666750"/>
                  <a:gd name="connsiteX30" fmla="*/ 642938 w 809625"/>
                  <a:gd name="connsiteY30" fmla="*/ 452438 h 666750"/>
                  <a:gd name="connsiteX31" fmla="*/ 642938 w 809625"/>
                  <a:gd name="connsiteY31" fmla="*/ 357188 h 666750"/>
                  <a:gd name="connsiteX32" fmla="*/ 738188 w 809625"/>
                  <a:gd name="connsiteY32" fmla="*/ 357188 h 666750"/>
                  <a:gd name="connsiteX33" fmla="*/ 738188 w 809625"/>
                  <a:gd name="connsiteY33" fmla="*/ 452438 h 666750"/>
                  <a:gd name="connsiteX34" fmla="*/ 642938 w 809625"/>
                  <a:gd name="connsiteY34" fmla="*/ 452438 h 666750"/>
                  <a:gd name="connsiteX35" fmla="*/ 357188 w 809625"/>
                  <a:gd name="connsiteY35" fmla="*/ 500063 h 666750"/>
                  <a:gd name="connsiteX36" fmla="*/ 452438 w 809625"/>
                  <a:gd name="connsiteY36" fmla="*/ 500063 h 666750"/>
                  <a:gd name="connsiteX37" fmla="*/ 452438 w 809625"/>
                  <a:gd name="connsiteY37" fmla="*/ 595313 h 666750"/>
                  <a:gd name="connsiteX38" fmla="*/ 357188 w 809625"/>
                  <a:gd name="connsiteY38" fmla="*/ 595313 h 666750"/>
                  <a:gd name="connsiteX39" fmla="*/ 357188 w 809625"/>
                  <a:gd name="connsiteY39" fmla="*/ 500063 h 666750"/>
                  <a:gd name="connsiteX40" fmla="*/ 309563 w 809625"/>
                  <a:gd name="connsiteY40" fmla="*/ 500063 h 666750"/>
                  <a:gd name="connsiteX41" fmla="*/ 309563 w 809625"/>
                  <a:gd name="connsiteY41" fmla="*/ 595313 h 666750"/>
                  <a:gd name="connsiteX42" fmla="*/ 214313 w 809625"/>
                  <a:gd name="connsiteY42" fmla="*/ 595313 h 666750"/>
                  <a:gd name="connsiteX43" fmla="*/ 214313 w 809625"/>
                  <a:gd name="connsiteY43" fmla="*/ 500063 h 666750"/>
                  <a:gd name="connsiteX44" fmla="*/ 309563 w 809625"/>
                  <a:gd name="connsiteY44" fmla="*/ 500063 h 666750"/>
                  <a:gd name="connsiteX45" fmla="*/ 214313 w 809625"/>
                  <a:gd name="connsiteY45" fmla="*/ 357188 h 666750"/>
                  <a:gd name="connsiteX46" fmla="*/ 309563 w 809625"/>
                  <a:gd name="connsiteY46" fmla="*/ 357188 h 666750"/>
                  <a:gd name="connsiteX47" fmla="*/ 309563 w 809625"/>
                  <a:gd name="connsiteY47" fmla="*/ 452438 h 666750"/>
                  <a:gd name="connsiteX48" fmla="*/ 214313 w 809625"/>
                  <a:gd name="connsiteY48" fmla="*/ 452438 h 666750"/>
                  <a:gd name="connsiteX49" fmla="*/ 214313 w 809625"/>
                  <a:gd name="connsiteY49" fmla="*/ 357188 h 666750"/>
                  <a:gd name="connsiteX50" fmla="*/ 166688 w 809625"/>
                  <a:gd name="connsiteY50" fmla="*/ 357188 h 666750"/>
                  <a:gd name="connsiteX51" fmla="*/ 166688 w 809625"/>
                  <a:gd name="connsiteY51" fmla="*/ 452438 h 666750"/>
                  <a:gd name="connsiteX52" fmla="*/ 71438 w 809625"/>
                  <a:gd name="connsiteY52" fmla="*/ 452438 h 666750"/>
                  <a:gd name="connsiteX53" fmla="*/ 71438 w 809625"/>
                  <a:gd name="connsiteY53" fmla="*/ 357188 h 666750"/>
                  <a:gd name="connsiteX54" fmla="*/ 166688 w 809625"/>
                  <a:gd name="connsiteY54" fmla="*/ 357188 h 666750"/>
                  <a:gd name="connsiteX55" fmla="*/ 166688 w 809625"/>
                  <a:gd name="connsiteY55" fmla="*/ 214313 h 666750"/>
                  <a:gd name="connsiteX56" fmla="*/ 166688 w 809625"/>
                  <a:gd name="connsiteY56" fmla="*/ 309563 h 666750"/>
                  <a:gd name="connsiteX57" fmla="*/ 71438 w 809625"/>
                  <a:gd name="connsiteY57" fmla="*/ 309563 h 666750"/>
                  <a:gd name="connsiteX58" fmla="*/ 71438 w 809625"/>
                  <a:gd name="connsiteY58" fmla="*/ 214313 h 666750"/>
                  <a:gd name="connsiteX59" fmla="*/ 166688 w 809625"/>
                  <a:gd name="connsiteY59" fmla="*/ 214313 h 666750"/>
                  <a:gd name="connsiteX60" fmla="*/ 309563 w 809625"/>
                  <a:gd name="connsiteY60" fmla="*/ 309563 h 666750"/>
                  <a:gd name="connsiteX61" fmla="*/ 214313 w 809625"/>
                  <a:gd name="connsiteY61" fmla="*/ 309563 h 666750"/>
                  <a:gd name="connsiteX62" fmla="*/ 214313 w 809625"/>
                  <a:gd name="connsiteY62" fmla="*/ 214313 h 666750"/>
                  <a:gd name="connsiteX63" fmla="*/ 309563 w 809625"/>
                  <a:gd name="connsiteY63" fmla="*/ 214313 h 666750"/>
                  <a:gd name="connsiteX64" fmla="*/ 309563 w 809625"/>
                  <a:gd name="connsiteY64" fmla="*/ 309563 h 666750"/>
                  <a:gd name="connsiteX65" fmla="*/ 357188 w 809625"/>
                  <a:gd name="connsiteY65" fmla="*/ 309563 h 666750"/>
                  <a:gd name="connsiteX66" fmla="*/ 357188 w 809625"/>
                  <a:gd name="connsiteY66" fmla="*/ 214313 h 666750"/>
                  <a:gd name="connsiteX67" fmla="*/ 452438 w 809625"/>
                  <a:gd name="connsiteY67" fmla="*/ 214313 h 666750"/>
                  <a:gd name="connsiteX68" fmla="*/ 452438 w 809625"/>
                  <a:gd name="connsiteY68" fmla="*/ 309563 h 666750"/>
                  <a:gd name="connsiteX69" fmla="*/ 357188 w 809625"/>
                  <a:gd name="connsiteY69" fmla="*/ 309563 h 666750"/>
                  <a:gd name="connsiteX70" fmla="*/ 452438 w 809625"/>
                  <a:gd name="connsiteY70" fmla="*/ 452438 h 666750"/>
                  <a:gd name="connsiteX71" fmla="*/ 357188 w 809625"/>
                  <a:gd name="connsiteY71" fmla="*/ 452438 h 666750"/>
                  <a:gd name="connsiteX72" fmla="*/ 357188 w 809625"/>
                  <a:gd name="connsiteY72" fmla="*/ 357188 h 666750"/>
                  <a:gd name="connsiteX73" fmla="*/ 452438 w 809625"/>
                  <a:gd name="connsiteY73" fmla="*/ 357188 h 666750"/>
                  <a:gd name="connsiteX74" fmla="*/ 452438 w 809625"/>
                  <a:gd name="connsiteY74" fmla="*/ 452438 h 666750"/>
                  <a:gd name="connsiteX75" fmla="*/ 500063 w 809625"/>
                  <a:gd name="connsiteY75" fmla="*/ 452438 h 666750"/>
                  <a:gd name="connsiteX76" fmla="*/ 500063 w 809625"/>
                  <a:gd name="connsiteY76" fmla="*/ 357188 h 666750"/>
                  <a:gd name="connsiteX77" fmla="*/ 595313 w 809625"/>
                  <a:gd name="connsiteY77" fmla="*/ 357188 h 666750"/>
                  <a:gd name="connsiteX78" fmla="*/ 595313 w 809625"/>
                  <a:gd name="connsiteY78" fmla="*/ 452438 h 666750"/>
                  <a:gd name="connsiteX79" fmla="*/ 500063 w 809625"/>
                  <a:gd name="connsiteY79" fmla="*/ 452438 h 666750"/>
                  <a:gd name="connsiteX80" fmla="*/ 595313 w 809625"/>
                  <a:gd name="connsiteY80" fmla="*/ 71438 h 666750"/>
                  <a:gd name="connsiteX81" fmla="*/ 595313 w 809625"/>
                  <a:gd name="connsiteY81" fmla="*/ 166688 h 666750"/>
                  <a:gd name="connsiteX82" fmla="*/ 500063 w 809625"/>
                  <a:gd name="connsiteY82" fmla="*/ 166688 h 666750"/>
                  <a:gd name="connsiteX83" fmla="*/ 500063 w 809625"/>
                  <a:gd name="connsiteY83" fmla="*/ 71438 h 666750"/>
                  <a:gd name="connsiteX84" fmla="*/ 595313 w 809625"/>
                  <a:gd name="connsiteY84" fmla="*/ 71438 h 666750"/>
                  <a:gd name="connsiteX85" fmla="*/ 0 w 809625"/>
                  <a:gd name="connsiteY85" fmla="*/ 0 h 666750"/>
                  <a:gd name="connsiteX86" fmla="*/ 0 w 809625"/>
                  <a:gd name="connsiteY86" fmla="*/ 666750 h 666750"/>
                  <a:gd name="connsiteX87" fmla="*/ 809625 w 809625"/>
                  <a:gd name="connsiteY87" fmla="*/ 666750 h 666750"/>
                  <a:gd name="connsiteX88" fmla="*/ 809625 w 809625"/>
                  <a:gd name="connsiteY88" fmla="*/ 0 h 666750"/>
                  <a:gd name="connsiteX89" fmla="*/ 0 w 809625"/>
                  <a:gd name="connsiteY89"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09625" h="666750">
                    <a:moveTo>
                      <a:pt x="738188" y="71438"/>
                    </a:moveTo>
                    <a:lnTo>
                      <a:pt x="738188" y="166688"/>
                    </a:lnTo>
                    <a:lnTo>
                      <a:pt x="642938" y="166688"/>
                    </a:lnTo>
                    <a:lnTo>
                      <a:pt x="642938" y="71438"/>
                    </a:lnTo>
                    <a:lnTo>
                      <a:pt x="738188" y="71438"/>
                    </a:lnTo>
                    <a:close/>
                    <a:moveTo>
                      <a:pt x="71438" y="500063"/>
                    </a:moveTo>
                    <a:lnTo>
                      <a:pt x="166688" y="500063"/>
                    </a:lnTo>
                    <a:lnTo>
                      <a:pt x="166688" y="595313"/>
                    </a:lnTo>
                    <a:lnTo>
                      <a:pt x="71438" y="595313"/>
                    </a:lnTo>
                    <a:lnTo>
                      <a:pt x="71438" y="500063"/>
                    </a:lnTo>
                    <a:close/>
                    <a:moveTo>
                      <a:pt x="309563" y="71438"/>
                    </a:moveTo>
                    <a:lnTo>
                      <a:pt x="309563" y="166688"/>
                    </a:lnTo>
                    <a:lnTo>
                      <a:pt x="214313" y="166688"/>
                    </a:lnTo>
                    <a:lnTo>
                      <a:pt x="214313" y="71438"/>
                    </a:lnTo>
                    <a:lnTo>
                      <a:pt x="309563" y="71438"/>
                    </a:lnTo>
                    <a:close/>
                    <a:moveTo>
                      <a:pt x="452438" y="71438"/>
                    </a:moveTo>
                    <a:lnTo>
                      <a:pt x="452438" y="166688"/>
                    </a:lnTo>
                    <a:lnTo>
                      <a:pt x="357188" y="166688"/>
                    </a:lnTo>
                    <a:lnTo>
                      <a:pt x="357188" y="71438"/>
                    </a:lnTo>
                    <a:lnTo>
                      <a:pt x="452438" y="71438"/>
                    </a:lnTo>
                    <a:close/>
                    <a:moveTo>
                      <a:pt x="595313" y="309563"/>
                    </a:moveTo>
                    <a:lnTo>
                      <a:pt x="500063" y="309563"/>
                    </a:lnTo>
                    <a:lnTo>
                      <a:pt x="500063" y="214313"/>
                    </a:lnTo>
                    <a:lnTo>
                      <a:pt x="595313" y="214313"/>
                    </a:lnTo>
                    <a:lnTo>
                      <a:pt x="595313" y="309563"/>
                    </a:lnTo>
                    <a:close/>
                    <a:moveTo>
                      <a:pt x="642938" y="309563"/>
                    </a:moveTo>
                    <a:lnTo>
                      <a:pt x="642938" y="214313"/>
                    </a:lnTo>
                    <a:lnTo>
                      <a:pt x="738188" y="214313"/>
                    </a:lnTo>
                    <a:lnTo>
                      <a:pt x="738188" y="309563"/>
                    </a:lnTo>
                    <a:lnTo>
                      <a:pt x="642938" y="309563"/>
                    </a:lnTo>
                    <a:close/>
                    <a:moveTo>
                      <a:pt x="642938" y="452438"/>
                    </a:moveTo>
                    <a:lnTo>
                      <a:pt x="642938" y="357188"/>
                    </a:lnTo>
                    <a:lnTo>
                      <a:pt x="738188" y="357188"/>
                    </a:lnTo>
                    <a:lnTo>
                      <a:pt x="738188" y="452438"/>
                    </a:lnTo>
                    <a:lnTo>
                      <a:pt x="642938" y="452438"/>
                    </a:lnTo>
                    <a:close/>
                    <a:moveTo>
                      <a:pt x="357188" y="500063"/>
                    </a:moveTo>
                    <a:lnTo>
                      <a:pt x="452438" y="500063"/>
                    </a:lnTo>
                    <a:lnTo>
                      <a:pt x="452438" y="595313"/>
                    </a:lnTo>
                    <a:lnTo>
                      <a:pt x="357188" y="595313"/>
                    </a:lnTo>
                    <a:lnTo>
                      <a:pt x="357188" y="500063"/>
                    </a:lnTo>
                    <a:close/>
                    <a:moveTo>
                      <a:pt x="309563" y="500063"/>
                    </a:moveTo>
                    <a:lnTo>
                      <a:pt x="309563" y="595313"/>
                    </a:lnTo>
                    <a:lnTo>
                      <a:pt x="214313" y="595313"/>
                    </a:lnTo>
                    <a:lnTo>
                      <a:pt x="214313" y="500063"/>
                    </a:lnTo>
                    <a:lnTo>
                      <a:pt x="309563" y="500063"/>
                    </a:lnTo>
                    <a:close/>
                    <a:moveTo>
                      <a:pt x="214313" y="357188"/>
                    </a:moveTo>
                    <a:lnTo>
                      <a:pt x="309563" y="357188"/>
                    </a:lnTo>
                    <a:lnTo>
                      <a:pt x="309563" y="452438"/>
                    </a:lnTo>
                    <a:lnTo>
                      <a:pt x="214313" y="452438"/>
                    </a:lnTo>
                    <a:lnTo>
                      <a:pt x="214313" y="357188"/>
                    </a:lnTo>
                    <a:close/>
                    <a:moveTo>
                      <a:pt x="166688" y="357188"/>
                    </a:moveTo>
                    <a:lnTo>
                      <a:pt x="166688" y="452438"/>
                    </a:lnTo>
                    <a:lnTo>
                      <a:pt x="71438" y="452438"/>
                    </a:lnTo>
                    <a:lnTo>
                      <a:pt x="71438" y="357188"/>
                    </a:lnTo>
                    <a:lnTo>
                      <a:pt x="166688" y="357188"/>
                    </a:lnTo>
                    <a:close/>
                    <a:moveTo>
                      <a:pt x="166688" y="214313"/>
                    </a:moveTo>
                    <a:lnTo>
                      <a:pt x="166688" y="309563"/>
                    </a:lnTo>
                    <a:lnTo>
                      <a:pt x="71438" y="309563"/>
                    </a:lnTo>
                    <a:lnTo>
                      <a:pt x="71438" y="214313"/>
                    </a:lnTo>
                    <a:lnTo>
                      <a:pt x="166688" y="214313"/>
                    </a:lnTo>
                    <a:close/>
                    <a:moveTo>
                      <a:pt x="309563" y="309563"/>
                    </a:moveTo>
                    <a:lnTo>
                      <a:pt x="214313" y="309563"/>
                    </a:lnTo>
                    <a:lnTo>
                      <a:pt x="214313" y="214313"/>
                    </a:lnTo>
                    <a:lnTo>
                      <a:pt x="309563" y="214313"/>
                    </a:lnTo>
                    <a:lnTo>
                      <a:pt x="309563" y="309563"/>
                    </a:lnTo>
                    <a:close/>
                    <a:moveTo>
                      <a:pt x="357188" y="309563"/>
                    </a:moveTo>
                    <a:lnTo>
                      <a:pt x="357188" y="214313"/>
                    </a:lnTo>
                    <a:lnTo>
                      <a:pt x="452438" y="214313"/>
                    </a:lnTo>
                    <a:lnTo>
                      <a:pt x="452438" y="309563"/>
                    </a:lnTo>
                    <a:lnTo>
                      <a:pt x="357188" y="309563"/>
                    </a:lnTo>
                    <a:close/>
                    <a:moveTo>
                      <a:pt x="452438" y="452438"/>
                    </a:moveTo>
                    <a:lnTo>
                      <a:pt x="357188" y="452438"/>
                    </a:lnTo>
                    <a:lnTo>
                      <a:pt x="357188" y="357188"/>
                    </a:lnTo>
                    <a:lnTo>
                      <a:pt x="452438" y="357188"/>
                    </a:lnTo>
                    <a:lnTo>
                      <a:pt x="452438" y="452438"/>
                    </a:lnTo>
                    <a:close/>
                    <a:moveTo>
                      <a:pt x="500063" y="452438"/>
                    </a:moveTo>
                    <a:lnTo>
                      <a:pt x="500063" y="357188"/>
                    </a:lnTo>
                    <a:lnTo>
                      <a:pt x="595313" y="357188"/>
                    </a:lnTo>
                    <a:lnTo>
                      <a:pt x="595313" y="452438"/>
                    </a:lnTo>
                    <a:lnTo>
                      <a:pt x="500063" y="452438"/>
                    </a:lnTo>
                    <a:close/>
                    <a:moveTo>
                      <a:pt x="595313" y="71438"/>
                    </a:moveTo>
                    <a:lnTo>
                      <a:pt x="595313" y="166688"/>
                    </a:lnTo>
                    <a:lnTo>
                      <a:pt x="500063" y="166688"/>
                    </a:lnTo>
                    <a:lnTo>
                      <a:pt x="500063" y="71438"/>
                    </a:lnTo>
                    <a:lnTo>
                      <a:pt x="595313" y="71438"/>
                    </a:lnTo>
                    <a:close/>
                    <a:moveTo>
                      <a:pt x="0" y="0"/>
                    </a:moveTo>
                    <a:lnTo>
                      <a:pt x="0" y="666750"/>
                    </a:lnTo>
                    <a:lnTo>
                      <a:pt x="809625" y="666750"/>
                    </a:lnTo>
                    <a:lnTo>
                      <a:pt x="809625" y="0"/>
                    </a:lnTo>
                    <a:lnTo>
                      <a:pt x="0" y="0"/>
                    </a:lnTo>
                    <a:close/>
                  </a:path>
                </a:pathLst>
              </a:custGeom>
              <a:solidFill>
                <a:srgbClr val="555FAD"/>
              </a:solidFill>
              <a:ln w="1190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EE03E8-C6BB-4C56-8DD7-5084F68837FA}"/>
                  </a:ext>
                </a:extLst>
              </p:cNvPr>
              <p:cNvSpPr/>
              <p:nvPr/>
            </p:nvSpPr>
            <p:spPr>
              <a:xfrm>
                <a:off x="9534693" y="2301284"/>
                <a:ext cx="809625" cy="95250"/>
              </a:xfrm>
              <a:custGeom>
                <a:avLst/>
                <a:gdLst>
                  <a:gd name="connsiteX0" fmla="*/ 0 w 809625"/>
                  <a:gd name="connsiteY0" fmla="*/ 0 h 95250"/>
                  <a:gd name="connsiteX1" fmla="*/ 809625 w 809625"/>
                  <a:gd name="connsiteY1" fmla="*/ 0 h 95250"/>
                  <a:gd name="connsiteX2" fmla="*/ 809625 w 809625"/>
                  <a:gd name="connsiteY2" fmla="*/ 95250 h 95250"/>
                  <a:gd name="connsiteX3" fmla="*/ 0 w 809625"/>
                  <a:gd name="connsiteY3" fmla="*/ 95250 h 95250"/>
                </a:gdLst>
                <a:ahLst/>
                <a:cxnLst>
                  <a:cxn ang="0">
                    <a:pos x="connsiteX0" y="connsiteY0"/>
                  </a:cxn>
                  <a:cxn ang="0">
                    <a:pos x="connsiteX1" y="connsiteY1"/>
                  </a:cxn>
                  <a:cxn ang="0">
                    <a:pos x="connsiteX2" y="connsiteY2"/>
                  </a:cxn>
                  <a:cxn ang="0">
                    <a:pos x="connsiteX3" y="connsiteY3"/>
                  </a:cxn>
                </a:cxnLst>
                <a:rect l="l" t="t" r="r" b="b"/>
                <a:pathLst>
                  <a:path w="809625" h="95250">
                    <a:moveTo>
                      <a:pt x="0" y="0"/>
                    </a:moveTo>
                    <a:lnTo>
                      <a:pt x="809625" y="0"/>
                    </a:lnTo>
                    <a:lnTo>
                      <a:pt x="809625" y="95250"/>
                    </a:lnTo>
                    <a:lnTo>
                      <a:pt x="0" y="95250"/>
                    </a:lnTo>
                    <a:close/>
                  </a:path>
                </a:pathLst>
              </a:custGeom>
              <a:solidFill>
                <a:srgbClr val="555FAD"/>
              </a:solidFill>
              <a:ln w="11906"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894E488F-60AB-4852-AAC9-CCE017351A75}"/>
                </a:ext>
              </a:extLst>
            </p:cNvPr>
            <p:cNvGrpSpPr/>
            <p:nvPr/>
          </p:nvGrpSpPr>
          <p:grpSpPr>
            <a:xfrm>
              <a:off x="7013411" y="2309349"/>
              <a:ext cx="809625" cy="809625"/>
              <a:chOff x="7013411" y="2309349"/>
              <a:chExt cx="809625" cy="809625"/>
            </a:xfrm>
          </p:grpSpPr>
          <p:sp>
            <p:nvSpPr>
              <p:cNvPr id="31" name="Freeform: Shape 30">
                <a:extLst>
                  <a:ext uri="{FF2B5EF4-FFF2-40B4-BE49-F238E27FC236}">
                    <a16:creationId xmlns:a16="http://schemas.microsoft.com/office/drawing/2014/main" id="{211CB8DA-F1A1-421E-BE1A-342EFA293E3A}"/>
                  </a:ext>
                </a:extLst>
              </p:cNvPr>
              <p:cNvSpPr/>
              <p:nvPr/>
            </p:nvSpPr>
            <p:spPr>
              <a:xfrm>
                <a:off x="7156286" y="2309349"/>
                <a:ext cx="71437" cy="142875"/>
              </a:xfrm>
              <a:custGeom>
                <a:avLst/>
                <a:gdLst>
                  <a:gd name="connsiteX0" fmla="*/ 35719 w 71437"/>
                  <a:gd name="connsiteY0" fmla="*/ 142875 h 142875"/>
                  <a:gd name="connsiteX1" fmla="*/ 71438 w 71437"/>
                  <a:gd name="connsiteY1" fmla="*/ 107156 h 142875"/>
                  <a:gd name="connsiteX2" fmla="*/ 71438 w 71437"/>
                  <a:gd name="connsiteY2" fmla="*/ 35719 h 142875"/>
                  <a:gd name="connsiteX3" fmla="*/ 35719 w 71437"/>
                  <a:gd name="connsiteY3" fmla="*/ 0 h 142875"/>
                  <a:gd name="connsiteX4" fmla="*/ 0 w 71437"/>
                  <a:gd name="connsiteY4" fmla="*/ 35719 h 142875"/>
                  <a:gd name="connsiteX5" fmla="*/ 0 w 71437"/>
                  <a:gd name="connsiteY5" fmla="*/ 107156 h 142875"/>
                  <a:gd name="connsiteX6" fmla="*/ 35719 w 71437"/>
                  <a:gd name="connsiteY6"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142875">
                    <a:moveTo>
                      <a:pt x="35719" y="142875"/>
                    </a:moveTo>
                    <a:cubicBezTo>
                      <a:pt x="55959" y="142875"/>
                      <a:pt x="71438" y="127397"/>
                      <a:pt x="71438" y="107156"/>
                    </a:cubicBezTo>
                    <a:lnTo>
                      <a:pt x="71438" y="35719"/>
                    </a:lnTo>
                    <a:cubicBezTo>
                      <a:pt x="71438" y="15478"/>
                      <a:pt x="55959" y="0"/>
                      <a:pt x="35719" y="0"/>
                    </a:cubicBezTo>
                    <a:cubicBezTo>
                      <a:pt x="15478" y="0"/>
                      <a:pt x="0" y="15478"/>
                      <a:pt x="0" y="35719"/>
                    </a:cubicBezTo>
                    <a:lnTo>
                      <a:pt x="0" y="107156"/>
                    </a:lnTo>
                    <a:cubicBezTo>
                      <a:pt x="0" y="127397"/>
                      <a:pt x="15478" y="142875"/>
                      <a:pt x="35719" y="142875"/>
                    </a:cubicBezTo>
                    <a:close/>
                  </a:path>
                </a:pathLst>
              </a:custGeom>
              <a:solidFill>
                <a:srgbClr val="C13131"/>
              </a:solidFill>
              <a:ln w="7938" cap="flat">
                <a:solidFill>
                  <a:schemeClr val="bg1"/>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E61BE45-99A6-4122-AE9D-AF9B9FFFEC03}"/>
                  </a:ext>
                </a:extLst>
              </p:cNvPr>
              <p:cNvSpPr/>
              <p:nvPr/>
            </p:nvSpPr>
            <p:spPr>
              <a:xfrm>
                <a:off x="7013411" y="2595099"/>
                <a:ext cx="809625" cy="523875"/>
              </a:xfrm>
              <a:custGeom>
                <a:avLst/>
                <a:gdLst>
                  <a:gd name="connsiteX0" fmla="*/ 71438 w 809625"/>
                  <a:gd name="connsiteY0" fmla="*/ 71438 h 523875"/>
                  <a:gd name="connsiteX1" fmla="*/ 738188 w 809625"/>
                  <a:gd name="connsiteY1" fmla="*/ 71438 h 523875"/>
                  <a:gd name="connsiteX2" fmla="*/ 738188 w 809625"/>
                  <a:gd name="connsiteY2" fmla="*/ 452438 h 523875"/>
                  <a:gd name="connsiteX3" fmla="*/ 71438 w 809625"/>
                  <a:gd name="connsiteY3" fmla="*/ 452438 h 523875"/>
                  <a:gd name="connsiteX4" fmla="*/ 71438 w 809625"/>
                  <a:gd name="connsiteY4" fmla="*/ 71438 h 523875"/>
                  <a:gd name="connsiteX5" fmla="*/ 0 w 809625"/>
                  <a:gd name="connsiteY5" fmla="*/ 523875 h 523875"/>
                  <a:gd name="connsiteX6" fmla="*/ 809625 w 809625"/>
                  <a:gd name="connsiteY6" fmla="*/ 523875 h 523875"/>
                  <a:gd name="connsiteX7" fmla="*/ 809625 w 809625"/>
                  <a:gd name="connsiteY7" fmla="*/ 0 h 523875"/>
                  <a:gd name="connsiteX8" fmla="*/ 0 w 809625"/>
                  <a:gd name="connsiteY8" fmla="*/ 0 h 523875"/>
                  <a:gd name="connsiteX9" fmla="*/ 0 w 809625"/>
                  <a:gd name="connsiteY9" fmla="*/ 5238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5" h="523875">
                    <a:moveTo>
                      <a:pt x="71438" y="71438"/>
                    </a:moveTo>
                    <a:lnTo>
                      <a:pt x="738188" y="71438"/>
                    </a:lnTo>
                    <a:lnTo>
                      <a:pt x="738188" y="452438"/>
                    </a:lnTo>
                    <a:lnTo>
                      <a:pt x="71438" y="452438"/>
                    </a:lnTo>
                    <a:lnTo>
                      <a:pt x="71438" y="71438"/>
                    </a:lnTo>
                    <a:close/>
                    <a:moveTo>
                      <a:pt x="0" y="523875"/>
                    </a:moveTo>
                    <a:lnTo>
                      <a:pt x="809625" y="523875"/>
                    </a:lnTo>
                    <a:lnTo>
                      <a:pt x="809625" y="0"/>
                    </a:lnTo>
                    <a:lnTo>
                      <a:pt x="0" y="0"/>
                    </a:lnTo>
                    <a:lnTo>
                      <a:pt x="0" y="523875"/>
                    </a:lnTo>
                    <a:close/>
                  </a:path>
                </a:pathLst>
              </a:custGeom>
              <a:solidFill>
                <a:srgbClr val="C13131"/>
              </a:solidFill>
              <a:ln w="7938" cap="flat">
                <a:solidFill>
                  <a:schemeClr val="bg1"/>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95CD3FE-AA71-4F65-AF7E-129C7C6B256D}"/>
                  </a:ext>
                </a:extLst>
              </p:cNvPr>
              <p:cNvSpPr/>
              <p:nvPr/>
            </p:nvSpPr>
            <p:spPr>
              <a:xfrm>
                <a:off x="7608724" y="2309349"/>
                <a:ext cx="71437" cy="142875"/>
              </a:xfrm>
              <a:custGeom>
                <a:avLst/>
                <a:gdLst>
                  <a:gd name="connsiteX0" fmla="*/ 35719 w 71437"/>
                  <a:gd name="connsiteY0" fmla="*/ 142875 h 142875"/>
                  <a:gd name="connsiteX1" fmla="*/ 71438 w 71437"/>
                  <a:gd name="connsiteY1" fmla="*/ 107156 h 142875"/>
                  <a:gd name="connsiteX2" fmla="*/ 71438 w 71437"/>
                  <a:gd name="connsiteY2" fmla="*/ 35719 h 142875"/>
                  <a:gd name="connsiteX3" fmla="*/ 35719 w 71437"/>
                  <a:gd name="connsiteY3" fmla="*/ 0 h 142875"/>
                  <a:gd name="connsiteX4" fmla="*/ 0 w 71437"/>
                  <a:gd name="connsiteY4" fmla="*/ 35719 h 142875"/>
                  <a:gd name="connsiteX5" fmla="*/ 0 w 71437"/>
                  <a:gd name="connsiteY5" fmla="*/ 107156 h 142875"/>
                  <a:gd name="connsiteX6" fmla="*/ 35719 w 71437"/>
                  <a:gd name="connsiteY6"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142875">
                    <a:moveTo>
                      <a:pt x="35719" y="142875"/>
                    </a:moveTo>
                    <a:cubicBezTo>
                      <a:pt x="55959" y="142875"/>
                      <a:pt x="71438" y="127397"/>
                      <a:pt x="71438" y="107156"/>
                    </a:cubicBezTo>
                    <a:lnTo>
                      <a:pt x="71438" y="35719"/>
                    </a:lnTo>
                    <a:cubicBezTo>
                      <a:pt x="71438" y="15478"/>
                      <a:pt x="55959" y="0"/>
                      <a:pt x="35719" y="0"/>
                    </a:cubicBezTo>
                    <a:cubicBezTo>
                      <a:pt x="15478" y="0"/>
                      <a:pt x="0" y="15478"/>
                      <a:pt x="0" y="35719"/>
                    </a:cubicBezTo>
                    <a:lnTo>
                      <a:pt x="0" y="107156"/>
                    </a:lnTo>
                    <a:cubicBezTo>
                      <a:pt x="0" y="127397"/>
                      <a:pt x="15478" y="142875"/>
                      <a:pt x="35719" y="142875"/>
                    </a:cubicBezTo>
                    <a:close/>
                  </a:path>
                </a:pathLst>
              </a:custGeom>
              <a:solidFill>
                <a:srgbClr val="C13131"/>
              </a:solidFill>
              <a:ln w="7938" cap="flat">
                <a:solidFill>
                  <a:schemeClr val="bg1"/>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4BCE150-65EC-4968-A9F6-792E1EB14301}"/>
                  </a:ext>
                </a:extLst>
              </p:cNvPr>
              <p:cNvSpPr/>
              <p:nvPr/>
            </p:nvSpPr>
            <p:spPr>
              <a:xfrm>
                <a:off x="7013411" y="2380787"/>
                <a:ext cx="809625" cy="166687"/>
              </a:xfrm>
              <a:custGeom>
                <a:avLst/>
                <a:gdLst>
                  <a:gd name="connsiteX0" fmla="*/ 714375 w 809625"/>
                  <a:gd name="connsiteY0" fmla="*/ 0 h 166687"/>
                  <a:gd name="connsiteX1" fmla="*/ 714375 w 809625"/>
                  <a:gd name="connsiteY1" fmla="*/ 35719 h 166687"/>
                  <a:gd name="connsiteX2" fmla="*/ 631031 w 809625"/>
                  <a:gd name="connsiteY2" fmla="*/ 119063 h 166687"/>
                  <a:gd name="connsiteX3" fmla="*/ 547688 w 809625"/>
                  <a:gd name="connsiteY3" fmla="*/ 35719 h 166687"/>
                  <a:gd name="connsiteX4" fmla="*/ 547688 w 809625"/>
                  <a:gd name="connsiteY4" fmla="*/ 0 h 166687"/>
                  <a:gd name="connsiteX5" fmla="*/ 261938 w 809625"/>
                  <a:gd name="connsiteY5" fmla="*/ 0 h 166687"/>
                  <a:gd name="connsiteX6" fmla="*/ 261938 w 809625"/>
                  <a:gd name="connsiteY6" fmla="*/ 35719 h 166687"/>
                  <a:gd name="connsiteX7" fmla="*/ 178594 w 809625"/>
                  <a:gd name="connsiteY7" fmla="*/ 119063 h 166687"/>
                  <a:gd name="connsiteX8" fmla="*/ 95250 w 809625"/>
                  <a:gd name="connsiteY8" fmla="*/ 35719 h 166687"/>
                  <a:gd name="connsiteX9" fmla="*/ 95250 w 809625"/>
                  <a:gd name="connsiteY9" fmla="*/ 0 h 166687"/>
                  <a:gd name="connsiteX10" fmla="*/ 0 w 809625"/>
                  <a:gd name="connsiteY10" fmla="*/ 0 h 166687"/>
                  <a:gd name="connsiteX11" fmla="*/ 0 w 809625"/>
                  <a:gd name="connsiteY11" fmla="*/ 166688 h 166687"/>
                  <a:gd name="connsiteX12" fmla="*/ 809625 w 809625"/>
                  <a:gd name="connsiteY12" fmla="*/ 166688 h 166687"/>
                  <a:gd name="connsiteX13" fmla="*/ 809625 w 809625"/>
                  <a:gd name="connsiteY13" fmla="*/ 0 h 166687"/>
                  <a:gd name="connsiteX14" fmla="*/ 714375 w 809625"/>
                  <a:gd name="connsiteY14" fmla="*/ 0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9625" h="166687">
                    <a:moveTo>
                      <a:pt x="714375" y="0"/>
                    </a:moveTo>
                    <a:lnTo>
                      <a:pt x="714375" y="35719"/>
                    </a:lnTo>
                    <a:cubicBezTo>
                      <a:pt x="714375" y="82153"/>
                      <a:pt x="677466" y="119063"/>
                      <a:pt x="631031" y="119063"/>
                    </a:cubicBezTo>
                    <a:cubicBezTo>
                      <a:pt x="584597" y="119063"/>
                      <a:pt x="547688" y="82153"/>
                      <a:pt x="547688" y="35719"/>
                    </a:cubicBezTo>
                    <a:lnTo>
                      <a:pt x="547688" y="0"/>
                    </a:lnTo>
                    <a:lnTo>
                      <a:pt x="261938" y="0"/>
                    </a:lnTo>
                    <a:lnTo>
                      <a:pt x="261938" y="35719"/>
                    </a:lnTo>
                    <a:cubicBezTo>
                      <a:pt x="261938" y="82153"/>
                      <a:pt x="225028" y="119063"/>
                      <a:pt x="178594" y="119063"/>
                    </a:cubicBezTo>
                    <a:cubicBezTo>
                      <a:pt x="132159" y="119063"/>
                      <a:pt x="95250" y="82153"/>
                      <a:pt x="95250" y="35719"/>
                    </a:cubicBezTo>
                    <a:lnTo>
                      <a:pt x="95250" y="0"/>
                    </a:lnTo>
                    <a:lnTo>
                      <a:pt x="0" y="0"/>
                    </a:lnTo>
                    <a:lnTo>
                      <a:pt x="0" y="166688"/>
                    </a:lnTo>
                    <a:lnTo>
                      <a:pt x="809625" y="166688"/>
                    </a:lnTo>
                    <a:lnTo>
                      <a:pt x="809625" y="0"/>
                    </a:lnTo>
                    <a:lnTo>
                      <a:pt x="714375" y="0"/>
                    </a:lnTo>
                    <a:close/>
                  </a:path>
                </a:pathLst>
              </a:custGeom>
              <a:solidFill>
                <a:srgbClr val="C13131"/>
              </a:solidFill>
              <a:ln w="7938" cap="flat">
                <a:solidFill>
                  <a:schemeClr val="bg1"/>
                </a:solid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4AD4A1DF-C769-486A-B179-A2D5A5CA21C5}"/>
                </a:ext>
              </a:extLst>
            </p:cNvPr>
            <p:cNvGrpSpPr/>
            <p:nvPr/>
          </p:nvGrpSpPr>
          <p:grpSpPr>
            <a:xfrm>
              <a:off x="4411166" y="2385538"/>
              <a:ext cx="742950" cy="963217"/>
              <a:chOff x="4411166" y="2385538"/>
              <a:chExt cx="742950" cy="963217"/>
            </a:xfrm>
          </p:grpSpPr>
          <p:sp>
            <p:nvSpPr>
              <p:cNvPr id="42" name="Freeform: Shape 41">
                <a:extLst>
                  <a:ext uri="{FF2B5EF4-FFF2-40B4-BE49-F238E27FC236}">
                    <a16:creationId xmlns:a16="http://schemas.microsoft.com/office/drawing/2014/main" id="{07A35EDD-498B-4344-B8E0-A8F6B0A2530C}"/>
                  </a:ext>
                </a:extLst>
              </p:cNvPr>
              <p:cNvSpPr/>
              <p:nvPr/>
            </p:nvSpPr>
            <p:spPr>
              <a:xfrm>
                <a:off x="4411166" y="2948705"/>
                <a:ext cx="742950" cy="400050"/>
              </a:xfrm>
              <a:custGeom>
                <a:avLst/>
                <a:gdLst>
                  <a:gd name="connsiteX0" fmla="*/ 705803 w 742950"/>
                  <a:gd name="connsiteY0" fmla="*/ 137160 h 400050"/>
                  <a:gd name="connsiteX1" fmla="*/ 524780 w 742950"/>
                  <a:gd name="connsiteY1" fmla="*/ 28575 h 400050"/>
                  <a:gd name="connsiteX2" fmla="*/ 371475 w 742950"/>
                  <a:gd name="connsiteY2" fmla="*/ 0 h 400050"/>
                  <a:gd name="connsiteX3" fmla="*/ 218171 w 742950"/>
                  <a:gd name="connsiteY3" fmla="*/ 28575 h 400050"/>
                  <a:gd name="connsiteX4" fmla="*/ 37148 w 742950"/>
                  <a:gd name="connsiteY4" fmla="*/ 137160 h 400050"/>
                  <a:gd name="connsiteX5" fmla="*/ 0 w 742950"/>
                  <a:gd name="connsiteY5" fmla="*/ 228600 h 400050"/>
                  <a:gd name="connsiteX6" fmla="*/ 0 w 742950"/>
                  <a:gd name="connsiteY6" fmla="*/ 400050 h 400050"/>
                  <a:gd name="connsiteX7" fmla="*/ 357188 w 742950"/>
                  <a:gd name="connsiteY7" fmla="*/ 400050 h 400050"/>
                  <a:gd name="connsiteX8" fmla="*/ 357188 w 742950"/>
                  <a:gd name="connsiteY8" fmla="*/ 116729 h 400050"/>
                  <a:gd name="connsiteX9" fmla="*/ 219314 w 742950"/>
                  <a:gd name="connsiteY9" fmla="*/ 184023 h 400050"/>
                  <a:gd name="connsiteX10" fmla="*/ 213456 w 742950"/>
                  <a:gd name="connsiteY10" fmla="*/ 185452 h 400050"/>
                  <a:gd name="connsiteX11" fmla="*/ 205455 w 742950"/>
                  <a:gd name="connsiteY11" fmla="*/ 182737 h 400050"/>
                  <a:gd name="connsiteX12" fmla="*/ 200168 w 742950"/>
                  <a:gd name="connsiteY12" fmla="*/ 169878 h 400050"/>
                  <a:gd name="connsiteX13" fmla="*/ 217742 w 742950"/>
                  <a:gd name="connsiteY13" fmla="*/ 59293 h 400050"/>
                  <a:gd name="connsiteX14" fmla="*/ 227315 w 742950"/>
                  <a:gd name="connsiteY14" fmla="*/ 55578 h 400050"/>
                  <a:gd name="connsiteX15" fmla="*/ 282750 w 742950"/>
                  <a:gd name="connsiteY15" fmla="*/ 39719 h 400050"/>
                  <a:gd name="connsiteX16" fmla="*/ 427923 w 742950"/>
                  <a:gd name="connsiteY16" fmla="*/ 71975 h 400050"/>
                  <a:gd name="connsiteX17" fmla="*/ 460629 w 742950"/>
                  <a:gd name="connsiteY17" fmla="*/ 39005 h 400050"/>
                  <a:gd name="connsiteX18" fmla="*/ 515208 w 742950"/>
                  <a:gd name="connsiteY18" fmla="*/ 55436 h 400050"/>
                  <a:gd name="connsiteX19" fmla="*/ 525209 w 742950"/>
                  <a:gd name="connsiteY19" fmla="*/ 59293 h 400050"/>
                  <a:gd name="connsiteX20" fmla="*/ 542925 w 742950"/>
                  <a:gd name="connsiteY20" fmla="*/ 169878 h 400050"/>
                  <a:gd name="connsiteX21" fmla="*/ 537639 w 742950"/>
                  <a:gd name="connsiteY21" fmla="*/ 182737 h 400050"/>
                  <a:gd name="connsiteX22" fmla="*/ 529638 w 742950"/>
                  <a:gd name="connsiteY22" fmla="*/ 185452 h 400050"/>
                  <a:gd name="connsiteX23" fmla="*/ 523780 w 742950"/>
                  <a:gd name="connsiteY23" fmla="*/ 184023 h 400050"/>
                  <a:gd name="connsiteX24" fmla="*/ 385763 w 742950"/>
                  <a:gd name="connsiteY24" fmla="*/ 116729 h 400050"/>
                  <a:gd name="connsiteX25" fmla="*/ 385763 w 742950"/>
                  <a:gd name="connsiteY25" fmla="*/ 400050 h 400050"/>
                  <a:gd name="connsiteX26" fmla="*/ 742950 w 742950"/>
                  <a:gd name="connsiteY26" fmla="*/ 400050 h 400050"/>
                  <a:gd name="connsiteX27" fmla="*/ 742950 w 742950"/>
                  <a:gd name="connsiteY27" fmla="*/ 228600 h 400050"/>
                  <a:gd name="connsiteX28" fmla="*/ 705803 w 742950"/>
                  <a:gd name="connsiteY28" fmla="*/ 13716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2950" h="400050">
                    <a:moveTo>
                      <a:pt x="705803" y="137160"/>
                    </a:moveTo>
                    <a:cubicBezTo>
                      <a:pt x="654384" y="87828"/>
                      <a:pt x="592512" y="50713"/>
                      <a:pt x="524780" y="28575"/>
                    </a:cubicBezTo>
                    <a:cubicBezTo>
                      <a:pt x="475788" y="9996"/>
                      <a:pt x="423871" y="319"/>
                      <a:pt x="371475" y="0"/>
                    </a:cubicBezTo>
                    <a:cubicBezTo>
                      <a:pt x="319166" y="1177"/>
                      <a:pt x="267392" y="10827"/>
                      <a:pt x="218171" y="28575"/>
                    </a:cubicBezTo>
                    <a:cubicBezTo>
                      <a:pt x="151482" y="52947"/>
                      <a:pt x="90046" y="89798"/>
                      <a:pt x="37148" y="137160"/>
                    </a:cubicBezTo>
                    <a:cubicBezTo>
                      <a:pt x="13255" y="161590"/>
                      <a:pt x="-87" y="194429"/>
                      <a:pt x="0" y="228600"/>
                    </a:cubicBezTo>
                    <a:lnTo>
                      <a:pt x="0" y="400050"/>
                    </a:lnTo>
                    <a:lnTo>
                      <a:pt x="357188" y="400050"/>
                    </a:lnTo>
                    <a:lnTo>
                      <a:pt x="357188" y="116729"/>
                    </a:lnTo>
                    <a:lnTo>
                      <a:pt x="219314" y="184023"/>
                    </a:lnTo>
                    <a:cubicBezTo>
                      <a:pt x="217485" y="184910"/>
                      <a:pt x="215487" y="185397"/>
                      <a:pt x="213456" y="185452"/>
                    </a:cubicBezTo>
                    <a:cubicBezTo>
                      <a:pt x="210575" y="185375"/>
                      <a:pt x="207786" y="184427"/>
                      <a:pt x="205455" y="182737"/>
                    </a:cubicBezTo>
                    <a:cubicBezTo>
                      <a:pt x="201384" y="179810"/>
                      <a:pt x="199334" y="174822"/>
                      <a:pt x="200168" y="169878"/>
                    </a:cubicBezTo>
                    <a:lnTo>
                      <a:pt x="217742" y="59293"/>
                    </a:lnTo>
                    <a:lnTo>
                      <a:pt x="227315" y="55578"/>
                    </a:lnTo>
                    <a:cubicBezTo>
                      <a:pt x="246746" y="49149"/>
                      <a:pt x="265034" y="43863"/>
                      <a:pt x="282750" y="39719"/>
                    </a:cubicBezTo>
                    <a:cubicBezTo>
                      <a:pt x="313931" y="88715"/>
                      <a:pt x="378928" y="103156"/>
                      <a:pt x="427923" y="71975"/>
                    </a:cubicBezTo>
                    <a:cubicBezTo>
                      <a:pt x="441146" y="63559"/>
                      <a:pt x="452321" y="52295"/>
                      <a:pt x="460629" y="39005"/>
                    </a:cubicBezTo>
                    <a:cubicBezTo>
                      <a:pt x="479142" y="43357"/>
                      <a:pt x="497370" y="48843"/>
                      <a:pt x="515208" y="55436"/>
                    </a:cubicBezTo>
                    <a:lnTo>
                      <a:pt x="525209" y="59293"/>
                    </a:lnTo>
                    <a:lnTo>
                      <a:pt x="542925" y="169878"/>
                    </a:lnTo>
                    <a:cubicBezTo>
                      <a:pt x="543760" y="174822"/>
                      <a:pt x="541710" y="179810"/>
                      <a:pt x="537639" y="182737"/>
                    </a:cubicBezTo>
                    <a:cubicBezTo>
                      <a:pt x="535307" y="184427"/>
                      <a:pt x="532518" y="185375"/>
                      <a:pt x="529638" y="185452"/>
                    </a:cubicBezTo>
                    <a:cubicBezTo>
                      <a:pt x="527606" y="185397"/>
                      <a:pt x="525609" y="184910"/>
                      <a:pt x="523780" y="184023"/>
                    </a:cubicBezTo>
                    <a:lnTo>
                      <a:pt x="385763" y="116729"/>
                    </a:lnTo>
                    <a:lnTo>
                      <a:pt x="385763" y="400050"/>
                    </a:lnTo>
                    <a:lnTo>
                      <a:pt x="742950" y="400050"/>
                    </a:lnTo>
                    <a:lnTo>
                      <a:pt x="742950" y="228600"/>
                    </a:lnTo>
                    <a:cubicBezTo>
                      <a:pt x="743038" y="194429"/>
                      <a:pt x="729696" y="161590"/>
                      <a:pt x="705803" y="137160"/>
                    </a:cubicBezTo>
                    <a:close/>
                  </a:path>
                </a:pathLst>
              </a:custGeom>
              <a:solidFill>
                <a:srgbClr val="FC8468"/>
              </a:solidFill>
              <a:ln w="7144" cap="flat">
                <a:solidFill>
                  <a:schemeClr val="bg1"/>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6C48244-9D4B-4FC0-8D01-EE448FDB60C8}"/>
                  </a:ext>
                </a:extLst>
              </p:cNvPr>
              <p:cNvSpPr/>
              <p:nvPr/>
            </p:nvSpPr>
            <p:spPr>
              <a:xfrm>
                <a:off x="4634480" y="2612234"/>
                <a:ext cx="296894" cy="279265"/>
              </a:xfrm>
              <a:custGeom>
                <a:avLst/>
                <a:gdLst>
                  <a:gd name="connsiteX0" fmla="*/ 290179 w 296894"/>
                  <a:gd name="connsiteY0" fmla="*/ 201597 h 279265"/>
                  <a:gd name="connsiteX1" fmla="*/ 296894 w 296894"/>
                  <a:gd name="connsiteY1" fmla="*/ 171736 h 279265"/>
                  <a:gd name="connsiteX2" fmla="*/ 277749 w 296894"/>
                  <a:gd name="connsiteY2" fmla="*/ 60436 h 279265"/>
                  <a:gd name="connsiteX3" fmla="*/ 217313 w 296894"/>
                  <a:gd name="connsiteY3" fmla="*/ 60436 h 279265"/>
                  <a:gd name="connsiteX4" fmla="*/ 110728 w 296894"/>
                  <a:gd name="connsiteY4" fmla="*/ 0 h 279265"/>
                  <a:gd name="connsiteX5" fmla="*/ 19145 w 296894"/>
                  <a:gd name="connsiteY5" fmla="*/ 57150 h 279265"/>
                  <a:gd name="connsiteX6" fmla="*/ 0 w 296894"/>
                  <a:gd name="connsiteY6" fmla="*/ 171450 h 279265"/>
                  <a:gd name="connsiteX7" fmla="*/ 2286 w 296894"/>
                  <a:gd name="connsiteY7" fmla="*/ 225885 h 279265"/>
                  <a:gd name="connsiteX8" fmla="*/ 294465 w 296894"/>
                  <a:gd name="connsiteY8" fmla="*/ 225885 h 279265"/>
                  <a:gd name="connsiteX9" fmla="*/ 290179 w 296894"/>
                  <a:gd name="connsiteY9" fmla="*/ 201597 h 27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94" h="279265">
                    <a:moveTo>
                      <a:pt x="290179" y="201597"/>
                    </a:moveTo>
                    <a:cubicBezTo>
                      <a:pt x="290173" y="191268"/>
                      <a:pt x="292468" y="181067"/>
                      <a:pt x="296894" y="171736"/>
                    </a:cubicBezTo>
                    <a:cubicBezTo>
                      <a:pt x="284010" y="136053"/>
                      <a:pt x="277528" y="98374"/>
                      <a:pt x="277749" y="60436"/>
                    </a:cubicBezTo>
                    <a:lnTo>
                      <a:pt x="217313" y="60436"/>
                    </a:lnTo>
                    <a:cubicBezTo>
                      <a:pt x="173656" y="60332"/>
                      <a:pt x="133231" y="37410"/>
                      <a:pt x="110728" y="0"/>
                    </a:cubicBezTo>
                    <a:cubicBezTo>
                      <a:pt x="90063" y="31563"/>
                      <a:pt x="56578" y="52457"/>
                      <a:pt x="19145" y="57150"/>
                    </a:cubicBezTo>
                    <a:cubicBezTo>
                      <a:pt x="19687" y="96091"/>
                      <a:pt x="13202" y="134811"/>
                      <a:pt x="0" y="171450"/>
                    </a:cubicBezTo>
                    <a:cubicBezTo>
                      <a:pt x="8081" y="188542"/>
                      <a:pt x="8905" y="208176"/>
                      <a:pt x="2286" y="225885"/>
                    </a:cubicBezTo>
                    <a:cubicBezTo>
                      <a:pt x="86677" y="297059"/>
                      <a:pt x="210075" y="297059"/>
                      <a:pt x="294465" y="225885"/>
                    </a:cubicBezTo>
                    <a:cubicBezTo>
                      <a:pt x="291639" y="218099"/>
                      <a:pt x="290189" y="209881"/>
                      <a:pt x="290179" y="201597"/>
                    </a:cubicBezTo>
                    <a:close/>
                  </a:path>
                </a:pathLst>
              </a:custGeom>
              <a:solidFill>
                <a:srgbClr val="FC8468"/>
              </a:solidFill>
              <a:ln w="7144" cap="flat">
                <a:solidFill>
                  <a:schemeClr val="bg1"/>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1232F07-EB8A-4827-A859-39E355B536D7}"/>
                  </a:ext>
                </a:extLst>
              </p:cNvPr>
              <p:cNvSpPr/>
              <p:nvPr/>
            </p:nvSpPr>
            <p:spPr>
              <a:xfrm>
                <a:off x="4476542" y="2385538"/>
                <a:ext cx="613625" cy="606153"/>
              </a:xfrm>
              <a:custGeom>
                <a:avLst/>
                <a:gdLst>
                  <a:gd name="connsiteX0" fmla="*/ 604994 w 613625"/>
                  <a:gd name="connsiteY0" fmla="*/ 576026 h 606153"/>
                  <a:gd name="connsiteX1" fmla="*/ 547844 w 613625"/>
                  <a:gd name="connsiteY1" fmla="*/ 515732 h 606153"/>
                  <a:gd name="connsiteX2" fmla="*/ 539414 w 613625"/>
                  <a:gd name="connsiteY2" fmla="*/ 466441 h 606153"/>
                  <a:gd name="connsiteX3" fmla="*/ 558001 w 613625"/>
                  <a:gd name="connsiteY3" fmla="*/ 408743 h 606153"/>
                  <a:gd name="connsiteX4" fmla="*/ 544986 w 613625"/>
                  <a:gd name="connsiteY4" fmla="*/ 393574 h 606153"/>
                  <a:gd name="connsiteX5" fmla="*/ 564703 w 613625"/>
                  <a:gd name="connsiteY5" fmla="*/ 280132 h 606153"/>
                  <a:gd name="connsiteX6" fmla="*/ 562845 w 613625"/>
                  <a:gd name="connsiteY6" fmla="*/ 242555 h 606153"/>
                  <a:gd name="connsiteX7" fmla="*/ 291460 w 613625"/>
                  <a:gd name="connsiteY7" fmla="*/ 424 h 606153"/>
                  <a:gd name="connsiteX8" fmla="*/ 48924 w 613625"/>
                  <a:gd name="connsiteY8" fmla="*/ 259700 h 606153"/>
                  <a:gd name="connsiteX9" fmla="*/ 48924 w 613625"/>
                  <a:gd name="connsiteY9" fmla="*/ 261272 h 606153"/>
                  <a:gd name="connsiteX10" fmla="*/ 48924 w 613625"/>
                  <a:gd name="connsiteY10" fmla="*/ 280132 h 606153"/>
                  <a:gd name="connsiteX11" fmla="*/ 68641 w 613625"/>
                  <a:gd name="connsiteY11" fmla="*/ 393574 h 606153"/>
                  <a:gd name="connsiteX12" fmla="*/ 59044 w 613625"/>
                  <a:gd name="connsiteY12" fmla="*/ 453426 h 606153"/>
                  <a:gd name="connsiteX13" fmla="*/ 74213 w 613625"/>
                  <a:gd name="connsiteY13" fmla="*/ 466441 h 606153"/>
                  <a:gd name="connsiteX14" fmla="*/ 65640 w 613625"/>
                  <a:gd name="connsiteY14" fmla="*/ 515732 h 606153"/>
                  <a:gd name="connsiteX15" fmla="*/ 8490 w 613625"/>
                  <a:gd name="connsiteY15" fmla="*/ 576026 h 606153"/>
                  <a:gd name="connsiteX16" fmla="*/ 1234 w 613625"/>
                  <a:gd name="connsiteY16" fmla="*/ 594884 h 606153"/>
                  <a:gd name="connsiteX17" fmla="*/ 11919 w 613625"/>
                  <a:gd name="connsiteY17" fmla="*/ 603172 h 606153"/>
                  <a:gd name="connsiteX18" fmla="*/ 50353 w 613625"/>
                  <a:gd name="connsiteY18" fmla="*/ 606029 h 606153"/>
                  <a:gd name="connsiteX19" fmla="*/ 112789 w 613625"/>
                  <a:gd name="connsiteY19" fmla="*/ 594171 h 606153"/>
                  <a:gd name="connsiteX20" fmla="*/ 146793 w 613625"/>
                  <a:gd name="connsiteY20" fmla="*/ 553309 h 606153"/>
                  <a:gd name="connsiteX21" fmla="*/ 136792 w 613625"/>
                  <a:gd name="connsiteY21" fmla="*/ 487586 h 606153"/>
                  <a:gd name="connsiteX22" fmla="*/ 127791 w 613625"/>
                  <a:gd name="connsiteY22" fmla="*/ 454153 h 606153"/>
                  <a:gd name="connsiteX23" fmla="*/ 133649 w 613625"/>
                  <a:gd name="connsiteY23" fmla="*/ 443723 h 606153"/>
                  <a:gd name="connsiteX24" fmla="*/ 134506 w 613625"/>
                  <a:gd name="connsiteY24" fmla="*/ 441152 h 606153"/>
                  <a:gd name="connsiteX25" fmla="*/ 135935 w 613625"/>
                  <a:gd name="connsiteY25" fmla="*/ 435151 h 606153"/>
                  <a:gd name="connsiteX26" fmla="*/ 136649 w 613625"/>
                  <a:gd name="connsiteY26" fmla="*/ 428293 h 606153"/>
                  <a:gd name="connsiteX27" fmla="*/ 126077 w 613625"/>
                  <a:gd name="connsiteY27" fmla="*/ 399718 h 606153"/>
                  <a:gd name="connsiteX28" fmla="*/ 148937 w 613625"/>
                  <a:gd name="connsiteY28" fmla="*/ 280132 h 606153"/>
                  <a:gd name="connsiteX29" fmla="*/ 148937 w 613625"/>
                  <a:gd name="connsiteY29" fmla="*/ 258414 h 606153"/>
                  <a:gd name="connsiteX30" fmla="*/ 253521 w 613625"/>
                  <a:gd name="connsiteY30" fmla="*/ 193549 h 606153"/>
                  <a:gd name="connsiteX31" fmla="*/ 267809 w 613625"/>
                  <a:gd name="connsiteY31" fmla="*/ 144972 h 606153"/>
                  <a:gd name="connsiteX32" fmla="*/ 285382 w 613625"/>
                  <a:gd name="connsiteY32" fmla="*/ 194121 h 606153"/>
                  <a:gd name="connsiteX33" fmla="*/ 375822 w 613625"/>
                  <a:gd name="connsiteY33" fmla="*/ 258557 h 606153"/>
                  <a:gd name="connsiteX34" fmla="*/ 465405 w 613625"/>
                  <a:gd name="connsiteY34" fmla="*/ 258557 h 606153"/>
                  <a:gd name="connsiteX35" fmla="*/ 465405 w 613625"/>
                  <a:gd name="connsiteY35" fmla="*/ 280132 h 606153"/>
                  <a:gd name="connsiteX36" fmla="*/ 488408 w 613625"/>
                  <a:gd name="connsiteY36" fmla="*/ 400432 h 606153"/>
                  <a:gd name="connsiteX37" fmla="*/ 477835 w 613625"/>
                  <a:gd name="connsiteY37" fmla="*/ 429007 h 606153"/>
                  <a:gd name="connsiteX38" fmla="*/ 478692 w 613625"/>
                  <a:gd name="connsiteY38" fmla="*/ 437294 h 606153"/>
                  <a:gd name="connsiteX39" fmla="*/ 479835 w 613625"/>
                  <a:gd name="connsiteY39" fmla="*/ 441295 h 606153"/>
                  <a:gd name="connsiteX40" fmla="*/ 480978 w 613625"/>
                  <a:gd name="connsiteY40" fmla="*/ 444581 h 606153"/>
                  <a:gd name="connsiteX41" fmla="*/ 486693 w 613625"/>
                  <a:gd name="connsiteY41" fmla="*/ 454868 h 606153"/>
                  <a:gd name="connsiteX42" fmla="*/ 477692 w 613625"/>
                  <a:gd name="connsiteY42" fmla="*/ 488300 h 606153"/>
                  <a:gd name="connsiteX43" fmla="*/ 467691 w 613625"/>
                  <a:gd name="connsiteY43" fmla="*/ 554023 h 606153"/>
                  <a:gd name="connsiteX44" fmla="*/ 501695 w 613625"/>
                  <a:gd name="connsiteY44" fmla="*/ 594885 h 606153"/>
                  <a:gd name="connsiteX45" fmla="*/ 563274 w 613625"/>
                  <a:gd name="connsiteY45" fmla="*/ 606029 h 606153"/>
                  <a:gd name="connsiteX46" fmla="*/ 601708 w 613625"/>
                  <a:gd name="connsiteY46" fmla="*/ 603172 h 606153"/>
                  <a:gd name="connsiteX47" fmla="*/ 613425 w 613625"/>
                  <a:gd name="connsiteY47" fmla="*/ 586711 h 606153"/>
                  <a:gd name="connsiteX48" fmla="*/ 605136 w 613625"/>
                  <a:gd name="connsiteY48" fmla="*/ 576026 h 60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3625" h="606153">
                    <a:moveTo>
                      <a:pt x="604994" y="576026"/>
                    </a:moveTo>
                    <a:cubicBezTo>
                      <a:pt x="579056" y="563807"/>
                      <a:pt x="558658" y="542287"/>
                      <a:pt x="547844" y="515732"/>
                    </a:cubicBezTo>
                    <a:cubicBezTo>
                      <a:pt x="542380" y="499868"/>
                      <a:pt x="539533" y="483220"/>
                      <a:pt x="539414" y="466441"/>
                    </a:cubicBezTo>
                    <a:cubicBezTo>
                      <a:pt x="560479" y="455641"/>
                      <a:pt x="568801" y="429809"/>
                      <a:pt x="558001" y="408743"/>
                    </a:cubicBezTo>
                    <a:cubicBezTo>
                      <a:pt x="554919" y="402733"/>
                      <a:pt x="550460" y="397535"/>
                      <a:pt x="544986" y="393574"/>
                    </a:cubicBezTo>
                    <a:cubicBezTo>
                      <a:pt x="559048" y="357450"/>
                      <a:pt x="565752" y="318882"/>
                      <a:pt x="564703" y="280132"/>
                    </a:cubicBezTo>
                    <a:cubicBezTo>
                      <a:pt x="564703" y="267130"/>
                      <a:pt x="564703" y="254557"/>
                      <a:pt x="562845" y="242555"/>
                    </a:cubicBezTo>
                    <a:cubicBezTo>
                      <a:pt x="554767" y="100752"/>
                      <a:pt x="433264" y="-7654"/>
                      <a:pt x="291460" y="424"/>
                    </a:cubicBezTo>
                    <a:cubicBezTo>
                      <a:pt x="154357" y="8235"/>
                      <a:pt x="47580" y="122382"/>
                      <a:pt x="48924" y="259700"/>
                    </a:cubicBezTo>
                    <a:cubicBezTo>
                      <a:pt x="48924" y="259700"/>
                      <a:pt x="48924" y="260701"/>
                      <a:pt x="48924" y="261272"/>
                    </a:cubicBezTo>
                    <a:cubicBezTo>
                      <a:pt x="48924" y="267463"/>
                      <a:pt x="48924" y="273749"/>
                      <a:pt x="48924" y="280132"/>
                    </a:cubicBezTo>
                    <a:cubicBezTo>
                      <a:pt x="47805" y="318886"/>
                      <a:pt x="54512" y="357470"/>
                      <a:pt x="68641" y="393574"/>
                    </a:cubicBezTo>
                    <a:cubicBezTo>
                      <a:pt x="49463" y="407452"/>
                      <a:pt x="45166" y="434248"/>
                      <a:pt x="59044" y="453426"/>
                    </a:cubicBezTo>
                    <a:cubicBezTo>
                      <a:pt x="63004" y="458900"/>
                      <a:pt x="68202" y="463359"/>
                      <a:pt x="74213" y="466441"/>
                    </a:cubicBezTo>
                    <a:cubicBezTo>
                      <a:pt x="74030" y="483225"/>
                      <a:pt x="71135" y="499872"/>
                      <a:pt x="65640" y="515732"/>
                    </a:cubicBezTo>
                    <a:cubicBezTo>
                      <a:pt x="54743" y="542233"/>
                      <a:pt x="34371" y="563727"/>
                      <a:pt x="8490" y="576026"/>
                    </a:cubicBezTo>
                    <a:cubicBezTo>
                      <a:pt x="1280" y="579229"/>
                      <a:pt x="-1969" y="587673"/>
                      <a:pt x="1234" y="594884"/>
                    </a:cubicBezTo>
                    <a:cubicBezTo>
                      <a:pt x="3180" y="599264"/>
                      <a:pt x="7193" y="602376"/>
                      <a:pt x="11919" y="603172"/>
                    </a:cubicBezTo>
                    <a:cubicBezTo>
                      <a:pt x="24637" y="605125"/>
                      <a:pt x="37487" y="606081"/>
                      <a:pt x="50353" y="606029"/>
                    </a:cubicBezTo>
                    <a:cubicBezTo>
                      <a:pt x="71791" y="606814"/>
                      <a:pt x="93131" y="602760"/>
                      <a:pt x="112789" y="594171"/>
                    </a:cubicBezTo>
                    <a:cubicBezTo>
                      <a:pt x="129500" y="586108"/>
                      <a:pt x="141901" y="571206"/>
                      <a:pt x="146793" y="553309"/>
                    </a:cubicBezTo>
                    <a:cubicBezTo>
                      <a:pt x="152258" y="530940"/>
                      <a:pt x="148664" y="507317"/>
                      <a:pt x="136792" y="487586"/>
                    </a:cubicBezTo>
                    <a:cubicBezTo>
                      <a:pt x="131739" y="477099"/>
                      <a:pt x="128685" y="465760"/>
                      <a:pt x="127791" y="454153"/>
                    </a:cubicBezTo>
                    <a:cubicBezTo>
                      <a:pt x="130236" y="450977"/>
                      <a:pt x="132209" y="447464"/>
                      <a:pt x="133649" y="443723"/>
                    </a:cubicBezTo>
                    <a:lnTo>
                      <a:pt x="134506" y="441152"/>
                    </a:lnTo>
                    <a:cubicBezTo>
                      <a:pt x="135118" y="439186"/>
                      <a:pt x="135595" y="437181"/>
                      <a:pt x="135935" y="435151"/>
                    </a:cubicBezTo>
                    <a:cubicBezTo>
                      <a:pt x="136392" y="432893"/>
                      <a:pt x="136631" y="430596"/>
                      <a:pt x="136649" y="428293"/>
                    </a:cubicBezTo>
                    <a:cubicBezTo>
                      <a:pt x="136839" y="417779"/>
                      <a:pt x="133065" y="407577"/>
                      <a:pt x="126077" y="399718"/>
                    </a:cubicBezTo>
                    <a:cubicBezTo>
                      <a:pt x="142653" y="362100"/>
                      <a:pt x="150470" y="321211"/>
                      <a:pt x="148937" y="280132"/>
                    </a:cubicBezTo>
                    <a:cubicBezTo>
                      <a:pt x="148937" y="272702"/>
                      <a:pt x="148937" y="265844"/>
                      <a:pt x="148937" y="258414"/>
                    </a:cubicBezTo>
                    <a:cubicBezTo>
                      <a:pt x="203229" y="258414"/>
                      <a:pt x="241091" y="232697"/>
                      <a:pt x="253521" y="193549"/>
                    </a:cubicBezTo>
                    <a:lnTo>
                      <a:pt x="267809" y="144972"/>
                    </a:lnTo>
                    <a:lnTo>
                      <a:pt x="285382" y="194121"/>
                    </a:lnTo>
                    <a:cubicBezTo>
                      <a:pt x="298608" y="232760"/>
                      <a:pt x="334983" y="258676"/>
                      <a:pt x="375822" y="258557"/>
                    </a:cubicBezTo>
                    <a:lnTo>
                      <a:pt x="465405" y="258557"/>
                    </a:lnTo>
                    <a:cubicBezTo>
                      <a:pt x="465405" y="265558"/>
                      <a:pt x="465405" y="272845"/>
                      <a:pt x="465405" y="280132"/>
                    </a:cubicBezTo>
                    <a:cubicBezTo>
                      <a:pt x="463807" y="321461"/>
                      <a:pt x="471676" y="362608"/>
                      <a:pt x="488408" y="400432"/>
                    </a:cubicBezTo>
                    <a:cubicBezTo>
                      <a:pt x="481502" y="408340"/>
                      <a:pt x="477741" y="418509"/>
                      <a:pt x="477835" y="429007"/>
                    </a:cubicBezTo>
                    <a:cubicBezTo>
                      <a:pt x="477901" y="431788"/>
                      <a:pt x="478188" y="434559"/>
                      <a:pt x="478692" y="437294"/>
                    </a:cubicBezTo>
                    <a:cubicBezTo>
                      <a:pt x="478692" y="438580"/>
                      <a:pt x="478692" y="440009"/>
                      <a:pt x="479835" y="441295"/>
                    </a:cubicBezTo>
                    <a:cubicBezTo>
                      <a:pt x="480152" y="442412"/>
                      <a:pt x="480534" y="443509"/>
                      <a:pt x="480978" y="444581"/>
                    </a:cubicBezTo>
                    <a:cubicBezTo>
                      <a:pt x="482427" y="448244"/>
                      <a:pt x="484347" y="451703"/>
                      <a:pt x="486693" y="454868"/>
                    </a:cubicBezTo>
                    <a:cubicBezTo>
                      <a:pt x="485849" y="466483"/>
                      <a:pt x="482794" y="477831"/>
                      <a:pt x="477692" y="488300"/>
                    </a:cubicBezTo>
                    <a:cubicBezTo>
                      <a:pt x="465820" y="508031"/>
                      <a:pt x="462226" y="531654"/>
                      <a:pt x="467691" y="554023"/>
                    </a:cubicBezTo>
                    <a:cubicBezTo>
                      <a:pt x="472583" y="571921"/>
                      <a:pt x="484984" y="586823"/>
                      <a:pt x="501695" y="594885"/>
                    </a:cubicBezTo>
                    <a:cubicBezTo>
                      <a:pt x="521146" y="603105"/>
                      <a:pt x="542176" y="606911"/>
                      <a:pt x="563274" y="606029"/>
                    </a:cubicBezTo>
                    <a:cubicBezTo>
                      <a:pt x="576140" y="606072"/>
                      <a:pt x="588990" y="605116"/>
                      <a:pt x="601708" y="603172"/>
                    </a:cubicBezTo>
                    <a:cubicBezTo>
                      <a:pt x="609488" y="601862"/>
                      <a:pt x="614735" y="594492"/>
                      <a:pt x="613425" y="586711"/>
                    </a:cubicBezTo>
                    <a:cubicBezTo>
                      <a:pt x="612629" y="581985"/>
                      <a:pt x="609517" y="577972"/>
                      <a:pt x="605136" y="576026"/>
                    </a:cubicBezTo>
                    <a:close/>
                  </a:path>
                </a:pathLst>
              </a:custGeom>
              <a:solidFill>
                <a:srgbClr val="FC8468"/>
              </a:solidFill>
              <a:ln w="7144" cap="flat">
                <a:solidFill>
                  <a:schemeClr val="bg1"/>
                </a:solidFill>
                <a:prstDash val="solid"/>
                <a:miter/>
              </a:ln>
            </p:spPr>
            <p:txBody>
              <a:bodyPr rtlCol="0" anchor="ctr"/>
              <a:lstStyle/>
              <a:p>
                <a:endParaRPr lang="en-US"/>
              </a:p>
            </p:txBody>
          </p:sp>
        </p:grpSp>
      </p:grpSp>
      <p:sp>
        <p:nvSpPr>
          <p:cNvPr id="6" name="Footer Placeholder 12">
            <a:extLst>
              <a:ext uri="{FF2B5EF4-FFF2-40B4-BE49-F238E27FC236}">
                <a16:creationId xmlns:a16="http://schemas.microsoft.com/office/drawing/2014/main" id="{C8EEDAA5-24B0-130E-DDCC-AD63197155C5}"/>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45733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p:txBody>
          <a:bodyPr/>
          <a:lstStyle/>
          <a:p>
            <a:r>
              <a:rPr lang="en-US" dirty="0"/>
              <a:t>English Language Acquisition Status Codes</a:t>
            </a:r>
          </a:p>
        </p:txBody>
      </p:sp>
      <p:grpSp>
        <p:nvGrpSpPr>
          <p:cNvPr id="6" name="Group 5" descr="Listing of and definitions for the ELA statuses. EO,TBD,ADEL,IFEP,EL and RFEP.">
            <a:extLst>
              <a:ext uri="{FF2B5EF4-FFF2-40B4-BE49-F238E27FC236}">
                <a16:creationId xmlns:a16="http://schemas.microsoft.com/office/drawing/2014/main" id="{F2D44F08-10B2-4A91-AF9C-9691FBA67A60}"/>
              </a:ext>
            </a:extLst>
          </p:cNvPr>
          <p:cNvGrpSpPr/>
          <p:nvPr/>
        </p:nvGrpSpPr>
        <p:grpSpPr>
          <a:xfrm>
            <a:off x="432000" y="1212444"/>
            <a:ext cx="11274536" cy="5152571"/>
            <a:chOff x="432000" y="1212444"/>
            <a:chExt cx="11274536" cy="5152571"/>
          </a:xfrm>
        </p:grpSpPr>
        <p:grpSp>
          <p:nvGrpSpPr>
            <p:cNvPr id="4" name="Group 3">
              <a:extLst>
                <a:ext uri="{FF2B5EF4-FFF2-40B4-BE49-F238E27FC236}">
                  <a16:creationId xmlns:a16="http://schemas.microsoft.com/office/drawing/2014/main" id="{C5ABCC0E-53B1-4E33-8ACB-D418A0448E7D}"/>
                </a:ext>
              </a:extLst>
            </p:cNvPr>
            <p:cNvGrpSpPr/>
            <p:nvPr/>
          </p:nvGrpSpPr>
          <p:grpSpPr>
            <a:xfrm>
              <a:off x="485464" y="1218970"/>
              <a:ext cx="3031774" cy="1360061"/>
              <a:chOff x="668859" y="1735599"/>
              <a:chExt cx="3031774" cy="1360061"/>
            </a:xfrm>
            <a:solidFill>
              <a:schemeClr val="bg1"/>
            </a:solidFill>
          </p:grpSpPr>
          <p:grpSp>
            <p:nvGrpSpPr>
              <p:cNvPr id="15" name="Group 14" title="Fund Category (Grouped)">
                <a:extLst>
                  <a:ext uri="{FF2B5EF4-FFF2-40B4-BE49-F238E27FC236}">
                    <a16:creationId xmlns:a16="http://schemas.microsoft.com/office/drawing/2014/main" id="{1F8029B4-0336-48FB-8B5C-FC0AB873DACB}"/>
                  </a:ext>
                </a:extLst>
              </p:cNvPr>
              <p:cNvGrpSpPr/>
              <p:nvPr/>
            </p:nvGrpSpPr>
            <p:grpSpPr>
              <a:xfrm>
                <a:off x="668859" y="1815195"/>
                <a:ext cx="3031774" cy="1280465"/>
                <a:chOff x="635303" y="1583706"/>
                <a:chExt cx="2391394" cy="1280465"/>
              </a:xfrm>
              <a:grpFill/>
            </p:grpSpPr>
            <p:sp>
              <p:nvSpPr>
                <p:cNvPr id="17" name="Text Placeholder 80">
                  <a:extLst>
                    <a:ext uri="{FF2B5EF4-FFF2-40B4-BE49-F238E27FC236}">
                      <a16:creationId xmlns:a16="http://schemas.microsoft.com/office/drawing/2014/main" id="{8D6F7A06-E5D4-4694-A2B5-E646140593C3}"/>
                    </a:ext>
                  </a:extLst>
                </p:cNvPr>
                <p:cNvSpPr txBox="1">
                  <a:spLocks/>
                </p:cNvSpPr>
                <p:nvPr/>
              </p:nvSpPr>
              <p:spPr>
                <a:xfrm>
                  <a:off x="1226002" y="1583706"/>
                  <a:ext cx="1800694" cy="516155"/>
                </a:xfrm>
                <a:prstGeom prst="rect">
                  <a:avLst/>
                </a:prstGeom>
                <a:grpFill/>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19929B"/>
                      </a:solidFill>
                      <a:effectLst/>
                      <a:uLnTx/>
                      <a:uFillTx/>
                      <a:latin typeface="Tahoma"/>
                      <a:ea typeface="+mn-ea"/>
                      <a:cs typeface="+mn-cs"/>
                    </a:rPr>
                    <a:t>(English or American Sign Language Only)</a:t>
                  </a:r>
                </a:p>
              </p:txBody>
            </p:sp>
            <p:sp>
              <p:nvSpPr>
                <p:cNvPr id="18" name="Text Placeholder 80">
                  <a:extLst>
                    <a:ext uri="{FF2B5EF4-FFF2-40B4-BE49-F238E27FC236}">
                      <a16:creationId xmlns:a16="http://schemas.microsoft.com/office/drawing/2014/main" id="{A59506EB-6C2D-4955-94A3-FEEC3827C624}"/>
                    </a:ext>
                  </a:extLst>
                </p:cNvPr>
                <p:cNvSpPr txBox="1">
                  <a:spLocks/>
                </p:cNvSpPr>
                <p:nvPr/>
              </p:nvSpPr>
              <p:spPr>
                <a:xfrm>
                  <a:off x="635303" y="2147744"/>
                  <a:ext cx="2391394" cy="716427"/>
                </a:xfrm>
                <a:prstGeom prst="rect">
                  <a:avLst/>
                </a:prstGeom>
                <a:grpFill/>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12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Only language reported on the Home Language Survey (HLS) is English or American Sign Language.</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19" name="Text Placeholder 80">
                <a:extLst>
                  <a:ext uri="{FF2B5EF4-FFF2-40B4-BE49-F238E27FC236}">
                    <a16:creationId xmlns:a16="http://schemas.microsoft.com/office/drawing/2014/main" id="{2907A3AC-2C57-43D1-8B3A-9C3413BE9189}"/>
                  </a:ext>
                </a:extLst>
              </p:cNvPr>
              <p:cNvSpPr txBox="1">
                <a:spLocks/>
              </p:cNvSpPr>
              <p:nvPr/>
            </p:nvSpPr>
            <p:spPr>
              <a:xfrm>
                <a:off x="668859" y="1735599"/>
                <a:ext cx="748880" cy="643634"/>
              </a:xfrm>
              <a:prstGeom prst="rect">
                <a:avLst/>
              </a:prstGeom>
              <a:grpFill/>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19929B"/>
                    </a:solidFill>
                    <a:effectLst/>
                    <a:uLnTx/>
                    <a:uFillTx/>
                    <a:latin typeface="Tahoma"/>
                    <a:ea typeface="+mn-ea"/>
                    <a:cs typeface="+mn-cs"/>
                  </a:rPr>
                  <a:t>EO</a:t>
                </a:r>
              </a:p>
            </p:txBody>
          </p:sp>
        </p:grpSp>
        <p:grpSp>
          <p:nvGrpSpPr>
            <p:cNvPr id="41" name="Group 40">
              <a:extLst>
                <a:ext uri="{FF2B5EF4-FFF2-40B4-BE49-F238E27FC236}">
                  <a16:creationId xmlns:a16="http://schemas.microsoft.com/office/drawing/2014/main" id="{40D8321E-9113-4760-9175-0F9FA73CD1D0}"/>
                </a:ext>
              </a:extLst>
            </p:cNvPr>
            <p:cNvGrpSpPr/>
            <p:nvPr/>
          </p:nvGrpSpPr>
          <p:grpSpPr>
            <a:xfrm>
              <a:off x="3865196" y="1212444"/>
              <a:ext cx="3315384" cy="1997130"/>
              <a:chOff x="668858" y="1735599"/>
              <a:chExt cx="3031775" cy="1997130"/>
            </a:xfrm>
          </p:grpSpPr>
          <p:grpSp>
            <p:nvGrpSpPr>
              <p:cNvPr id="42" name="Group 41" title="Fund Category (Grouped)">
                <a:extLst>
                  <a:ext uri="{FF2B5EF4-FFF2-40B4-BE49-F238E27FC236}">
                    <a16:creationId xmlns:a16="http://schemas.microsoft.com/office/drawing/2014/main" id="{C2241C02-1F93-459F-947E-3FC35061B802}"/>
                  </a:ext>
                </a:extLst>
              </p:cNvPr>
              <p:cNvGrpSpPr/>
              <p:nvPr/>
            </p:nvGrpSpPr>
            <p:grpSpPr>
              <a:xfrm>
                <a:off x="668859" y="1815195"/>
                <a:ext cx="3031774" cy="1917534"/>
                <a:chOff x="635303" y="1583706"/>
                <a:chExt cx="2391394" cy="1917534"/>
              </a:xfrm>
            </p:grpSpPr>
            <p:sp>
              <p:nvSpPr>
                <p:cNvPr id="45" name="Text Placeholder 80">
                  <a:extLst>
                    <a:ext uri="{FF2B5EF4-FFF2-40B4-BE49-F238E27FC236}">
                      <a16:creationId xmlns:a16="http://schemas.microsoft.com/office/drawing/2014/main" id="{3912BAD7-5D43-4D86-B6CD-7B36A1B7ABD7}"/>
                    </a:ext>
                  </a:extLst>
                </p:cNvPr>
                <p:cNvSpPr txBox="1">
                  <a:spLocks/>
                </p:cNvSpPr>
                <p:nvPr/>
              </p:nvSpPr>
              <p:spPr>
                <a:xfrm>
                  <a:off x="1536902" y="1583706"/>
                  <a:ext cx="1489795"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8E8016">
                          <a:lumMod val="60000"/>
                          <a:lumOff val="40000"/>
                        </a:srgbClr>
                      </a:solidFill>
                      <a:effectLst/>
                      <a:uLnTx/>
                      <a:uFillTx/>
                      <a:latin typeface="Tahoma"/>
                      <a:ea typeface="+mn-ea"/>
                      <a:cs typeface="+mn-cs"/>
                    </a:rPr>
                    <a:t>(To Be Determined)</a:t>
                  </a:r>
                </a:p>
              </p:txBody>
            </p:sp>
            <p:sp>
              <p:nvSpPr>
                <p:cNvPr id="46" name="Text Placeholder 80">
                  <a:extLst>
                    <a:ext uri="{FF2B5EF4-FFF2-40B4-BE49-F238E27FC236}">
                      <a16:creationId xmlns:a16="http://schemas.microsoft.com/office/drawing/2014/main" id="{04A21FAE-BEDB-448F-A862-1BC6D7B52506}"/>
                    </a:ext>
                  </a:extLst>
                </p:cNvPr>
                <p:cNvSpPr txBox="1">
                  <a:spLocks/>
                </p:cNvSpPr>
                <p:nvPr/>
              </p:nvSpPr>
              <p:spPr>
                <a:xfrm>
                  <a:off x="635303" y="2147744"/>
                  <a:ext cx="2391394" cy="135349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Primary language other than English or American Sign Language.</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LEA has not completed the assessment process. The assessment process must be completed within </a:t>
                  </a:r>
                  <a:r>
                    <a:rPr kumimoji="0" lang="en-US" sz="1400" b="1"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30</a:t>
                  </a: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 days of initial enrollment.</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43" name="Text Placeholder 80">
                <a:extLst>
                  <a:ext uri="{FF2B5EF4-FFF2-40B4-BE49-F238E27FC236}">
                    <a16:creationId xmlns:a16="http://schemas.microsoft.com/office/drawing/2014/main" id="{7FD9A91B-B8C2-4B3E-841D-18AA6D1D9925}"/>
                  </a:ext>
                </a:extLst>
              </p:cNvPr>
              <p:cNvSpPr txBox="1">
                <a:spLocks/>
              </p:cNvSpPr>
              <p:nvPr/>
            </p:nvSpPr>
            <p:spPr>
              <a:xfrm>
                <a:off x="668858" y="1735599"/>
                <a:ext cx="1020293"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8E8016">
                        <a:lumMod val="60000"/>
                        <a:lumOff val="40000"/>
                      </a:srgbClr>
                    </a:solidFill>
                    <a:effectLst/>
                    <a:uLnTx/>
                    <a:uFillTx/>
                    <a:latin typeface="Tahoma"/>
                    <a:ea typeface="+mn-ea"/>
                    <a:cs typeface="+mn-cs"/>
                  </a:rPr>
                  <a:t>TBD</a:t>
                </a:r>
              </a:p>
            </p:txBody>
          </p:sp>
        </p:grpSp>
        <p:grpSp>
          <p:nvGrpSpPr>
            <p:cNvPr id="47" name="Group 46">
              <a:extLst>
                <a:ext uri="{FF2B5EF4-FFF2-40B4-BE49-F238E27FC236}">
                  <a16:creationId xmlns:a16="http://schemas.microsoft.com/office/drawing/2014/main" id="{76B8B04C-4A63-44D4-A439-02D358FF30B4}"/>
                </a:ext>
              </a:extLst>
            </p:cNvPr>
            <p:cNvGrpSpPr/>
            <p:nvPr/>
          </p:nvGrpSpPr>
          <p:grpSpPr>
            <a:xfrm>
              <a:off x="432000" y="3648427"/>
              <a:ext cx="3433196" cy="1997130"/>
              <a:chOff x="668858" y="1735599"/>
              <a:chExt cx="3031775" cy="1997130"/>
            </a:xfrm>
          </p:grpSpPr>
          <p:grpSp>
            <p:nvGrpSpPr>
              <p:cNvPr id="48" name="Group 47" title="Fund Category (Grouped)">
                <a:extLst>
                  <a:ext uri="{FF2B5EF4-FFF2-40B4-BE49-F238E27FC236}">
                    <a16:creationId xmlns:a16="http://schemas.microsoft.com/office/drawing/2014/main" id="{9B31C081-8C96-4A89-8143-634D1D8576F5}"/>
                  </a:ext>
                </a:extLst>
              </p:cNvPr>
              <p:cNvGrpSpPr/>
              <p:nvPr/>
            </p:nvGrpSpPr>
            <p:grpSpPr>
              <a:xfrm>
                <a:off x="668859" y="1799338"/>
                <a:ext cx="3031774" cy="1933391"/>
                <a:chOff x="635303" y="1567849"/>
                <a:chExt cx="2391394" cy="1933391"/>
              </a:xfrm>
            </p:grpSpPr>
            <p:sp>
              <p:nvSpPr>
                <p:cNvPr id="51" name="Text Placeholder 80">
                  <a:extLst>
                    <a:ext uri="{FF2B5EF4-FFF2-40B4-BE49-F238E27FC236}">
                      <a16:creationId xmlns:a16="http://schemas.microsoft.com/office/drawing/2014/main" id="{74823C38-F6EE-4F9E-ADB2-577C44F19BDC}"/>
                    </a:ext>
                  </a:extLst>
                </p:cNvPr>
                <p:cNvSpPr txBox="1">
                  <a:spLocks/>
                </p:cNvSpPr>
                <p:nvPr/>
              </p:nvSpPr>
              <p:spPr>
                <a:xfrm>
                  <a:off x="1708817" y="1567849"/>
                  <a:ext cx="1226379"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400" b="1" i="0" u="none" strike="noStrike" kern="1200" cap="none" spc="0" normalizeH="0" baseline="0" noProof="0" dirty="0">
                      <a:ln>
                        <a:noFill/>
                      </a:ln>
                      <a:solidFill>
                        <a:srgbClr val="C13131"/>
                      </a:solidFill>
                      <a:effectLst/>
                      <a:uLnTx/>
                      <a:uFillTx/>
                      <a:latin typeface="Tahoma"/>
                      <a:ea typeface="+mn-ea"/>
                      <a:cs typeface="+mn-cs"/>
                    </a:rPr>
                    <a:t>(Initial Fluent English Proficient)</a:t>
                  </a:r>
                </a:p>
              </p:txBody>
            </p:sp>
            <p:sp>
              <p:nvSpPr>
                <p:cNvPr id="52" name="Text Placeholder 80">
                  <a:extLst>
                    <a:ext uri="{FF2B5EF4-FFF2-40B4-BE49-F238E27FC236}">
                      <a16:creationId xmlns:a16="http://schemas.microsoft.com/office/drawing/2014/main" id="{47AE7406-E480-41CF-B397-8F67F4EFE4B7}"/>
                    </a:ext>
                  </a:extLst>
                </p:cNvPr>
                <p:cNvSpPr txBox="1">
                  <a:spLocks/>
                </p:cNvSpPr>
                <p:nvPr/>
              </p:nvSpPr>
              <p:spPr>
                <a:xfrm>
                  <a:off x="635303" y="2147744"/>
                  <a:ext cx="2391394" cy="135349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Home Language Survey Primary language other than English or American Sign Language.</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Initial ELPAC assessment show proficient in English.</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49" name="Text Placeholder 80">
                <a:extLst>
                  <a:ext uri="{FF2B5EF4-FFF2-40B4-BE49-F238E27FC236}">
                    <a16:creationId xmlns:a16="http://schemas.microsoft.com/office/drawing/2014/main" id="{BC948E6B-991E-48EE-B236-8ECA31171F5F}"/>
                  </a:ext>
                </a:extLst>
              </p:cNvPr>
              <p:cNvSpPr txBox="1">
                <a:spLocks/>
              </p:cNvSpPr>
              <p:nvPr/>
            </p:nvSpPr>
            <p:spPr>
              <a:xfrm>
                <a:off x="668858" y="1735599"/>
                <a:ext cx="1216105"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C13131"/>
                    </a:solidFill>
                    <a:effectLst/>
                    <a:uLnTx/>
                    <a:uFillTx/>
                    <a:latin typeface="Tahoma"/>
                    <a:ea typeface="+mn-ea"/>
                    <a:cs typeface="+mn-cs"/>
                  </a:rPr>
                  <a:t>IFEP</a:t>
                </a:r>
              </a:p>
            </p:txBody>
          </p:sp>
        </p:grpSp>
        <p:grpSp>
          <p:nvGrpSpPr>
            <p:cNvPr id="53" name="Group 52">
              <a:extLst>
                <a:ext uri="{FF2B5EF4-FFF2-40B4-BE49-F238E27FC236}">
                  <a16:creationId xmlns:a16="http://schemas.microsoft.com/office/drawing/2014/main" id="{46B5F36D-0651-4243-941A-C9887D9B86F9}"/>
                </a:ext>
              </a:extLst>
            </p:cNvPr>
            <p:cNvGrpSpPr/>
            <p:nvPr/>
          </p:nvGrpSpPr>
          <p:grpSpPr>
            <a:xfrm>
              <a:off x="3865196" y="3648427"/>
              <a:ext cx="3663247" cy="2481294"/>
              <a:chOff x="668858" y="1713693"/>
              <a:chExt cx="3118846" cy="2481294"/>
            </a:xfrm>
          </p:grpSpPr>
          <p:grpSp>
            <p:nvGrpSpPr>
              <p:cNvPr id="54" name="Group 53" title="Fund Category (Grouped)">
                <a:extLst>
                  <a:ext uri="{FF2B5EF4-FFF2-40B4-BE49-F238E27FC236}">
                    <a16:creationId xmlns:a16="http://schemas.microsoft.com/office/drawing/2014/main" id="{EF83C8DD-4798-4F21-AD89-E5CB497403D8}"/>
                  </a:ext>
                </a:extLst>
              </p:cNvPr>
              <p:cNvGrpSpPr/>
              <p:nvPr/>
            </p:nvGrpSpPr>
            <p:grpSpPr>
              <a:xfrm>
                <a:off x="668859" y="1841172"/>
                <a:ext cx="3118845" cy="2353815"/>
                <a:chOff x="635303" y="1609683"/>
                <a:chExt cx="2460074" cy="2353815"/>
              </a:xfrm>
            </p:grpSpPr>
            <p:sp>
              <p:nvSpPr>
                <p:cNvPr id="57" name="Text Placeholder 80">
                  <a:extLst>
                    <a:ext uri="{FF2B5EF4-FFF2-40B4-BE49-F238E27FC236}">
                      <a16:creationId xmlns:a16="http://schemas.microsoft.com/office/drawing/2014/main" id="{FE0DE323-3249-4545-903D-2DD5E00C336C}"/>
                    </a:ext>
                  </a:extLst>
                </p:cNvPr>
                <p:cNvSpPr txBox="1">
                  <a:spLocks/>
                </p:cNvSpPr>
                <p:nvPr/>
              </p:nvSpPr>
              <p:spPr>
                <a:xfrm>
                  <a:off x="1226168" y="1609683"/>
                  <a:ext cx="1304623"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Tahoma"/>
                      <a:ea typeface="+mn-ea"/>
                      <a:cs typeface="+mn-cs"/>
                    </a:rPr>
                    <a:t>(English Learner)</a:t>
                  </a:r>
                </a:p>
              </p:txBody>
            </p:sp>
            <p:sp>
              <p:nvSpPr>
                <p:cNvPr id="58" name="Text Placeholder 80">
                  <a:extLst>
                    <a:ext uri="{FF2B5EF4-FFF2-40B4-BE49-F238E27FC236}">
                      <a16:creationId xmlns:a16="http://schemas.microsoft.com/office/drawing/2014/main" id="{CBB788EB-DC87-4AAF-9CA7-071E3AD00DA9}"/>
                    </a:ext>
                  </a:extLst>
                </p:cNvPr>
                <p:cNvSpPr txBox="1">
                  <a:spLocks/>
                </p:cNvSpPr>
                <p:nvPr/>
              </p:nvSpPr>
              <p:spPr>
                <a:xfrm>
                  <a:off x="635303" y="2147744"/>
                  <a:ext cx="2460074" cy="181575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Home Language Survey Primary language other English or American Sign Language.</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Initial ELPAC assessment indicates student lacks clearly defined English language skills of listening, speaking, reading, and/or writing necessary to succeed in the school's regular instructional programs.</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55" name="Text Placeholder 80">
                <a:extLst>
                  <a:ext uri="{FF2B5EF4-FFF2-40B4-BE49-F238E27FC236}">
                    <a16:creationId xmlns:a16="http://schemas.microsoft.com/office/drawing/2014/main" id="{ACD40B02-A03F-4283-9FA1-897065B4F41D}"/>
                  </a:ext>
                </a:extLst>
              </p:cNvPr>
              <p:cNvSpPr txBox="1">
                <a:spLocks/>
              </p:cNvSpPr>
              <p:nvPr/>
            </p:nvSpPr>
            <p:spPr>
              <a:xfrm>
                <a:off x="668858" y="1713693"/>
                <a:ext cx="748880"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FF735D"/>
                    </a:solidFill>
                    <a:effectLst/>
                    <a:uLnTx/>
                    <a:uFillTx/>
                    <a:latin typeface="Tahoma"/>
                    <a:ea typeface="+mn-ea"/>
                    <a:cs typeface="+mn-cs"/>
                  </a:rPr>
                  <a:t>EL</a:t>
                </a:r>
              </a:p>
            </p:txBody>
          </p:sp>
        </p:grpSp>
        <p:grpSp>
          <p:nvGrpSpPr>
            <p:cNvPr id="59" name="Group 58">
              <a:extLst>
                <a:ext uri="{FF2B5EF4-FFF2-40B4-BE49-F238E27FC236}">
                  <a16:creationId xmlns:a16="http://schemas.microsoft.com/office/drawing/2014/main" id="{D22739CE-33DA-47B2-8F6E-5526F0FDC577}"/>
                </a:ext>
              </a:extLst>
            </p:cNvPr>
            <p:cNvGrpSpPr/>
            <p:nvPr/>
          </p:nvGrpSpPr>
          <p:grpSpPr>
            <a:xfrm>
              <a:off x="7688319" y="3648427"/>
              <a:ext cx="3996071" cy="2716588"/>
              <a:chOff x="668858" y="1735599"/>
              <a:chExt cx="3031775" cy="2716588"/>
            </a:xfrm>
          </p:grpSpPr>
          <p:grpSp>
            <p:nvGrpSpPr>
              <p:cNvPr id="60" name="Group 59" title="Fund Category (Grouped)">
                <a:extLst>
                  <a:ext uri="{FF2B5EF4-FFF2-40B4-BE49-F238E27FC236}">
                    <a16:creationId xmlns:a16="http://schemas.microsoft.com/office/drawing/2014/main" id="{4FB6731A-A25B-4241-A684-B88909B4CD81}"/>
                  </a:ext>
                </a:extLst>
              </p:cNvPr>
              <p:cNvGrpSpPr/>
              <p:nvPr/>
            </p:nvGrpSpPr>
            <p:grpSpPr>
              <a:xfrm>
                <a:off x="668859" y="1815195"/>
                <a:ext cx="3031774" cy="2636992"/>
                <a:chOff x="635303" y="1583706"/>
                <a:chExt cx="2391394" cy="2636992"/>
              </a:xfrm>
            </p:grpSpPr>
            <p:sp>
              <p:nvSpPr>
                <p:cNvPr id="62" name="Text Placeholder 80">
                  <a:extLst>
                    <a:ext uri="{FF2B5EF4-FFF2-40B4-BE49-F238E27FC236}">
                      <a16:creationId xmlns:a16="http://schemas.microsoft.com/office/drawing/2014/main" id="{B147D374-34CE-4384-99A8-A37092E71B29}"/>
                    </a:ext>
                  </a:extLst>
                </p:cNvPr>
                <p:cNvSpPr txBox="1">
                  <a:spLocks/>
                </p:cNvSpPr>
                <p:nvPr/>
              </p:nvSpPr>
              <p:spPr>
                <a:xfrm>
                  <a:off x="1536902" y="1583706"/>
                  <a:ext cx="1489795"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555FAD"/>
                      </a:solidFill>
                      <a:effectLst/>
                      <a:uLnTx/>
                      <a:uFillTx/>
                      <a:latin typeface="Tahoma"/>
                      <a:ea typeface="+mn-ea"/>
                      <a:cs typeface="+mn-cs"/>
                    </a:rPr>
                    <a:t>(Reclassified Fluent English Proficient)</a:t>
                  </a:r>
                </a:p>
              </p:txBody>
            </p:sp>
            <p:sp>
              <p:nvSpPr>
                <p:cNvPr id="63" name="Text Placeholder 80">
                  <a:extLst>
                    <a:ext uri="{FF2B5EF4-FFF2-40B4-BE49-F238E27FC236}">
                      <a16:creationId xmlns:a16="http://schemas.microsoft.com/office/drawing/2014/main" id="{4818BC1A-17C5-42F0-9C5B-36FDDCE07392}"/>
                    </a:ext>
                  </a:extLst>
                </p:cNvPr>
                <p:cNvSpPr txBox="1">
                  <a:spLocks/>
                </p:cNvSpPr>
                <p:nvPr/>
              </p:nvSpPr>
              <p:spPr>
                <a:xfrm>
                  <a:off x="635303" y="2147743"/>
                  <a:ext cx="2391394" cy="20729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Identified as an English learner (EL) and </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AND</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Subsequently reclassified/ </a:t>
                  </a:r>
                  <a:r>
                    <a:rPr kumimoji="0" lang="en-US" sz="1400" b="0" i="0" u="none" strike="noStrike" kern="1200" cap="none" spc="0" normalizeH="0" baseline="0" noProof="0" dirty="0" err="1">
                      <a:ln>
                        <a:noFill/>
                      </a:ln>
                      <a:solidFill>
                        <a:srgbClr val="3F3F3F"/>
                      </a:solidFill>
                      <a:effectLst/>
                      <a:uLnTx/>
                      <a:uFillTx/>
                      <a:latin typeface="Arial" panose="020B0604020202020204" pitchFamily="34" charset="0"/>
                      <a:ea typeface="Times New Roman" panose="02020603050405020304" pitchFamily="18" charset="0"/>
                      <a:cs typeface="+mn-cs"/>
                    </a:rPr>
                    <a:t>redesignated</a:t>
                  </a: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 in California, per Education Code 313, as proficient in English. Based on ELPAC Summative test results. </a:t>
                  </a:r>
                  <a:endParaRPr kumimoji="0" lang="en-US" sz="1400" b="0" i="0" u="none" strike="noStrike" kern="1200" cap="none" spc="0" normalizeH="0" baseline="0" noProof="0" dirty="0">
                    <a:ln>
                      <a:noFill/>
                    </a:ln>
                    <a:solidFill>
                      <a:srgbClr val="FB6542"/>
                    </a:solidFill>
                    <a:effectLst/>
                    <a:uLnTx/>
                    <a:uFillTx/>
                    <a:latin typeface="Tahoma"/>
                    <a:ea typeface="+mn-ea"/>
                    <a:cs typeface="+mn-cs"/>
                  </a:endParaRPr>
                </a:p>
              </p:txBody>
            </p:sp>
          </p:grpSp>
          <p:sp>
            <p:nvSpPr>
              <p:cNvPr id="61" name="Text Placeholder 80">
                <a:extLst>
                  <a:ext uri="{FF2B5EF4-FFF2-40B4-BE49-F238E27FC236}">
                    <a16:creationId xmlns:a16="http://schemas.microsoft.com/office/drawing/2014/main" id="{15BF0BFE-0C89-4196-AC65-A5A4D2096E6C}"/>
                  </a:ext>
                </a:extLst>
              </p:cNvPr>
              <p:cNvSpPr txBox="1">
                <a:spLocks/>
              </p:cNvSpPr>
              <p:nvPr/>
            </p:nvSpPr>
            <p:spPr>
              <a:xfrm>
                <a:off x="668858" y="1735599"/>
                <a:ext cx="1020293"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555FAD"/>
                    </a:solidFill>
                    <a:effectLst/>
                    <a:uLnTx/>
                    <a:uFillTx/>
                    <a:latin typeface="Tahoma"/>
                    <a:ea typeface="+mn-ea"/>
                    <a:cs typeface="+mn-cs"/>
                  </a:rPr>
                  <a:t>RFEP</a:t>
                </a:r>
              </a:p>
            </p:txBody>
          </p:sp>
        </p:grpSp>
        <p:grpSp>
          <p:nvGrpSpPr>
            <p:cNvPr id="30" name="Group 29">
              <a:extLst>
                <a:ext uri="{FF2B5EF4-FFF2-40B4-BE49-F238E27FC236}">
                  <a16:creationId xmlns:a16="http://schemas.microsoft.com/office/drawing/2014/main" id="{ABED7A11-7430-48FC-9EA8-F45A4B656D6F}"/>
                </a:ext>
              </a:extLst>
            </p:cNvPr>
            <p:cNvGrpSpPr/>
            <p:nvPr/>
          </p:nvGrpSpPr>
          <p:grpSpPr>
            <a:xfrm>
              <a:off x="7710464" y="1223652"/>
              <a:ext cx="3996072" cy="1997130"/>
              <a:chOff x="668858" y="1735599"/>
              <a:chExt cx="3031775" cy="1997130"/>
            </a:xfrm>
          </p:grpSpPr>
          <p:grpSp>
            <p:nvGrpSpPr>
              <p:cNvPr id="31" name="Group 30" title="Fund Category (Grouped)">
                <a:extLst>
                  <a:ext uri="{FF2B5EF4-FFF2-40B4-BE49-F238E27FC236}">
                    <a16:creationId xmlns:a16="http://schemas.microsoft.com/office/drawing/2014/main" id="{879D76E3-4E46-4B9A-80BE-592E3F89FE1B}"/>
                  </a:ext>
                </a:extLst>
              </p:cNvPr>
              <p:cNvGrpSpPr/>
              <p:nvPr/>
            </p:nvGrpSpPr>
            <p:grpSpPr>
              <a:xfrm>
                <a:off x="668859" y="1815195"/>
                <a:ext cx="3031774" cy="1917534"/>
                <a:chOff x="635303" y="1583706"/>
                <a:chExt cx="2391394" cy="1917534"/>
              </a:xfrm>
            </p:grpSpPr>
            <p:sp>
              <p:nvSpPr>
                <p:cNvPr id="33" name="Text Placeholder 80">
                  <a:extLst>
                    <a:ext uri="{FF2B5EF4-FFF2-40B4-BE49-F238E27FC236}">
                      <a16:creationId xmlns:a16="http://schemas.microsoft.com/office/drawing/2014/main" id="{0A0EACA5-6688-4659-A825-593531235F1B}"/>
                    </a:ext>
                  </a:extLst>
                </p:cNvPr>
                <p:cNvSpPr txBox="1">
                  <a:spLocks/>
                </p:cNvSpPr>
                <p:nvPr/>
              </p:nvSpPr>
              <p:spPr>
                <a:xfrm>
                  <a:off x="1536902" y="1583706"/>
                  <a:ext cx="1489795" cy="516155"/>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None/>
                    <a:tabLst/>
                    <a:defRPr/>
                  </a:pPr>
                  <a:r>
                    <a:rPr kumimoji="0" lang="en-US" sz="1600" b="1" i="0" u="none" strike="noStrike" kern="1200" cap="none" spc="0" normalizeH="0" baseline="0" noProof="0" dirty="0">
                      <a:ln>
                        <a:noFill/>
                      </a:ln>
                      <a:solidFill>
                        <a:srgbClr val="C13131"/>
                      </a:solidFill>
                      <a:effectLst/>
                      <a:uLnTx/>
                      <a:uFillTx/>
                      <a:latin typeface="Tahoma"/>
                      <a:ea typeface="+mn-ea"/>
                      <a:cs typeface="+mn-cs"/>
                    </a:rPr>
                    <a:t>(Adult English Learner)</a:t>
                  </a:r>
                </a:p>
              </p:txBody>
            </p:sp>
            <p:sp>
              <p:nvSpPr>
                <p:cNvPr id="34" name="Text Placeholder 80">
                  <a:extLst>
                    <a:ext uri="{FF2B5EF4-FFF2-40B4-BE49-F238E27FC236}">
                      <a16:creationId xmlns:a16="http://schemas.microsoft.com/office/drawing/2014/main" id="{E4D00782-DDC9-4B1B-9AED-1993369F0C7E}"/>
                    </a:ext>
                  </a:extLst>
                </p:cNvPr>
                <p:cNvSpPr txBox="1">
                  <a:spLocks/>
                </p:cNvSpPr>
                <p:nvPr/>
              </p:nvSpPr>
              <p:spPr>
                <a:xfrm>
                  <a:off x="635303" y="2147744"/>
                  <a:ext cx="2391394" cy="1353496"/>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rPr>
                    <a:t>For KN-12 students age 22 and older identified as speaking a foreign language through local process but are not eligible to take the ELPAC due to age restrictions.</a:t>
                  </a:r>
                </a:p>
                <a:p>
                  <a:pPr marL="266700" marR="0" lvl="0" indent="-26670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F3F3F"/>
                    </a:solidFill>
                    <a:effectLst/>
                    <a:uLnTx/>
                    <a:uFillTx/>
                    <a:latin typeface="Arial" panose="020B0604020202020204" pitchFamily="34" charset="0"/>
                    <a:ea typeface="Times New Roman" panose="02020603050405020304" pitchFamily="18" charset="0"/>
                    <a:cs typeface="+mn-cs"/>
                  </a:endParaRPr>
                </a:p>
              </p:txBody>
            </p:sp>
          </p:grpSp>
          <p:sp>
            <p:nvSpPr>
              <p:cNvPr id="32" name="Text Placeholder 80">
                <a:extLst>
                  <a:ext uri="{FF2B5EF4-FFF2-40B4-BE49-F238E27FC236}">
                    <a16:creationId xmlns:a16="http://schemas.microsoft.com/office/drawing/2014/main" id="{5E713CAA-1EC6-4BDF-A7EE-696238EAFABA}"/>
                  </a:ext>
                </a:extLst>
              </p:cNvPr>
              <p:cNvSpPr txBox="1">
                <a:spLocks/>
              </p:cNvSpPr>
              <p:nvPr/>
            </p:nvSpPr>
            <p:spPr>
              <a:xfrm>
                <a:off x="668858" y="1735599"/>
                <a:ext cx="1020293" cy="643634"/>
              </a:xfrm>
              <a:prstGeom prst="rect">
                <a:avLst/>
              </a:prstGeom>
            </p:spPr>
            <p:txBody>
              <a:bodyPr lIns="0" tIns="0" rIns="0" bIns="0"/>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4000" b="1" i="0" u="none" strike="noStrike" kern="1200" cap="none" spc="0" normalizeH="0" baseline="0" noProof="0" dirty="0">
                    <a:ln>
                      <a:noFill/>
                    </a:ln>
                    <a:solidFill>
                      <a:srgbClr val="C13131"/>
                    </a:solidFill>
                    <a:effectLst/>
                    <a:uLnTx/>
                    <a:uFillTx/>
                    <a:latin typeface="Tahoma"/>
                    <a:ea typeface="+mn-ea"/>
                    <a:cs typeface="+mn-cs"/>
                  </a:rPr>
                  <a:t>ADEL</a:t>
                </a:r>
              </a:p>
            </p:txBody>
          </p:sp>
        </p:grpSp>
      </p:grpSp>
      <p:sp>
        <p:nvSpPr>
          <p:cNvPr id="3" name="Slide Number Placeholder 2">
            <a:extLst>
              <a:ext uri="{FF2B5EF4-FFF2-40B4-BE49-F238E27FC236}">
                <a16:creationId xmlns:a16="http://schemas.microsoft.com/office/drawing/2014/main" id="{7AD6DE4A-B3F2-4B39-8F2B-736A60A939FD}"/>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sp>
        <p:nvSpPr>
          <p:cNvPr id="5" name="Footer Placeholder 12">
            <a:extLst>
              <a:ext uri="{FF2B5EF4-FFF2-40B4-BE49-F238E27FC236}">
                <a16:creationId xmlns:a16="http://schemas.microsoft.com/office/drawing/2014/main" id="{8036B029-C2BD-A9CE-9138-C69C478BC932}"/>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433109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p:txBody>
          <a:bodyPr/>
          <a:lstStyle/>
          <a:p>
            <a:r>
              <a:rPr lang="en-US" dirty="0"/>
              <a:t>Normal ELAS Status Change</a:t>
            </a:r>
          </a:p>
        </p:txBody>
      </p:sp>
      <p:grpSp>
        <p:nvGrpSpPr>
          <p:cNvPr id="10" name="Group 9" descr="Flow chart showing the progression of ELA status change.">
            <a:extLst>
              <a:ext uri="{FF2B5EF4-FFF2-40B4-BE49-F238E27FC236}">
                <a16:creationId xmlns:a16="http://schemas.microsoft.com/office/drawing/2014/main" id="{6637438D-F25D-4753-9E62-29DA844B34E4}"/>
              </a:ext>
            </a:extLst>
          </p:cNvPr>
          <p:cNvGrpSpPr/>
          <p:nvPr/>
        </p:nvGrpSpPr>
        <p:grpSpPr>
          <a:xfrm>
            <a:off x="395892" y="1247775"/>
            <a:ext cx="11432174" cy="4867000"/>
            <a:chOff x="395892" y="1247775"/>
            <a:chExt cx="11432174" cy="4867000"/>
          </a:xfrm>
        </p:grpSpPr>
        <p:sp>
          <p:nvSpPr>
            <p:cNvPr id="15" name="Rounded Rectangle 7">
              <a:extLst>
                <a:ext uri="{FF2B5EF4-FFF2-40B4-BE49-F238E27FC236}">
                  <a16:creationId xmlns:a16="http://schemas.microsoft.com/office/drawing/2014/main" id="{50727B34-8843-491D-B46A-178BC5A8AA34}"/>
                </a:ext>
              </a:extLst>
            </p:cNvPr>
            <p:cNvSpPr/>
            <p:nvPr/>
          </p:nvSpPr>
          <p:spPr bwMode="auto">
            <a:xfrm>
              <a:off x="395892" y="1547499"/>
              <a:ext cx="1226216" cy="606400"/>
            </a:xfrm>
            <a:prstGeom prst="roundRect">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Acceptable Initial Status</a:t>
              </a:r>
            </a:p>
          </p:txBody>
        </p:sp>
        <p:sp>
          <p:nvSpPr>
            <p:cNvPr id="16" name="Rounded Rectangle 7">
              <a:extLst>
                <a:ext uri="{FF2B5EF4-FFF2-40B4-BE49-F238E27FC236}">
                  <a16:creationId xmlns:a16="http://schemas.microsoft.com/office/drawing/2014/main" id="{0A7688A6-00AF-4692-A9C3-BB16661DF7FB}"/>
                </a:ext>
              </a:extLst>
            </p:cNvPr>
            <p:cNvSpPr/>
            <p:nvPr/>
          </p:nvSpPr>
          <p:spPr bwMode="auto">
            <a:xfrm>
              <a:off x="404625" y="2646515"/>
              <a:ext cx="1226215" cy="714398"/>
            </a:xfrm>
            <a:prstGeom prst="roundRect">
              <a:avLst/>
            </a:prstGeom>
            <a:solidFill>
              <a:srgbClr val="FF735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Possible status after Initial Test</a:t>
              </a:r>
            </a:p>
          </p:txBody>
        </p:sp>
        <p:sp>
          <p:nvSpPr>
            <p:cNvPr id="17" name="Rounded Rectangle 7">
              <a:extLst>
                <a:ext uri="{FF2B5EF4-FFF2-40B4-BE49-F238E27FC236}">
                  <a16:creationId xmlns:a16="http://schemas.microsoft.com/office/drawing/2014/main" id="{854BC964-52E6-4F8E-8F38-E7D740C4E740}"/>
                </a:ext>
              </a:extLst>
            </p:cNvPr>
            <p:cNvSpPr/>
            <p:nvPr/>
          </p:nvSpPr>
          <p:spPr bwMode="auto">
            <a:xfrm>
              <a:off x="395893" y="3900825"/>
              <a:ext cx="1234948" cy="606400"/>
            </a:xfrm>
            <a:prstGeom prst="roundRect">
              <a:avLst/>
            </a:prstGeom>
            <a:solidFill>
              <a:srgbClr val="555FA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Must be preceded by EL Record</a:t>
              </a:r>
            </a:p>
          </p:txBody>
        </p:sp>
        <p:sp>
          <p:nvSpPr>
            <p:cNvPr id="18" name="TextBox 17">
              <a:extLst>
                <a:ext uri="{FF2B5EF4-FFF2-40B4-BE49-F238E27FC236}">
                  <a16:creationId xmlns:a16="http://schemas.microsoft.com/office/drawing/2014/main" id="{4E2175E3-1286-40BE-9D9E-599FEC2FC16A}"/>
                </a:ext>
              </a:extLst>
            </p:cNvPr>
            <p:cNvSpPr txBox="1"/>
            <p:nvPr/>
          </p:nvSpPr>
          <p:spPr>
            <a:xfrm>
              <a:off x="1788959" y="1481367"/>
              <a:ext cx="1651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Determined based on filled out HLS form</a:t>
              </a:r>
            </a:p>
          </p:txBody>
        </p:sp>
        <p:sp>
          <p:nvSpPr>
            <p:cNvPr id="19" name="TextBox 18">
              <a:extLst>
                <a:ext uri="{FF2B5EF4-FFF2-40B4-BE49-F238E27FC236}">
                  <a16:creationId xmlns:a16="http://schemas.microsoft.com/office/drawing/2014/main" id="{98288ADE-086B-4CD6-A4F3-11DBE65AC2E3}"/>
                </a:ext>
              </a:extLst>
            </p:cNvPr>
            <p:cNvSpPr txBox="1"/>
            <p:nvPr/>
          </p:nvSpPr>
          <p:spPr>
            <a:xfrm>
              <a:off x="1899064" y="2691884"/>
              <a:ext cx="183303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Determined based on Initial ELPAC test results.</a:t>
              </a:r>
            </a:p>
          </p:txBody>
        </p:sp>
        <p:sp>
          <p:nvSpPr>
            <p:cNvPr id="24" name="TextBox 23">
              <a:extLst>
                <a:ext uri="{FF2B5EF4-FFF2-40B4-BE49-F238E27FC236}">
                  <a16:creationId xmlns:a16="http://schemas.microsoft.com/office/drawing/2014/main" id="{9ACAD084-5188-4631-9AE2-238B5E4415B7}"/>
                </a:ext>
              </a:extLst>
            </p:cNvPr>
            <p:cNvSpPr txBox="1"/>
            <p:nvPr/>
          </p:nvSpPr>
          <p:spPr>
            <a:xfrm>
              <a:off x="1899064" y="3866428"/>
              <a:ext cx="18330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Locally determined based on Summative ELPAC test results and other criteria.</a:t>
              </a:r>
            </a:p>
          </p:txBody>
        </p:sp>
        <p:grpSp>
          <p:nvGrpSpPr>
            <p:cNvPr id="6" name="Group 5">
              <a:extLst>
                <a:ext uri="{FF2B5EF4-FFF2-40B4-BE49-F238E27FC236}">
                  <a16:creationId xmlns:a16="http://schemas.microsoft.com/office/drawing/2014/main" id="{287CD8EF-C538-493B-BF2B-8A5E717D88E5}"/>
                </a:ext>
              </a:extLst>
            </p:cNvPr>
            <p:cNvGrpSpPr/>
            <p:nvPr/>
          </p:nvGrpSpPr>
          <p:grpSpPr>
            <a:xfrm>
              <a:off x="7509670" y="1247775"/>
              <a:ext cx="2312051" cy="1219939"/>
              <a:chOff x="7509670" y="1371600"/>
              <a:chExt cx="2312051" cy="1219939"/>
            </a:xfrm>
          </p:grpSpPr>
          <p:sp>
            <p:nvSpPr>
              <p:cNvPr id="43" name="Rounded Rectangle 9">
                <a:extLst>
                  <a:ext uri="{FF2B5EF4-FFF2-40B4-BE49-F238E27FC236}">
                    <a16:creationId xmlns:a16="http://schemas.microsoft.com/office/drawing/2014/main" id="{71B90C6D-F8C5-4893-B1CD-B659F98A93D4}"/>
                  </a:ext>
                </a:extLst>
              </p:cNvPr>
              <p:cNvSpPr/>
              <p:nvPr/>
            </p:nvSpPr>
            <p:spPr bwMode="auto">
              <a:xfrm>
                <a:off x="8190827" y="1371600"/>
                <a:ext cx="1630894" cy="1219939"/>
              </a:xfrm>
              <a:prstGeom prst="roundRect">
                <a:avLst/>
              </a:prstGeom>
              <a:solidFill>
                <a:srgbClr val="FF735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IFEP</a:t>
                </a:r>
              </a:p>
            </p:txBody>
          </p:sp>
          <p:cxnSp>
            <p:nvCxnSpPr>
              <p:cNvPr id="38" name="Straight Arrow Connector 37">
                <a:extLst>
                  <a:ext uri="{FF2B5EF4-FFF2-40B4-BE49-F238E27FC236}">
                    <a16:creationId xmlns:a16="http://schemas.microsoft.com/office/drawing/2014/main" id="{3FE0C221-F7CA-4349-8581-B96F275189F2}"/>
                  </a:ext>
                </a:extLst>
              </p:cNvPr>
              <p:cNvCxnSpPr>
                <a:stCxn id="42" idx="3"/>
                <a:endCxn id="43" idx="1"/>
              </p:cNvCxnSpPr>
              <p:nvPr/>
            </p:nvCxnSpPr>
            <p:spPr>
              <a:xfrm flipV="1">
                <a:off x="7509670" y="1981570"/>
                <a:ext cx="681157" cy="47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7" name="Group 6">
              <a:extLst>
                <a:ext uri="{FF2B5EF4-FFF2-40B4-BE49-F238E27FC236}">
                  <a16:creationId xmlns:a16="http://schemas.microsoft.com/office/drawing/2014/main" id="{4C53C325-18B9-4F0B-9DE3-75711F52C122}"/>
                </a:ext>
              </a:extLst>
            </p:cNvPr>
            <p:cNvGrpSpPr/>
            <p:nvPr/>
          </p:nvGrpSpPr>
          <p:grpSpPr>
            <a:xfrm>
              <a:off x="7509671" y="2021457"/>
              <a:ext cx="2312050" cy="2214934"/>
              <a:chOff x="7509671" y="2145282"/>
              <a:chExt cx="2312050" cy="2214934"/>
            </a:xfrm>
          </p:grpSpPr>
          <p:sp>
            <p:nvSpPr>
              <p:cNvPr id="45" name="Rounded Rectangle 12">
                <a:extLst>
                  <a:ext uri="{FF2B5EF4-FFF2-40B4-BE49-F238E27FC236}">
                    <a16:creationId xmlns:a16="http://schemas.microsoft.com/office/drawing/2014/main" id="{2652BFE5-F2B7-494E-B760-B0F6E23B33C8}"/>
                  </a:ext>
                </a:extLst>
              </p:cNvPr>
              <p:cNvSpPr/>
              <p:nvPr/>
            </p:nvSpPr>
            <p:spPr bwMode="auto">
              <a:xfrm>
                <a:off x="8190827" y="3140277"/>
                <a:ext cx="1630894" cy="1219939"/>
              </a:xfrm>
              <a:prstGeom prst="roundRect">
                <a:avLst/>
              </a:prstGeom>
              <a:solidFill>
                <a:srgbClr val="FF735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EL</a:t>
                </a:r>
              </a:p>
            </p:txBody>
          </p:sp>
          <p:cxnSp>
            <p:nvCxnSpPr>
              <p:cNvPr id="39" name="Connector: Elbow 38">
                <a:extLst>
                  <a:ext uri="{FF2B5EF4-FFF2-40B4-BE49-F238E27FC236}">
                    <a16:creationId xmlns:a16="http://schemas.microsoft.com/office/drawing/2014/main" id="{202FE445-70F0-4068-BE06-C37086D74335}"/>
                  </a:ext>
                </a:extLst>
              </p:cNvPr>
              <p:cNvCxnSpPr>
                <a:cxnSpLocks/>
              </p:cNvCxnSpPr>
              <p:nvPr/>
            </p:nvCxnSpPr>
            <p:spPr>
              <a:xfrm>
                <a:off x="7509671" y="2145282"/>
                <a:ext cx="681156" cy="1763965"/>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grpSp>
        <p:cxnSp>
          <p:nvCxnSpPr>
            <p:cNvPr id="40" name="Connector: Elbow 39">
              <a:extLst>
                <a:ext uri="{FF2B5EF4-FFF2-40B4-BE49-F238E27FC236}">
                  <a16:creationId xmlns:a16="http://schemas.microsoft.com/office/drawing/2014/main" id="{9FDA5E1F-0155-44E2-B70F-289F38809F8E}"/>
                </a:ext>
              </a:extLst>
            </p:cNvPr>
            <p:cNvCxnSpPr>
              <a:cxnSpLocks/>
              <a:stCxn id="42" idx="2"/>
              <a:endCxn id="44" idx="0"/>
            </p:cNvCxnSpPr>
            <p:nvPr/>
          </p:nvCxnSpPr>
          <p:spPr>
            <a:xfrm rot="16200000" flipH="1">
              <a:off x="6740974" y="2629535"/>
              <a:ext cx="2422411" cy="2108189"/>
            </a:xfrm>
            <a:prstGeom prst="bentConnector3">
              <a:avLst>
                <a:gd name="adj1" fmla="val 88691"/>
              </a:avLst>
            </a:prstGeom>
            <a:ln>
              <a:headEnd type="triangle"/>
              <a:tailEnd type="triangle"/>
            </a:ln>
          </p:spPr>
          <p:style>
            <a:lnRef idx="3">
              <a:schemeClr val="dk1"/>
            </a:lnRef>
            <a:fillRef idx="0">
              <a:schemeClr val="dk1"/>
            </a:fillRef>
            <a:effectRef idx="2">
              <a:schemeClr val="dk1"/>
            </a:effectRef>
            <a:fontRef idx="minor">
              <a:schemeClr val="tx1"/>
            </a:fontRef>
          </p:style>
        </p:cxnSp>
        <p:grpSp>
          <p:nvGrpSpPr>
            <p:cNvPr id="8" name="Group 7">
              <a:extLst>
                <a:ext uri="{FF2B5EF4-FFF2-40B4-BE49-F238E27FC236}">
                  <a16:creationId xmlns:a16="http://schemas.microsoft.com/office/drawing/2014/main" id="{4DE7D9B4-8B9C-4956-96BF-6E7F6FDF4554}"/>
                </a:ext>
              </a:extLst>
            </p:cNvPr>
            <p:cNvGrpSpPr/>
            <p:nvPr/>
          </p:nvGrpSpPr>
          <p:grpSpPr>
            <a:xfrm>
              <a:off x="9821721" y="3011741"/>
              <a:ext cx="2006345" cy="1219939"/>
              <a:chOff x="9821721" y="3135566"/>
              <a:chExt cx="2006345" cy="1219939"/>
            </a:xfrm>
          </p:grpSpPr>
          <p:sp>
            <p:nvSpPr>
              <p:cNvPr id="46" name="Rounded Rectangle 13">
                <a:extLst>
                  <a:ext uri="{FF2B5EF4-FFF2-40B4-BE49-F238E27FC236}">
                    <a16:creationId xmlns:a16="http://schemas.microsoft.com/office/drawing/2014/main" id="{97EC4F0D-A284-4650-A6CE-E0E5636CBF78}"/>
                  </a:ext>
                </a:extLst>
              </p:cNvPr>
              <p:cNvSpPr/>
              <p:nvPr/>
            </p:nvSpPr>
            <p:spPr bwMode="auto">
              <a:xfrm>
                <a:off x="10197172" y="3135566"/>
                <a:ext cx="1630894" cy="1219939"/>
              </a:xfrm>
              <a:prstGeom prst="roundRect">
                <a:avLst/>
              </a:prstGeom>
              <a:solidFill>
                <a:srgbClr val="555FAD"/>
              </a:solidFill>
              <a:ln>
                <a:solidFill>
                  <a:srgbClr val="555FAD"/>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RFEP</a:t>
                </a:r>
              </a:p>
            </p:txBody>
          </p:sp>
          <p:cxnSp>
            <p:nvCxnSpPr>
              <p:cNvPr id="41" name="Straight Arrow Connector 40">
                <a:extLst>
                  <a:ext uri="{FF2B5EF4-FFF2-40B4-BE49-F238E27FC236}">
                    <a16:creationId xmlns:a16="http://schemas.microsoft.com/office/drawing/2014/main" id="{09B3FFF2-D265-4EFD-A245-D3814B3F3D88}"/>
                  </a:ext>
                </a:extLst>
              </p:cNvPr>
              <p:cNvCxnSpPr>
                <a:cxnSpLocks/>
                <a:stCxn id="45" idx="3"/>
                <a:endCxn id="46" idx="1"/>
              </p:cNvCxnSpPr>
              <p:nvPr/>
            </p:nvCxnSpPr>
            <p:spPr>
              <a:xfrm>
                <a:off x="9821721" y="3740722"/>
                <a:ext cx="375451" cy="48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4" name="Rounded Rectangle 7">
              <a:extLst>
                <a:ext uri="{FF2B5EF4-FFF2-40B4-BE49-F238E27FC236}">
                  <a16:creationId xmlns:a16="http://schemas.microsoft.com/office/drawing/2014/main" id="{F48D6DF4-A480-4387-A839-DC52C98038E3}"/>
                </a:ext>
              </a:extLst>
            </p:cNvPr>
            <p:cNvSpPr/>
            <p:nvPr/>
          </p:nvSpPr>
          <p:spPr bwMode="auto">
            <a:xfrm>
              <a:off x="5041900" y="3140714"/>
              <a:ext cx="1071442" cy="769232"/>
            </a:xfrm>
            <a:prstGeom prst="roundRect">
              <a:avLst/>
            </a:prstGeom>
            <a:solidFill>
              <a:srgbClr val="42C1B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Home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Language Survey</a:t>
              </a:r>
            </a:p>
          </p:txBody>
        </p:sp>
        <p:grpSp>
          <p:nvGrpSpPr>
            <p:cNvPr id="4" name="Group 3">
              <a:extLst>
                <a:ext uri="{FF2B5EF4-FFF2-40B4-BE49-F238E27FC236}">
                  <a16:creationId xmlns:a16="http://schemas.microsoft.com/office/drawing/2014/main" id="{965A72E7-AA05-4AD2-B341-B82217176238}"/>
                </a:ext>
              </a:extLst>
            </p:cNvPr>
            <p:cNvGrpSpPr/>
            <p:nvPr/>
          </p:nvGrpSpPr>
          <p:grpSpPr>
            <a:xfrm>
              <a:off x="5577622" y="3909946"/>
              <a:ext cx="4244099" cy="2204829"/>
              <a:chOff x="5577622" y="3909933"/>
              <a:chExt cx="4244099" cy="2204829"/>
            </a:xfrm>
          </p:grpSpPr>
          <p:sp>
            <p:nvSpPr>
              <p:cNvPr id="44" name="Rounded Rectangle 10">
                <a:extLst>
                  <a:ext uri="{FF2B5EF4-FFF2-40B4-BE49-F238E27FC236}">
                    <a16:creationId xmlns:a16="http://schemas.microsoft.com/office/drawing/2014/main" id="{BABD7D5F-6C89-401A-8F74-C7252A0E1356}"/>
                  </a:ext>
                </a:extLst>
              </p:cNvPr>
              <p:cNvSpPr/>
              <p:nvPr/>
            </p:nvSpPr>
            <p:spPr bwMode="auto">
              <a:xfrm>
                <a:off x="8190827" y="4894823"/>
                <a:ext cx="1630894" cy="1219939"/>
              </a:xfrm>
              <a:prstGeom prst="roundRect">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EO</a:t>
                </a:r>
              </a:p>
            </p:txBody>
          </p:sp>
          <p:cxnSp>
            <p:nvCxnSpPr>
              <p:cNvPr id="35" name="Connector: Elbow 34">
                <a:extLst>
                  <a:ext uri="{FF2B5EF4-FFF2-40B4-BE49-F238E27FC236}">
                    <a16:creationId xmlns:a16="http://schemas.microsoft.com/office/drawing/2014/main" id="{CF83DD11-D0C5-484E-ABE3-6E759A739121}"/>
                  </a:ext>
                </a:extLst>
              </p:cNvPr>
              <p:cNvCxnSpPr>
                <a:cxnSpLocks/>
                <a:stCxn id="34" idx="2"/>
                <a:endCxn id="44" idx="1"/>
              </p:cNvCxnSpPr>
              <p:nvPr/>
            </p:nvCxnSpPr>
            <p:spPr>
              <a:xfrm rot="16200000" flipH="1">
                <a:off x="6086795" y="3400760"/>
                <a:ext cx="1594859" cy="2613206"/>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grpSp>
          <p:nvGrpSpPr>
            <p:cNvPr id="5" name="Group 4">
              <a:extLst>
                <a:ext uri="{FF2B5EF4-FFF2-40B4-BE49-F238E27FC236}">
                  <a16:creationId xmlns:a16="http://schemas.microsoft.com/office/drawing/2014/main" id="{220534F9-A1DE-460E-8011-514150C9BBE0}"/>
                </a:ext>
              </a:extLst>
            </p:cNvPr>
            <p:cNvGrpSpPr/>
            <p:nvPr/>
          </p:nvGrpSpPr>
          <p:grpSpPr>
            <a:xfrm>
              <a:off x="5577622" y="1252486"/>
              <a:ext cx="1932048" cy="1878703"/>
              <a:chOff x="5577622" y="1376311"/>
              <a:chExt cx="1932048" cy="1878703"/>
            </a:xfrm>
          </p:grpSpPr>
          <p:sp>
            <p:nvSpPr>
              <p:cNvPr id="42" name="Rounded Rectangle 7">
                <a:extLst>
                  <a:ext uri="{FF2B5EF4-FFF2-40B4-BE49-F238E27FC236}">
                    <a16:creationId xmlns:a16="http://schemas.microsoft.com/office/drawing/2014/main" id="{F61D720A-8A52-4E37-A891-4E1CF28A37D5}"/>
                  </a:ext>
                </a:extLst>
              </p:cNvPr>
              <p:cNvSpPr/>
              <p:nvPr/>
            </p:nvSpPr>
            <p:spPr bwMode="auto">
              <a:xfrm>
                <a:off x="6286499" y="1376311"/>
                <a:ext cx="1223171" cy="1219939"/>
              </a:xfrm>
              <a:prstGeom prst="roundRect">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TBD</a:t>
                </a:r>
              </a:p>
            </p:txBody>
          </p:sp>
          <p:cxnSp>
            <p:nvCxnSpPr>
              <p:cNvPr id="36" name="Connector: Elbow 35">
                <a:extLst>
                  <a:ext uri="{FF2B5EF4-FFF2-40B4-BE49-F238E27FC236}">
                    <a16:creationId xmlns:a16="http://schemas.microsoft.com/office/drawing/2014/main" id="{D0A47F41-F406-43CF-8701-9363667AC671}"/>
                  </a:ext>
                </a:extLst>
              </p:cNvPr>
              <p:cNvCxnSpPr>
                <a:cxnSpLocks/>
                <a:stCxn id="34" idx="0"/>
                <a:endCxn id="42" idx="1"/>
              </p:cNvCxnSpPr>
              <p:nvPr/>
            </p:nvCxnSpPr>
            <p:spPr>
              <a:xfrm rot="5400000" flipH="1" flipV="1">
                <a:off x="5297694" y="2266209"/>
                <a:ext cx="1268733" cy="70887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sp>
          <p:nvSpPr>
            <p:cNvPr id="31" name="Rounded Rectangle 7">
              <a:extLst>
                <a:ext uri="{FF2B5EF4-FFF2-40B4-BE49-F238E27FC236}">
                  <a16:creationId xmlns:a16="http://schemas.microsoft.com/office/drawing/2014/main" id="{D9DA4F51-D899-4A0B-90E0-D5BF15F4EB04}"/>
                </a:ext>
              </a:extLst>
            </p:cNvPr>
            <p:cNvSpPr/>
            <p:nvPr/>
          </p:nvSpPr>
          <p:spPr bwMode="auto">
            <a:xfrm>
              <a:off x="395892" y="4972845"/>
              <a:ext cx="1234948" cy="606400"/>
            </a:xfrm>
            <a:prstGeom prst="roundRect">
              <a:avLst/>
            </a:prstGeom>
            <a:solidFill>
              <a:schemeClr val="bg2">
                <a:lumMod val="75000"/>
              </a:schemeClr>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Non- eligible adults</a:t>
              </a:r>
            </a:p>
          </p:txBody>
        </p:sp>
        <p:sp>
          <p:nvSpPr>
            <p:cNvPr id="32" name="TextBox 31">
              <a:extLst>
                <a:ext uri="{FF2B5EF4-FFF2-40B4-BE49-F238E27FC236}">
                  <a16:creationId xmlns:a16="http://schemas.microsoft.com/office/drawing/2014/main" id="{34214828-FD47-4B1B-8EBF-4CC1E64432CF}"/>
                </a:ext>
              </a:extLst>
            </p:cNvPr>
            <p:cNvSpPr txBox="1"/>
            <p:nvPr/>
          </p:nvSpPr>
          <p:spPr>
            <a:xfrm>
              <a:off x="1899064" y="4919354"/>
              <a:ext cx="192046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For students KN-12 who are 22 </a:t>
              </a:r>
              <a:r>
                <a:rPr kumimoji="0" lang="en-US" sz="1400" b="0" i="0" u="none" strike="noStrike" kern="1200" cap="none" spc="0" normalizeH="0" baseline="0" noProof="0" dirty="0" err="1">
                  <a:ln>
                    <a:noFill/>
                  </a:ln>
                  <a:solidFill>
                    <a:prstClr val="black"/>
                  </a:solidFill>
                  <a:effectLst/>
                  <a:uLnTx/>
                  <a:uFillTx/>
                  <a:latin typeface="Tahoma"/>
                  <a:ea typeface="+mn-ea"/>
                  <a:cs typeface="+mn-cs"/>
                </a:rPr>
                <a:t>yrs</a:t>
              </a:r>
              <a:r>
                <a:rPr kumimoji="0" lang="en-US" sz="1400" b="0" i="0" u="none" strike="noStrike" kern="1200" cap="none" spc="0" normalizeH="0" baseline="0" noProof="0" dirty="0">
                  <a:ln>
                    <a:noFill/>
                  </a:ln>
                  <a:solidFill>
                    <a:prstClr val="black"/>
                  </a:solidFill>
                  <a:effectLst/>
                  <a:uLnTx/>
                  <a:uFillTx/>
                  <a:latin typeface="Tahoma"/>
                  <a:ea typeface="+mn-ea"/>
                  <a:cs typeface="+mn-cs"/>
                </a:rPr>
                <a:t> old and above who are ineligible for ELPAC testing due to age.</a:t>
              </a:r>
            </a:p>
          </p:txBody>
        </p:sp>
        <p:sp>
          <p:nvSpPr>
            <p:cNvPr id="22" name="Rounded Rectangle 13">
              <a:extLst>
                <a:ext uri="{FF2B5EF4-FFF2-40B4-BE49-F238E27FC236}">
                  <a16:creationId xmlns:a16="http://schemas.microsoft.com/office/drawing/2014/main" id="{414E4E49-BA10-48EF-8877-1783C676C35C}"/>
                </a:ext>
              </a:extLst>
            </p:cNvPr>
            <p:cNvSpPr/>
            <p:nvPr/>
          </p:nvSpPr>
          <p:spPr bwMode="auto">
            <a:xfrm>
              <a:off x="10141106" y="4780421"/>
              <a:ext cx="1630894" cy="1219939"/>
            </a:xfrm>
            <a:prstGeom prst="roundRect">
              <a:avLst/>
            </a:prstGeom>
            <a:solidFill>
              <a:srgbClr val="BDBDBD"/>
            </a:solidFill>
            <a:ln>
              <a:solidFill>
                <a:srgbClr val="BDBDBD"/>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Tahoma"/>
                  <a:ea typeface="+mn-ea"/>
                  <a:cs typeface="Arial" charset="0"/>
                </a:rPr>
                <a:t>ADEL</a:t>
              </a:r>
            </a:p>
          </p:txBody>
        </p:sp>
        <p:cxnSp>
          <p:nvCxnSpPr>
            <p:cNvPr id="25" name="Connector: Elbow 24">
              <a:extLst>
                <a:ext uri="{FF2B5EF4-FFF2-40B4-BE49-F238E27FC236}">
                  <a16:creationId xmlns:a16="http://schemas.microsoft.com/office/drawing/2014/main" id="{4E11D626-66A2-4BB1-85B6-5B3B4E5DC130}"/>
                </a:ext>
              </a:extLst>
            </p:cNvPr>
            <p:cNvCxnSpPr>
              <a:stCxn id="34" idx="1"/>
              <a:endCxn id="22" idx="2"/>
            </p:cNvCxnSpPr>
            <p:nvPr/>
          </p:nvCxnSpPr>
          <p:spPr>
            <a:xfrm rot="10800000" flipH="1" flipV="1">
              <a:off x="5041899" y="3525330"/>
              <a:ext cx="5914653" cy="2475030"/>
            </a:xfrm>
            <a:prstGeom prst="bentConnector4">
              <a:avLst>
                <a:gd name="adj1" fmla="val -3865"/>
                <a:gd name="adj2" fmla="val 109236"/>
              </a:avLst>
            </a:prstGeom>
            <a:ln>
              <a:prstDash val="dash"/>
              <a:tailEnd type="triangle"/>
            </a:ln>
          </p:spPr>
          <p:style>
            <a:lnRef idx="3">
              <a:schemeClr val="dk1"/>
            </a:lnRef>
            <a:fillRef idx="0">
              <a:schemeClr val="dk1"/>
            </a:fillRef>
            <a:effectRef idx="2">
              <a:schemeClr val="dk1"/>
            </a:effectRef>
            <a:fontRef idx="minor">
              <a:schemeClr val="tx1"/>
            </a:fontRef>
          </p:style>
        </p:cxnSp>
        <p:cxnSp>
          <p:nvCxnSpPr>
            <p:cNvPr id="33" name="Connector: Elbow 32">
              <a:extLst>
                <a:ext uri="{FF2B5EF4-FFF2-40B4-BE49-F238E27FC236}">
                  <a16:creationId xmlns:a16="http://schemas.microsoft.com/office/drawing/2014/main" id="{378F2726-45C5-47CD-B4BC-9E4C2FB43630}"/>
                </a:ext>
              </a:extLst>
            </p:cNvPr>
            <p:cNvCxnSpPr>
              <a:cxnSpLocks/>
              <a:stCxn id="45" idx="2"/>
              <a:endCxn id="22" idx="0"/>
            </p:cNvCxnSpPr>
            <p:nvPr/>
          </p:nvCxnSpPr>
          <p:spPr>
            <a:xfrm rot="16200000" flipH="1">
              <a:off x="9709398" y="3533266"/>
              <a:ext cx="544030" cy="1950279"/>
            </a:xfrm>
            <a:prstGeom prst="bentConnector3">
              <a:avLst>
                <a:gd name="adj1" fmla="val 35541"/>
              </a:avLst>
            </a:prstGeom>
            <a:ln>
              <a:prstDash val="dash"/>
              <a:tailEnd type="triangle"/>
            </a:ln>
          </p:spPr>
          <p:style>
            <a:lnRef idx="3">
              <a:schemeClr val="dk1"/>
            </a:lnRef>
            <a:fillRef idx="0">
              <a:schemeClr val="dk1"/>
            </a:fillRef>
            <a:effectRef idx="2">
              <a:schemeClr val="dk1"/>
            </a:effectRef>
            <a:fontRef idx="minor">
              <a:schemeClr val="tx1"/>
            </a:fontRef>
          </p:style>
        </p:cxnSp>
      </p:grpSp>
      <p:sp>
        <p:nvSpPr>
          <p:cNvPr id="3" name="Slide Number Placeholder 2">
            <a:extLst>
              <a:ext uri="{FF2B5EF4-FFF2-40B4-BE49-F238E27FC236}">
                <a16:creationId xmlns:a16="http://schemas.microsoft.com/office/drawing/2014/main" id="{69D54D9E-F5A6-47A3-9F45-699020CE7DE8}"/>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9" name="Footer Placeholder 12">
            <a:extLst>
              <a:ext uri="{FF2B5EF4-FFF2-40B4-BE49-F238E27FC236}">
                <a16:creationId xmlns:a16="http://schemas.microsoft.com/office/drawing/2014/main" id="{8483847F-6267-50F4-6D71-01FD3CFD4E60}"/>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66284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0121-6BC0-49E2-86B1-C0E5D5FF3F8B}"/>
              </a:ext>
            </a:extLst>
          </p:cNvPr>
          <p:cNvSpPr>
            <a:spLocks noGrp="1"/>
          </p:cNvSpPr>
          <p:nvPr>
            <p:ph type="title"/>
          </p:nvPr>
        </p:nvSpPr>
        <p:spPr>
          <a:xfrm>
            <a:off x="426000" y="244931"/>
            <a:ext cx="11340000" cy="432000"/>
          </a:xfrm>
        </p:spPr>
        <p:txBody>
          <a:bodyPr/>
          <a:lstStyle/>
          <a:p>
            <a:r>
              <a:rPr lang="en-US" dirty="0"/>
              <a:t>Valid Use of ELAS Correction Codes</a:t>
            </a:r>
          </a:p>
        </p:txBody>
      </p:sp>
      <p:graphicFrame>
        <p:nvGraphicFramePr>
          <p:cNvPr id="6" name="Table 5">
            <a:extLst>
              <a:ext uri="{FF2B5EF4-FFF2-40B4-BE49-F238E27FC236}">
                <a16:creationId xmlns:a16="http://schemas.microsoft.com/office/drawing/2014/main" id="{243B770C-F5B7-4A16-9FA9-9F76D15AEA99}"/>
              </a:ext>
            </a:extLst>
          </p:cNvPr>
          <p:cNvGraphicFramePr>
            <a:graphicFrameLocks noGrp="1"/>
          </p:cNvGraphicFramePr>
          <p:nvPr/>
        </p:nvGraphicFramePr>
        <p:xfrm>
          <a:off x="3168000" y="1455174"/>
          <a:ext cx="8493058" cy="3952570"/>
        </p:xfrm>
        <a:graphic>
          <a:graphicData uri="http://schemas.openxmlformats.org/drawingml/2006/table">
            <a:tbl>
              <a:tblPr firstRow="1">
                <a:tableStyleId>{69012ECD-51FC-41F1-AA8D-1B2483CD663E}</a:tableStyleId>
              </a:tblPr>
              <a:tblGrid>
                <a:gridCol w="1675163">
                  <a:extLst>
                    <a:ext uri="{9D8B030D-6E8A-4147-A177-3AD203B41FA5}">
                      <a16:colId xmlns:a16="http://schemas.microsoft.com/office/drawing/2014/main" val="3484850039"/>
                    </a:ext>
                  </a:extLst>
                </a:gridCol>
                <a:gridCol w="1641655">
                  <a:extLst>
                    <a:ext uri="{9D8B030D-6E8A-4147-A177-3AD203B41FA5}">
                      <a16:colId xmlns:a16="http://schemas.microsoft.com/office/drawing/2014/main" val="2771440146"/>
                    </a:ext>
                  </a:extLst>
                </a:gridCol>
                <a:gridCol w="2127451">
                  <a:extLst>
                    <a:ext uri="{9D8B030D-6E8A-4147-A177-3AD203B41FA5}">
                      <a16:colId xmlns:a16="http://schemas.microsoft.com/office/drawing/2014/main" val="815694924"/>
                    </a:ext>
                  </a:extLst>
                </a:gridCol>
                <a:gridCol w="3048789">
                  <a:extLst>
                    <a:ext uri="{9D8B030D-6E8A-4147-A177-3AD203B41FA5}">
                      <a16:colId xmlns:a16="http://schemas.microsoft.com/office/drawing/2014/main" val="934033407"/>
                    </a:ext>
                  </a:extLst>
                </a:gridCol>
              </a:tblGrid>
              <a:tr h="1282373">
                <a:tc>
                  <a:txBody>
                    <a:bodyPr/>
                    <a:lstStyle/>
                    <a:p>
                      <a:pPr algn="ctr" fontAlgn="ctr"/>
                      <a:r>
                        <a:rPr lang="en-US" sz="1200" u="none" strike="noStrike" dirty="0">
                          <a:effectLst/>
                        </a:rPr>
                        <a:t>Most Recent English Language Acquisition Status Code (ODS)</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7899" marR="7899" marT="7899" marB="0" anchor="ctr"/>
                </a:tc>
                <a:tc>
                  <a:txBody>
                    <a:bodyPr/>
                    <a:lstStyle/>
                    <a:p>
                      <a:pPr algn="ctr" fontAlgn="ctr"/>
                      <a:r>
                        <a:rPr lang="en-US" sz="1200" u="none" strike="noStrike" dirty="0">
                          <a:effectLst/>
                        </a:rPr>
                        <a:t>Subsequent English Language Acquisition Status Code</a:t>
                      </a:r>
                      <a:endParaRPr lang="en-US" sz="1200" b="1" i="0" u="none" strike="noStrike" dirty="0">
                        <a:solidFill>
                          <a:schemeClr val="accent2"/>
                        </a:solidFill>
                        <a:effectLst/>
                        <a:latin typeface="Arial" panose="020B0604020202020204" pitchFamily="34" charset="0"/>
                        <a:cs typeface="Arial" panose="020B0604020202020204" pitchFamily="34" charset="0"/>
                      </a:endParaRPr>
                    </a:p>
                  </a:txBody>
                  <a:tcPr marL="7899" marR="7899" marT="7899" marB="0" anchor="ctr"/>
                </a:tc>
                <a:tc>
                  <a:txBody>
                    <a:bodyPr/>
                    <a:lstStyle/>
                    <a:p>
                      <a:pPr algn="ctr" fontAlgn="ctr"/>
                      <a:r>
                        <a:rPr lang="en-US" sz="1200" u="none" strike="noStrike" dirty="0">
                          <a:effectLst/>
                        </a:rPr>
                        <a:t>Correction Reason Code on Subsequent ELA record</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7899" marR="7899" marT="7899" marB="0" anchor="ctr"/>
                </a:tc>
                <a:tc>
                  <a:txBody>
                    <a:bodyPr/>
                    <a:lstStyle/>
                    <a:p>
                      <a:pPr algn="ctr" fontAlgn="ctr"/>
                      <a:r>
                        <a:rPr lang="en-US" sz="1200" u="none" strike="noStrike" dirty="0">
                          <a:effectLst/>
                        </a:rPr>
                        <a:t>Correction Reason Code Name on Subsequent ELA record</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7899" marR="7899" marT="7899" marB="0" anchor="ctr"/>
                </a:tc>
                <a:extLst>
                  <a:ext uri="{0D108BD9-81ED-4DB2-BD59-A6C34878D82A}">
                    <a16:rowId xmlns:a16="http://schemas.microsoft.com/office/drawing/2014/main" val="472975104"/>
                  </a:ext>
                </a:extLst>
              </a:tr>
              <a:tr h="575925">
                <a:tc>
                  <a:txBody>
                    <a:bodyPr/>
                    <a:lstStyle/>
                    <a:p>
                      <a:pPr algn="ctr" fontAlgn="b"/>
                      <a:r>
                        <a:rPr lang="en-US" sz="1100" u="none" strike="noStrike" dirty="0">
                          <a:effectLst/>
                        </a:rPr>
                        <a:t>EO</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TBD</a:t>
                      </a:r>
                      <a:endParaRPr lang="en-US" sz="1100" b="1" i="0" u="none" strike="noStrike" dirty="0">
                        <a:solidFill>
                          <a:schemeClr val="accent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1</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B w="12700" cap="flat" cmpd="sng" algn="ctr">
                      <a:solidFill>
                        <a:srgbClr val="42C1BD"/>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Evidence of Non-English Primary Language</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3213002258"/>
                  </a:ext>
                </a:extLst>
              </a:tr>
              <a:tr h="523568">
                <a:tc>
                  <a:txBody>
                    <a:bodyPr/>
                    <a:lstStyle/>
                    <a:p>
                      <a:pPr algn="ctr" fontAlgn="b"/>
                      <a:r>
                        <a:rPr lang="en-US" sz="1100" u="none" strike="noStrike" dirty="0">
                          <a:effectLst/>
                        </a:rPr>
                        <a:t>EL</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EO</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dirty="0">
                          <a:effectLst/>
                        </a:rPr>
                        <a:t>Ineligible Student Tested</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1558387634"/>
                  </a:ext>
                </a:extLst>
              </a:tr>
              <a:tr h="523568">
                <a:tc>
                  <a:txBody>
                    <a:bodyPr/>
                    <a:lstStyle/>
                    <a:p>
                      <a:pPr algn="ctr" fontAlgn="b"/>
                      <a:r>
                        <a:rPr lang="en-US" sz="1100" u="none" strike="noStrike" dirty="0">
                          <a:effectLst/>
                        </a:rPr>
                        <a:t>EL</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IFEP</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t"/>
                      <a:r>
                        <a:rPr lang="en-US" sz="1100" u="none" strike="noStrike" dirty="0">
                          <a:effectLst/>
                        </a:rPr>
                        <a:t>Evidence for EL or IFEP</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4114423378"/>
                  </a:ext>
                </a:extLst>
              </a:tr>
              <a:tr h="523568">
                <a:tc>
                  <a:txBody>
                    <a:bodyPr/>
                    <a:lstStyle/>
                    <a:p>
                      <a:pPr algn="ctr" fontAlgn="b"/>
                      <a:r>
                        <a:rPr lang="en-US" sz="1100" u="none" strike="noStrike" dirty="0">
                          <a:effectLst/>
                        </a:rPr>
                        <a:t>IFEP</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EO</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algn="ctr" fontAlgn="b"/>
                      <a:r>
                        <a:rPr lang="en-US" sz="1100" u="none" strike="noStrike" dirty="0">
                          <a:effectLst/>
                        </a:rPr>
                        <a:t>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dirty="0">
                          <a:effectLst/>
                        </a:rPr>
                        <a:t>Ineligible Student Tested</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lnB w="12700" cap="flat" cmpd="sng" algn="ctr">
                      <a:solidFill>
                        <a:srgbClr val="42C1BD"/>
                      </a:solidFill>
                      <a:prstDash val="solid"/>
                      <a:round/>
                      <a:headEnd type="none" w="med" len="med"/>
                      <a:tailEnd type="none" w="med" len="med"/>
                    </a:lnB>
                  </a:tcPr>
                </a:tc>
                <a:extLst>
                  <a:ext uri="{0D108BD9-81ED-4DB2-BD59-A6C34878D82A}">
                    <a16:rowId xmlns:a16="http://schemas.microsoft.com/office/drawing/2014/main" val="465366714"/>
                  </a:ext>
                </a:extLst>
              </a:tr>
              <a:tr h="523568">
                <a:tc>
                  <a:txBody>
                    <a:bodyPr/>
                    <a:lstStyle/>
                    <a:p>
                      <a:pPr algn="ctr" fontAlgn="b"/>
                      <a:r>
                        <a:rPr lang="en-US" sz="1100" u="none" strike="noStrike" dirty="0">
                          <a:effectLst/>
                        </a:rPr>
                        <a:t>IFEP</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tcPr>
                </a:tc>
                <a:tc>
                  <a:txBody>
                    <a:bodyPr/>
                    <a:lstStyle/>
                    <a:p>
                      <a:pPr algn="ctr" fontAlgn="b"/>
                      <a:r>
                        <a:rPr lang="en-US" sz="1100" u="none" strike="noStrike" dirty="0">
                          <a:effectLst/>
                        </a:rPr>
                        <a:t>EL</a:t>
                      </a:r>
                      <a:endParaRPr lang="en-US" sz="1100" b="1" i="0" u="none" strike="noStrike" dirty="0">
                        <a:solidFill>
                          <a:srgbClr val="FB6542"/>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tcPr>
                </a:tc>
                <a:tc>
                  <a:txBody>
                    <a:bodyPr/>
                    <a:lstStyle/>
                    <a:p>
                      <a:pPr algn="ctr" fontAlgn="b"/>
                      <a:r>
                        <a:rPr lang="en-US" sz="1100" u="none" strike="noStrike" dirty="0">
                          <a:effectLst/>
                        </a:rPr>
                        <a:t>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R w="12700" cap="flat" cmpd="sng" algn="ctr">
                      <a:solidFill>
                        <a:srgbClr val="42C1BD"/>
                      </a:solidFill>
                      <a:prstDash val="solid"/>
                      <a:round/>
                      <a:headEnd type="none" w="med" len="med"/>
                      <a:tailEnd type="none" w="med" len="med"/>
                    </a:lnR>
                    <a:lnT w="12700" cap="flat" cmpd="sng" algn="ctr">
                      <a:solidFill>
                        <a:srgbClr val="42C1BD"/>
                      </a:solidFill>
                      <a:prstDash val="solid"/>
                      <a:round/>
                      <a:headEnd type="none" w="med" len="med"/>
                      <a:tailEnd type="none" w="med" len="med"/>
                    </a:lnT>
                  </a:tcPr>
                </a:tc>
                <a:tc>
                  <a:txBody>
                    <a:bodyPr/>
                    <a:lstStyle/>
                    <a:p>
                      <a:pPr algn="ctr" fontAlgn="t"/>
                      <a:r>
                        <a:rPr lang="en-US" sz="1100" u="none" strike="noStrike" dirty="0">
                          <a:effectLst/>
                        </a:rPr>
                        <a:t>Evidence for EL or IFEP</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899" marR="7899" marT="7899" marB="0" anchor="ctr">
                    <a:lnL w="12700" cap="flat" cmpd="sng" algn="ctr">
                      <a:solidFill>
                        <a:srgbClr val="42C1BD"/>
                      </a:solidFill>
                      <a:prstDash val="solid"/>
                      <a:round/>
                      <a:headEnd type="none" w="med" len="med"/>
                      <a:tailEnd type="none" w="med" len="med"/>
                    </a:lnL>
                    <a:lnT w="12700" cap="flat" cmpd="sng" algn="ctr">
                      <a:solidFill>
                        <a:srgbClr val="42C1BD"/>
                      </a:solidFill>
                      <a:prstDash val="solid"/>
                      <a:round/>
                      <a:headEnd type="none" w="med" len="med"/>
                      <a:tailEnd type="none" w="med" len="med"/>
                    </a:lnT>
                  </a:tcPr>
                </a:tc>
                <a:extLst>
                  <a:ext uri="{0D108BD9-81ED-4DB2-BD59-A6C34878D82A}">
                    <a16:rowId xmlns:a16="http://schemas.microsoft.com/office/drawing/2014/main" val="2578128948"/>
                  </a:ext>
                </a:extLst>
              </a:tr>
            </a:tbl>
          </a:graphicData>
        </a:graphic>
      </p:graphicFrame>
      <p:sp>
        <p:nvSpPr>
          <p:cNvPr id="7" name="TextBox 6">
            <a:extLst>
              <a:ext uri="{FF2B5EF4-FFF2-40B4-BE49-F238E27FC236}">
                <a16:creationId xmlns:a16="http://schemas.microsoft.com/office/drawing/2014/main" id="{D073EC25-EAE7-4077-A8E8-C311BD6A73AB}"/>
              </a:ext>
            </a:extLst>
          </p:cNvPr>
          <p:cNvSpPr txBox="1"/>
          <p:nvPr/>
        </p:nvSpPr>
        <p:spPr>
          <a:xfrm>
            <a:off x="426000" y="1367028"/>
            <a:ext cx="254737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The Correction Codes are </a:t>
            </a:r>
            <a:r>
              <a:rPr kumimoji="0" lang="en-US" sz="1800" b="1" i="0" u="none" strike="noStrike" kern="1200" cap="none" spc="0" normalizeH="0" baseline="0" noProof="0" dirty="0">
                <a:ln>
                  <a:noFill/>
                </a:ln>
                <a:solidFill>
                  <a:srgbClr val="FB6542"/>
                </a:solidFill>
                <a:effectLst/>
                <a:uLnTx/>
                <a:uFillTx/>
                <a:latin typeface="Tahoma"/>
                <a:ea typeface="+mn-ea"/>
                <a:cs typeface="+mn-cs"/>
              </a:rPr>
              <a:t>ONLY</a:t>
            </a:r>
            <a:r>
              <a:rPr kumimoji="0" lang="en-US" sz="1800" b="0" i="0" u="none" strike="noStrike" kern="1200" cap="none" spc="0" normalizeH="0" baseline="0" noProof="0" dirty="0">
                <a:ln>
                  <a:noFill/>
                </a:ln>
                <a:solidFill>
                  <a:prstClr val="black"/>
                </a:solidFill>
                <a:effectLst/>
                <a:uLnTx/>
                <a:uFillTx/>
                <a:latin typeface="Tahoma"/>
                <a:ea typeface="+mn-ea"/>
                <a:cs typeface="+mn-cs"/>
              </a:rPr>
              <a:t> </a:t>
            </a:r>
            <a:r>
              <a:rPr kumimoji="0" lang="en-US" sz="1800" b="1" i="0" u="none" strike="noStrike" kern="1200" cap="none" spc="0" normalizeH="0" baseline="0" noProof="0" dirty="0">
                <a:ln>
                  <a:noFill/>
                </a:ln>
                <a:solidFill>
                  <a:srgbClr val="FB6542"/>
                </a:solidFill>
                <a:effectLst/>
                <a:uLnTx/>
                <a:uFillTx/>
                <a:latin typeface="Tahoma"/>
                <a:ea typeface="+mn-ea"/>
                <a:cs typeface="+mn-cs"/>
              </a:rPr>
              <a:t>available</a:t>
            </a:r>
            <a:r>
              <a:rPr kumimoji="0" lang="en-US" sz="1800" b="0" i="0" u="none" strike="noStrike" kern="1200" cap="none" spc="0" normalizeH="0" baseline="0" noProof="0" dirty="0">
                <a:ln>
                  <a:noFill/>
                </a:ln>
                <a:solidFill>
                  <a:prstClr val="black"/>
                </a:solidFill>
                <a:effectLst/>
                <a:uLnTx/>
                <a:uFillTx/>
                <a:latin typeface="Tahoma"/>
                <a:ea typeface="+mn-ea"/>
                <a:cs typeface="+mn-cs"/>
              </a:rPr>
              <a:t> in Online Maintenance.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The codes are only applicable when the prior status being corrected has a date on or after 7/1/2018.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Correction must be done before student takes the summative test. </a:t>
            </a:r>
          </a:p>
        </p:txBody>
      </p:sp>
      <p:sp>
        <p:nvSpPr>
          <p:cNvPr id="3" name="Slide Number Placeholder 2">
            <a:extLst>
              <a:ext uri="{FF2B5EF4-FFF2-40B4-BE49-F238E27FC236}">
                <a16:creationId xmlns:a16="http://schemas.microsoft.com/office/drawing/2014/main" id="{D8BBF99E-6F01-E741-8799-0FB801F28AC8}"/>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
        <p:nvSpPr>
          <p:cNvPr id="5" name="Footer Placeholder 12">
            <a:extLst>
              <a:ext uri="{FF2B5EF4-FFF2-40B4-BE49-F238E27FC236}">
                <a16:creationId xmlns:a16="http://schemas.microsoft.com/office/drawing/2014/main" id="{300534B4-13C0-60DA-B94E-B1C934D1E81A}"/>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2997789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5BF9B1-830B-4A22-E5E1-CC08162220AE}"/>
              </a:ext>
            </a:extLst>
          </p:cNvPr>
          <p:cNvSpPr>
            <a:spLocks noGrp="1"/>
          </p:cNvSpPr>
          <p:nvPr>
            <p:ph type="title"/>
          </p:nvPr>
        </p:nvSpPr>
        <p:spPr>
          <a:xfrm>
            <a:off x="635200" y="232592"/>
            <a:ext cx="5983548" cy="1662271"/>
          </a:xfrm>
        </p:spPr>
        <p:txBody>
          <a:bodyPr/>
          <a:lstStyle/>
          <a:p>
            <a:r>
              <a:rPr lang="en-US" dirty="0"/>
              <a:t>Student with Disability Status (SWDS) </a:t>
            </a:r>
            <a:br>
              <a:rPr lang="en-US" dirty="0"/>
            </a:br>
            <a:endParaRPr lang="en-US" dirty="0"/>
          </a:p>
        </p:txBody>
      </p:sp>
      <p:sp>
        <p:nvSpPr>
          <p:cNvPr id="11" name="Footer Placeholder 1">
            <a:extLst>
              <a:ext uri="{FF2B5EF4-FFF2-40B4-BE49-F238E27FC236}">
                <a16:creationId xmlns:a16="http://schemas.microsoft.com/office/drawing/2014/main" id="{DA30F64D-C4A4-4BCA-B9CC-D4057F0216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1 Data Population-Live v1 –  September 3, 2025</a:t>
            </a:r>
          </a:p>
        </p:txBody>
      </p:sp>
      <p:sp>
        <p:nvSpPr>
          <p:cNvPr id="12" name="Slide Number Placeholder 2">
            <a:extLst>
              <a:ext uri="{FF2B5EF4-FFF2-40B4-BE49-F238E27FC236}">
                <a16:creationId xmlns:a16="http://schemas.microsoft.com/office/drawing/2014/main" id="{D2C4854D-51CC-4B12-B2D1-46275E86E21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 name="Picture 1" descr="A group of children with disabilities  sitting on the floor">
            <a:extLst>
              <a:ext uri="{FF2B5EF4-FFF2-40B4-BE49-F238E27FC236}">
                <a16:creationId xmlns:a16="http://schemas.microsoft.com/office/drawing/2014/main" id="{D8D4C67E-FE39-9DD9-B5CF-15BA873084D2}"/>
              </a:ext>
            </a:extLst>
          </p:cNvPr>
          <p:cNvPicPr preferRelativeResize="0">
            <a:picLocks/>
          </p:cNvPicPr>
          <p:nvPr/>
        </p:nvPicPr>
        <p:blipFill>
          <a:blip r:embed="rId3"/>
          <a:stretch>
            <a:fillRect/>
          </a:stretch>
        </p:blipFill>
        <p:spPr>
          <a:xfrm>
            <a:off x="6748223" y="0"/>
            <a:ext cx="5129464" cy="6365363"/>
          </a:xfrm>
          <a:prstGeom prst="rect">
            <a:avLst/>
          </a:prstGeom>
        </p:spPr>
      </p:pic>
      <p:sp>
        <p:nvSpPr>
          <p:cNvPr id="5" name="TextBox 4">
            <a:extLst>
              <a:ext uri="{FF2B5EF4-FFF2-40B4-BE49-F238E27FC236}">
                <a16:creationId xmlns:a16="http://schemas.microsoft.com/office/drawing/2014/main" id="{3482BAAD-7609-155B-E7AD-22BBAFC3AE4E}"/>
              </a:ext>
            </a:extLst>
          </p:cNvPr>
          <p:cNvSpPr txBox="1"/>
          <p:nvPr/>
        </p:nvSpPr>
        <p:spPr>
          <a:xfrm>
            <a:off x="522747" y="2824437"/>
            <a:ext cx="5983548" cy="3139321"/>
          </a:xfrm>
          <a:prstGeom prst="rect">
            <a:avLst/>
          </a:prstGeom>
          <a:noFill/>
        </p:spPr>
        <p:txBody>
          <a:bodyPr wrap="square">
            <a:spAutoFit/>
          </a:bodyPr>
          <a:lstStyle/>
          <a:p>
            <a:r>
              <a:rPr lang="en-US" sz="2000" b="1" dirty="0">
                <a:solidFill>
                  <a:srgbClr val="FF745F"/>
                </a:solidFill>
              </a:rPr>
              <a:t>SWDS records are used to:</a:t>
            </a:r>
          </a:p>
          <a:p>
            <a:pPr>
              <a:defRPr/>
            </a:pPr>
            <a:endParaRPr lang="en-US" sz="2000" dirty="0">
              <a:solidFill>
                <a:schemeClr val="tx1">
                  <a:lumMod val="85000"/>
                  <a:lumOff val="15000"/>
                </a:schemeClr>
              </a:solidFill>
            </a:endParaRPr>
          </a:p>
          <a:p>
            <a:pPr marL="342900" indent="-342900">
              <a:buFont typeface="Arial" panose="020B0604020202020204" pitchFamily="34" charset="0"/>
              <a:buChar char="•"/>
              <a:defRPr/>
            </a:pPr>
            <a:r>
              <a:rPr lang="en-US" sz="2000" dirty="0">
                <a:solidFill>
                  <a:schemeClr val="tx1">
                    <a:lumMod val="85000"/>
                    <a:lumOff val="15000"/>
                  </a:schemeClr>
                </a:solidFill>
              </a:rPr>
              <a:t>Qualify student records to be included on reports</a:t>
            </a:r>
          </a:p>
          <a:p>
            <a:pPr marL="342900" lvl="0" indent="-342900">
              <a:buFont typeface="Arial" panose="020B0604020202020204" pitchFamily="34" charset="0"/>
              <a:buChar char="•"/>
              <a:defRPr/>
            </a:pPr>
            <a:r>
              <a:rPr lang="en-US" sz="2000" dirty="0">
                <a:solidFill>
                  <a:schemeClr val="tx1">
                    <a:lumMod val="85000"/>
                    <a:lumOff val="15000"/>
                  </a:schemeClr>
                </a:solidFill>
              </a:rPr>
              <a:t>Track changes in special education eligibility and participation</a:t>
            </a:r>
          </a:p>
          <a:p>
            <a:pPr marL="342900" lvl="0" indent="-342900">
              <a:buFont typeface="Arial" panose="020B0604020202020204" pitchFamily="34" charset="0"/>
              <a:buChar char="•"/>
              <a:defRPr/>
            </a:pPr>
            <a:r>
              <a:rPr lang="en-US" sz="2000" dirty="0">
                <a:solidFill>
                  <a:schemeClr val="tx1">
                    <a:lumMod val="85000"/>
                    <a:lumOff val="15000"/>
                  </a:schemeClr>
                </a:solidFill>
              </a:rPr>
              <a:t>Indicate an eligible student’s reason for nonparticipation</a:t>
            </a:r>
          </a:p>
          <a:p>
            <a:pPr marL="342900" lvl="0" indent="-342900">
              <a:buFont typeface="Arial" panose="020B0604020202020204" pitchFamily="34" charset="0"/>
              <a:buChar char="•"/>
              <a:defRPr/>
            </a:pPr>
            <a:r>
              <a:rPr lang="en-US" sz="2000" dirty="0">
                <a:solidFill>
                  <a:schemeClr val="tx1">
                    <a:lumMod val="85000"/>
                    <a:lumOff val="15000"/>
                  </a:schemeClr>
                </a:solidFill>
              </a:rPr>
              <a:t>Exit students from Special Education</a:t>
            </a:r>
          </a:p>
          <a:p>
            <a:pPr marL="285750" lvl="0" indent="-285750">
              <a:buFont typeface="Arial" panose="020B0604020202020204" pitchFamily="34" charset="0"/>
              <a:buChar char="•"/>
            </a:pPr>
            <a:endParaRPr lang="en-US" sz="1800" dirty="0"/>
          </a:p>
        </p:txBody>
      </p:sp>
      <p:sp>
        <p:nvSpPr>
          <p:cNvPr id="4" name="Rectangle 3">
            <a:extLst>
              <a:ext uri="{FF2B5EF4-FFF2-40B4-BE49-F238E27FC236}">
                <a16:creationId xmlns:a16="http://schemas.microsoft.com/office/drawing/2014/main" id="{330BF9E2-98D3-9605-D4C7-8D70956F9497}"/>
              </a:ext>
            </a:extLst>
          </p:cNvPr>
          <p:cNvSpPr/>
          <p:nvPr/>
        </p:nvSpPr>
        <p:spPr>
          <a:xfrm>
            <a:off x="2282180" y="1304253"/>
            <a:ext cx="1771639" cy="400110"/>
          </a:xfrm>
          <a:prstGeom prst="rect">
            <a:avLst/>
          </a:prstGeom>
        </p:spPr>
        <p:txBody>
          <a:bodyPr wrap="none">
            <a:spAutoFit/>
          </a:bodyPr>
          <a:lstStyle/>
          <a:p>
            <a:r>
              <a:rPr lang="en-US" sz="2000" b="1" dirty="0">
                <a:solidFill>
                  <a:schemeClr val="accent1"/>
                </a:solidFill>
              </a:rPr>
              <a:t>KEY POINTS</a:t>
            </a:r>
          </a:p>
        </p:txBody>
      </p:sp>
      <p:sp>
        <p:nvSpPr>
          <p:cNvPr id="7" name="TextBox 6">
            <a:extLst>
              <a:ext uri="{FF2B5EF4-FFF2-40B4-BE49-F238E27FC236}">
                <a16:creationId xmlns:a16="http://schemas.microsoft.com/office/drawing/2014/main" id="{7B6A50E7-9516-78D2-D2EB-35F9998D7A55}"/>
              </a:ext>
            </a:extLst>
          </p:cNvPr>
          <p:cNvSpPr txBox="1"/>
          <p:nvPr/>
        </p:nvSpPr>
        <p:spPr>
          <a:xfrm>
            <a:off x="810730" y="1776501"/>
            <a:ext cx="5407583" cy="646331"/>
          </a:xfrm>
          <a:prstGeom prst="rect">
            <a:avLst/>
          </a:prstGeom>
          <a:noFill/>
        </p:spPr>
        <p:txBody>
          <a:bodyPr wrap="square">
            <a:spAutoFit/>
          </a:bodyPr>
          <a:lstStyle/>
          <a:p>
            <a:r>
              <a:rPr lang="en-US" dirty="0">
                <a:solidFill>
                  <a:schemeClr val="tx1">
                    <a:lumMod val="85000"/>
                    <a:lumOff val="15000"/>
                  </a:schemeClr>
                </a:solidFill>
                <a:latin typeface="Tahoma"/>
              </a:rPr>
              <a:t>The </a:t>
            </a:r>
            <a:r>
              <a:rPr kumimoji="0" lang="en-US" sz="1800" i="0" u="none" strike="noStrike" kern="1200" cap="none" spc="0" normalizeH="0" baseline="0" noProof="0" dirty="0">
                <a:ln>
                  <a:noFill/>
                </a:ln>
                <a:solidFill>
                  <a:schemeClr val="tx1">
                    <a:lumMod val="85000"/>
                    <a:lumOff val="15000"/>
                  </a:schemeClr>
                </a:solidFill>
                <a:effectLst/>
                <a:uLnTx/>
                <a:uFillTx/>
                <a:latin typeface="Tahoma"/>
                <a:ea typeface="+mn-ea"/>
                <a:cs typeface="+mn-cs"/>
              </a:rPr>
              <a:t>SWDS</a:t>
            </a:r>
            <a:r>
              <a:rPr lang="en-US" dirty="0">
                <a:solidFill>
                  <a:schemeClr val="tx1">
                    <a:lumMod val="85000"/>
                    <a:lumOff val="15000"/>
                  </a:schemeClr>
                </a:solidFill>
                <a:latin typeface="Tahoma"/>
              </a:rPr>
              <a:t> </a:t>
            </a:r>
            <a:r>
              <a:rPr kumimoji="0" lang="en-US" sz="1800" i="0" u="none" strike="noStrike" kern="1200" cap="none" spc="0" normalizeH="0" baseline="0" noProof="0" dirty="0">
                <a:ln>
                  <a:noFill/>
                </a:ln>
                <a:solidFill>
                  <a:schemeClr val="tx1">
                    <a:lumMod val="85000"/>
                    <a:lumOff val="15000"/>
                  </a:schemeClr>
                </a:solidFill>
                <a:effectLst/>
                <a:uLnTx/>
                <a:uFillTx/>
                <a:latin typeface="Tahoma"/>
                <a:ea typeface="+mn-ea"/>
                <a:cs typeface="+mn-cs"/>
              </a:rPr>
              <a:t>File captures the history of a student’s eligibility for and participation in special education</a:t>
            </a:r>
            <a:endParaRPr lang="en-US" dirty="0"/>
          </a:p>
        </p:txBody>
      </p:sp>
      <p:sp>
        <p:nvSpPr>
          <p:cNvPr id="6" name="Rectangle 5">
            <a:extLst>
              <a:ext uri="{FF2B5EF4-FFF2-40B4-BE49-F238E27FC236}">
                <a16:creationId xmlns:a16="http://schemas.microsoft.com/office/drawing/2014/main" id="{5578C648-B28C-91A9-C0C0-4ECAE43748BD}"/>
              </a:ext>
            </a:extLst>
          </p:cNvPr>
          <p:cNvSpPr/>
          <p:nvPr/>
        </p:nvSpPr>
        <p:spPr>
          <a:xfrm>
            <a:off x="6748224" y="4530435"/>
            <a:ext cx="5129463" cy="2247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600" b="0" i="0" u="none" strike="noStrike" kern="1200" cap="none" spc="-150" normalizeH="0" baseline="0" noProof="0" dirty="0">
              <a:ln>
                <a:noFill/>
              </a:ln>
              <a:solidFill>
                <a:srgbClr val="FCFCFC"/>
              </a:solidFill>
              <a:effectLst/>
              <a:uLnTx/>
              <a:uFillTx/>
              <a:latin typeface="Arial Black"/>
              <a:ea typeface="+mj-ea"/>
              <a:cs typeface="+mj-cs"/>
            </a:endParaRPr>
          </a:p>
          <a:p>
            <a:pPr algn="ctr"/>
            <a:r>
              <a:rPr kumimoji="0" lang="en-US" sz="3600" b="0" i="0" u="none" strike="noStrike" kern="1200" cap="none" spc="-150" normalizeH="0" baseline="0" noProof="0" dirty="0">
                <a:ln>
                  <a:noFill/>
                </a:ln>
                <a:solidFill>
                  <a:srgbClr val="FCFCFC"/>
                </a:solidFill>
                <a:effectLst/>
                <a:uLnTx/>
                <a:uFillTx/>
                <a:latin typeface="Arial Black"/>
                <a:ea typeface="+mj-ea"/>
                <a:cs typeface="+mj-cs"/>
              </a:rPr>
              <a:t>Special Education</a:t>
            </a:r>
          </a:p>
          <a:p>
            <a:pPr algn="ctr">
              <a:defRPr/>
            </a:pPr>
            <a:endParaRPr lang="en-US" b="1" dirty="0">
              <a:solidFill>
                <a:srgbClr val="555FAD"/>
              </a:solidFill>
            </a:endParaRPr>
          </a:p>
          <a:p>
            <a:pPr algn="ctr">
              <a:defRPr/>
            </a:pPr>
            <a:r>
              <a:rPr lang="en-US" b="1" dirty="0">
                <a:solidFill>
                  <a:srgbClr val="555FAD"/>
                </a:solidFill>
              </a:rPr>
              <a:t>Status Records </a:t>
            </a:r>
            <a:r>
              <a:rPr lang="en-US" b="1" dirty="0">
                <a:solidFill>
                  <a:srgbClr val="FF715B"/>
                </a:solidFill>
              </a:rPr>
              <a:t>(SWDS)</a:t>
            </a:r>
            <a:endParaRPr kumimoji="0" lang="en-US" sz="1800" b="1" i="0" u="none" strike="noStrike" kern="1200" cap="none" spc="0" normalizeH="0" baseline="0" noProof="0" dirty="0">
              <a:ln>
                <a:noFill/>
              </a:ln>
              <a:solidFill>
                <a:srgbClr val="555FAD"/>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55FAD"/>
                </a:solidFill>
                <a:effectLst/>
                <a:uLnTx/>
                <a:uFillTx/>
                <a:latin typeface="Tahoma"/>
                <a:ea typeface="+mn-ea"/>
                <a:cs typeface="+mn-cs"/>
              </a:rPr>
              <a:t>Meeting Records </a:t>
            </a:r>
            <a:r>
              <a:rPr kumimoji="0" lang="en-US" sz="1800" b="1" i="0" u="none" strike="noStrike" kern="1200" cap="none" spc="0" normalizeH="0" baseline="0" noProof="0" dirty="0">
                <a:ln>
                  <a:noFill/>
                </a:ln>
                <a:solidFill>
                  <a:srgbClr val="FF715B"/>
                </a:solidFill>
                <a:effectLst/>
                <a:uLnTx/>
                <a:uFillTx/>
                <a:latin typeface="Tahoma"/>
                <a:ea typeface="+mn-ea"/>
                <a:cs typeface="+mn-cs"/>
              </a:rPr>
              <a:t>(MEET)</a:t>
            </a:r>
            <a:r>
              <a:rPr kumimoji="0" lang="en-US" sz="1800" b="1" i="0" u="none" strike="noStrike" kern="1200" cap="none" spc="0" normalizeH="0" baseline="0" noProof="0" dirty="0">
                <a:ln>
                  <a:noFill/>
                </a:ln>
                <a:solidFill>
                  <a:srgbClr val="555FAD"/>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55FAD"/>
                </a:solidFill>
                <a:effectLst/>
                <a:uLnTx/>
                <a:uFillTx/>
                <a:latin typeface="Tahoma"/>
                <a:ea typeface="+mn-ea"/>
                <a:cs typeface="+mn-cs"/>
              </a:rPr>
              <a:t>Plan Records </a:t>
            </a:r>
            <a:r>
              <a:rPr kumimoji="0" lang="en-US" sz="1800" b="1" i="0" u="none" strike="noStrike" kern="1200" cap="none" spc="0" normalizeH="0" baseline="0" noProof="0" dirty="0">
                <a:ln>
                  <a:noFill/>
                </a:ln>
                <a:solidFill>
                  <a:srgbClr val="FF715B"/>
                </a:solidFill>
                <a:effectLst/>
                <a:uLnTx/>
                <a:uFillTx/>
                <a:latin typeface="Tahoma"/>
                <a:ea typeface="+mn-ea"/>
                <a:cs typeface="+mn-cs"/>
              </a:rPr>
              <a:t>(PLAN)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55FAD"/>
                </a:solidFill>
                <a:effectLst/>
                <a:uLnTx/>
                <a:uFillTx/>
                <a:latin typeface="Tahoma"/>
                <a:ea typeface="+mn-ea"/>
                <a:cs typeface="+mn-cs"/>
              </a:rPr>
              <a:t>Services Records </a:t>
            </a:r>
            <a:r>
              <a:rPr kumimoji="0" lang="en-US" sz="1800" b="1" i="0" u="none" strike="noStrike" kern="1200" cap="none" spc="0" normalizeH="0" baseline="0" noProof="0" dirty="0">
                <a:ln>
                  <a:noFill/>
                </a:ln>
                <a:solidFill>
                  <a:srgbClr val="FF715B"/>
                </a:solidFill>
                <a:effectLst/>
                <a:uLnTx/>
                <a:uFillTx/>
                <a:latin typeface="Tahoma"/>
                <a:ea typeface="+mn-ea"/>
                <a:cs typeface="+mn-cs"/>
              </a:rPr>
              <a:t>(SERV</a:t>
            </a:r>
          </a:p>
          <a:p>
            <a:pPr algn="ctr"/>
            <a:r>
              <a:rPr kumimoji="0" lang="en-US" sz="3600" b="0" i="0" u="none" strike="noStrike" kern="1200" cap="none" spc="-150" normalizeH="0" baseline="0" noProof="0" dirty="0">
                <a:ln>
                  <a:noFill/>
                </a:ln>
                <a:solidFill>
                  <a:srgbClr val="FCFCFC"/>
                </a:solidFill>
                <a:effectLst/>
                <a:uLnTx/>
                <a:uFillTx/>
                <a:latin typeface="Arial Black"/>
                <a:ea typeface="+mj-ea"/>
                <a:cs typeface="+mj-cs"/>
              </a:rPr>
              <a:t> </a:t>
            </a:r>
            <a:endParaRPr lang="en-US" dirty="0">
              <a:solidFill>
                <a:schemeClr val="tx1"/>
              </a:solidFill>
            </a:endParaRPr>
          </a:p>
        </p:txBody>
      </p:sp>
    </p:spTree>
    <p:extLst>
      <p:ext uri="{BB962C8B-B14F-4D97-AF65-F5344CB8AC3E}">
        <p14:creationId xmlns:p14="http://schemas.microsoft.com/office/powerpoint/2010/main" val="3848656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742C123-3589-43A7-9066-47230A4A3E17}"/>
              </a:ext>
            </a:extLst>
          </p:cNvPr>
          <p:cNvSpPr txBox="1"/>
          <p:nvPr/>
        </p:nvSpPr>
        <p:spPr>
          <a:xfrm>
            <a:off x="6096000" y="3670708"/>
            <a:ext cx="475634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n-ea"/>
                <a:cs typeface="+mn-cs"/>
              </a:rPr>
              <a:t>MEET records are used 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tx1">
                    <a:lumMod val="75000"/>
                    <a:lumOff val="25000"/>
                  </a:schemeClr>
                </a:solidFill>
                <a:effectLst/>
                <a:uLnTx/>
                <a:uFillTx/>
                <a:latin typeface="Tahoma"/>
                <a:ea typeface="+mn-ea"/>
                <a:cs typeface="+mn-cs"/>
              </a:rPr>
              <a:t>track timeliness of statutorily meetings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75000"/>
                    <a:lumOff val="25000"/>
                  </a:schemeClr>
                </a:solidFill>
                <a:latin typeface="Tahoma"/>
              </a:rPr>
              <a:t>Denote delayed meetings and amendments</a:t>
            </a:r>
            <a:endParaRPr kumimoji="0" lang="en-US" sz="2000" i="0" u="none" strike="noStrike" kern="1200" cap="none" spc="0" normalizeH="0" baseline="0" noProof="0" dirty="0">
              <a:ln>
                <a:noFill/>
              </a:ln>
              <a:solidFill>
                <a:schemeClr val="tx1">
                  <a:lumMod val="75000"/>
                  <a:lumOff val="25000"/>
                </a:schemeClr>
              </a:solidFill>
              <a:effectLst/>
              <a:uLnTx/>
              <a:uFillTx/>
              <a:latin typeface="Tahom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75000"/>
                    <a:lumOff val="25000"/>
                  </a:schemeClr>
                </a:solidFill>
                <a:latin typeface="Tahoma"/>
              </a:rPr>
              <a:t> Identify reason for delay</a:t>
            </a:r>
          </a:p>
        </p:txBody>
      </p:sp>
      <p:sp>
        <p:nvSpPr>
          <p:cNvPr id="3" name="Title 2">
            <a:extLst>
              <a:ext uri="{FF2B5EF4-FFF2-40B4-BE49-F238E27FC236}">
                <a16:creationId xmlns:a16="http://schemas.microsoft.com/office/drawing/2014/main" id="{A9CB6083-9175-03D0-D02E-67BE95F384EE}"/>
              </a:ext>
            </a:extLst>
          </p:cNvPr>
          <p:cNvSpPr>
            <a:spLocks noGrp="1"/>
          </p:cNvSpPr>
          <p:nvPr>
            <p:ph type="title"/>
          </p:nvPr>
        </p:nvSpPr>
        <p:spPr>
          <a:xfrm>
            <a:off x="546832" y="545211"/>
            <a:ext cx="11340000" cy="432000"/>
          </a:xfrm>
        </p:spPr>
        <p:txBody>
          <a:bodyPr/>
          <a:lstStyle/>
          <a:p>
            <a:r>
              <a:rPr lang="en-US" dirty="0"/>
              <a:t>Special Education Meetings (MEET) </a:t>
            </a:r>
            <a:br>
              <a:rPr lang="en-US" dirty="0"/>
            </a:br>
            <a:endParaRPr lang="en-US" dirty="0"/>
          </a:p>
        </p:txBody>
      </p:sp>
      <p:sp>
        <p:nvSpPr>
          <p:cNvPr id="11" name="Footer Placeholder 1">
            <a:extLst>
              <a:ext uri="{FF2B5EF4-FFF2-40B4-BE49-F238E27FC236}">
                <a16:creationId xmlns:a16="http://schemas.microsoft.com/office/drawing/2014/main" id="{DA30F64D-C4A4-4BCA-B9CC-D4057F0216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1 Data Population-Live v1 –  September 3, 2025</a:t>
            </a:r>
          </a:p>
        </p:txBody>
      </p:sp>
      <p:sp>
        <p:nvSpPr>
          <p:cNvPr id="12" name="Slide Number Placeholder 2">
            <a:extLst>
              <a:ext uri="{FF2B5EF4-FFF2-40B4-BE49-F238E27FC236}">
                <a16:creationId xmlns:a16="http://schemas.microsoft.com/office/drawing/2014/main" id="{D2C4854D-51CC-4B12-B2D1-46275E86E21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 name="Picture 1" descr="A meeting between special ed staff and family of a student with disability.">
            <a:extLst>
              <a:ext uri="{FF2B5EF4-FFF2-40B4-BE49-F238E27FC236}">
                <a16:creationId xmlns:a16="http://schemas.microsoft.com/office/drawing/2014/main" id="{03652B52-8179-0EFA-5C03-0B260436B2EC}"/>
              </a:ext>
            </a:extLst>
          </p:cNvPr>
          <p:cNvPicPr>
            <a:picLocks noChangeAspect="1"/>
          </p:cNvPicPr>
          <p:nvPr/>
        </p:nvPicPr>
        <p:blipFill>
          <a:blip r:embed="rId3"/>
          <a:stretch>
            <a:fillRect/>
          </a:stretch>
        </p:blipFill>
        <p:spPr>
          <a:xfrm>
            <a:off x="761371" y="1760482"/>
            <a:ext cx="4238189" cy="2934884"/>
          </a:xfrm>
          <a:prstGeom prst="rect">
            <a:avLst/>
          </a:prstGeom>
        </p:spPr>
      </p:pic>
      <p:sp>
        <p:nvSpPr>
          <p:cNvPr id="4" name="Rectangle 3">
            <a:extLst>
              <a:ext uri="{FF2B5EF4-FFF2-40B4-BE49-F238E27FC236}">
                <a16:creationId xmlns:a16="http://schemas.microsoft.com/office/drawing/2014/main" id="{C7D8A975-5EB9-F57C-4161-93EA8FDD0A51}"/>
              </a:ext>
            </a:extLst>
          </p:cNvPr>
          <p:cNvSpPr/>
          <p:nvPr/>
        </p:nvSpPr>
        <p:spPr>
          <a:xfrm>
            <a:off x="7588354" y="1522771"/>
            <a:ext cx="1771639" cy="400110"/>
          </a:xfrm>
          <a:prstGeom prst="rect">
            <a:avLst/>
          </a:prstGeom>
        </p:spPr>
        <p:txBody>
          <a:bodyPr wrap="none">
            <a:spAutoFit/>
          </a:bodyPr>
          <a:lstStyle/>
          <a:p>
            <a:r>
              <a:rPr lang="en-US" sz="2000" b="1" dirty="0">
                <a:solidFill>
                  <a:schemeClr val="accent1"/>
                </a:solidFill>
              </a:rPr>
              <a:t>KEY POINTS</a:t>
            </a:r>
          </a:p>
        </p:txBody>
      </p:sp>
      <p:sp>
        <p:nvSpPr>
          <p:cNvPr id="9" name="TextBox 8">
            <a:extLst>
              <a:ext uri="{FF2B5EF4-FFF2-40B4-BE49-F238E27FC236}">
                <a16:creationId xmlns:a16="http://schemas.microsoft.com/office/drawing/2014/main" id="{E0B9C20D-71AB-A014-813C-647FFBD51113}"/>
              </a:ext>
            </a:extLst>
          </p:cNvPr>
          <p:cNvSpPr txBox="1"/>
          <p:nvPr/>
        </p:nvSpPr>
        <p:spPr>
          <a:xfrm>
            <a:off x="6096000" y="2043898"/>
            <a:ext cx="5455920" cy="1323439"/>
          </a:xfrm>
          <a:prstGeom prst="rect">
            <a:avLst/>
          </a:prstGeom>
          <a:noFill/>
        </p:spPr>
        <p:txBody>
          <a:bodyPr wrap="square">
            <a:spAutoFit/>
          </a:bodyPr>
          <a:lstStyle/>
          <a:p>
            <a:pPr fontAlgn="ctr"/>
            <a:r>
              <a:rPr kumimoji="0" lang="en-US" sz="2000" b="0" i="0" u="none" strike="noStrike" kern="1200" cap="none" spc="0" normalizeH="0" baseline="0" noProof="0" dirty="0">
                <a:ln>
                  <a:noFill/>
                </a:ln>
                <a:effectLst/>
                <a:uLnTx/>
                <a:uFillTx/>
                <a:latin typeface="Tahoma"/>
                <a:ea typeface="+mn-ea"/>
                <a:cs typeface="+mn-cs"/>
              </a:rPr>
              <a:t>The MEET </a:t>
            </a:r>
            <a:r>
              <a:rPr lang="en-US" sz="2000" dirty="0">
                <a:latin typeface="Tahoma"/>
              </a:rPr>
              <a:t>f</a:t>
            </a:r>
            <a:r>
              <a:rPr kumimoji="0" lang="en-US" sz="2000" b="0" i="0" u="none" strike="noStrike" kern="1200" cap="none" spc="0" normalizeH="0" baseline="0" noProof="0" dirty="0" err="1">
                <a:ln>
                  <a:noFill/>
                </a:ln>
                <a:effectLst/>
                <a:uLnTx/>
                <a:uFillTx/>
                <a:latin typeface="Tahoma"/>
                <a:ea typeface="+mn-ea"/>
                <a:cs typeface="+mn-cs"/>
              </a:rPr>
              <a:t>ile</a:t>
            </a:r>
            <a:r>
              <a:rPr kumimoji="0" lang="en-US" sz="2000" b="0" i="0" u="none" strike="noStrike" kern="1200" cap="none" spc="0" normalizeH="0" baseline="0" noProof="0" dirty="0">
                <a:ln>
                  <a:noFill/>
                </a:ln>
                <a:effectLst/>
                <a:uLnTx/>
                <a:uFillTx/>
                <a:latin typeface="Tahoma"/>
                <a:ea typeface="+mn-ea"/>
                <a:cs typeface="+mn-cs"/>
              </a:rPr>
              <a:t> provides information</a:t>
            </a:r>
            <a:r>
              <a:rPr kumimoji="0" lang="en-US" sz="2000" b="0" i="0" u="none" strike="noStrike" kern="1200" cap="none" spc="0" normalizeH="0" baseline="0" noProof="0" dirty="0">
                <a:ln>
                  <a:noFill/>
                </a:ln>
                <a:effectLst/>
                <a:uLnTx/>
                <a:uFillTx/>
                <a:latin typeface="+mn-lt"/>
                <a:ea typeface="+mn-ea"/>
                <a:cs typeface="+mn-cs"/>
              </a:rPr>
              <a:t> </a:t>
            </a:r>
            <a:r>
              <a:rPr kumimoji="0" lang="en-US" sz="2000" b="0" i="0" u="none" strike="noStrike" kern="1200" cap="none" spc="0" normalizeH="0" baseline="0" noProof="0" dirty="0">
                <a:ln>
                  <a:noFill/>
                </a:ln>
                <a:solidFill>
                  <a:schemeClr val="tx1"/>
                </a:solidFill>
                <a:effectLst/>
                <a:uLnTx/>
                <a:uFillTx/>
                <a:latin typeface="+mn-lt"/>
                <a:ea typeface="+mn-ea"/>
                <a:cs typeface="+mn-cs"/>
              </a:rPr>
              <a:t>about</a:t>
            </a:r>
            <a:r>
              <a:rPr lang="en-US" sz="2000" b="0" i="0" kern="1200" dirty="0">
                <a:solidFill>
                  <a:schemeClr val="tx1"/>
                </a:solidFill>
                <a:effectLst/>
                <a:latin typeface="+mn-lt"/>
                <a:ea typeface="+mn-ea"/>
                <a:cs typeface="+mn-cs"/>
              </a:rPr>
              <a:t> </a:t>
            </a:r>
            <a:r>
              <a:rPr lang="en-US" sz="2000" dirty="0"/>
              <a:t>s</a:t>
            </a:r>
            <a:r>
              <a:rPr lang="en-US" sz="2000" b="0" i="0" kern="1200" dirty="0">
                <a:solidFill>
                  <a:schemeClr val="tx1"/>
                </a:solidFill>
                <a:effectLst/>
                <a:latin typeface="+mn-lt"/>
                <a:ea typeface="+mn-ea"/>
                <a:cs typeface="+mn-cs"/>
              </a:rPr>
              <a:t>pecial </a:t>
            </a:r>
            <a:r>
              <a:rPr lang="en-US" sz="2000" dirty="0"/>
              <a:t>e</a:t>
            </a:r>
            <a:r>
              <a:rPr lang="en-US" sz="2000" b="0" i="0" kern="1200" dirty="0">
                <a:solidFill>
                  <a:schemeClr val="tx1"/>
                </a:solidFill>
                <a:effectLst/>
                <a:latin typeface="+mn-lt"/>
                <a:ea typeface="+mn-ea"/>
                <a:cs typeface="+mn-cs"/>
              </a:rPr>
              <a:t>ducation </a:t>
            </a:r>
            <a:r>
              <a:rPr lang="en-US" sz="2000" dirty="0"/>
              <a:t>p</a:t>
            </a:r>
            <a:r>
              <a:rPr lang="en-US" sz="2000" b="0" i="0" kern="1200" dirty="0">
                <a:solidFill>
                  <a:schemeClr val="tx1"/>
                </a:solidFill>
                <a:effectLst/>
                <a:latin typeface="+mn-lt"/>
                <a:ea typeface="+mn-ea"/>
                <a:cs typeface="+mn-cs"/>
              </a:rPr>
              <a:t>rogram meetings documenting the details of evaluations, reviews, amendments and delays</a:t>
            </a:r>
          </a:p>
        </p:txBody>
      </p:sp>
    </p:spTree>
    <p:extLst>
      <p:ext uri="{BB962C8B-B14F-4D97-AF65-F5344CB8AC3E}">
        <p14:creationId xmlns:p14="http://schemas.microsoft.com/office/powerpoint/2010/main" val="760500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742C123-3589-43A7-9066-47230A4A3E17}"/>
              </a:ext>
            </a:extLst>
          </p:cNvPr>
          <p:cNvSpPr txBox="1"/>
          <p:nvPr/>
        </p:nvSpPr>
        <p:spPr>
          <a:xfrm>
            <a:off x="593224" y="3303857"/>
            <a:ext cx="5103827"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n-ea"/>
                <a:cs typeface="+mn-cs"/>
              </a:rPr>
              <a:t>PLAN records are used to: </a:t>
            </a:r>
          </a:p>
          <a:p>
            <a:pPr lvl="0">
              <a:defRPr/>
            </a:pPr>
            <a:r>
              <a:rPr lang="en-US" sz="2000" dirty="0"/>
              <a:t>identify the specific plan and setting </a:t>
            </a:r>
            <a:r>
              <a:rPr lang="en-US" sz="2000" dirty="0">
                <a:solidFill>
                  <a:schemeClr val="tx1">
                    <a:lumMod val="75000"/>
                    <a:lumOff val="25000"/>
                  </a:schemeClr>
                </a:solidFill>
                <a:latin typeface="Tahoma"/>
              </a:rPr>
              <a:t>d</a:t>
            </a:r>
            <a:r>
              <a:rPr kumimoji="0" lang="en-US" sz="2000" i="0" u="none" strike="noStrike" kern="1200" cap="none" spc="0" normalizeH="0" baseline="0" noProof="0" dirty="0" err="1">
                <a:ln>
                  <a:noFill/>
                </a:ln>
                <a:solidFill>
                  <a:schemeClr val="tx1">
                    <a:lumMod val="75000"/>
                    <a:lumOff val="25000"/>
                  </a:schemeClr>
                </a:solidFill>
                <a:effectLst/>
                <a:uLnTx/>
                <a:uFillTx/>
                <a:latin typeface="Tahoma"/>
                <a:ea typeface="+mn-ea"/>
                <a:cs typeface="+mn-cs"/>
              </a:rPr>
              <a:t>ata</a:t>
            </a:r>
            <a:r>
              <a:rPr kumimoji="0" lang="en-US" sz="2000" i="0" u="none" strike="noStrike" kern="1200" cap="none" spc="0" normalizeH="0" baseline="0" noProof="0" dirty="0">
                <a:ln>
                  <a:noFill/>
                </a:ln>
                <a:solidFill>
                  <a:schemeClr val="tx1">
                    <a:lumMod val="75000"/>
                    <a:lumOff val="25000"/>
                  </a:schemeClr>
                </a:solidFill>
                <a:effectLst/>
                <a:uLnTx/>
                <a:uFillTx/>
                <a:latin typeface="Tahoma"/>
                <a:ea typeface="+mn-ea"/>
                <a:cs typeface="+mn-cs"/>
              </a:rPr>
              <a:t> elements </a:t>
            </a:r>
            <a:r>
              <a:rPr lang="en-US" sz="2000" dirty="0">
                <a:solidFill>
                  <a:schemeClr val="tx1">
                    <a:lumMod val="75000"/>
                    <a:lumOff val="25000"/>
                  </a:schemeClr>
                </a:solidFill>
                <a:latin typeface="Tahoma"/>
              </a:rPr>
              <a:t>such as</a:t>
            </a:r>
            <a:r>
              <a:rPr kumimoji="0" lang="en-US" sz="2000" i="0" u="none" strike="noStrike" kern="1200" cap="none" spc="0" normalizeH="0" baseline="0" noProof="0" dirty="0">
                <a:ln>
                  <a:noFill/>
                </a:ln>
                <a:solidFill>
                  <a:schemeClr val="tx1">
                    <a:lumMod val="75000"/>
                    <a:lumOff val="25000"/>
                  </a:schemeClr>
                </a:solidFill>
                <a:effectLst/>
                <a:uLnTx/>
                <a:uFillTx/>
                <a:latin typeface="Tahoma"/>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75000"/>
                    <a:lumOff val="25000"/>
                  </a:schemeClr>
                </a:solidFill>
                <a:latin typeface="Tahoma"/>
              </a:rPr>
              <a:t>Primary disability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75000"/>
                    <a:lumOff val="25000"/>
                  </a:schemeClr>
                </a:solidFill>
                <a:latin typeface="Tahoma"/>
              </a:rPr>
              <a:t>Plan type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75000"/>
                    <a:lumOff val="25000"/>
                  </a:schemeClr>
                </a:solidFill>
                <a:latin typeface="Tahoma"/>
              </a:rPr>
              <a:t>Program setting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75000"/>
                    <a:lumOff val="25000"/>
                  </a:schemeClr>
                </a:solidFill>
                <a:latin typeface="Tahoma"/>
              </a:rPr>
              <a:t>Transition services</a:t>
            </a:r>
          </a:p>
        </p:txBody>
      </p:sp>
      <p:sp>
        <p:nvSpPr>
          <p:cNvPr id="2" name="Title 1">
            <a:extLst>
              <a:ext uri="{FF2B5EF4-FFF2-40B4-BE49-F238E27FC236}">
                <a16:creationId xmlns:a16="http://schemas.microsoft.com/office/drawing/2014/main" id="{75E02A63-5D84-C5A5-6056-B712A7E95579}"/>
              </a:ext>
            </a:extLst>
          </p:cNvPr>
          <p:cNvSpPr>
            <a:spLocks noGrp="1"/>
          </p:cNvSpPr>
          <p:nvPr>
            <p:ph type="title"/>
          </p:nvPr>
        </p:nvSpPr>
        <p:spPr/>
        <p:txBody>
          <a:bodyPr/>
          <a:lstStyle/>
          <a:p>
            <a:r>
              <a:rPr lang="en-US" dirty="0"/>
              <a:t>Special Education Plans</a:t>
            </a:r>
            <a:br>
              <a:rPr lang="en-US" dirty="0"/>
            </a:br>
            <a:endParaRPr lang="en-US" dirty="0"/>
          </a:p>
        </p:txBody>
      </p:sp>
      <p:sp>
        <p:nvSpPr>
          <p:cNvPr id="11" name="Footer Placeholder 1">
            <a:extLst>
              <a:ext uri="{FF2B5EF4-FFF2-40B4-BE49-F238E27FC236}">
                <a16:creationId xmlns:a16="http://schemas.microsoft.com/office/drawing/2014/main" id="{DA30F64D-C4A4-4BCA-B9CC-D4057F0216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1 Data Population-Live v1 –  September 3, 2025</a:t>
            </a:r>
          </a:p>
        </p:txBody>
      </p:sp>
      <p:sp>
        <p:nvSpPr>
          <p:cNvPr id="12" name="Slide Number Placeholder 2">
            <a:extLst>
              <a:ext uri="{FF2B5EF4-FFF2-40B4-BE49-F238E27FC236}">
                <a16:creationId xmlns:a16="http://schemas.microsoft.com/office/drawing/2014/main" id="{D2C4854D-51CC-4B12-B2D1-46275E86E21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5" name="Picture 4" descr="A clock next to colorful blocks and notebook with the words Individualized Education Program.">
            <a:extLst>
              <a:ext uri="{FF2B5EF4-FFF2-40B4-BE49-F238E27FC236}">
                <a16:creationId xmlns:a16="http://schemas.microsoft.com/office/drawing/2014/main" id="{B13A1A2B-184E-4521-2637-276F1C35A5D7}"/>
              </a:ext>
            </a:extLst>
          </p:cNvPr>
          <p:cNvPicPr>
            <a:picLocks noChangeAspect="1"/>
          </p:cNvPicPr>
          <p:nvPr/>
        </p:nvPicPr>
        <p:blipFill>
          <a:blip r:embed="rId3"/>
          <a:stretch>
            <a:fillRect/>
          </a:stretch>
        </p:blipFill>
        <p:spPr>
          <a:xfrm>
            <a:off x="5904000" y="1620609"/>
            <a:ext cx="5776790" cy="3840662"/>
          </a:xfrm>
          <a:prstGeom prst="rect">
            <a:avLst/>
          </a:prstGeom>
        </p:spPr>
      </p:pic>
      <p:sp>
        <p:nvSpPr>
          <p:cNvPr id="3" name="Rectangle 2">
            <a:extLst>
              <a:ext uri="{FF2B5EF4-FFF2-40B4-BE49-F238E27FC236}">
                <a16:creationId xmlns:a16="http://schemas.microsoft.com/office/drawing/2014/main" id="{F745F786-EA06-857F-ADE2-84B0B259EF10}"/>
              </a:ext>
            </a:extLst>
          </p:cNvPr>
          <p:cNvSpPr/>
          <p:nvPr/>
        </p:nvSpPr>
        <p:spPr>
          <a:xfrm>
            <a:off x="1926580" y="1299491"/>
            <a:ext cx="1771639" cy="400110"/>
          </a:xfrm>
          <a:prstGeom prst="rect">
            <a:avLst/>
          </a:prstGeom>
        </p:spPr>
        <p:txBody>
          <a:bodyPr wrap="none">
            <a:spAutoFit/>
          </a:bodyPr>
          <a:lstStyle/>
          <a:p>
            <a:r>
              <a:rPr lang="en-US" sz="2000" b="1" dirty="0">
                <a:solidFill>
                  <a:schemeClr val="accent1"/>
                </a:solidFill>
              </a:rPr>
              <a:t>KEY POINTS</a:t>
            </a:r>
          </a:p>
        </p:txBody>
      </p:sp>
      <p:sp>
        <p:nvSpPr>
          <p:cNvPr id="7" name="TextBox 6">
            <a:extLst>
              <a:ext uri="{FF2B5EF4-FFF2-40B4-BE49-F238E27FC236}">
                <a16:creationId xmlns:a16="http://schemas.microsoft.com/office/drawing/2014/main" id="{03623A3C-E75F-9CFA-869D-0237C74784A6}"/>
              </a:ext>
            </a:extLst>
          </p:cNvPr>
          <p:cNvSpPr txBox="1"/>
          <p:nvPr/>
        </p:nvSpPr>
        <p:spPr>
          <a:xfrm>
            <a:off x="593224" y="1699601"/>
            <a:ext cx="4879588" cy="1323439"/>
          </a:xfrm>
          <a:prstGeom prst="rect">
            <a:avLst/>
          </a:prstGeom>
          <a:noFill/>
        </p:spPr>
        <p:txBody>
          <a:bodyPr wrap="square">
            <a:spAutoFit/>
          </a:bodyPr>
          <a:lstStyle/>
          <a:p>
            <a:r>
              <a:rPr lang="en-US" sz="2000" b="0" i="0" kern="1200" dirty="0">
                <a:solidFill>
                  <a:schemeClr val="tx1"/>
                </a:solidFill>
                <a:effectLst/>
                <a:latin typeface="+mn-lt"/>
                <a:ea typeface="+mn-ea"/>
                <a:cs typeface="+mn-cs"/>
              </a:rPr>
              <a:t>The Special Education Plan (PLAN) file provides details about a student’s special education plan that are necessary for accountability</a:t>
            </a:r>
            <a:endParaRPr lang="en-US" sz="2000" dirty="0"/>
          </a:p>
        </p:txBody>
      </p:sp>
    </p:spTree>
    <p:extLst>
      <p:ext uri="{BB962C8B-B14F-4D97-AF65-F5344CB8AC3E}">
        <p14:creationId xmlns:p14="http://schemas.microsoft.com/office/powerpoint/2010/main" val="1188309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742C123-3589-43A7-9066-47230A4A3E17}"/>
              </a:ext>
            </a:extLst>
          </p:cNvPr>
          <p:cNvSpPr txBox="1"/>
          <p:nvPr/>
        </p:nvSpPr>
        <p:spPr>
          <a:xfrm>
            <a:off x="926241" y="3496024"/>
            <a:ext cx="4757838"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745F"/>
                </a:solidFill>
                <a:effectLst/>
                <a:uLnTx/>
                <a:uFillTx/>
                <a:latin typeface="Tahoma"/>
                <a:ea typeface="+mn-ea"/>
                <a:cs typeface="+mn-cs"/>
              </a:rPr>
              <a:t>SERV records are used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latin typeface="Tahoma"/>
              </a:rPr>
              <a:t>d</a:t>
            </a:r>
            <a:r>
              <a:rPr kumimoji="0" lang="en-US" sz="2000" i="0" u="none" strike="noStrike" kern="1200" cap="none" spc="0" normalizeH="0" baseline="0" noProof="0" dirty="0" err="1">
                <a:ln>
                  <a:noFill/>
                </a:ln>
                <a:solidFill>
                  <a:schemeClr val="tx1">
                    <a:lumMod val="85000"/>
                    <a:lumOff val="15000"/>
                  </a:schemeClr>
                </a:solidFill>
                <a:effectLst/>
                <a:uLnTx/>
                <a:uFillTx/>
                <a:latin typeface="Tahoma"/>
                <a:ea typeface="+mn-ea"/>
                <a:cs typeface="+mn-cs"/>
              </a:rPr>
              <a:t>etail</a:t>
            </a:r>
            <a:r>
              <a:rPr kumimoji="0" lang="en-US" sz="2000" i="0" u="none" strike="noStrike" kern="1200" cap="none" spc="0" normalizeH="0" baseline="0" noProof="0" dirty="0">
                <a:ln>
                  <a:noFill/>
                </a:ln>
                <a:solidFill>
                  <a:schemeClr val="tx1">
                    <a:lumMod val="85000"/>
                    <a:lumOff val="15000"/>
                  </a:schemeClr>
                </a:solidFill>
                <a:effectLst/>
                <a:uLnTx/>
                <a:uFillTx/>
                <a:latin typeface="Tahoma"/>
                <a:ea typeface="+mn-ea"/>
                <a:cs typeface="+mn-cs"/>
              </a:rPr>
              <a:t> services prescribed in an active plan including: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85000"/>
                    <a:lumOff val="15000"/>
                  </a:schemeClr>
                </a:solidFill>
                <a:latin typeface="Tahoma"/>
              </a:rPr>
              <a:t>Service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85000"/>
                    <a:lumOff val="15000"/>
                  </a:schemeClr>
                </a:solidFill>
                <a:latin typeface="Tahoma"/>
              </a:rPr>
              <a:t>Service provider</a:t>
            </a:r>
            <a:r>
              <a:rPr kumimoji="0" lang="en-US" sz="2000" i="0" u="none" strike="noStrike" kern="1200" cap="none" spc="0" normalizeH="0" baseline="0" noProof="0" dirty="0">
                <a:ln>
                  <a:noFill/>
                </a:ln>
                <a:solidFill>
                  <a:schemeClr val="tx1">
                    <a:lumMod val="85000"/>
                    <a:lumOff val="15000"/>
                  </a:schemeClr>
                </a:solidFill>
                <a:effectLst/>
                <a:uLnTx/>
                <a:uFillTx/>
                <a:latin typeface="Tahoma"/>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85000"/>
                    <a:lumOff val="15000"/>
                  </a:schemeClr>
                </a:solidFill>
                <a:latin typeface="Tahoma"/>
              </a:rPr>
              <a:t>Location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85000"/>
                    <a:lumOff val="15000"/>
                  </a:schemeClr>
                </a:solidFill>
                <a:latin typeface="Tahoma"/>
              </a:rPr>
              <a:t>Frequency</a:t>
            </a:r>
            <a:r>
              <a:rPr kumimoji="0" lang="en-US" sz="2000" i="0" u="none" strike="noStrike" kern="1200" cap="none" spc="0" normalizeH="0" baseline="0" noProof="0" dirty="0">
                <a:ln>
                  <a:noFill/>
                </a:ln>
                <a:solidFill>
                  <a:schemeClr val="tx1">
                    <a:lumMod val="85000"/>
                    <a:lumOff val="15000"/>
                  </a:schemeClr>
                </a:solidFill>
                <a:effectLst/>
                <a:uLnTx/>
                <a:uFillTx/>
                <a:latin typeface="Tahoma"/>
                <a:ea typeface="+mn-ea"/>
                <a:cs typeface="+mn-cs"/>
              </a:rPr>
              <a:t> and duration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85000"/>
                  <a:lumOff val="15000"/>
                </a:schemeClr>
              </a:solidFill>
              <a:latin typeface="Tahoma"/>
            </a:endParaRPr>
          </a:p>
        </p:txBody>
      </p:sp>
      <p:sp>
        <p:nvSpPr>
          <p:cNvPr id="2" name="Title 1">
            <a:extLst>
              <a:ext uri="{FF2B5EF4-FFF2-40B4-BE49-F238E27FC236}">
                <a16:creationId xmlns:a16="http://schemas.microsoft.com/office/drawing/2014/main" id="{E8894E72-07B3-A44D-6157-C9D7994E3CC0}"/>
              </a:ext>
            </a:extLst>
          </p:cNvPr>
          <p:cNvSpPr>
            <a:spLocks noGrp="1"/>
          </p:cNvSpPr>
          <p:nvPr>
            <p:ph type="title"/>
          </p:nvPr>
        </p:nvSpPr>
        <p:spPr/>
        <p:txBody>
          <a:bodyPr/>
          <a:lstStyle/>
          <a:p>
            <a:r>
              <a:rPr lang="en-US" dirty="0"/>
              <a:t>Special Education Services (SERV) </a:t>
            </a:r>
            <a:br>
              <a:rPr lang="en-US" dirty="0"/>
            </a:br>
            <a:endParaRPr lang="en-US" dirty="0"/>
          </a:p>
        </p:txBody>
      </p:sp>
      <p:sp>
        <p:nvSpPr>
          <p:cNvPr id="11" name="Footer Placeholder 1">
            <a:extLst>
              <a:ext uri="{FF2B5EF4-FFF2-40B4-BE49-F238E27FC236}">
                <a16:creationId xmlns:a16="http://schemas.microsoft.com/office/drawing/2014/main" id="{DA30F64D-C4A4-4BCA-B9CC-D4057F0216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Fall 1 Data Population-Live v1 –  September 3, 2025</a:t>
            </a:r>
          </a:p>
        </p:txBody>
      </p:sp>
      <p:sp>
        <p:nvSpPr>
          <p:cNvPr id="12" name="Slide Number Placeholder 2">
            <a:extLst>
              <a:ext uri="{FF2B5EF4-FFF2-40B4-BE49-F238E27FC236}">
                <a16:creationId xmlns:a16="http://schemas.microsoft.com/office/drawing/2014/main" id="{D2C4854D-51CC-4B12-B2D1-46275E86E21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3" name="Picture 2" descr="A teacher helping students with homework&#10;&#10;Description automatically generated">
            <a:extLst>
              <a:ext uri="{FF2B5EF4-FFF2-40B4-BE49-F238E27FC236}">
                <a16:creationId xmlns:a16="http://schemas.microsoft.com/office/drawing/2014/main" id="{EB9DF7D0-7C09-E283-4344-8AC06339C7BF}"/>
              </a:ext>
            </a:extLst>
          </p:cNvPr>
          <p:cNvPicPr>
            <a:picLocks noChangeAspect="1"/>
          </p:cNvPicPr>
          <p:nvPr/>
        </p:nvPicPr>
        <p:blipFill>
          <a:blip r:embed="rId3"/>
          <a:stretch>
            <a:fillRect/>
          </a:stretch>
        </p:blipFill>
        <p:spPr>
          <a:xfrm>
            <a:off x="6310620" y="1983909"/>
            <a:ext cx="5175060" cy="3450040"/>
          </a:xfrm>
          <a:prstGeom prst="rect">
            <a:avLst/>
          </a:prstGeom>
        </p:spPr>
      </p:pic>
      <p:sp>
        <p:nvSpPr>
          <p:cNvPr id="4" name="Rectangle 3">
            <a:extLst>
              <a:ext uri="{FF2B5EF4-FFF2-40B4-BE49-F238E27FC236}">
                <a16:creationId xmlns:a16="http://schemas.microsoft.com/office/drawing/2014/main" id="{4119215F-2B4D-FF31-1C85-FBD13C162041}"/>
              </a:ext>
            </a:extLst>
          </p:cNvPr>
          <p:cNvSpPr/>
          <p:nvPr/>
        </p:nvSpPr>
        <p:spPr>
          <a:xfrm>
            <a:off x="1926580" y="1299491"/>
            <a:ext cx="1771639" cy="400110"/>
          </a:xfrm>
          <a:prstGeom prst="rect">
            <a:avLst/>
          </a:prstGeom>
        </p:spPr>
        <p:txBody>
          <a:bodyPr wrap="none">
            <a:spAutoFit/>
          </a:bodyPr>
          <a:lstStyle/>
          <a:p>
            <a:r>
              <a:rPr lang="en-US" sz="2000" b="1" dirty="0">
                <a:solidFill>
                  <a:schemeClr val="accent1"/>
                </a:solidFill>
              </a:rPr>
              <a:t>KEY POINTS</a:t>
            </a:r>
          </a:p>
        </p:txBody>
      </p:sp>
      <p:sp>
        <p:nvSpPr>
          <p:cNvPr id="7" name="TextBox 6">
            <a:extLst>
              <a:ext uri="{FF2B5EF4-FFF2-40B4-BE49-F238E27FC236}">
                <a16:creationId xmlns:a16="http://schemas.microsoft.com/office/drawing/2014/main" id="{95646D7A-914A-97F1-48C1-10B4236C2DB3}"/>
              </a:ext>
            </a:extLst>
          </p:cNvPr>
          <p:cNvSpPr txBox="1"/>
          <p:nvPr/>
        </p:nvSpPr>
        <p:spPr>
          <a:xfrm>
            <a:off x="926241" y="1796236"/>
            <a:ext cx="4483518" cy="1323439"/>
          </a:xfrm>
          <a:prstGeom prst="rect">
            <a:avLst/>
          </a:prstGeom>
          <a:noFill/>
        </p:spPr>
        <p:txBody>
          <a:bodyPr wrap="square">
            <a:spAutoFit/>
          </a:bodyPr>
          <a:lstStyle/>
          <a:p>
            <a:r>
              <a:rPr kumimoji="0" lang="en-US" sz="2000" b="0" i="0" u="none" strike="noStrike" kern="1200" cap="none" spc="0" normalizeH="0" baseline="0" noProof="0" dirty="0">
                <a:ln>
                  <a:noFill/>
                </a:ln>
                <a:effectLst/>
                <a:uLnTx/>
                <a:uFillTx/>
                <a:latin typeface="Tahoma"/>
                <a:ea typeface="+mn-ea"/>
                <a:cs typeface="+mn-cs"/>
              </a:rPr>
              <a:t>The CALPADS Special Education Services (SERV) file,  provides information about the prescribed services for students on active plans. </a:t>
            </a:r>
            <a:endParaRPr lang="en-US" sz="2000" dirty="0"/>
          </a:p>
        </p:txBody>
      </p:sp>
    </p:spTree>
    <p:extLst>
      <p:ext uri="{BB962C8B-B14F-4D97-AF65-F5344CB8AC3E}">
        <p14:creationId xmlns:p14="http://schemas.microsoft.com/office/powerpoint/2010/main" val="127312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5E66-2A5A-499F-B3CE-6E32BA6A3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28AA0-1418-95D2-946D-84AE31B4AD53}"/>
              </a:ext>
            </a:extLst>
          </p:cNvPr>
          <p:cNvSpPr>
            <a:spLocks noGrp="1"/>
          </p:cNvSpPr>
          <p:nvPr>
            <p:ph type="title"/>
          </p:nvPr>
        </p:nvSpPr>
        <p:spPr>
          <a:xfrm>
            <a:off x="426000" y="341017"/>
            <a:ext cx="11340000" cy="432000"/>
          </a:xfrm>
        </p:spPr>
        <p:txBody>
          <a:bodyPr/>
          <a:lstStyle/>
          <a:p>
            <a:r>
              <a:rPr lang="en-US" dirty="0"/>
              <a:t>CALPADS Training Sequence</a:t>
            </a:r>
          </a:p>
        </p:txBody>
      </p:sp>
      <p:sp>
        <p:nvSpPr>
          <p:cNvPr id="3" name="Footer Placeholder 2">
            <a:extLst>
              <a:ext uri="{FF2B5EF4-FFF2-40B4-BE49-F238E27FC236}">
                <a16:creationId xmlns:a16="http://schemas.microsoft.com/office/drawing/2014/main" id="{27DAF12D-79EB-45B8-221A-A744F79B48BE}"/>
              </a:ext>
            </a:extLst>
          </p:cNvPr>
          <p:cNvSpPr>
            <a:spLocks noGrp="1"/>
          </p:cNvSpPr>
          <p:nvPr>
            <p:ph type="ftr" sz="quarter" idx="10"/>
          </p:nvPr>
        </p:nvSpPr>
        <p:spPr/>
        <p:txBody>
          <a:bodyPr/>
          <a:lstStyle/>
          <a:p>
            <a:pPr>
              <a:defRPr/>
            </a:pPr>
            <a:r>
              <a:rPr lang="en-US" dirty="0"/>
              <a:t>Fall 1 Data Population-Live v1 –  September 3, 2025</a:t>
            </a:r>
          </a:p>
        </p:txBody>
      </p:sp>
      <p:sp>
        <p:nvSpPr>
          <p:cNvPr id="4" name="Slide Number Placeholder 3">
            <a:extLst>
              <a:ext uri="{FF2B5EF4-FFF2-40B4-BE49-F238E27FC236}">
                <a16:creationId xmlns:a16="http://schemas.microsoft.com/office/drawing/2014/main" id="{CFBAD2CA-E8FC-CC64-9723-CA5DD902F303}"/>
              </a:ext>
            </a:extLst>
          </p:cNvPr>
          <p:cNvSpPr>
            <a:spLocks noGrp="1"/>
          </p:cNvSpPr>
          <p:nvPr>
            <p:ph type="sldNum" sz="quarter" idx="11"/>
          </p:nvPr>
        </p:nvSpPr>
        <p:spPr/>
        <p:txBody>
          <a:bodyPr/>
          <a:lstStyle/>
          <a:p>
            <a:pPr>
              <a:defRPr/>
            </a:pPr>
            <a:fld id="{BB4C87F9-946B-4B3C-9482-D9DBAFCB5320}" type="slidenum">
              <a:rPr lang="en-US" smtClean="0"/>
              <a:pPr>
                <a:defRPr/>
              </a:pPr>
              <a:t>3</a:t>
            </a:fld>
            <a:endParaRPr lang="en-US"/>
          </a:p>
        </p:txBody>
      </p:sp>
      <p:graphicFrame>
        <p:nvGraphicFramePr>
          <p:cNvPr id="5" name="Diagram 4" descr="Wireframe diagram of the Sequence of CALPADS training courses.">
            <a:extLst>
              <a:ext uri="{FF2B5EF4-FFF2-40B4-BE49-F238E27FC236}">
                <a16:creationId xmlns:a16="http://schemas.microsoft.com/office/drawing/2014/main" id="{34405EE6-447B-5C38-E47C-594F3BB1EA73}"/>
              </a:ext>
            </a:extLst>
          </p:cNvPr>
          <p:cNvGraphicFramePr/>
          <p:nvPr>
            <p:extLst>
              <p:ext uri="{D42A27DB-BD31-4B8C-83A1-F6EECF244321}">
                <p14:modId xmlns:p14="http://schemas.microsoft.com/office/powerpoint/2010/main" val="112206722"/>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9584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C9B8-121E-475F-93D9-2C17AAFC0540}"/>
              </a:ext>
            </a:extLst>
          </p:cNvPr>
          <p:cNvSpPr>
            <a:spLocks noGrp="1"/>
          </p:cNvSpPr>
          <p:nvPr>
            <p:ph type="title"/>
          </p:nvPr>
        </p:nvSpPr>
        <p:spPr>
          <a:xfrm>
            <a:off x="1249456" y="570245"/>
            <a:ext cx="3873759" cy="707286"/>
          </a:xfrm>
        </p:spPr>
        <p:txBody>
          <a:bodyPr>
            <a:normAutofit/>
          </a:bodyPr>
          <a:lstStyle/>
          <a:p>
            <a:r>
              <a:rPr lang="en-US" dirty="0"/>
              <a:t>API Process</a:t>
            </a:r>
          </a:p>
        </p:txBody>
      </p:sp>
      <p:sp>
        <p:nvSpPr>
          <p:cNvPr id="5" name="Slide Number Placeholder 4">
            <a:extLst>
              <a:ext uri="{FF2B5EF4-FFF2-40B4-BE49-F238E27FC236}">
                <a16:creationId xmlns:a16="http://schemas.microsoft.com/office/drawing/2014/main" id="{27219D8E-4D13-4D48-830C-3B194BC2CFE1}"/>
              </a:ext>
            </a:extLst>
          </p:cNvPr>
          <p:cNvSpPr>
            <a:spLocks noGrp="1"/>
          </p:cNvSpPr>
          <p:nvPr>
            <p:ph type="sldNum" sz="quarter" idx="12"/>
          </p:nvPr>
        </p:nvSpPr>
        <p:spPr>
          <a:xfrm>
            <a:off x="11783505" y="6412425"/>
            <a:ext cx="408495"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30</a:t>
            </a:fld>
            <a:endParaRPr lang="en-US" dirty="0"/>
          </a:p>
        </p:txBody>
      </p:sp>
      <p:sp>
        <p:nvSpPr>
          <p:cNvPr id="6" name="Content Placeholder 5">
            <a:extLst>
              <a:ext uri="{FF2B5EF4-FFF2-40B4-BE49-F238E27FC236}">
                <a16:creationId xmlns:a16="http://schemas.microsoft.com/office/drawing/2014/main" id="{A6283078-A0AB-4740-B593-47253071AC3F}"/>
              </a:ext>
            </a:extLst>
          </p:cNvPr>
          <p:cNvSpPr>
            <a:spLocks noGrp="1"/>
          </p:cNvSpPr>
          <p:nvPr>
            <p:ph idx="1"/>
          </p:nvPr>
        </p:nvSpPr>
        <p:spPr>
          <a:xfrm>
            <a:off x="577940" y="1772938"/>
            <a:ext cx="5156938" cy="2600712"/>
          </a:xfrm>
          <a:prstGeom prst="rect">
            <a:avLst/>
          </a:prstGeom>
        </p:spPr>
        <p:txBody>
          <a:bodyPr wrap="square">
            <a:spAutoFit/>
          </a:bodyPr>
          <a:lstStyle/>
          <a:p>
            <a:r>
              <a:rPr lang="en-US" dirty="0">
                <a:solidFill>
                  <a:srgbClr val="000000"/>
                </a:solidFill>
                <a:latin typeface="Times New Roman" panose="02020603050405020304" pitchFamily="18" charset="0"/>
              </a:rPr>
              <a:t>Application Program Interface (API) enables interaction with an SEDS system pushing the data to CALPADS through automation</a:t>
            </a:r>
          </a:p>
          <a:p>
            <a:r>
              <a:rPr lang="en-US" dirty="0">
                <a:solidFill>
                  <a:srgbClr val="000000"/>
                </a:solidFill>
                <a:latin typeface="Times New Roman" panose="02020603050405020304" pitchFamily="18" charset="0"/>
              </a:rPr>
              <a:t>Faster processing by reducing the file size (compressed data) prior to pushing the data into CALPADS, featuring auto post of passed records</a:t>
            </a:r>
          </a:p>
          <a:p>
            <a:r>
              <a:rPr lang="en-US" dirty="0">
                <a:solidFill>
                  <a:schemeClr val="tx1"/>
                </a:solidFill>
                <a:latin typeface="Times New Roman" panose="02020603050405020304" pitchFamily="18" charset="0"/>
              </a:rPr>
              <a:t>Provides LEAs with a rejected records report in SEDS system</a:t>
            </a:r>
          </a:p>
        </p:txBody>
      </p:sp>
      <p:grpSp>
        <p:nvGrpSpPr>
          <p:cNvPr id="7" name="Group 6" descr="Animated Gif of data transfer between two computers.">
            <a:extLst>
              <a:ext uri="{FF2B5EF4-FFF2-40B4-BE49-F238E27FC236}">
                <a16:creationId xmlns:a16="http://schemas.microsoft.com/office/drawing/2014/main" id="{00835BE1-3A25-45CF-AFAB-3C826F292468}"/>
              </a:ext>
            </a:extLst>
          </p:cNvPr>
          <p:cNvGrpSpPr/>
          <p:nvPr/>
        </p:nvGrpSpPr>
        <p:grpSpPr>
          <a:xfrm>
            <a:off x="6422065" y="1056392"/>
            <a:ext cx="5274669" cy="4745215"/>
            <a:chOff x="5153822" y="571064"/>
            <a:chExt cx="6553545" cy="5319486"/>
          </a:xfrm>
        </p:grpSpPr>
        <p:pic>
          <p:nvPicPr>
            <p:cNvPr id="8" name="Picture 2" descr="Security Transfer security file motion gif animation">
              <a:extLst>
                <a:ext uri="{FF2B5EF4-FFF2-40B4-BE49-F238E27FC236}">
                  <a16:creationId xmlns:a16="http://schemas.microsoft.com/office/drawing/2014/main" id="{A44E473B-7C7B-4780-A90A-250391732F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153822" y="975392"/>
              <a:ext cx="6553545" cy="4915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temp\SNAGHTML64d778b.PNG">
              <a:extLst>
                <a:ext uri="{FF2B5EF4-FFF2-40B4-BE49-F238E27FC236}">
                  <a16:creationId xmlns:a16="http://schemas.microsoft.com/office/drawing/2014/main" id="{2075A43D-25F3-403D-9F98-9AAC0DD61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269" y="571064"/>
              <a:ext cx="5099098" cy="207224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12">
            <a:extLst>
              <a:ext uri="{FF2B5EF4-FFF2-40B4-BE49-F238E27FC236}">
                <a16:creationId xmlns:a16="http://schemas.microsoft.com/office/drawing/2014/main" id="{9E79653D-F7D1-F26F-59BC-DA320282ADD8}"/>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9706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31</a:t>
            </a:fld>
            <a:endParaRPr lang="en-US" dirty="0"/>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Data Submission</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Discuss overview of data submission cycle.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01740" y="3843403"/>
            <a:ext cx="914400" cy="914400"/>
          </a:xfrm>
          <a:prstGeom prst="rect">
            <a:avLst/>
          </a:prstGeom>
        </p:spPr>
      </p:pic>
      <p:sp>
        <p:nvSpPr>
          <p:cNvPr id="3" name="TextBox 2">
            <a:extLst>
              <a:ext uri="{FF2B5EF4-FFF2-40B4-BE49-F238E27FC236}">
                <a16:creationId xmlns:a16="http://schemas.microsoft.com/office/drawing/2014/main" id="{81838745-9031-53C1-9939-186C6F7EB6C0}"/>
              </a:ext>
            </a:extLst>
          </p:cNvPr>
          <p:cNvSpPr txBox="1"/>
          <p:nvPr/>
        </p:nvSpPr>
        <p:spPr>
          <a:xfrm>
            <a:off x="224598" y="642478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185616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24A397D-62A9-44C3-986F-8353C53D680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F862780F-92D5-4FF5-8003-B57A9BC2BF77}"/>
              </a:ext>
            </a:extLst>
          </p:cNvPr>
          <p:cNvSpPr>
            <a:spLocks noGrp="1"/>
          </p:cNvSpPr>
          <p:nvPr>
            <p:ph type="title" idx="4294967295"/>
          </p:nvPr>
        </p:nvSpPr>
        <p:spPr>
          <a:xfrm>
            <a:off x="647869" y="386486"/>
            <a:ext cx="11339512" cy="431800"/>
          </a:xfrm>
        </p:spPr>
        <p:txBody>
          <a:bodyPr/>
          <a:lstStyle/>
          <a:p>
            <a:r>
              <a:rPr lang="en-US" b="1" dirty="0"/>
              <a:t>Ways Records are Submitted</a:t>
            </a:r>
          </a:p>
        </p:txBody>
      </p:sp>
      <p:sp>
        <p:nvSpPr>
          <p:cNvPr id="3" name="Text Placeholder 2">
            <a:extLst>
              <a:ext uri="{FF2B5EF4-FFF2-40B4-BE49-F238E27FC236}">
                <a16:creationId xmlns:a16="http://schemas.microsoft.com/office/drawing/2014/main" id="{498972A2-6CA7-4004-B499-2828DE6F4C96}"/>
              </a:ext>
            </a:extLst>
          </p:cNvPr>
          <p:cNvSpPr>
            <a:spLocks noGrp="1"/>
          </p:cNvSpPr>
          <p:nvPr>
            <p:ph type="body" idx="4294967295"/>
          </p:nvPr>
        </p:nvSpPr>
        <p:spPr>
          <a:xfrm>
            <a:off x="647869" y="1115224"/>
            <a:ext cx="5472113" cy="455613"/>
          </a:xfrm>
        </p:spPr>
        <p:txBody>
          <a:bodyPr/>
          <a:lstStyle/>
          <a:p>
            <a:pPr marL="0" indent="0">
              <a:buNone/>
            </a:pPr>
            <a:r>
              <a:rPr lang="en-US" sz="2000" b="1" dirty="0">
                <a:solidFill>
                  <a:srgbClr val="FF745F"/>
                </a:solidFill>
              </a:rPr>
              <a:t>Online Maintenance</a:t>
            </a:r>
          </a:p>
        </p:txBody>
      </p:sp>
      <p:sp>
        <p:nvSpPr>
          <p:cNvPr id="4" name="Content Placeholder 3">
            <a:extLst>
              <a:ext uri="{FF2B5EF4-FFF2-40B4-BE49-F238E27FC236}">
                <a16:creationId xmlns:a16="http://schemas.microsoft.com/office/drawing/2014/main" id="{EB9EACD0-6CBC-4E24-A0A1-D81FC464DF8A}"/>
              </a:ext>
            </a:extLst>
          </p:cNvPr>
          <p:cNvSpPr>
            <a:spLocks noGrp="1"/>
          </p:cNvSpPr>
          <p:nvPr>
            <p:ph sz="half" idx="4294967295"/>
          </p:nvPr>
        </p:nvSpPr>
        <p:spPr>
          <a:xfrm>
            <a:off x="647870" y="1637865"/>
            <a:ext cx="5472113" cy="1408112"/>
          </a:xfrm>
        </p:spPr>
        <p:txBody>
          <a:bodyPr/>
          <a:lstStyle/>
          <a:p>
            <a:pPr>
              <a:spcBef>
                <a:spcPct val="0"/>
              </a:spcBef>
              <a:buClrTx/>
              <a:buFontTx/>
              <a:buChar char="•"/>
            </a:pPr>
            <a:r>
              <a:rPr lang="en-US" altLang="en-US" dirty="0"/>
              <a:t>Report one student at a time</a:t>
            </a:r>
          </a:p>
          <a:p>
            <a:pPr>
              <a:spcBef>
                <a:spcPct val="0"/>
              </a:spcBef>
              <a:buClrTx/>
              <a:buFontTx/>
              <a:buChar char="•"/>
            </a:pPr>
            <a:r>
              <a:rPr lang="en-US" altLang="en-US" dirty="0"/>
              <a:t> Edit data manually in CALPADS portal</a:t>
            </a:r>
          </a:p>
          <a:p>
            <a:pPr>
              <a:spcBef>
                <a:spcPct val="0"/>
              </a:spcBef>
              <a:buClrTx/>
              <a:buFontTx/>
              <a:buChar char="•"/>
            </a:pPr>
            <a:r>
              <a:rPr lang="en-US" altLang="en-US" dirty="0"/>
              <a:t> Ability to use functionalities limited to OM</a:t>
            </a:r>
          </a:p>
        </p:txBody>
      </p:sp>
      <p:sp>
        <p:nvSpPr>
          <p:cNvPr id="5" name="Text Placeholder 4">
            <a:extLst>
              <a:ext uri="{FF2B5EF4-FFF2-40B4-BE49-F238E27FC236}">
                <a16:creationId xmlns:a16="http://schemas.microsoft.com/office/drawing/2014/main" id="{C57F63FE-3B6C-47EC-8AB1-F9478EA4F9A4}"/>
              </a:ext>
            </a:extLst>
          </p:cNvPr>
          <p:cNvSpPr>
            <a:spLocks noGrp="1"/>
          </p:cNvSpPr>
          <p:nvPr>
            <p:ph type="body" sz="quarter" idx="4294967295"/>
          </p:nvPr>
        </p:nvSpPr>
        <p:spPr>
          <a:xfrm>
            <a:off x="6487147" y="1114260"/>
            <a:ext cx="5457825" cy="455613"/>
          </a:xfrm>
        </p:spPr>
        <p:txBody>
          <a:bodyPr/>
          <a:lstStyle/>
          <a:p>
            <a:pPr marL="0" indent="0">
              <a:buNone/>
            </a:pPr>
            <a:r>
              <a:rPr lang="en-US" sz="2000" b="1" dirty="0">
                <a:solidFill>
                  <a:srgbClr val="19929B"/>
                </a:solidFill>
              </a:rPr>
              <a:t>Mass Upload</a:t>
            </a:r>
          </a:p>
        </p:txBody>
      </p:sp>
      <p:sp>
        <p:nvSpPr>
          <p:cNvPr id="6" name="Content Placeholder 5">
            <a:extLst>
              <a:ext uri="{FF2B5EF4-FFF2-40B4-BE49-F238E27FC236}">
                <a16:creationId xmlns:a16="http://schemas.microsoft.com/office/drawing/2014/main" id="{48CDD73D-7C2C-40BB-AE73-DED62B7377F6}"/>
              </a:ext>
            </a:extLst>
          </p:cNvPr>
          <p:cNvSpPr>
            <a:spLocks noGrp="1"/>
          </p:cNvSpPr>
          <p:nvPr>
            <p:ph sz="quarter" idx="4294967295"/>
          </p:nvPr>
        </p:nvSpPr>
        <p:spPr>
          <a:xfrm>
            <a:off x="6487147" y="1547686"/>
            <a:ext cx="5284853" cy="1408112"/>
          </a:xfrm>
        </p:spPr>
        <p:txBody>
          <a:bodyPr/>
          <a:lstStyle/>
          <a:p>
            <a:pPr>
              <a:spcBef>
                <a:spcPct val="0"/>
              </a:spcBef>
              <a:buClrTx/>
              <a:buFontTx/>
              <a:buChar char="•"/>
            </a:pPr>
            <a:r>
              <a:rPr lang="en-US" altLang="en-US" dirty="0"/>
              <a:t>One or more student records</a:t>
            </a:r>
          </a:p>
          <a:p>
            <a:pPr>
              <a:spcBef>
                <a:spcPct val="0"/>
              </a:spcBef>
              <a:buClrTx/>
              <a:buFontTx/>
              <a:buChar char="•"/>
            </a:pPr>
            <a:r>
              <a:rPr lang="en-US" altLang="en-US" dirty="0"/>
              <a:t>Enter data in SIS or Excel;  then upload file extract to CALPADS portal</a:t>
            </a:r>
          </a:p>
          <a:p>
            <a:pPr>
              <a:spcBef>
                <a:spcPct val="0"/>
              </a:spcBef>
              <a:buClrTx/>
              <a:buFontTx/>
              <a:buChar char="•"/>
            </a:pPr>
            <a:r>
              <a:rPr lang="en-US" altLang="en-US" dirty="0"/>
              <a:t>API data transfer for SWD records</a:t>
            </a:r>
          </a:p>
          <a:p>
            <a:pPr>
              <a:spcBef>
                <a:spcPct val="0"/>
              </a:spcBef>
              <a:buClrTx/>
              <a:buFontTx/>
              <a:buChar char="•"/>
            </a:pPr>
            <a:r>
              <a:rPr lang="en-US" altLang="en-US" dirty="0"/>
              <a:t>TOMS ELAS automated transfer for EL and IFEP</a:t>
            </a:r>
          </a:p>
        </p:txBody>
      </p:sp>
      <p:pic>
        <p:nvPicPr>
          <p:cNvPr id="10" name="Picture 10" descr="slow bear GIF by jjjjjohn">
            <a:extLst>
              <a:ext uri="{FF2B5EF4-FFF2-40B4-BE49-F238E27FC236}">
                <a16:creationId xmlns:a16="http://schemas.microsoft.com/office/drawing/2014/main" id="{5FD9DC06-A621-4B28-AA43-C47CB19EAA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7926" y="3619500"/>
            <a:ext cx="2286000" cy="22860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1" name="Picture 2" descr="ron fricke loop GIF">
            <a:extLst>
              <a:ext uri="{FF2B5EF4-FFF2-40B4-BE49-F238E27FC236}">
                <a16:creationId xmlns:a16="http://schemas.microsoft.com/office/drawing/2014/main" id="{A38561D2-1FC8-4144-81F9-C0C8B42272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24472" y="3611562"/>
            <a:ext cx="2286000" cy="2286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2" name="Group 11" descr="Cloud vector graphic representing CALPADS.">
            <a:extLst>
              <a:ext uri="{FF2B5EF4-FFF2-40B4-BE49-F238E27FC236}">
                <a16:creationId xmlns:a16="http://schemas.microsoft.com/office/drawing/2014/main" id="{1349EC29-CFD4-475A-B384-17A44DFD13CA}"/>
              </a:ext>
            </a:extLst>
          </p:cNvPr>
          <p:cNvGrpSpPr/>
          <p:nvPr/>
        </p:nvGrpSpPr>
        <p:grpSpPr>
          <a:xfrm>
            <a:off x="4705629" y="2886063"/>
            <a:ext cx="2800879" cy="3019437"/>
            <a:chOff x="8153400" y="2148366"/>
            <a:chExt cx="2800879" cy="3019437"/>
          </a:xfrm>
        </p:grpSpPr>
        <p:pic>
          <p:nvPicPr>
            <p:cNvPr id="13" name="Graphic 12" descr="Cloud">
              <a:extLst>
                <a:ext uri="{FF2B5EF4-FFF2-40B4-BE49-F238E27FC236}">
                  <a16:creationId xmlns:a16="http://schemas.microsoft.com/office/drawing/2014/main" id="{9641627B-38EC-4615-BD3B-4F85A498F5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3400" y="2148366"/>
              <a:ext cx="2743200" cy="2743200"/>
            </a:xfrm>
            <a:prstGeom prst="rect">
              <a:avLst/>
            </a:prstGeom>
            <a:effectLst>
              <a:outerShdw blurRad="50800" dist="63500" dir="2700000" algn="tl" rotWithShape="0">
                <a:prstClr val="black">
                  <a:alpha val="40000"/>
                </a:prstClr>
              </a:outerShdw>
            </a:effectLst>
          </p:spPr>
        </p:pic>
        <p:sp>
          <p:nvSpPr>
            <p:cNvPr id="14" name="Text Box 94">
              <a:extLst>
                <a:ext uri="{FF2B5EF4-FFF2-40B4-BE49-F238E27FC236}">
                  <a16:creationId xmlns:a16="http://schemas.microsoft.com/office/drawing/2014/main" id="{EBEAAC31-CF92-4AEA-B1BA-5A310F3CBB1E}"/>
                </a:ext>
              </a:extLst>
            </p:cNvPr>
            <p:cNvSpPr txBox="1">
              <a:spLocks noChangeArrowheads="1"/>
            </p:cNvSpPr>
            <p:nvPr/>
          </p:nvSpPr>
          <p:spPr bwMode="auto">
            <a:xfrm>
              <a:off x="8153400" y="4237527"/>
              <a:ext cx="2800879" cy="930276"/>
            </a:xfrm>
            <a:prstGeom prst="rect">
              <a:avLst/>
            </a:prstGeom>
            <a:noFill/>
            <a:ln>
              <a:noFill/>
            </a:ln>
            <a:effectLst>
              <a:outerShdw blurRad="508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Online &amp; batch</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transactions are processed the same way</a:t>
              </a:r>
            </a:p>
          </p:txBody>
        </p:sp>
        <p:sp>
          <p:nvSpPr>
            <p:cNvPr id="15" name="Rectangle 14">
              <a:extLst>
                <a:ext uri="{FF2B5EF4-FFF2-40B4-BE49-F238E27FC236}">
                  <a16:creationId xmlns:a16="http://schemas.microsoft.com/office/drawing/2014/main" id="{06C50862-0097-4C3E-B4DB-403F4662242E}"/>
                </a:ext>
              </a:extLst>
            </p:cNvPr>
            <p:cNvSpPr/>
            <p:nvPr/>
          </p:nvSpPr>
          <p:spPr>
            <a:xfrm>
              <a:off x="8606816" y="3580252"/>
              <a:ext cx="1894045" cy="523220"/>
            </a:xfrm>
            <a:prstGeom prst="rect">
              <a:avLst/>
            </a:prstGeom>
            <a:noFill/>
            <a:ln w="12700">
              <a:noFill/>
            </a:ln>
            <a:effectLst>
              <a:outerShdw blurRad="50800" dist="12700" dir="2700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FCFC"/>
                  </a:solidFill>
                  <a:effectLst>
                    <a:outerShdw blurRad="50800" dist="38100" dir="2700000" algn="tl" rotWithShape="0">
                      <a:srgbClr val="FCFCFC">
                        <a:alpha val="40000"/>
                      </a:srgbClr>
                    </a:outerShdw>
                  </a:effectLst>
                  <a:uLnTx/>
                  <a:uFillTx/>
                  <a:latin typeface="Tahoma"/>
                  <a:ea typeface="+mn-ea"/>
                  <a:cs typeface="+mn-cs"/>
                </a:rPr>
                <a:t>CALPADS</a:t>
              </a:r>
              <a:endParaRPr kumimoji="0" lang="en-US" sz="2800" b="0" i="0" u="none" strike="noStrike" kern="1200" cap="none" spc="0" normalizeH="0" baseline="0" noProof="0">
                <a:ln>
                  <a:noFill/>
                </a:ln>
                <a:solidFill>
                  <a:srgbClr val="FCFCFC"/>
                </a:solidFill>
                <a:effectLst/>
                <a:uLnTx/>
                <a:uFillTx/>
                <a:latin typeface="Tahoma"/>
                <a:ea typeface="+mn-ea"/>
                <a:cs typeface="+mn-cs"/>
              </a:endParaRPr>
            </a:p>
          </p:txBody>
        </p:sp>
      </p:grpSp>
      <p:sp>
        <p:nvSpPr>
          <p:cNvPr id="16" name="Arrow: Right 15" descr="Arrow showing the flow of data when submitting records to CALPADS.">
            <a:extLst>
              <a:ext uri="{FF2B5EF4-FFF2-40B4-BE49-F238E27FC236}">
                <a16:creationId xmlns:a16="http://schemas.microsoft.com/office/drawing/2014/main" id="{4BB49AD8-C903-4093-9FF8-2E89C724EBF3}"/>
              </a:ext>
            </a:extLst>
          </p:cNvPr>
          <p:cNvSpPr/>
          <p:nvPr/>
        </p:nvSpPr>
        <p:spPr bwMode="auto">
          <a:xfrm>
            <a:off x="3879633" y="4068762"/>
            <a:ext cx="652455" cy="1371600"/>
          </a:xfrm>
          <a:prstGeom prst="rightArrow">
            <a:avLst/>
          </a:prstGeom>
          <a:solidFill>
            <a:srgbClr val="43C1BD"/>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Arrow: Right 16" descr="Arrow showing the flow of data when submitting records to CALPADS.&#10;">
            <a:extLst>
              <a:ext uri="{FF2B5EF4-FFF2-40B4-BE49-F238E27FC236}">
                <a16:creationId xmlns:a16="http://schemas.microsoft.com/office/drawing/2014/main" id="{1E9EE4E3-5805-4A92-BFFC-AB9AFC710BE2}"/>
              </a:ext>
            </a:extLst>
          </p:cNvPr>
          <p:cNvSpPr/>
          <p:nvPr/>
        </p:nvSpPr>
        <p:spPr bwMode="auto">
          <a:xfrm rot="10800000">
            <a:off x="7576017" y="4068762"/>
            <a:ext cx="652455" cy="1371600"/>
          </a:xfrm>
          <a:prstGeom prst="rightArrow">
            <a:avLst/>
          </a:prstGeom>
          <a:solidFill>
            <a:srgbClr val="43C1BD"/>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Footer Placeholder 12">
            <a:extLst>
              <a:ext uri="{FF2B5EF4-FFF2-40B4-BE49-F238E27FC236}">
                <a16:creationId xmlns:a16="http://schemas.microsoft.com/office/drawing/2014/main" id="{3A615CB1-7005-DA92-F4B9-3BC902FD7288}"/>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4097646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33</a:t>
            </a:fld>
            <a:endParaRPr lang="en-US" dirty="0"/>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7" y="2370203"/>
            <a:ext cx="7519055"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Submission Demonstration</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Demonstrate how to submit student profile records via batch file and Online Maintenance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42582" y="3843403"/>
            <a:ext cx="914400" cy="914400"/>
          </a:xfrm>
          <a:prstGeom prst="rect">
            <a:avLst/>
          </a:prstGeom>
        </p:spPr>
      </p:pic>
      <p:sp>
        <p:nvSpPr>
          <p:cNvPr id="3" name="TextBox 2">
            <a:extLst>
              <a:ext uri="{FF2B5EF4-FFF2-40B4-BE49-F238E27FC236}">
                <a16:creationId xmlns:a16="http://schemas.microsoft.com/office/drawing/2014/main" id="{00796FC6-769D-6590-BD35-A9228C5ED26D}"/>
              </a:ext>
            </a:extLst>
          </p:cNvPr>
          <p:cNvSpPr txBox="1"/>
          <p:nvPr/>
        </p:nvSpPr>
        <p:spPr>
          <a:xfrm>
            <a:off x="680727" y="6484359"/>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6331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63CD9B2-DC35-6CCA-FAF9-B2021B54AD1A}"/>
              </a:ext>
            </a:extLst>
          </p:cNvPr>
          <p:cNvPicPr>
            <a:picLocks noChangeAspect="1"/>
          </p:cNvPicPr>
          <p:nvPr/>
        </p:nvPicPr>
        <p:blipFill>
          <a:blip r:embed="rId3"/>
          <a:stretch>
            <a:fillRect/>
          </a:stretch>
        </p:blipFill>
        <p:spPr>
          <a:xfrm>
            <a:off x="851999" y="1697737"/>
            <a:ext cx="8634564" cy="4561783"/>
          </a:xfrm>
          <a:prstGeom prst="rect">
            <a:avLst/>
          </a:prstGeom>
          <a:effectLst/>
        </p:spPr>
      </p:pic>
      <p:sp>
        <p:nvSpPr>
          <p:cNvPr id="26627" name="AutoShape 2"/>
          <p:cNvSpPr>
            <a:spLocks noGrp="1" noChangeArrowheads="1"/>
          </p:cNvSpPr>
          <p:nvPr>
            <p:ph type="title"/>
          </p:nvPr>
        </p:nvSpPr>
        <p:spPr>
          <a:xfrm>
            <a:off x="400671" y="283420"/>
            <a:ext cx="11390658" cy="533400"/>
          </a:xfrm>
        </p:spPr>
        <p:txBody>
          <a:bodyPr/>
          <a:lstStyle/>
          <a:p>
            <a:r>
              <a:rPr lang="en-US" b="1" dirty="0"/>
              <a:t>Batch File Submission Process</a:t>
            </a:r>
            <a:br>
              <a:rPr lang="en-US" b="1" dirty="0">
                <a:solidFill>
                  <a:schemeClr val="tx1"/>
                </a:solidFill>
              </a:rPr>
            </a:br>
            <a:endParaRPr lang="en-US" altLang="en-US" dirty="0">
              <a:solidFill>
                <a:schemeClr val="tx1"/>
              </a:solidFill>
            </a:endParaRPr>
          </a:p>
        </p:txBody>
      </p:sp>
      <p:sp>
        <p:nvSpPr>
          <p:cNvPr id="3" name="Slide Number Placeholder 2">
            <a:extLst>
              <a:ext uri="{FF2B5EF4-FFF2-40B4-BE49-F238E27FC236}">
                <a16:creationId xmlns:a16="http://schemas.microsoft.com/office/drawing/2014/main" id="{9CD3227C-F8A2-4164-83B4-32A60E484A4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8" name="Group 47">
            <a:extLst>
              <a:ext uri="{FF2B5EF4-FFF2-40B4-BE49-F238E27FC236}">
                <a16:creationId xmlns:a16="http://schemas.microsoft.com/office/drawing/2014/main" id="{FBB8DC7A-5420-FD45-38CA-4F8A0E457C21}"/>
              </a:ext>
            </a:extLst>
          </p:cNvPr>
          <p:cNvGrpSpPr/>
          <p:nvPr/>
        </p:nvGrpSpPr>
        <p:grpSpPr>
          <a:xfrm>
            <a:off x="8259826" y="1932646"/>
            <a:ext cx="4016343" cy="1446550"/>
            <a:chOff x="1072969" y="2629357"/>
            <a:chExt cx="4016343" cy="1446550"/>
          </a:xfrm>
        </p:grpSpPr>
        <p:sp>
          <p:nvSpPr>
            <p:cNvPr id="119" name="TextBox 118">
              <a:extLst>
                <a:ext uri="{FF2B5EF4-FFF2-40B4-BE49-F238E27FC236}">
                  <a16:creationId xmlns:a16="http://schemas.microsoft.com/office/drawing/2014/main" id="{473A81A3-64DE-413F-8913-E264921BCF32}"/>
                </a:ext>
              </a:extLst>
            </p:cNvPr>
            <p:cNvSpPr txBox="1"/>
            <p:nvPr/>
          </p:nvSpPr>
          <p:spPr>
            <a:xfrm>
              <a:off x="1769537" y="2629357"/>
              <a:ext cx="331977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Establish Student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Student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Student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Student English Language Acquisition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Special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13467"/>
                  </a:solidFill>
                  <a:effectLst/>
                  <a:uLnTx/>
                  <a:uFillTx/>
                  <a:latin typeface="Tahoma"/>
                  <a:ea typeface="+mn-ea"/>
                  <a:cs typeface="+mn-cs"/>
                </a:rPr>
                <a:t>SPED Services</a:t>
              </a:r>
            </a:p>
          </p:txBody>
        </p:sp>
        <p:grpSp>
          <p:nvGrpSpPr>
            <p:cNvPr id="42" name="Group 41">
              <a:extLst>
                <a:ext uri="{FF2B5EF4-FFF2-40B4-BE49-F238E27FC236}">
                  <a16:creationId xmlns:a16="http://schemas.microsoft.com/office/drawing/2014/main" id="{2185B0C6-5966-FA50-D5C0-ABC200384E82}"/>
                </a:ext>
              </a:extLst>
            </p:cNvPr>
            <p:cNvGrpSpPr>
              <a:grpSpLocks noChangeAspect="1"/>
            </p:cNvGrpSpPr>
            <p:nvPr/>
          </p:nvGrpSpPr>
          <p:grpSpPr>
            <a:xfrm>
              <a:off x="1072969" y="2637412"/>
              <a:ext cx="685800" cy="685800"/>
              <a:chOff x="2512155" y="1397951"/>
              <a:chExt cx="1097280" cy="1097280"/>
            </a:xfrm>
          </p:grpSpPr>
          <p:sp>
            <p:nvSpPr>
              <p:cNvPr id="81" name="Oval 80">
                <a:extLst>
                  <a:ext uri="{FF2B5EF4-FFF2-40B4-BE49-F238E27FC236}">
                    <a16:creationId xmlns:a16="http://schemas.microsoft.com/office/drawing/2014/main" id="{90047109-E7FC-4233-B6BE-4291C2DA119A}"/>
                  </a:ext>
                </a:extLst>
              </p:cNvPr>
              <p:cNvSpPr/>
              <p:nvPr/>
            </p:nvSpPr>
            <p:spPr bwMode="auto">
              <a:xfrm>
                <a:off x="2512155" y="1397951"/>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7" name="Group 46">
                <a:extLst>
                  <a:ext uri="{FF2B5EF4-FFF2-40B4-BE49-F238E27FC236}">
                    <a16:creationId xmlns:a16="http://schemas.microsoft.com/office/drawing/2014/main" id="{D29507ED-349D-4435-A5C1-3E088D4A1A98}"/>
                  </a:ext>
                </a:extLst>
              </p:cNvPr>
              <p:cNvGrpSpPr/>
              <p:nvPr/>
            </p:nvGrpSpPr>
            <p:grpSpPr>
              <a:xfrm>
                <a:off x="2728143" y="1587174"/>
                <a:ext cx="668758" cy="586136"/>
                <a:chOff x="8625420" y="3447064"/>
                <a:chExt cx="668758" cy="586136"/>
              </a:xfrm>
            </p:grpSpPr>
            <p:sp>
              <p:nvSpPr>
                <p:cNvPr id="17" name="Freeform: Shape 16">
                  <a:extLst>
                    <a:ext uri="{FF2B5EF4-FFF2-40B4-BE49-F238E27FC236}">
                      <a16:creationId xmlns:a16="http://schemas.microsoft.com/office/drawing/2014/main" id="{7E852B4D-1A34-4734-A648-5F39AEF66DD8}"/>
                    </a:ext>
                  </a:extLst>
                </p:cNvPr>
                <p:cNvSpPr/>
                <p:nvPr/>
              </p:nvSpPr>
              <p:spPr>
                <a:xfrm>
                  <a:off x="8909643" y="3447064"/>
                  <a:ext cx="100313" cy="137914"/>
                </a:xfrm>
                <a:custGeom>
                  <a:avLst/>
                  <a:gdLst>
                    <a:gd name="connsiteX0" fmla="*/ 66876 w 100313"/>
                    <a:gd name="connsiteY0" fmla="*/ 137915 h 137914"/>
                    <a:gd name="connsiteX1" fmla="*/ 33438 w 100313"/>
                    <a:gd name="connsiteY1" fmla="*/ 137915 h 137914"/>
                    <a:gd name="connsiteX2" fmla="*/ 0 w 100313"/>
                    <a:gd name="connsiteY2" fmla="*/ 103436 h 137914"/>
                    <a:gd name="connsiteX3" fmla="*/ 0 w 100313"/>
                    <a:gd name="connsiteY3" fmla="*/ 34479 h 137914"/>
                    <a:gd name="connsiteX4" fmla="*/ 33438 w 100313"/>
                    <a:gd name="connsiteY4" fmla="*/ 0 h 137914"/>
                    <a:gd name="connsiteX5" fmla="*/ 66876 w 100313"/>
                    <a:gd name="connsiteY5" fmla="*/ 0 h 137914"/>
                    <a:gd name="connsiteX6" fmla="*/ 100314 w 100313"/>
                    <a:gd name="connsiteY6" fmla="*/ 34479 h 137914"/>
                    <a:gd name="connsiteX7" fmla="*/ 100314 w 100313"/>
                    <a:gd name="connsiteY7" fmla="*/ 103436 h 137914"/>
                    <a:gd name="connsiteX8" fmla="*/ 66876 w 100313"/>
                    <a:gd name="connsiteY8" fmla="*/ 137915 h 1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13" h="137914">
                      <a:moveTo>
                        <a:pt x="66876" y="137915"/>
                      </a:moveTo>
                      <a:lnTo>
                        <a:pt x="33438" y="137915"/>
                      </a:lnTo>
                      <a:cubicBezTo>
                        <a:pt x="15047" y="137915"/>
                        <a:pt x="0" y="122399"/>
                        <a:pt x="0" y="103436"/>
                      </a:cubicBezTo>
                      <a:lnTo>
                        <a:pt x="0" y="34479"/>
                      </a:lnTo>
                      <a:cubicBezTo>
                        <a:pt x="0" y="15515"/>
                        <a:pt x="15047" y="0"/>
                        <a:pt x="33438" y="0"/>
                      </a:cubicBezTo>
                      <a:lnTo>
                        <a:pt x="66876" y="0"/>
                      </a:lnTo>
                      <a:cubicBezTo>
                        <a:pt x="85267" y="0"/>
                        <a:pt x="100314" y="15515"/>
                        <a:pt x="100314" y="34479"/>
                      </a:cubicBezTo>
                      <a:lnTo>
                        <a:pt x="100314" y="103436"/>
                      </a:lnTo>
                      <a:cubicBezTo>
                        <a:pt x="100314" y="122399"/>
                        <a:pt x="85267" y="137915"/>
                        <a:pt x="66876" y="137915"/>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AEFEF198-EE1C-44F3-9496-CB64BE8578F2}"/>
                    </a:ext>
                  </a:extLst>
                </p:cNvPr>
                <p:cNvSpPr/>
                <p:nvPr/>
              </p:nvSpPr>
              <p:spPr>
                <a:xfrm>
                  <a:off x="8625420" y="3550500"/>
                  <a:ext cx="668758" cy="482700"/>
                </a:xfrm>
                <a:custGeom>
                  <a:avLst/>
                  <a:gdLst>
                    <a:gd name="connsiteX0" fmla="*/ 601883 w 668758"/>
                    <a:gd name="connsiteY0" fmla="*/ 206872 h 482700"/>
                    <a:gd name="connsiteX1" fmla="*/ 401255 w 668758"/>
                    <a:gd name="connsiteY1" fmla="*/ 206872 h 482700"/>
                    <a:gd name="connsiteX2" fmla="*/ 401255 w 668758"/>
                    <a:gd name="connsiteY2" fmla="*/ 172393 h 482700"/>
                    <a:gd name="connsiteX3" fmla="*/ 601883 w 668758"/>
                    <a:gd name="connsiteY3" fmla="*/ 172393 h 482700"/>
                    <a:gd name="connsiteX4" fmla="*/ 601883 w 668758"/>
                    <a:gd name="connsiteY4" fmla="*/ 206872 h 482700"/>
                    <a:gd name="connsiteX5" fmla="*/ 601883 w 668758"/>
                    <a:gd name="connsiteY5" fmla="*/ 310308 h 482700"/>
                    <a:gd name="connsiteX6" fmla="*/ 401255 w 668758"/>
                    <a:gd name="connsiteY6" fmla="*/ 310308 h 482700"/>
                    <a:gd name="connsiteX7" fmla="*/ 401255 w 668758"/>
                    <a:gd name="connsiteY7" fmla="*/ 275829 h 482700"/>
                    <a:gd name="connsiteX8" fmla="*/ 601883 w 668758"/>
                    <a:gd name="connsiteY8" fmla="*/ 275829 h 482700"/>
                    <a:gd name="connsiteX9" fmla="*/ 601883 w 668758"/>
                    <a:gd name="connsiteY9" fmla="*/ 310308 h 482700"/>
                    <a:gd name="connsiteX10" fmla="*/ 601883 w 668758"/>
                    <a:gd name="connsiteY10" fmla="*/ 413744 h 482700"/>
                    <a:gd name="connsiteX11" fmla="*/ 401255 w 668758"/>
                    <a:gd name="connsiteY11" fmla="*/ 413744 h 482700"/>
                    <a:gd name="connsiteX12" fmla="*/ 401255 w 668758"/>
                    <a:gd name="connsiteY12" fmla="*/ 379265 h 482700"/>
                    <a:gd name="connsiteX13" fmla="*/ 601883 w 668758"/>
                    <a:gd name="connsiteY13" fmla="*/ 379265 h 482700"/>
                    <a:gd name="connsiteX14" fmla="*/ 601883 w 668758"/>
                    <a:gd name="connsiteY14" fmla="*/ 413744 h 482700"/>
                    <a:gd name="connsiteX15" fmla="*/ 334379 w 668758"/>
                    <a:gd name="connsiteY15" fmla="*/ 413744 h 482700"/>
                    <a:gd name="connsiteX16" fmla="*/ 66876 w 668758"/>
                    <a:gd name="connsiteY16" fmla="*/ 413744 h 482700"/>
                    <a:gd name="connsiteX17" fmla="*/ 66876 w 668758"/>
                    <a:gd name="connsiteY17" fmla="*/ 344786 h 482700"/>
                    <a:gd name="connsiteX18" fmla="*/ 80251 w 668758"/>
                    <a:gd name="connsiteY18" fmla="*/ 317203 h 482700"/>
                    <a:gd name="connsiteX19" fmla="*/ 145455 w 668758"/>
                    <a:gd name="connsiteY19" fmla="*/ 284449 h 482700"/>
                    <a:gd name="connsiteX20" fmla="*/ 200628 w 668758"/>
                    <a:gd name="connsiteY20" fmla="*/ 275829 h 482700"/>
                    <a:gd name="connsiteX21" fmla="*/ 255800 w 668758"/>
                    <a:gd name="connsiteY21" fmla="*/ 284449 h 482700"/>
                    <a:gd name="connsiteX22" fmla="*/ 321004 w 668758"/>
                    <a:gd name="connsiteY22" fmla="*/ 317203 h 482700"/>
                    <a:gd name="connsiteX23" fmla="*/ 334379 w 668758"/>
                    <a:gd name="connsiteY23" fmla="*/ 344786 h 482700"/>
                    <a:gd name="connsiteX24" fmla="*/ 334379 w 668758"/>
                    <a:gd name="connsiteY24" fmla="*/ 413744 h 482700"/>
                    <a:gd name="connsiteX25" fmla="*/ 200628 w 668758"/>
                    <a:gd name="connsiteY25" fmla="*/ 120675 h 482700"/>
                    <a:gd name="connsiteX26" fmla="*/ 267503 w 668758"/>
                    <a:gd name="connsiteY26" fmla="*/ 189632 h 482700"/>
                    <a:gd name="connsiteX27" fmla="*/ 200628 w 668758"/>
                    <a:gd name="connsiteY27" fmla="*/ 258590 h 482700"/>
                    <a:gd name="connsiteX28" fmla="*/ 133752 w 668758"/>
                    <a:gd name="connsiteY28" fmla="*/ 189632 h 482700"/>
                    <a:gd name="connsiteX29" fmla="*/ 200628 w 668758"/>
                    <a:gd name="connsiteY29" fmla="*/ 120675 h 482700"/>
                    <a:gd name="connsiteX30" fmla="*/ 635320 w 668758"/>
                    <a:gd name="connsiteY30" fmla="*/ 0 h 482700"/>
                    <a:gd name="connsiteX31" fmla="*/ 417974 w 668758"/>
                    <a:gd name="connsiteY31" fmla="*/ 0 h 482700"/>
                    <a:gd name="connsiteX32" fmla="*/ 351098 w 668758"/>
                    <a:gd name="connsiteY32" fmla="*/ 68957 h 482700"/>
                    <a:gd name="connsiteX33" fmla="*/ 317660 w 668758"/>
                    <a:gd name="connsiteY33" fmla="*/ 68957 h 482700"/>
                    <a:gd name="connsiteX34" fmla="*/ 250784 w 668758"/>
                    <a:gd name="connsiteY34" fmla="*/ 0 h 482700"/>
                    <a:gd name="connsiteX35" fmla="*/ 33438 w 668758"/>
                    <a:gd name="connsiteY35" fmla="*/ 0 h 482700"/>
                    <a:gd name="connsiteX36" fmla="*/ 0 w 668758"/>
                    <a:gd name="connsiteY36" fmla="*/ 34479 h 482700"/>
                    <a:gd name="connsiteX37" fmla="*/ 0 w 668758"/>
                    <a:gd name="connsiteY37" fmla="*/ 448222 h 482700"/>
                    <a:gd name="connsiteX38" fmla="*/ 33438 w 668758"/>
                    <a:gd name="connsiteY38" fmla="*/ 482701 h 482700"/>
                    <a:gd name="connsiteX39" fmla="*/ 635320 w 668758"/>
                    <a:gd name="connsiteY39" fmla="*/ 482701 h 482700"/>
                    <a:gd name="connsiteX40" fmla="*/ 668758 w 668758"/>
                    <a:gd name="connsiteY40" fmla="*/ 448222 h 482700"/>
                    <a:gd name="connsiteX41" fmla="*/ 668758 w 668758"/>
                    <a:gd name="connsiteY41" fmla="*/ 34479 h 482700"/>
                    <a:gd name="connsiteX42" fmla="*/ 635320 w 668758"/>
                    <a:gd name="connsiteY42" fmla="*/ 0 h 4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8758" h="482700">
                      <a:moveTo>
                        <a:pt x="601883" y="206872"/>
                      </a:moveTo>
                      <a:lnTo>
                        <a:pt x="401255" y="206872"/>
                      </a:lnTo>
                      <a:lnTo>
                        <a:pt x="401255" y="172393"/>
                      </a:lnTo>
                      <a:lnTo>
                        <a:pt x="601883" y="172393"/>
                      </a:lnTo>
                      <a:lnTo>
                        <a:pt x="601883" y="206872"/>
                      </a:lnTo>
                      <a:close/>
                      <a:moveTo>
                        <a:pt x="601883" y="310308"/>
                      </a:moveTo>
                      <a:lnTo>
                        <a:pt x="401255" y="310308"/>
                      </a:lnTo>
                      <a:lnTo>
                        <a:pt x="401255" y="275829"/>
                      </a:lnTo>
                      <a:lnTo>
                        <a:pt x="601883" y="275829"/>
                      </a:lnTo>
                      <a:lnTo>
                        <a:pt x="601883" y="310308"/>
                      </a:lnTo>
                      <a:close/>
                      <a:moveTo>
                        <a:pt x="601883" y="413744"/>
                      </a:moveTo>
                      <a:lnTo>
                        <a:pt x="401255" y="413744"/>
                      </a:lnTo>
                      <a:lnTo>
                        <a:pt x="401255" y="379265"/>
                      </a:lnTo>
                      <a:lnTo>
                        <a:pt x="601883" y="379265"/>
                      </a:lnTo>
                      <a:lnTo>
                        <a:pt x="601883" y="413744"/>
                      </a:lnTo>
                      <a:close/>
                      <a:moveTo>
                        <a:pt x="334379" y="413744"/>
                      </a:moveTo>
                      <a:lnTo>
                        <a:pt x="66876" y="413744"/>
                      </a:lnTo>
                      <a:lnTo>
                        <a:pt x="66876" y="344786"/>
                      </a:lnTo>
                      <a:cubicBezTo>
                        <a:pt x="66876" y="334443"/>
                        <a:pt x="71892" y="324099"/>
                        <a:pt x="80251" y="317203"/>
                      </a:cubicBezTo>
                      <a:cubicBezTo>
                        <a:pt x="98642" y="303412"/>
                        <a:pt x="122048" y="291344"/>
                        <a:pt x="145455" y="284449"/>
                      </a:cubicBezTo>
                      <a:cubicBezTo>
                        <a:pt x="163846" y="279277"/>
                        <a:pt x="182237" y="275829"/>
                        <a:pt x="200628" y="275829"/>
                      </a:cubicBezTo>
                      <a:cubicBezTo>
                        <a:pt x="220690" y="275829"/>
                        <a:pt x="239081" y="279277"/>
                        <a:pt x="255800" y="284449"/>
                      </a:cubicBezTo>
                      <a:cubicBezTo>
                        <a:pt x="279207" y="291344"/>
                        <a:pt x="302613" y="301688"/>
                        <a:pt x="321004" y="317203"/>
                      </a:cubicBezTo>
                      <a:cubicBezTo>
                        <a:pt x="329364" y="324099"/>
                        <a:pt x="334379" y="334443"/>
                        <a:pt x="334379" y="344786"/>
                      </a:cubicBezTo>
                      <a:lnTo>
                        <a:pt x="334379" y="413744"/>
                      </a:lnTo>
                      <a:close/>
                      <a:moveTo>
                        <a:pt x="200628" y="120675"/>
                      </a:moveTo>
                      <a:cubicBezTo>
                        <a:pt x="237409" y="120675"/>
                        <a:pt x="267503" y="151706"/>
                        <a:pt x="267503" y="189632"/>
                      </a:cubicBezTo>
                      <a:cubicBezTo>
                        <a:pt x="267503" y="227559"/>
                        <a:pt x="237409" y="258590"/>
                        <a:pt x="200628" y="258590"/>
                      </a:cubicBezTo>
                      <a:cubicBezTo>
                        <a:pt x="163846" y="258590"/>
                        <a:pt x="133752" y="227559"/>
                        <a:pt x="133752" y="189632"/>
                      </a:cubicBezTo>
                      <a:cubicBezTo>
                        <a:pt x="133752" y="151706"/>
                        <a:pt x="163846" y="120675"/>
                        <a:pt x="200628" y="120675"/>
                      </a:cubicBezTo>
                      <a:close/>
                      <a:moveTo>
                        <a:pt x="635320" y="0"/>
                      </a:moveTo>
                      <a:lnTo>
                        <a:pt x="417974" y="0"/>
                      </a:lnTo>
                      <a:cubicBezTo>
                        <a:pt x="417974" y="37926"/>
                        <a:pt x="387880" y="68957"/>
                        <a:pt x="351098" y="68957"/>
                      </a:cubicBezTo>
                      <a:lnTo>
                        <a:pt x="317660" y="68957"/>
                      </a:lnTo>
                      <a:cubicBezTo>
                        <a:pt x="280879" y="68957"/>
                        <a:pt x="250784" y="37926"/>
                        <a:pt x="250784" y="0"/>
                      </a:cubicBezTo>
                      <a:lnTo>
                        <a:pt x="33438" y="0"/>
                      </a:lnTo>
                      <a:cubicBezTo>
                        <a:pt x="15047" y="0"/>
                        <a:pt x="0" y="15515"/>
                        <a:pt x="0" y="34479"/>
                      </a:cubicBezTo>
                      <a:lnTo>
                        <a:pt x="0" y="448222"/>
                      </a:lnTo>
                      <a:cubicBezTo>
                        <a:pt x="0" y="467185"/>
                        <a:pt x="15047" y="482701"/>
                        <a:pt x="33438" y="482701"/>
                      </a:cubicBezTo>
                      <a:lnTo>
                        <a:pt x="635320" y="482701"/>
                      </a:lnTo>
                      <a:cubicBezTo>
                        <a:pt x="653711" y="482701"/>
                        <a:pt x="668758" y="467185"/>
                        <a:pt x="668758" y="448222"/>
                      </a:cubicBezTo>
                      <a:lnTo>
                        <a:pt x="668758" y="34479"/>
                      </a:lnTo>
                      <a:cubicBezTo>
                        <a:pt x="668758" y="15515"/>
                        <a:pt x="653711" y="0"/>
                        <a:pt x="635320" y="0"/>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grpSp>
      <p:sp>
        <p:nvSpPr>
          <p:cNvPr id="120" name="TextBox 119">
            <a:extLst>
              <a:ext uri="{FF2B5EF4-FFF2-40B4-BE49-F238E27FC236}">
                <a16:creationId xmlns:a16="http://schemas.microsoft.com/office/drawing/2014/main" id="{6D402E84-1936-41DB-87D2-2D1116AA0351}"/>
              </a:ext>
            </a:extLst>
          </p:cNvPr>
          <p:cNvSpPr txBox="1"/>
          <p:nvPr/>
        </p:nvSpPr>
        <p:spPr>
          <a:xfrm>
            <a:off x="9369431" y="3506848"/>
            <a:ext cx="255307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Maintain Student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Regularly update  student profile and pertinent data</a:t>
            </a:r>
            <a:endParaRPr kumimoji="0" lang="en-US" altLang="en-US" sz="1200" b="0" i="0" u="none" strike="noStrike" kern="1200" cap="none" spc="0" normalizeH="0" baseline="0" noProof="0" dirty="0">
              <a:ln>
                <a:noFill/>
              </a:ln>
              <a:solidFill>
                <a:srgbClr val="013467"/>
              </a:solidFill>
              <a:effectLst/>
              <a:uLnTx/>
              <a:uFillTx/>
              <a:latin typeface="Tahoma"/>
              <a:ea typeface="+mn-ea"/>
              <a:cs typeface="+mn-cs"/>
            </a:endParaRPr>
          </a:p>
        </p:txBody>
      </p:sp>
      <p:grpSp>
        <p:nvGrpSpPr>
          <p:cNvPr id="44" name="Group 43">
            <a:extLst>
              <a:ext uri="{FF2B5EF4-FFF2-40B4-BE49-F238E27FC236}">
                <a16:creationId xmlns:a16="http://schemas.microsoft.com/office/drawing/2014/main" id="{D1644650-F150-4764-21D0-99E5629047AC}"/>
              </a:ext>
            </a:extLst>
          </p:cNvPr>
          <p:cNvGrpSpPr>
            <a:grpSpLocks noChangeAspect="1"/>
          </p:cNvGrpSpPr>
          <p:nvPr/>
        </p:nvGrpSpPr>
        <p:grpSpPr>
          <a:xfrm>
            <a:off x="8602726" y="3529751"/>
            <a:ext cx="685800" cy="685800"/>
            <a:chOff x="9955301" y="3499319"/>
            <a:chExt cx="1097280" cy="1097280"/>
          </a:xfrm>
        </p:grpSpPr>
        <p:grpSp>
          <p:nvGrpSpPr>
            <p:cNvPr id="43" name="Group 42">
              <a:extLst>
                <a:ext uri="{FF2B5EF4-FFF2-40B4-BE49-F238E27FC236}">
                  <a16:creationId xmlns:a16="http://schemas.microsoft.com/office/drawing/2014/main" id="{E10B95AD-1306-4752-B9BC-15997CC51BD7}"/>
                </a:ext>
              </a:extLst>
            </p:cNvPr>
            <p:cNvGrpSpPr/>
            <p:nvPr/>
          </p:nvGrpSpPr>
          <p:grpSpPr>
            <a:xfrm>
              <a:off x="9955301" y="3499319"/>
              <a:ext cx="1097280" cy="1097280"/>
              <a:chOff x="10339378" y="3281559"/>
              <a:chExt cx="1097280" cy="1097280"/>
            </a:xfrm>
          </p:grpSpPr>
          <p:sp>
            <p:nvSpPr>
              <p:cNvPr id="82" name="Oval 81">
                <a:extLst>
                  <a:ext uri="{FF2B5EF4-FFF2-40B4-BE49-F238E27FC236}">
                    <a16:creationId xmlns:a16="http://schemas.microsoft.com/office/drawing/2014/main" id="{4B89850F-1AB4-46DF-B18C-B34C6D1CD6BC}"/>
                  </a:ext>
                </a:extLst>
              </p:cNvPr>
              <p:cNvSpPr/>
              <p:nvPr/>
            </p:nvSpPr>
            <p:spPr bwMode="auto">
              <a:xfrm>
                <a:off x="10339378" y="3281559"/>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1" name="Freeform: Shape 100">
                <a:extLst>
                  <a:ext uri="{FF2B5EF4-FFF2-40B4-BE49-F238E27FC236}">
                    <a16:creationId xmlns:a16="http://schemas.microsoft.com/office/drawing/2014/main" id="{09331EDD-94B3-4FC8-8B23-24443D541873}"/>
                  </a:ext>
                </a:extLst>
              </p:cNvPr>
              <p:cNvSpPr/>
              <p:nvPr/>
            </p:nvSpPr>
            <p:spPr>
              <a:xfrm>
                <a:off x="11067623" y="3587347"/>
                <a:ext cx="291889" cy="414706"/>
              </a:xfrm>
              <a:custGeom>
                <a:avLst/>
                <a:gdLst>
                  <a:gd name="connsiteX0" fmla="*/ 292894 w 542925"/>
                  <a:gd name="connsiteY0" fmla="*/ 556736 h 704850"/>
                  <a:gd name="connsiteX1" fmla="*/ 292894 w 542925"/>
                  <a:gd name="connsiteY1" fmla="*/ 607219 h 704850"/>
                  <a:gd name="connsiteX2" fmla="*/ 254794 w 542925"/>
                  <a:gd name="connsiteY2" fmla="*/ 607219 h 704850"/>
                  <a:gd name="connsiteX3" fmla="*/ 254794 w 542925"/>
                  <a:gd name="connsiteY3" fmla="*/ 556736 h 704850"/>
                  <a:gd name="connsiteX4" fmla="*/ 216694 w 542925"/>
                  <a:gd name="connsiteY4" fmla="*/ 502444 h 704850"/>
                  <a:gd name="connsiteX5" fmla="*/ 273844 w 542925"/>
                  <a:gd name="connsiteY5" fmla="*/ 445294 h 704850"/>
                  <a:gd name="connsiteX6" fmla="*/ 330994 w 542925"/>
                  <a:gd name="connsiteY6" fmla="*/ 502444 h 704850"/>
                  <a:gd name="connsiteX7" fmla="*/ 292894 w 542925"/>
                  <a:gd name="connsiteY7" fmla="*/ 556736 h 704850"/>
                  <a:gd name="connsiteX8" fmla="*/ 130969 w 542925"/>
                  <a:gd name="connsiteY8" fmla="*/ 207169 h 704850"/>
                  <a:gd name="connsiteX9" fmla="*/ 273844 w 542925"/>
                  <a:gd name="connsiteY9" fmla="*/ 64294 h 704850"/>
                  <a:gd name="connsiteX10" fmla="*/ 416719 w 542925"/>
                  <a:gd name="connsiteY10" fmla="*/ 207169 h 704850"/>
                  <a:gd name="connsiteX11" fmla="*/ 416719 w 542925"/>
                  <a:gd name="connsiteY11" fmla="*/ 312896 h 704850"/>
                  <a:gd name="connsiteX12" fmla="*/ 273844 w 542925"/>
                  <a:gd name="connsiteY12" fmla="*/ 302419 h 704850"/>
                  <a:gd name="connsiteX13" fmla="*/ 130969 w 542925"/>
                  <a:gd name="connsiteY13" fmla="*/ 312896 h 704850"/>
                  <a:gd name="connsiteX14" fmla="*/ 130969 w 542925"/>
                  <a:gd name="connsiteY14" fmla="*/ 207169 h 704850"/>
                  <a:gd name="connsiteX15" fmla="*/ 473869 w 542925"/>
                  <a:gd name="connsiteY15" fmla="*/ 316706 h 704850"/>
                  <a:gd name="connsiteX16" fmla="*/ 473869 w 542925"/>
                  <a:gd name="connsiteY16" fmla="*/ 207169 h 704850"/>
                  <a:gd name="connsiteX17" fmla="*/ 273844 w 542925"/>
                  <a:gd name="connsiteY17" fmla="*/ 7144 h 704850"/>
                  <a:gd name="connsiteX18" fmla="*/ 73819 w 542925"/>
                  <a:gd name="connsiteY18" fmla="*/ 207169 h 704850"/>
                  <a:gd name="connsiteX19" fmla="*/ 73819 w 542925"/>
                  <a:gd name="connsiteY19" fmla="*/ 316706 h 704850"/>
                  <a:gd name="connsiteX20" fmla="*/ 7144 w 542925"/>
                  <a:gd name="connsiteY20" fmla="*/ 321469 h 704850"/>
                  <a:gd name="connsiteX21" fmla="*/ 7144 w 542925"/>
                  <a:gd name="connsiteY21" fmla="*/ 683419 h 704850"/>
                  <a:gd name="connsiteX22" fmla="*/ 273844 w 542925"/>
                  <a:gd name="connsiteY22" fmla="*/ 702469 h 704850"/>
                  <a:gd name="connsiteX23" fmla="*/ 540544 w 542925"/>
                  <a:gd name="connsiteY23" fmla="*/ 683419 h 704850"/>
                  <a:gd name="connsiteX24" fmla="*/ 540544 w 542925"/>
                  <a:gd name="connsiteY24" fmla="*/ 321469 h 704850"/>
                  <a:gd name="connsiteX25" fmla="*/ 473869 w 542925"/>
                  <a:gd name="connsiteY25" fmla="*/ 316706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2925" h="704850">
                    <a:moveTo>
                      <a:pt x="292894" y="556736"/>
                    </a:moveTo>
                    <a:lnTo>
                      <a:pt x="292894" y="607219"/>
                    </a:lnTo>
                    <a:lnTo>
                      <a:pt x="254794" y="607219"/>
                    </a:lnTo>
                    <a:lnTo>
                      <a:pt x="254794" y="556736"/>
                    </a:lnTo>
                    <a:cubicBezTo>
                      <a:pt x="232886" y="549116"/>
                      <a:pt x="216694" y="528161"/>
                      <a:pt x="216694" y="502444"/>
                    </a:cubicBezTo>
                    <a:cubicBezTo>
                      <a:pt x="216694" y="471011"/>
                      <a:pt x="242411" y="445294"/>
                      <a:pt x="273844" y="445294"/>
                    </a:cubicBezTo>
                    <a:cubicBezTo>
                      <a:pt x="305276" y="445294"/>
                      <a:pt x="330994" y="471011"/>
                      <a:pt x="330994" y="502444"/>
                    </a:cubicBezTo>
                    <a:cubicBezTo>
                      <a:pt x="330994" y="527209"/>
                      <a:pt x="314801" y="548164"/>
                      <a:pt x="292894" y="556736"/>
                    </a:cubicBezTo>
                    <a:close/>
                    <a:moveTo>
                      <a:pt x="130969" y="207169"/>
                    </a:moveTo>
                    <a:cubicBezTo>
                      <a:pt x="130969" y="128111"/>
                      <a:pt x="194786" y="64294"/>
                      <a:pt x="273844" y="64294"/>
                    </a:cubicBezTo>
                    <a:cubicBezTo>
                      <a:pt x="352901" y="64294"/>
                      <a:pt x="416719" y="128111"/>
                      <a:pt x="416719" y="207169"/>
                    </a:cubicBezTo>
                    <a:lnTo>
                      <a:pt x="416719" y="312896"/>
                    </a:lnTo>
                    <a:lnTo>
                      <a:pt x="273844" y="302419"/>
                    </a:lnTo>
                    <a:lnTo>
                      <a:pt x="130969" y="312896"/>
                    </a:lnTo>
                    <a:lnTo>
                      <a:pt x="130969" y="207169"/>
                    </a:lnTo>
                    <a:close/>
                    <a:moveTo>
                      <a:pt x="473869" y="316706"/>
                    </a:moveTo>
                    <a:lnTo>
                      <a:pt x="473869" y="207169"/>
                    </a:lnTo>
                    <a:cubicBezTo>
                      <a:pt x="473869" y="96679"/>
                      <a:pt x="384334" y="7144"/>
                      <a:pt x="273844" y="7144"/>
                    </a:cubicBezTo>
                    <a:cubicBezTo>
                      <a:pt x="163354" y="7144"/>
                      <a:pt x="73819" y="96679"/>
                      <a:pt x="73819" y="207169"/>
                    </a:cubicBezTo>
                    <a:lnTo>
                      <a:pt x="73819" y="316706"/>
                    </a:lnTo>
                    <a:lnTo>
                      <a:pt x="7144" y="321469"/>
                    </a:lnTo>
                    <a:lnTo>
                      <a:pt x="7144" y="683419"/>
                    </a:lnTo>
                    <a:lnTo>
                      <a:pt x="273844" y="702469"/>
                    </a:lnTo>
                    <a:lnTo>
                      <a:pt x="540544" y="683419"/>
                    </a:lnTo>
                    <a:lnTo>
                      <a:pt x="540544" y="321469"/>
                    </a:lnTo>
                    <a:lnTo>
                      <a:pt x="473869" y="316706"/>
                    </a:lnTo>
                    <a:close/>
                  </a:path>
                </a:pathLst>
              </a:custGeom>
              <a:solidFill>
                <a:srgbClr val="2A3132"/>
              </a:solidFill>
              <a:ln w="19050" cap="flat">
                <a:solidFill>
                  <a:schemeClr val="lt1"/>
                </a:solid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46" name="Group 45">
              <a:extLst>
                <a:ext uri="{FF2B5EF4-FFF2-40B4-BE49-F238E27FC236}">
                  <a16:creationId xmlns:a16="http://schemas.microsoft.com/office/drawing/2014/main" id="{8E9E66B8-A463-40E5-87CA-1E8AEB40D061}"/>
                </a:ext>
              </a:extLst>
            </p:cNvPr>
            <p:cNvGrpSpPr/>
            <p:nvPr/>
          </p:nvGrpSpPr>
          <p:grpSpPr>
            <a:xfrm>
              <a:off x="10169561" y="3722814"/>
              <a:ext cx="668758" cy="586136"/>
              <a:chOff x="10553638" y="3505054"/>
              <a:chExt cx="668758" cy="586136"/>
            </a:xfrm>
          </p:grpSpPr>
          <p:sp>
            <p:nvSpPr>
              <p:cNvPr id="20" name="Freeform: Shape 19">
                <a:extLst>
                  <a:ext uri="{FF2B5EF4-FFF2-40B4-BE49-F238E27FC236}">
                    <a16:creationId xmlns:a16="http://schemas.microsoft.com/office/drawing/2014/main" id="{0B204CF1-73FD-4AFE-BF11-AE4A6793062D}"/>
                  </a:ext>
                </a:extLst>
              </p:cNvPr>
              <p:cNvSpPr/>
              <p:nvPr/>
            </p:nvSpPr>
            <p:spPr>
              <a:xfrm>
                <a:off x="10837861" y="3505054"/>
                <a:ext cx="100313" cy="137914"/>
              </a:xfrm>
              <a:custGeom>
                <a:avLst/>
                <a:gdLst>
                  <a:gd name="connsiteX0" fmla="*/ 66876 w 100313"/>
                  <a:gd name="connsiteY0" fmla="*/ 137915 h 137914"/>
                  <a:gd name="connsiteX1" fmla="*/ 33438 w 100313"/>
                  <a:gd name="connsiteY1" fmla="*/ 137915 h 137914"/>
                  <a:gd name="connsiteX2" fmla="*/ 0 w 100313"/>
                  <a:gd name="connsiteY2" fmla="*/ 103436 h 137914"/>
                  <a:gd name="connsiteX3" fmla="*/ 0 w 100313"/>
                  <a:gd name="connsiteY3" fmla="*/ 34479 h 137914"/>
                  <a:gd name="connsiteX4" fmla="*/ 33438 w 100313"/>
                  <a:gd name="connsiteY4" fmla="*/ 0 h 137914"/>
                  <a:gd name="connsiteX5" fmla="*/ 66876 w 100313"/>
                  <a:gd name="connsiteY5" fmla="*/ 0 h 137914"/>
                  <a:gd name="connsiteX6" fmla="*/ 100314 w 100313"/>
                  <a:gd name="connsiteY6" fmla="*/ 34479 h 137914"/>
                  <a:gd name="connsiteX7" fmla="*/ 100314 w 100313"/>
                  <a:gd name="connsiteY7" fmla="*/ 103436 h 137914"/>
                  <a:gd name="connsiteX8" fmla="*/ 66876 w 100313"/>
                  <a:gd name="connsiteY8" fmla="*/ 137915 h 13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13" h="137914">
                    <a:moveTo>
                      <a:pt x="66876" y="137915"/>
                    </a:moveTo>
                    <a:lnTo>
                      <a:pt x="33438" y="137915"/>
                    </a:lnTo>
                    <a:cubicBezTo>
                      <a:pt x="15047" y="137915"/>
                      <a:pt x="0" y="122399"/>
                      <a:pt x="0" y="103436"/>
                    </a:cubicBezTo>
                    <a:lnTo>
                      <a:pt x="0" y="34479"/>
                    </a:lnTo>
                    <a:cubicBezTo>
                      <a:pt x="0" y="15515"/>
                      <a:pt x="15047" y="0"/>
                      <a:pt x="33438" y="0"/>
                    </a:cubicBezTo>
                    <a:lnTo>
                      <a:pt x="66876" y="0"/>
                    </a:lnTo>
                    <a:cubicBezTo>
                      <a:pt x="85267" y="0"/>
                      <a:pt x="100314" y="15515"/>
                      <a:pt x="100314" y="34479"/>
                    </a:cubicBezTo>
                    <a:lnTo>
                      <a:pt x="100314" y="103436"/>
                    </a:lnTo>
                    <a:cubicBezTo>
                      <a:pt x="100314" y="122399"/>
                      <a:pt x="85267" y="137915"/>
                      <a:pt x="66876" y="137915"/>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 name="Freeform: Shape 20">
                <a:extLst>
                  <a:ext uri="{FF2B5EF4-FFF2-40B4-BE49-F238E27FC236}">
                    <a16:creationId xmlns:a16="http://schemas.microsoft.com/office/drawing/2014/main" id="{1CBB2F52-D8FA-4743-B0C2-5128AF114E66}"/>
                  </a:ext>
                </a:extLst>
              </p:cNvPr>
              <p:cNvSpPr/>
              <p:nvPr/>
            </p:nvSpPr>
            <p:spPr>
              <a:xfrm>
                <a:off x="10553638" y="3608490"/>
                <a:ext cx="668758" cy="482700"/>
              </a:xfrm>
              <a:custGeom>
                <a:avLst/>
                <a:gdLst>
                  <a:gd name="connsiteX0" fmla="*/ 601883 w 668758"/>
                  <a:gd name="connsiteY0" fmla="*/ 206872 h 482700"/>
                  <a:gd name="connsiteX1" fmla="*/ 401255 w 668758"/>
                  <a:gd name="connsiteY1" fmla="*/ 206872 h 482700"/>
                  <a:gd name="connsiteX2" fmla="*/ 401255 w 668758"/>
                  <a:gd name="connsiteY2" fmla="*/ 172393 h 482700"/>
                  <a:gd name="connsiteX3" fmla="*/ 601883 w 668758"/>
                  <a:gd name="connsiteY3" fmla="*/ 172393 h 482700"/>
                  <a:gd name="connsiteX4" fmla="*/ 601883 w 668758"/>
                  <a:gd name="connsiteY4" fmla="*/ 206872 h 482700"/>
                  <a:gd name="connsiteX5" fmla="*/ 601883 w 668758"/>
                  <a:gd name="connsiteY5" fmla="*/ 310308 h 482700"/>
                  <a:gd name="connsiteX6" fmla="*/ 401255 w 668758"/>
                  <a:gd name="connsiteY6" fmla="*/ 310308 h 482700"/>
                  <a:gd name="connsiteX7" fmla="*/ 401255 w 668758"/>
                  <a:gd name="connsiteY7" fmla="*/ 275829 h 482700"/>
                  <a:gd name="connsiteX8" fmla="*/ 601883 w 668758"/>
                  <a:gd name="connsiteY8" fmla="*/ 275829 h 482700"/>
                  <a:gd name="connsiteX9" fmla="*/ 601883 w 668758"/>
                  <a:gd name="connsiteY9" fmla="*/ 310308 h 482700"/>
                  <a:gd name="connsiteX10" fmla="*/ 601883 w 668758"/>
                  <a:gd name="connsiteY10" fmla="*/ 413744 h 482700"/>
                  <a:gd name="connsiteX11" fmla="*/ 401255 w 668758"/>
                  <a:gd name="connsiteY11" fmla="*/ 413744 h 482700"/>
                  <a:gd name="connsiteX12" fmla="*/ 401255 w 668758"/>
                  <a:gd name="connsiteY12" fmla="*/ 379265 h 482700"/>
                  <a:gd name="connsiteX13" fmla="*/ 601883 w 668758"/>
                  <a:gd name="connsiteY13" fmla="*/ 379265 h 482700"/>
                  <a:gd name="connsiteX14" fmla="*/ 601883 w 668758"/>
                  <a:gd name="connsiteY14" fmla="*/ 413744 h 482700"/>
                  <a:gd name="connsiteX15" fmla="*/ 334379 w 668758"/>
                  <a:gd name="connsiteY15" fmla="*/ 413744 h 482700"/>
                  <a:gd name="connsiteX16" fmla="*/ 66876 w 668758"/>
                  <a:gd name="connsiteY16" fmla="*/ 413744 h 482700"/>
                  <a:gd name="connsiteX17" fmla="*/ 66876 w 668758"/>
                  <a:gd name="connsiteY17" fmla="*/ 344786 h 482700"/>
                  <a:gd name="connsiteX18" fmla="*/ 80251 w 668758"/>
                  <a:gd name="connsiteY18" fmla="*/ 317203 h 482700"/>
                  <a:gd name="connsiteX19" fmla="*/ 145455 w 668758"/>
                  <a:gd name="connsiteY19" fmla="*/ 284449 h 482700"/>
                  <a:gd name="connsiteX20" fmla="*/ 200628 w 668758"/>
                  <a:gd name="connsiteY20" fmla="*/ 275829 h 482700"/>
                  <a:gd name="connsiteX21" fmla="*/ 255800 w 668758"/>
                  <a:gd name="connsiteY21" fmla="*/ 284449 h 482700"/>
                  <a:gd name="connsiteX22" fmla="*/ 321004 w 668758"/>
                  <a:gd name="connsiteY22" fmla="*/ 317203 h 482700"/>
                  <a:gd name="connsiteX23" fmla="*/ 334379 w 668758"/>
                  <a:gd name="connsiteY23" fmla="*/ 344786 h 482700"/>
                  <a:gd name="connsiteX24" fmla="*/ 334379 w 668758"/>
                  <a:gd name="connsiteY24" fmla="*/ 413744 h 482700"/>
                  <a:gd name="connsiteX25" fmla="*/ 200628 w 668758"/>
                  <a:gd name="connsiteY25" fmla="*/ 120675 h 482700"/>
                  <a:gd name="connsiteX26" fmla="*/ 267503 w 668758"/>
                  <a:gd name="connsiteY26" fmla="*/ 189632 h 482700"/>
                  <a:gd name="connsiteX27" fmla="*/ 200628 w 668758"/>
                  <a:gd name="connsiteY27" fmla="*/ 258590 h 482700"/>
                  <a:gd name="connsiteX28" fmla="*/ 133752 w 668758"/>
                  <a:gd name="connsiteY28" fmla="*/ 189632 h 482700"/>
                  <a:gd name="connsiteX29" fmla="*/ 200628 w 668758"/>
                  <a:gd name="connsiteY29" fmla="*/ 120675 h 482700"/>
                  <a:gd name="connsiteX30" fmla="*/ 635320 w 668758"/>
                  <a:gd name="connsiteY30" fmla="*/ 0 h 482700"/>
                  <a:gd name="connsiteX31" fmla="*/ 417974 w 668758"/>
                  <a:gd name="connsiteY31" fmla="*/ 0 h 482700"/>
                  <a:gd name="connsiteX32" fmla="*/ 351098 w 668758"/>
                  <a:gd name="connsiteY32" fmla="*/ 68957 h 482700"/>
                  <a:gd name="connsiteX33" fmla="*/ 317660 w 668758"/>
                  <a:gd name="connsiteY33" fmla="*/ 68957 h 482700"/>
                  <a:gd name="connsiteX34" fmla="*/ 250784 w 668758"/>
                  <a:gd name="connsiteY34" fmla="*/ 0 h 482700"/>
                  <a:gd name="connsiteX35" fmla="*/ 33438 w 668758"/>
                  <a:gd name="connsiteY35" fmla="*/ 0 h 482700"/>
                  <a:gd name="connsiteX36" fmla="*/ 0 w 668758"/>
                  <a:gd name="connsiteY36" fmla="*/ 34479 h 482700"/>
                  <a:gd name="connsiteX37" fmla="*/ 0 w 668758"/>
                  <a:gd name="connsiteY37" fmla="*/ 448222 h 482700"/>
                  <a:gd name="connsiteX38" fmla="*/ 33438 w 668758"/>
                  <a:gd name="connsiteY38" fmla="*/ 482701 h 482700"/>
                  <a:gd name="connsiteX39" fmla="*/ 635320 w 668758"/>
                  <a:gd name="connsiteY39" fmla="*/ 482701 h 482700"/>
                  <a:gd name="connsiteX40" fmla="*/ 668758 w 668758"/>
                  <a:gd name="connsiteY40" fmla="*/ 448222 h 482700"/>
                  <a:gd name="connsiteX41" fmla="*/ 668758 w 668758"/>
                  <a:gd name="connsiteY41" fmla="*/ 34479 h 482700"/>
                  <a:gd name="connsiteX42" fmla="*/ 635320 w 668758"/>
                  <a:gd name="connsiteY42" fmla="*/ 0 h 4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8758" h="482700">
                    <a:moveTo>
                      <a:pt x="601883" y="206872"/>
                    </a:moveTo>
                    <a:lnTo>
                      <a:pt x="401255" y="206872"/>
                    </a:lnTo>
                    <a:lnTo>
                      <a:pt x="401255" y="172393"/>
                    </a:lnTo>
                    <a:lnTo>
                      <a:pt x="601883" y="172393"/>
                    </a:lnTo>
                    <a:lnTo>
                      <a:pt x="601883" y="206872"/>
                    </a:lnTo>
                    <a:close/>
                    <a:moveTo>
                      <a:pt x="601883" y="310308"/>
                    </a:moveTo>
                    <a:lnTo>
                      <a:pt x="401255" y="310308"/>
                    </a:lnTo>
                    <a:lnTo>
                      <a:pt x="401255" y="275829"/>
                    </a:lnTo>
                    <a:lnTo>
                      <a:pt x="601883" y="275829"/>
                    </a:lnTo>
                    <a:lnTo>
                      <a:pt x="601883" y="310308"/>
                    </a:lnTo>
                    <a:close/>
                    <a:moveTo>
                      <a:pt x="601883" y="413744"/>
                    </a:moveTo>
                    <a:lnTo>
                      <a:pt x="401255" y="413744"/>
                    </a:lnTo>
                    <a:lnTo>
                      <a:pt x="401255" y="379265"/>
                    </a:lnTo>
                    <a:lnTo>
                      <a:pt x="601883" y="379265"/>
                    </a:lnTo>
                    <a:lnTo>
                      <a:pt x="601883" y="413744"/>
                    </a:lnTo>
                    <a:close/>
                    <a:moveTo>
                      <a:pt x="334379" y="413744"/>
                    </a:moveTo>
                    <a:lnTo>
                      <a:pt x="66876" y="413744"/>
                    </a:lnTo>
                    <a:lnTo>
                      <a:pt x="66876" y="344786"/>
                    </a:lnTo>
                    <a:cubicBezTo>
                      <a:pt x="66876" y="334443"/>
                      <a:pt x="71892" y="324099"/>
                      <a:pt x="80251" y="317203"/>
                    </a:cubicBezTo>
                    <a:cubicBezTo>
                      <a:pt x="98642" y="303412"/>
                      <a:pt x="122048" y="291344"/>
                      <a:pt x="145455" y="284449"/>
                    </a:cubicBezTo>
                    <a:cubicBezTo>
                      <a:pt x="163846" y="279277"/>
                      <a:pt x="182237" y="275829"/>
                      <a:pt x="200628" y="275829"/>
                    </a:cubicBezTo>
                    <a:cubicBezTo>
                      <a:pt x="220690" y="275829"/>
                      <a:pt x="239081" y="279277"/>
                      <a:pt x="255800" y="284449"/>
                    </a:cubicBezTo>
                    <a:cubicBezTo>
                      <a:pt x="279207" y="291344"/>
                      <a:pt x="302613" y="301688"/>
                      <a:pt x="321004" y="317203"/>
                    </a:cubicBezTo>
                    <a:cubicBezTo>
                      <a:pt x="329364" y="324099"/>
                      <a:pt x="334379" y="334443"/>
                      <a:pt x="334379" y="344786"/>
                    </a:cubicBezTo>
                    <a:lnTo>
                      <a:pt x="334379" y="413744"/>
                    </a:lnTo>
                    <a:close/>
                    <a:moveTo>
                      <a:pt x="200628" y="120675"/>
                    </a:moveTo>
                    <a:cubicBezTo>
                      <a:pt x="237409" y="120675"/>
                      <a:pt x="267503" y="151706"/>
                      <a:pt x="267503" y="189632"/>
                    </a:cubicBezTo>
                    <a:cubicBezTo>
                      <a:pt x="267503" y="227559"/>
                      <a:pt x="237409" y="258590"/>
                      <a:pt x="200628" y="258590"/>
                    </a:cubicBezTo>
                    <a:cubicBezTo>
                      <a:pt x="163846" y="258590"/>
                      <a:pt x="133752" y="227559"/>
                      <a:pt x="133752" y="189632"/>
                    </a:cubicBezTo>
                    <a:cubicBezTo>
                      <a:pt x="133752" y="151706"/>
                      <a:pt x="163846" y="120675"/>
                      <a:pt x="200628" y="120675"/>
                    </a:cubicBezTo>
                    <a:close/>
                    <a:moveTo>
                      <a:pt x="635320" y="0"/>
                    </a:moveTo>
                    <a:lnTo>
                      <a:pt x="417974" y="0"/>
                    </a:lnTo>
                    <a:cubicBezTo>
                      <a:pt x="417974" y="37926"/>
                      <a:pt x="387880" y="68957"/>
                      <a:pt x="351098" y="68957"/>
                    </a:cubicBezTo>
                    <a:lnTo>
                      <a:pt x="317660" y="68957"/>
                    </a:lnTo>
                    <a:cubicBezTo>
                      <a:pt x="280879" y="68957"/>
                      <a:pt x="250784" y="37926"/>
                      <a:pt x="250784" y="0"/>
                    </a:cubicBezTo>
                    <a:lnTo>
                      <a:pt x="33438" y="0"/>
                    </a:lnTo>
                    <a:cubicBezTo>
                      <a:pt x="15047" y="0"/>
                      <a:pt x="0" y="15515"/>
                      <a:pt x="0" y="34479"/>
                    </a:cubicBezTo>
                    <a:lnTo>
                      <a:pt x="0" y="448222"/>
                    </a:lnTo>
                    <a:cubicBezTo>
                      <a:pt x="0" y="467185"/>
                      <a:pt x="15047" y="482701"/>
                      <a:pt x="33438" y="482701"/>
                    </a:cubicBezTo>
                    <a:lnTo>
                      <a:pt x="635320" y="482701"/>
                    </a:lnTo>
                    <a:cubicBezTo>
                      <a:pt x="653711" y="482701"/>
                      <a:pt x="668758" y="467185"/>
                      <a:pt x="668758" y="448222"/>
                    </a:cubicBezTo>
                    <a:lnTo>
                      <a:pt x="668758" y="34479"/>
                    </a:lnTo>
                    <a:cubicBezTo>
                      <a:pt x="668758" y="15515"/>
                      <a:pt x="653711" y="0"/>
                      <a:pt x="635320" y="0"/>
                    </a:cubicBezTo>
                    <a:close/>
                  </a:path>
                </a:pathLst>
              </a:custGeom>
              <a:solidFill>
                <a:srgbClr val="375E97"/>
              </a:solidFill>
              <a:ln w="1666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grpSp>
        <p:nvGrpSpPr>
          <p:cNvPr id="45" name="Group 44">
            <a:extLst>
              <a:ext uri="{FF2B5EF4-FFF2-40B4-BE49-F238E27FC236}">
                <a16:creationId xmlns:a16="http://schemas.microsoft.com/office/drawing/2014/main" id="{B94C2178-94D2-CDC5-F8DF-C82651D36C91}"/>
              </a:ext>
            </a:extLst>
          </p:cNvPr>
          <p:cNvGrpSpPr/>
          <p:nvPr/>
        </p:nvGrpSpPr>
        <p:grpSpPr>
          <a:xfrm>
            <a:off x="7134134" y="735831"/>
            <a:ext cx="2976037" cy="1077218"/>
            <a:chOff x="1558284" y="5009426"/>
            <a:chExt cx="2976037" cy="1077218"/>
          </a:xfrm>
        </p:grpSpPr>
        <p:sp>
          <p:nvSpPr>
            <p:cNvPr id="117" name="TextBox 116">
              <a:extLst>
                <a:ext uri="{FF2B5EF4-FFF2-40B4-BE49-F238E27FC236}">
                  <a16:creationId xmlns:a16="http://schemas.microsoft.com/office/drawing/2014/main" id="{20C6D466-AEC1-43D7-8BC0-E60FD2047F53}"/>
                </a:ext>
              </a:extLst>
            </p:cNvPr>
            <p:cNvSpPr txBox="1"/>
            <p:nvPr/>
          </p:nvSpPr>
          <p:spPr>
            <a:xfrm>
              <a:off x="2337609" y="5009426"/>
              <a:ext cx="21967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a:ea typeface="+mn-ea"/>
                  <a:cs typeface="+mn-cs"/>
                </a:rPr>
                <a:t>Gain 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Match to existing SSIDs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13467"/>
                  </a:solidFill>
                  <a:effectLst/>
                  <a:uLnTx/>
                  <a:uFillTx/>
                  <a:latin typeface="Tahoma"/>
                  <a:ea typeface="+mn-ea"/>
                  <a:cs typeface="+mn-cs"/>
                </a:rPr>
                <a:t>Request new SSID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13467"/>
                </a:solidFill>
                <a:effectLst/>
                <a:uLnTx/>
                <a:uFillTx/>
                <a:latin typeface="Tahoma"/>
                <a:ea typeface="+mn-ea"/>
                <a:cs typeface="+mn-cs"/>
              </a:endParaRPr>
            </a:p>
          </p:txBody>
        </p:sp>
        <p:grpSp>
          <p:nvGrpSpPr>
            <p:cNvPr id="24" name="Group 23">
              <a:extLst>
                <a:ext uri="{FF2B5EF4-FFF2-40B4-BE49-F238E27FC236}">
                  <a16:creationId xmlns:a16="http://schemas.microsoft.com/office/drawing/2014/main" id="{CA411841-4B7D-D3E4-F991-9037884656DE}"/>
                </a:ext>
              </a:extLst>
            </p:cNvPr>
            <p:cNvGrpSpPr>
              <a:grpSpLocks noChangeAspect="1"/>
            </p:cNvGrpSpPr>
            <p:nvPr/>
          </p:nvGrpSpPr>
          <p:grpSpPr>
            <a:xfrm>
              <a:off x="1558284" y="5059741"/>
              <a:ext cx="685800" cy="685800"/>
              <a:chOff x="839012" y="3324988"/>
              <a:chExt cx="1097280" cy="1097280"/>
            </a:xfrm>
          </p:grpSpPr>
          <p:sp>
            <p:nvSpPr>
              <p:cNvPr id="60" name="Oval 59">
                <a:extLst>
                  <a:ext uri="{FF2B5EF4-FFF2-40B4-BE49-F238E27FC236}">
                    <a16:creationId xmlns:a16="http://schemas.microsoft.com/office/drawing/2014/main" id="{937F0791-D0BE-440E-8AD8-C1A2232A2CF0}"/>
                  </a:ext>
                </a:extLst>
              </p:cNvPr>
              <p:cNvSpPr/>
              <p:nvPr/>
            </p:nvSpPr>
            <p:spPr bwMode="auto">
              <a:xfrm>
                <a:off x="839012" y="3324988"/>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9" name="Graphic 68" descr="Lock with solid fill">
                <a:extLst>
                  <a:ext uri="{FF2B5EF4-FFF2-40B4-BE49-F238E27FC236}">
                    <a16:creationId xmlns:a16="http://schemas.microsoft.com/office/drawing/2014/main" id="{1EADEB5D-94E6-1EEA-5A25-1B873619A1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9357" y="3516098"/>
                <a:ext cx="685800" cy="685800"/>
              </a:xfrm>
              <a:prstGeom prst="rect">
                <a:avLst/>
              </a:prstGeom>
            </p:spPr>
          </p:pic>
        </p:grpSp>
      </p:grpSp>
      <p:sp>
        <p:nvSpPr>
          <p:cNvPr id="2" name="Footer Placeholder 12">
            <a:extLst>
              <a:ext uri="{FF2B5EF4-FFF2-40B4-BE49-F238E27FC236}">
                <a16:creationId xmlns:a16="http://schemas.microsoft.com/office/drawing/2014/main" id="{2F3D1FDC-DBAF-F0DD-2E48-4A54487CAF79}"/>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212653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C4BE-C186-369D-906C-70A47B32D4F4}"/>
              </a:ext>
            </a:extLst>
          </p:cNvPr>
          <p:cNvSpPr>
            <a:spLocks noGrp="1"/>
          </p:cNvSpPr>
          <p:nvPr>
            <p:ph type="title"/>
          </p:nvPr>
        </p:nvSpPr>
        <p:spPr/>
        <p:txBody>
          <a:bodyPr/>
          <a:lstStyle/>
          <a:p>
            <a:r>
              <a:rPr lang="en-US" dirty="0"/>
              <a:t>Reminders when selecting SSID Matches</a:t>
            </a:r>
          </a:p>
        </p:txBody>
      </p:sp>
      <p:sp>
        <p:nvSpPr>
          <p:cNvPr id="4" name="Slide Number Placeholder 3">
            <a:extLst>
              <a:ext uri="{FF2B5EF4-FFF2-40B4-BE49-F238E27FC236}">
                <a16:creationId xmlns:a16="http://schemas.microsoft.com/office/drawing/2014/main" id="{8CA2DC98-9C11-8E80-5086-A5CC54CB9BEE}"/>
              </a:ext>
            </a:extLst>
          </p:cNvPr>
          <p:cNvSpPr>
            <a:spLocks noGrp="1"/>
          </p:cNvSpPr>
          <p:nvPr>
            <p:ph type="sldNum" sz="quarter" idx="11"/>
          </p:nvPr>
        </p:nvSpPr>
        <p:spPr/>
        <p:txBody>
          <a:bodyPr/>
          <a:lstStyle/>
          <a:p>
            <a:fld id="{4B73C415-D670-4716-A5EC-CC4D52CA2BAC}" type="slidenum">
              <a:rPr lang="en-US" noProof="0" smtClean="0"/>
              <a:pPr/>
              <a:t>35</a:t>
            </a:fld>
            <a:endParaRPr lang="en-US" noProof="0"/>
          </a:p>
        </p:txBody>
      </p:sp>
      <p:sp>
        <p:nvSpPr>
          <p:cNvPr id="12" name="TextBox 11">
            <a:extLst>
              <a:ext uri="{FF2B5EF4-FFF2-40B4-BE49-F238E27FC236}">
                <a16:creationId xmlns:a16="http://schemas.microsoft.com/office/drawing/2014/main" id="{3A64FE41-2321-9822-9A44-6BEFCBC829D6}"/>
              </a:ext>
            </a:extLst>
          </p:cNvPr>
          <p:cNvSpPr txBox="1"/>
          <p:nvPr/>
        </p:nvSpPr>
        <p:spPr>
          <a:xfrm>
            <a:off x="5217383" y="2198307"/>
            <a:ext cx="6094674" cy="2585323"/>
          </a:xfrm>
          <a:prstGeom prst="rect">
            <a:avLst/>
          </a:prstGeom>
          <a:noFill/>
        </p:spPr>
        <p:txBody>
          <a:bodyPr wrap="square">
            <a:spAutoFit/>
          </a:bodyPr>
          <a:lstStyle/>
          <a:p>
            <a:r>
              <a:rPr lang="en-US" dirty="0"/>
              <a:t>Diligently review and scrutinize demographic data of possible SSID matches to avoid picking up the wrong SSID and hijacking the student record. </a:t>
            </a:r>
          </a:p>
          <a:p>
            <a:endParaRPr lang="en-US" dirty="0"/>
          </a:p>
          <a:p>
            <a:r>
              <a:rPr lang="en-US" dirty="0"/>
              <a:t>If the SSID Match tool show “No match” for students in higher grade levels or who transferred from a different district, you may do a manual student search in Online Maintenance. Doing so will minimize the possibility of creating new SSIDs and causing  MID anomalies.</a:t>
            </a:r>
          </a:p>
        </p:txBody>
      </p:sp>
      <p:pic>
        <p:nvPicPr>
          <p:cNvPr id="14" name="Picture 13" descr="A picture containing suit&#10;&#10;Description automatically generated">
            <a:extLst>
              <a:ext uri="{FF2B5EF4-FFF2-40B4-BE49-F238E27FC236}">
                <a16:creationId xmlns:a16="http://schemas.microsoft.com/office/drawing/2014/main" id="{E58FF373-0628-B4E5-47C2-8032321DC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44" y="1358030"/>
            <a:ext cx="4027336" cy="4027336"/>
          </a:xfrm>
          <a:prstGeom prst="rect">
            <a:avLst/>
          </a:prstGeom>
        </p:spPr>
      </p:pic>
      <p:sp>
        <p:nvSpPr>
          <p:cNvPr id="3" name="Footer Placeholder 12">
            <a:extLst>
              <a:ext uri="{FF2B5EF4-FFF2-40B4-BE49-F238E27FC236}">
                <a16:creationId xmlns:a16="http://schemas.microsoft.com/office/drawing/2014/main" id="{6B4DE7BC-B9B5-F04F-679F-AC71242DAAC4}"/>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868481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A115-7EA0-4DE0-99A1-34B6522DEBB1}"/>
              </a:ext>
            </a:extLst>
          </p:cNvPr>
          <p:cNvSpPr>
            <a:spLocks noGrp="1"/>
          </p:cNvSpPr>
          <p:nvPr>
            <p:ph type="title"/>
          </p:nvPr>
        </p:nvSpPr>
        <p:spPr>
          <a:xfrm>
            <a:off x="386223" y="313442"/>
            <a:ext cx="11340000" cy="432000"/>
          </a:xfrm>
        </p:spPr>
        <p:txBody>
          <a:bodyPr/>
          <a:lstStyle/>
          <a:p>
            <a:r>
              <a:rPr lang="en-US" dirty="0"/>
              <a:t>SSID Request Extract for SIS</a:t>
            </a:r>
          </a:p>
        </p:txBody>
      </p:sp>
      <p:sp>
        <p:nvSpPr>
          <p:cNvPr id="3" name="Content Placeholder 2">
            <a:extLst>
              <a:ext uri="{FF2B5EF4-FFF2-40B4-BE49-F238E27FC236}">
                <a16:creationId xmlns:a16="http://schemas.microsoft.com/office/drawing/2014/main" id="{3CF6181F-0710-4EDC-A01D-B85E9B2C1B36}"/>
              </a:ext>
            </a:extLst>
          </p:cNvPr>
          <p:cNvSpPr>
            <a:spLocks noGrp="1"/>
          </p:cNvSpPr>
          <p:nvPr>
            <p:ph idx="1"/>
          </p:nvPr>
        </p:nvSpPr>
        <p:spPr>
          <a:xfrm>
            <a:off x="432000" y="904516"/>
            <a:ext cx="11340000" cy="402938"/>
          </a:xfrm>
        </p:spPr>
        <p:txBody>
          <a:bodyPr/>
          <a:lstStyle/>
          <a:p>
            <a:pPr marL="0" indent="0">
              <a:buNone/>
            </a:pPr>
            <a:r>
              <a:rPr lang="en-US" sz="2000" dirty="0"/>
              <a:t>Use extracts to import new SSIDs to your SIS</a:t>
            </a:r>
          </a:p>
        </p:txBody>
      </p:sp>
      <p:sp>
        <p:nvSpPr>
          <p:cNvPr id="5" name="Slide Number Placeholder 4">
            <a:extLst>
              <a:ext uri="{FF2B5EF4-FFF2-40B4-BE49-F238E27FC236}">
                <a16:creationId xmlns:a16="http://schemas.microsoft.com/office/drawing/2014/main" id="{F9BE3F86-D419-4726-B268-FDC706BF13A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16" name="Picture 15">
            <a:extLst>
              <a:ext uri="{FF2B5EF4-FFF2-40B4-BE49-F238E27FC236}">
                <a16:creationId xmlns:a16="http://schemas.microsoft.com/office/drawing/2014/main" id="{22A4B5A3-6409-32AC-7DF1-1072FB3D393F}"/>
              </a:ext>
            </a:extLst>
          </p:cNvPr>
          <p:cNvPicPr>
            <a:picLocks noChangeAspect="1"/>
          </p:cNvPicPr>
          <p:nvPr/>
        </p:nvPicPr>
        <p:blipFill>
          <a:blip r:embed="rId3"/>
          <a:stretch>
            <a:fillRect/>
          </a:stretch>
        </p:blipFill>
        <p:spPr>
          <a:xfrm>
            <a:off x="7671058" y="1711290"/>
            <a:ext cx="4055165" cy="4108041"/>
          </a:xfrm>
          <a:prstGeom prst="rect">
            <a:avLst/>
          </a:prstGeom>
          <a:effectLst>
            <a:outerShdw blurRad="63500" algn="ctr" rotWithShape="0">
              <a:prstClr val="black">
                <a:alpha val="40000"/>
              </a:prstClr>
            </a:outerShdw>
          </a:effectLst>
        </p:spPr>
      </p:pic>
      <p:pic>
        <p:nvPicPr>
          <p:cNvPr id="18" name="Picture 17">
            <a:extLst>
              <a:ext uri="{FF2B5EF4-FFF2-40B4-BE49-F238E27FC236}">
                <a16:creationId xmlns:a16="http://schemas.microsoft.com/office/drawing/2014/main" id="{B08D409B-F933-B5DB-822E-FC2F136EFE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722" y="1852127"/>
            <a:ext cx="7022785" cy="3635533"/>
          </a:xfrm>
          <a:prstGeom prst="rect">
            <a:avLst/>
          </a:prstGeom>
          <a:effectLst>
            <a:outerShdw blurRad="63500" algn="ctr" rotWithShape="0">
              <a:prstClr val="black">
                <a:alpha val="40000"/>
              </a:prstClr>
            </a:outerShdw>
          </a:effectLst>
        </p:spPr>
      </p:pic>
      <p:sp>
        <p:nvSpPr>
          <p:cNvPr id="19" name="Rectangle: Rounded Corners 18">
            <a:extLst>
              <a:ext uri="{FF2B5EF4-FFF2-40B4-BE49-F238E27FC236}">
                <a16:creationId xmlns:a16="http://schemas.microsoft.com/office/drawing/2014/main" id="{5C0E5F20-3EAE-BDA1-0269-1B75A19C1B42}"/>
              </a:ext>
            </a:extLst>
          </p:cNvPr>
          <p:cNvSpPr/>
          <p:nvPr/>
        </p:nvSpPr>
        <p:spPr>
          <a:xfrm>
            <a:off x="2555452" y="3100170"/>
            <a:ext cx="752291" cy="42024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Rounded Corners 21">
            <a:extLst>
              <a:ext uri="{FF2B5EF4-FFF2-40B4-BE49-F238E27FC236}">
                <a16:creationId xmlns:a16="http://schemas.microsoft.com/office/drawing/2014/main" id="{BB4A4109-567C-6E31-A56B-245C2473CD36}"/>
              </a:ext>
            </a:extLst>
          </p:cNvPr>
          <p:cNvSpPr/>
          <p:nvPr/>
        </p:nvSpPr>
        <p:spPr>
          <a:xfrm>
            <a:off x="436867" y="4663584"/>
            <a:ext cx="6831036" cy="42024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3" name="Oval 22">
            <a:extLst>
              <a:ext uri="{FF2B5EF4-FFF2-40B4-BE49-F238E27FC236}">
                <a16:creationId xmlns:a16="http://schemas.microsoft.com/office/drawing/2014/main" id="{4EB4D772-CEE7-2606-AD23-5E52B60E4CFE}"/>
              </a:ext>
            </a:extLst>
          </p:cNvPr>
          <p:cNvSpPr>
            <a:spLocks noChangeAspect="1"/>
          </p:cNvSpPr>
          <p:nvPr/>
        </p:nvSpPr>
        <p:spPr>
          <a:xfrm>
            <a:off x="3168000" y="2963010"/>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1</a:t>
            </a:r>
          </a:p>
        </p:txBody>
      </p:sp>
      <p:sp>
        <p:nvSpPr>
          <p:cNvPr id="24" name="Oval 23">
            <a:extLst>
              <a:ext uri="{FF2B5EF4-FFF2-40B4-BE49-F238E27FC236}">
                <a16:creationId xmlns:a16="http://schemas.microsoft.com/office/drawing/2014/main" id="{848EAB1B-AD40-C658-FC01-369CB1087F60}"/>
              </a:ext>
            </a:extLst>
          </p:cNvPr>
          <p:cNvSpPr>
            <a:spLocks noChangeAspect="1"/>
          </p:cNvSpPr>
          <p:nvPr/>
        </p:nvSpPr>
        <p:spPr>
          <a:xfrm>
            <a:off x="2090689" y="4526424"/>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3</a:t>
            </a:r>
          </a:p>
        </p:txBody>
      </p:sp>
      <p:sp>
        <p:nvSpPr>
          <p:cNvPr id="25" name="Oval 24">
            <a:extLst>
              <a:ext uri="{FF2B5EF4-FFF2-40B4-BE49-F238E27FC236}">
                <a16:creationId xmlns:a16="http://schemas.microsoft.com/office/drawing/2014/main" id="{AD7ED08A-FD67-8F0B-671A-BE6E20A35FA3}"/>
              </a:ext>
            </a:extLst>
          </p:cNvPr>
          <p:cNvSpPr>
            <a:spLocks noChangeAspect="1"/>
          </p:cNvSpPr>
          <p:nvPr/>
        </p:nvSpPr>
        <p:spPr>
          <a:xfrm>
            <a:off x="9563558" y="1574130"/>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FCFC"/>
                </a:solidFill>
                <a:effectLst/>
                <a:uLnTx/>
                <a:uFillTx/>
                <a:latin typeface="Arial" panose="020B0604020202020204" pitchFamily="34" charset="0"/>
                <a:ea typeface="+mn-ea"/>
                <a:cs typeface="Arial" panose="020B0604020202020204" pitchFamily="34" charset="0"/>
              </a:rPr>
              <a:t>2</a:t>
            </a:r>
          </a:p>
        </p:txBody>
      </p:sp>
      <p:sp>
        <p:nvSpPr>
          <p:cNvPr id="4" name="Footer Placeholder 12">
            <a:extLst>
              <a:ext uri="{FF2B5EF4-FFF2-40B4-BE49-F238E27FC236}">
                <a16:creationId xmlns:a16="http://schemas.microsoft.com/office/drawing/2014/main" id="{63318091-80FB-768E-7F1F-8FDA27F0A292}"/>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433858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5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2B2889-B420-427D-98BB-CC1DDBA6AA52}"/>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kern="1200" dirty="0">
                <a:solidFill>
                  <a:srgbClr val="FFFFFF"/>
                </a:solidFill>
                <a:latin typeface="+mj-lt"/>
                <a:ea typeface="+mj-ea"/>
                <a:cs typeface="+mj-cs"/>
              </a:rPr>
              <a:t>Complete the Student Profile Submission</a:t>
            </a:r>
          </a:p>
        </p:txBody>
      </p:sp>
      <p:pic>
        <p:nvPicPr>
          <p:cNvPr id="6" name="Picture 5" descr="Screen shot of the File Upload screen.">
            <a:extLst>
              <a:ext uri="{FF2B5EF4-FFF2-40B4-BE49-F238E27FC236}">
                <a16:creationId xmlns:a16="http://schemas.microsoft.com/office/drawing/2014/main" id="{824A7144-44A2-4A67-B53A-C1B18D977F3E}"/>
              </a:ext>
            </a:extLst>
          </p:cNvPr>
          <p:cNvPicPr>
            <a:picLocks noChangeAspect="1"/>
          </p:cNvPicPr>
          <p:nvPr/>
        </p:nvPicPr>
        <p:blipFill>
          <a:blip r:embed="rId2"/>
          <a:stretch>
            <a:fillRect/>
          </a:stretch>
        </p:blipFill>
        <p:spPr>
          <a:xfrm>
            <a:off x="3607527" y="1703851"/>
            <a:ext cx="8440614" cy="2743199"/>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1C9B57BF-C613-455D-A2EF-EBC13423CE24}"/>
              </a:ext>
            </a:extLst>
          </p:cNvPr>
          <p:cNvSpPr>
            <a:spLocks noGrp="1"/>
          </p:cNvSpPr>
          <p:nvPr>
            <p:ph type="sldNum" sz="quarter" idx="11"/>
          </p:nvPr>
        </p:nvSpPr>
        <p:spPr>
          <a:xfrm>
            <a:off x="11764652" y="6356350"/>
            <a:ext cx="413221" cy="365125"/>
          </a:xfrm>
        </p:spPr>
        <p:txBody>
          <a:bodyPr vert="horz" lIns="91440" tIns="45720" rIns="91440" bIns="45720" rtlCol="0" anchor="ctr">
            <a:normAutofit/>
          </a:bodyPr>
          <a:lstStyle/>
          <a:p>
            <a:pPr algn="r">
              <a:spcAft>
                <a:spcPts val="600"/>
              </a:spcAft>
            </a:pPr>
            <a:fld id="{4B73C415-D670-4716-A5EC-CC4D52CA2BAC}" type="slidenum">
              <a:rPr lang="en-US" noProof="0">
                <a:solidFill>
                  <a:prstClr val="black">
                    <a:tint val="75000"/>
                  </a:prstClr>
                </a:solidFill>
              </a:rPr>
              <a:pPr algn="r">
                <a:spcAft>
                  <a:spcPts val="600"/>
                </a:spcAft>
              </a:pPr>
              <a:t>37</a:t>
            </a:fld>
            <a:endParaRPr lang="en-US" noProof="0">
              <a:solidFill>
                <a:prstClr val="black">
                  <a:tint val="75000"/>
                </a:prstClr>
              </a:solidFill>
            </a:endParaRPr>
          </a:p>
        </p:txBody>
      </p:sp>
      <p:sp>
        <p:nvSpPr>
          <p:cNvPr id="4" name="Footer Placeholder 12">
            <a:extLst>
              <a:ext uri="{FF2B5EF4-FFF2-40B4-BE49-F238E27FC236}">
                <a16:creationId xmlns:a16="http://schemas.microsoft.com/office/drawing/2014/main" id="{0D689452-AF99-1631-33CF-AC692F37A87D}"/>
              </a:ext>
            </a:extLst>
          </p:cNvPr>
          <p:cNvSpPr>
            <a:spLocks noGrp="1"/>
          </p:cNvSpPr>
          <p:nvPr>
            <p:ph type="ftr" sz="quarter" idx="10"/>
          </p:nvPr>
        </p:nvSpPr>
        <p:spPr>
          <a:xfrm>
            <a:off x="2066110" y="6356350"/>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2744515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udent Information Modal window screenshot showing general demographic fields">
            <a:extLst>
              <a:ext uri="{FF2B5EF4-FFF2-40B4-BE49-F238E27FC236}">
                <a16:creationId xmlns:a16="http://schemas.microsoft.com/office/drawing/2014/main" id="{C461D8A0-CEF4-6747-9F96-9EB500312F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747" y="1062802"/>
            <a:ext cx="6579397" cy="5003694"/>
          </a:xfrm>
          <a:prstGeom prst="rect">
            <a:avLst/>
          </a:prstGeom>
          <a:effectLst>
            <a:outerShdw blurRad="63500" sx="101000" sy="101000" algn="ctr" rotWithShape="0">
              <a:prstClr val="black">
                <a:alpha val="40000"/>
              </a:prstClr>
            </a:outerShdw>
          </a:effectLst>
        </p:spPr>
      </p:pic>
      <p:sp>
        <p:nvSpPr>
          <p:cNvPr id="2" name="Title 1"/>
          <p:cNvSpPr>
            <a:spLocks noGrp="1"/>
          </p:cNvSpPr>
          <p:nvPr>
            <p:ph type="title"/>
          </p:nvPr>
        </p:nvSpPr>
        <p:spPr>
          <a:xfrm>
            <a:off x="642000" y="331935"/>
            <a:ext cx="11340000" cy="432000"/>
          </a:xfrm>
        </p:spPr>
        <p:txBody>
          <a:bodyPr/>
          <a:lstStyle/>
          <a:p>
            <a:r>
              <a:rPr lang="en-US" b="1" dirty="0"/>
              <a:t>Student Information Details</a:t>
            </a: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2" name="Rectangle: Rounded Corners 14" descr="Highlight box around birth date field">
            <a:extLst>
              <a:ext uri="{FF2B5EF4-FFF2-40B4-BE49-F238E27FC236}">
                <a16:creationId xmlns:a16="http://schemas.microsoft.com/office/drawing/2014/main" id="{479F5255-924C-5344-96BE-EB20DF750B51}"/>
              </a:ext>
            </a:extLst>
          </p:cNvPr>
          <p:cNvSpPr>
            <a:spLocks noChangeAspect="1"/>
          </p:cNvSpPr>
          <p:nvPr/>
        </p:nvSpPr>
        <p:spPr bwMode="auto">
          <a:xfrm>
            <a:off x="4460297" y="1349115"/>
            <a:ext cx="6546847" cy="659568"/>
          </a:xfrm>
          <a:prstGeom prst="roundRect">
            <a:avLst>
              <a:gd name="adj" fmla="val 9030"/>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 name="Rectangle: Rounded Corners 14" descr="Highlight box around gender, birth country fields">
            <a:extLst>
              <a:ext uri="{FF2B5EF4-FFF2-40B4-BE49-F238E27FC236}">
                <a16:creationId xmlns:a16="http://schemas.microsoft.com/office/drawing/2014/main" id="{AEAFB55A-B9AD-DF4C-BB34-39C4341F1032}"/>
              </a:ext>
            </a:extLst>
          </p:cNvPr>
          <p:cNvSpPr>
            <a:spLocks noChangeAspect="1"/>
          </p:cNvSpPr>
          <p:nvPr/>
        </p:nvSpPr>
        <p:spPr bwMode="auto">
          <a:xfrm>
            <a:off x="4460297" y="4681469"/>
            <a:ext cx="3272163" cy="1496773"/>
          </a:xfrm>
          <a:prstGeom prst="roundRect">
            <a:avLst>
              <a:gd name="adj" fmla="val 9030"/>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7E86381C-C4EA-4CBA-8F54-748BAE49B8CB}"/>
              </a:ext>
            </a:extLst>
          </p:cNvPr>
          <p:cNvSpPr/>
          <p:nvPr/>
        </p:nvSpPr>
        <p:spPr>
          <a:xfrm>
            <a:off x="314794" y="1501253"/>
            <a:ext cx="3792510" cy="4153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FCFC"/>
                </a:solidFill>
                <a:effectLst/>
                <a:uLnTx/>
                <a:uFillTx/>
                <a:latin typeface="Tahoma"/>
                <a:ea typeface="+mn-ea"/>
                <a:cs typeface="+mn-cs"/>
              </a:rPr>
              <a:t>All fields with an asterisk are required. Foreign born students must have the Enrolled in US field populated.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CFCFC"/>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FCFC"/>
                </a:solidFill>
                <a:effectLst/>
                <a:uLnTx/>
                <a:uFillTx/>
                <a:latin typeface="Tahoma"/>
                <a:ea typeface="+mn-ea"/>
                <a:cs typeface="+mn-cs"/>
              </a:rPr>
              <a:t>Gender and Name changes must be done online. They cannot be changed in the same transaction</a:t>
            </a:r>
          </a:p>
        </p:txBody>
      </p:sp>
      <p:sp>
        <p:nvSpPr>
          <p:cNvPr id="4" name="Footer Placeholder 12">
            <a:extLst>
              <a:ext uri="{FF2B5EF4-FFF2-40B4-BE49-F238E27FC236}">
                <a16:creationId xmlns:a16="http://schemas.microsoft.com/office/drawing/2014/main" id="{93223770-9F04-82A7-B0BB-2C9A548F077E}"/>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2733602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19" y="377404"/>
            <a:ext cx="11340000" cy="432000"/>
          </a:xfrm>
        </p:spPr>
        <p:txBody>
          <a:bodyPr/>
          <a:lstStyle/>
          <a:p>
            <a:r>
              <a:rPr lang="en-US" b="1" dirty="0"/>
              <a:t>Student Information Details</a:t>
            </a: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6" name="TextBox 15">
            <a:extLst>
              <a:ext uri="{FF2B5EF4-FFF2-40B4-BE49-F238E27FC236}">
                <a16:creationId xmlns:a16="http://schemas.microsoft.com/office/drawing/2014/main" id="{6F873FAB-CDF2-4290-9AB6-A075D9B76DE4}"/>
              </a:ext>
            </a:extLst>
          </p:cNvPr>
          <p:cNvSpPr txBox="1"/>
          <p:nvPr/>
        </p:nvSpPr>
        <p:spPr>
          <a:xfrm>
            <a:off x="714749" y="2735489"/>
            <a:ext cx="3212674" cy="2246769"/>
          </a:xfrm>
          <a:prstGeom prst="rect">
            <a:avLst/>
          </a:prstGeom>
          <a:solidFill>
            <a:schemeClr val="accent2"/>
          </a:solid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FCFC"/>
                </a:solidFill>
                <a:effectLst/>
                <a:uLnTx/>
                <a:uFillTx/>
                <a:latin typeface="Tahoma"/>
                <a:ea typeface="+mn-ea"/>
                <a:cs typeface="+mn-cs"/>
              </a:rPr>
              <a:t>Required sections for all submissions for all student information records</a:t>
            </a:r>
          </a:p>
        </p:txBody>
      </p:sp>
      <p:grpSp>
        <p:nvGrpSpPr>
          <p:cNvPr id="3" name="Group 2" descr="Image of SINF modal.">
            <a:extLst>
              <a:ext uri="{FF2B5EF4-FFF2-40B4-BE49-F238E27FC236}">
                <a16:creationId xmlns:a16="http://schemas.microsoft.com/office/drawing/2014/main" id="{4125FF7F-C987-482B-B41D-8DD82239FCC9}"/>
              </a:ext>
            </a:extLst>
          </p:cNvPr>
          <p:cNvGrpSpPr/>
          <p:nvPr/>
        </p:nvGrpSpPr>
        <p:grpSpPr>
          <a:xfrm>
            <a:off x="3927423" y="1041846"/>
            <a:ext cx="7195279" cy="5323517"/>
            <a:chOff x="3927423" y="1041846"/>
            <a:chExt cx="7195279" cy="5323517"/>
          </a:xfrm>
        </p:grpSpPr>
        <p:pic>
          <p:nvPicPr>
            <p:cNvPr id="7" name="Picture 6" descr="Student Information Modal window screenshot showing Ethnicity and Race and Parent Guardian sections.">
              <a:extLst>
                <a:ext uri="{FF2B5EF4-FFF2-40B4-BE49-F238E27FC236}">
                  <a16:creationId xmlns:a16="http://schemas.microsoft.com/office/drawing/2014/main" id="{C75AC358-4069-1043-BE59-8F9B624AD2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4597" y="1041846"/>
              <a:ext cx="6068105" cy="5323517"/>
            </a:xfrm>
            <a:prstGeom prst="rect">
              <a:avLst/>
            </a:prstGeom>
            <a:effectLst>
              <a:outerShdw blurRad="63500" sx="101000" sy="101000" algn="ctr" rotWithShape="0">
                <a:prstClr val="black">
                  <a:alpha val="40000"/>
                </a:prstClr>
              </a:outerShdw>
            </a:effectLst>
          </p:spPr>
        </p:pic>
        <p:cxnSp>
          <p:nvCxnSpPr>
            <p:cNvPr id="247" name="Straight Connector 246">
              <a:extLst>
                <a:ext uri="{FF2B5EF4-FFF2-40B4-BE49-F238E27FC236}">
                  <a16:creationId xmlns:a16="http://schemas.microsoft.com/office/drawing/2014/main" id="{31AF986D-7A52-47B4-8AB2-A5F0DECD0A46}"/>
                </a:ext>
              </a:extLst>
            </p:cNvPr>
            <p:cNvCxnSpPr>
              <a:cxnSpLocks/>
              <a:endCxn id="16" idx="3"/>
            </p:cNvCxnSpPr>
            <p:nvPr/>
          </p:nvCxnSpPr>
          <p:spPr bwMode="auto">
            <a:xfrm flipH="1">
              <a:off x="3927423" y="2287219"/>
              <a:ext cx="1127174" cy="1275707"/>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63" name="Rectangle: Rounded Corners 14">
              <a:extLst>
                <a:ext uri="{FF2B5EF4-FFF2-40B4-BE49-F238E27FC236}">
                  <a16:creationId xmlns:a16="http://schemas.microsoft.com/office/drawing/2014/main" id="{AEAFB55A-B9AD-DF4C-BB34-39C4341F1032}"/>
                </a:ext>
              </a:extLst>
            </p:cNvPr>
            <p:cNvSpPr>
              <a:spLocks noChangeAspect="1"/>
            </p:cNvSpPr>
            <p:nvPr/>
          </p:nvSpPr>
          <p:spPr bwMode="auto">
            <a:xfrm>
              <a:off x="5054598" y="3982289"/>
              <a:ext cx="6068104" cy="2150632"/>
            </a:xfrm>
            <a:prstGeom prst="roundRect">
              <a:avLst>
                <a:gd name="adj" fmla="val 9030"/>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cxnSp>
          <p:nvCxnSpPr>
            <p:cNvPr id="66" name="Straight Connector 65">
              <a:extLst>
                <a:ext uri="{FF2B5EF4-FFF2-40B4-BE49-F238E27FC236}">
                  <a16:creationId xmlns:a16="http://schemas.microsoft.com/office/drawing/2014/main" id="{A670259E-A08C-CF49-9F42-40D24036ABEE}"/>
                </a:ext>
              </a:extLst>
            </p:cNvPr>
            <p:cNvCxnSpPr>
              <a:cxnSpLocks/>
              <a:endCxn id="16" idx="3"/>
            </p:cNvCxnSpPr>
            <p:nvPr/>
          </p:nvCxnSpPr>
          <p:spPr bwMode="auto">
            <a:xfrm flipH="1" flipV="1">
              <a:off x="3927423" y="3562926"/>
              <a:ext cx="1127174" cy="1438830"/>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22" name="Rectangle: Rounded Corners 14">
              <a:extLst>
                <a:ext uri="{FF2B5EF4-FFF2-40B4-BE49-F238E27FC236}">
                  <a16:creationId xmlns:a16="http://schemas.microsoft.com/office/drawing/2014/main" id="{E4C364B3-B271-454C-AB10-4EE9B92F7376}"/>
                </a:ext>
              </a:extLst>
            </p:cNvPr>
            <p:cNvSpPr>
              <a:spLocks noChangeAspect="1"/>
            </p:cNvSpPr>
            <p:nvPr/>
          </p:nvSpPr>
          <p:spPr bwMode="auto">
            <a:xfrm>
              <a:off x="5054598" y="1041846"/>
              <a:ext cx="6068103" cy="2708001"/>
            </a:xfrm>
            <a:prstGeom prst="roundRect">
              <a:avLst>
                <a:gd name="adj" fmla="val 9030"/>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4" name="Footer Placeholder 12">
            <a:extLst>
              <a:ext uri="{FF2B5EF4-FFF2-40B4-BE49-F238E27FC236}">
                <a16:creationId xmlns:a16="http://schemas.microsoft.com/office/drawing/2014/main" id="{071B322A-B6B5-587D-8AE4-AAFFB1D22E3F}"/>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97988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Objectives</a:t>
            </a:r>
          </a:p>
        </p:txBody>
      </p:sp>
      <p:pic>
        <p:nvPicPr>
          <p:cNvPr id="17" name="Picture Placeholder 16" descr="Picture of Fingers typing.">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660525" y="1631156"/>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660525" y="3866657"/>
            <a:ext cx="1980000" cy="360000"/>
          </a:xfrm>
        </p:spPr>
        <p:txBody>
          <a:bodyPr/>
          <a:lstStyle/>
          <a:p>
            <a:r>
              <a:rPr lang="en-US" b="1"/>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840138" y="4379459"/>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660525" y="4501057"/>
            <a:ext cx="1980000" cy="720000"/>
          </a:xfrm>
        </p:spPr>
        <p:txBody>
          <a:bodyPr/>
          <a:lstStyle/>
          <a:p>
            <a:r>
              <a:rPr lang="en-US" dirty="0"/>
              <a:t>the different file types expected to be reported for Fall 1</a:t>
            </a:r>
          </a:p>
          <a:p>
            <a:r>
              <a:rPr lang="en-US" b="1" dirty="0"/>
              <a:t>Manage &amp; Maintain Data</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4000575" y="1630363"/>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4000575" y="3866657"/>
            <a:ext cx="1980000" cy="360000"/>
          </a:xfrm>
        </p:spPr>
        <p:txBody>
          <a:bodyPr/>
          <a:lstStyle/>
          <a:p>
            <a:r>
              <a:rPr lang="en-US" b="1"/>
              <a:t>Determine</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4090575" y="4379459"/>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4000575" y="4501057"/>
            <a:ext cx="1980000" cy="720000"/>
          </a:xfrm>
        </p:spPr>
        <p:txBody>
          <a:bodyPr/>
          <a:lstStyle/>
          <a:p>
            <a:r>
              <a:rPr lang="en-US" dirty="0"/>
              <a:t>which SIS fields map to CALPADS file specifications</a:t>
            </a:r>
          </a:p>
          <a:p>
            <a:r>
              <a:rPr lang="en-US" b="1" dirty="0"/>
              <a:t>CALPADS Literacy</a:t>
            </a:r>
          </a:p>
          <a:p>
            <a:endParaRPr lang="en-US" dirty="0"/>
          </a:p>
        </p:txBody>
      </p:sp>
      <p:pic>
        <p:nvPicPr>
          <p:cNvPr id="43" name="Picture Placeholder 42" descr="Overhead view of keyboard.">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6341012" y="1631156"/>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340625" y="3866657"/>
            <a:ext cx="1980000" cy="360000"/>
          </a:xfrm>
        </p:spPr>
        <p:txBody>
          <a:bodyPr/>
          <a:lstStyle/>
          <a:p>
            <a:r>
              <a:rPr lang="en-US" b="1"/>
              <a:t>Perform</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430625" y="4379459"/>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340625" y="4501057"/>
            <a:ext cx="1980000" cy="720000"/>
          </a:xfrm>
        </p:spPr>
        <p:txBody>
          <a:bodyPr/>
          <a:lstStyle/>
          <a:p>
            <a:r>
              <a:rPr lang="en-US" dirty="0"/>
              <a:t>the submission process through online maintenance and batch upload</a:t>
            </a:r>
          </a:p>
          <a:p>
            <a:r>
              <a:rPr lang="en-US" b="1" dirty="0"/>
              <a:t>Manage &amp; Maintain Data</a:t>
            </a:r>
          </a:p>
        </p:txBody>
      </p:sp>
      <p:pic>
        <p:nvPicPr>
          <p:cNvPr id="71" name="Picture Placeholder 70" descr="Thumbs up mess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80675" y="1688070"/>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8680675" y="3866657"/>
            <a:ext cx="1980000" cy="360000"/>
          </a:xfrm>
        </p:spPr>
        <p:txBody>
          <a:bodyPr/>
          <a:lstStyle/>
          <a:p>
            <a:r>
              <a:rPr lang="en-US" b="1"/>
              <a:t>Resolve</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770675" y="4379459"/>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8680675" y="4501057"/>
            <a:ext cx="1980000" cy="720000"/>
          </a:xfrm>
        </p:spPr>
        <p:txBody>
          <a:bodyPr/>
          <a:lstStyle/>
          <a:p>
            <a:r>
              <a:rPr lang="en-US" dirty="0"/>
              <a:t>submission errors and reporting roadblocks through scenario discussions</a:t>
            </a:r>
          </a:p>
          <a:p>
            <a:r>
              <a:rPr lang="en-US" b="1" dirty="0"/>
              <a:t>Critical Thinking</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12">
            <a:extLst>
              <a:ext uri="{FF2B5EF4-FFF2-40B4-BE49-F238E27FC236}">
                <a16:creationId xmlns:a16="http://schemas.microsoft.com/office/drawing/2014/main" id="{A069452E-B5EC-EC61-23AE-922D0B32436E}"/>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337931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ddress modal">
            <a:extLst>
              <a:ext uri="{FF2B5EF4-FFF2-40B4-BE49-F238E27FC236}">
                <a16:creationId xmlns:a16="http://schemas.microsoft.com/office/drawing/2014/main" id="{8E1B0824-87CE-154C-AA2D-6DAC7ED409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4768" y="895010"/>
            <a:ext cx="5877310" cy="5222640"/>
          </a:xfrm>
          <a:prstGeom prst="rect">
            <a:avLst/>
          </a:prstGeom>
          <a:effectLst>
            <a:outerShdw blurRad="63500" sx="101000" sy="101000" algn="ctr" rotWithShape="0">
              <a:prstClr val="black">
                <a:alpha val="25000"/>
              </a:prstClr>
            </a:outerShdw>
          </a:effectLst>
        </p:spPr>
      </p:pic>
      <p:sp>
        <p:nvSpPr>
          <p:cNvPr id="2" name="Title 1"/>
          <p:cNvSpPr>
            <a:spLocks noGrp="1"/>
          </p:cNvSpPr>
          <p:nvPr>
            <p:ph type="title"/>
          </p:nvPr>
        </p:nvSpPr>
        <p:spPr>
          <a:xfrm>
            <a:off x="432000" y="390926"/>
            <a:ext cx="11340000" cy="432000"/>
          </a:xfrm>
        </p:spPr>
        <p:txBody>
          <a:bodyPr/>
          <a:lstStyle/>
          <a:p>
            <a:r>
              <a:rPr lang="en-US" b="1" dirty="0"/>
              <a:t>Student Address Details</a:t>
            </a:r>
          </a:p>
        </p:txBody>
      </p:sp>
      <p:sp>
        <p:nvSpPr>
          <p:cNvPr id="5" name="Slide Number Placeholder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C6DF3C-3DAC-4BBB-9B50-114C2E80B56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6" name="TextBox 15">
            <a:extLst>
              <a:ext uri="{FF2B5EF4-FFF2-40B4-BE49-F238E27FC236}">
                <a16:creationId xmlns:a16="http://schemas.microsoft.com/office/drawing/2014/main" id="{6F873FAB-CDF2-4290-9AB6-A075D9B76DE4}"/>
              </a:ext>
            </a:extLst>
          </p:cNvPr>
          <p:cNvSpPr txBox="1"/>
          <p:nvPr/>
        </p:nvSpPr>
        <p:spPr>
          <a:xfrm>
            <a:off x="484877" y="4006414"/>
            <a:ext cx="4254978" cy="1938992"/>
          </a:xfrm>
          <a:prstGeom prst="rect">
            <a:avLst/>
          </a:prstGeom>
          <a:solidFill>
            <a:srgbClr val="DDEEFF"/>
          </a:solid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Address are not validated for correctness. It is dependent on the LEA that the address conforms to US postal standards</a:t>
            </a:r>
          </a:p>
        </p:txBody>
      </p:sp>
      <p:pic>
        <p:nvPicPr>
          <p:cNvPr id="7" name="Picture 6" descr="Address Container">
            <a:extLst>
              <a:ext uri="{FF2B5EF4-FFF2-40B4-BE49-F238E27FC236}">
                <a16:creationId xmlns:a16="http://schemas.microsoft.com/office/drawing/2014/main" id="{A32A7213-3E31-C446-A1E4-8B166041C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77" y="1637735"/>
            <a:ext cx="4254978" cy="1698660"/>
          </a:xfrm>
          <a:prstGeom prst="rect">
            <a:avLst/>
          </a:prstGeom>
          <a:effectLst>
            <a:outerShdw blurRad="63500" sx="101000" sy="101000" algn="ctr" rotWithShape="0">
              <a:prstClr val="black">
                <a:alpha val="25000"/>
              </a:prstClr>
            </a:outerShdw>
          </a:effectLst>
        </p:spPr>
      </p:pic>
      <p:pic>
        <p:nvPicPr>
          <p:cNvPr id="19" name="Graphic 18" descr="Arrow: Slight curve">
            <a:extLst>
              <a:ext uri="{FF2B5EF4-FFF2-40B4-BE49-F238E27FC236}">
                <a16:creationId xmlns:a16="http://schemas.microsoft.com/office/drawing/2014/main" id="{46227CE4-5A7F-D845-B5D4-94E9BD73C9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662356" flipV="1">
            <a:off x="4002091" y="1022981"/>
            <a:ext cx="1913457" cy="1229508"/>
          </a:xfrm>
          <a:prstGeom prst="rect">
            <a:avLst/>
          </a:prstGeom>
          <a:effectLst>
            <a:outerShdw blurRad="50800" dist="38100" dir="2700000" algn="tl" rotWithShape="0">
              <a:prstClr val="black">
                <a:alpha val="40000"/>
              </a:prstClr>
            </a:outerShdw>
          </a:effectLst>
        </p:spPr>
      </p:pic>
      <p:sp>
        <p:nvSpPr>
          <p:cNvPr id="4" name="Footer Placeholder 12">
            <a:extLst>
              <a:ext uri="{FF2B5EF4-FFF2-40B4-BE49-F238E27FC236}">
                <a16:creationId xmlns:a16="http://schemas.microsoft.com/office/drawing/2014/main" id="{27FDA2F0-6FA4-35C1-EACC-7095CB5EE719}"/>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724200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1429-D931-47A4-A11A-16611ACAEB0F}"/>
              </a:ext>
            </a:extLst>
          </p:cNvPr>
          <p:cNvSpPr>
            <a:spLocks noGrp="1"/>
          </p:cNvSpPr>
          <p:nvPr>
            <p:ph type="title"/>
          </p:nvPr>
        </p:nvSpPr>
        <p:spPr>
          <a:xfrm>
            <a:off x="432000" y="289125"/>
            <a:ext cx="11340000" cy="432000"/>
          </a:xfrm>
        </p:spPr>
        <p:txBody>
          <a:bodyPr/>
          <a:lstStyle/>
          <a:p>
            <a:r>
              <a:rPr lang="en-US" dirty="0"/>
              <a:t>Online Maintenance Process</a:t>
            </a:r>
          </a:p>
        </p:txBody>
      </p:sp>
      <p:sp>
        <p:nvSpPr>
          <p:cNvPr id="4" name="Slide Number Placeholder 3">
            <a:extLst>
              <a:ext uri="{FF2B5EF4-FFF2-40B4-BE49-F238E27FC236}">
                <a16:creationId xmlns:a16="http://schemas.microsoft.com/office/drawing/2014/main" id="{F740D9DA-90F7-40E4-A4E0-B89C864845C5}"/>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grpSp>
        <p:nvGrpSpPr>
          <p:cNvPr id="13" name="Group 12" descr="Screen shot of the navigation path to the student detail screen.">
            <a:extLst>
              <a:ext uri="{FF2B5EF4-FFF2-40B4-BE49-F238E27FC236}">
                <a16:creationId xmlns:a16="http://schemas.microsoft.com/office/drawing/2014/main" id="{6E0FC521-2499-4028-8618-AFF254A1BF11}"/>
              </a:ext>
            </a:extLst>
          </p:cNvPr>
          <p:cNvGrpSpPr/>
          <p:nvPr/>
        </p:nvGrpSpPr>
        <p:grpSpPr>
          <a:xfrm>
            <a:off x="128452" y="847310"/>
            <a:ext cx="11970074" cy="5486400"/>
            <a:chOff x="128452" y="847310"/>
            <a:chExt cx="11970074" cy="5486400"/>
          </a:xfrm>
        </p:grpSpPr>
        <p:pic>
          <p:nvPicPr>
            <p:cNvPr id="7" name="Picture 6">
              <a:extLst>
                <a:ext uri="{FF2B5EF4-FFF2-40B4-BE49-F238E27FC236}">
                  <a16:creationId xmlns:a16="http://schemas.microsoft.com/office/drawing/2014/main" id="{08775513-DFC9-477E-B9E2-6E35587C1D33}"/>
                </a:ext>
              </a:extLst>
            </p:cNvPr>
            <p:cNvPicPr>
              <a:picLocks noChangeAspect="1"/>
            </p:cNvPicPr>
            <p:nvPr/>
          </p:nvPicPr>
          <p:blipFill>
            <a:blip r:embed="rId3"/>
            <a:stretch>
              <a:fillRect/>
            </a:stretch>
          </p:blipFill>
          <p:spPr>
            <a:xfrm>
              <a:off x="660334" y="847310"/>
              <a:ext cx="1696494" cy="5486400"/>
            </a:xfrm>
            <a:prstGeom prst="rect">
              <a:avLst/>
            </a:prstGeom>
            <a:ln>
              <a:noFill/>
            </a:ln>
            <a:effectLst>
              <a:outerShdw blurRad="190500" algn="tl" rotWithShape="0">
                <a:srgbClr val="000000">
                  <a:alpha val="20000"/>
                </a:srgbClr>
              </a:outerShdw>
            </a:effectLst>
          </p:spPr>
        </p:pic>
        <p:pic>
          <p:nvPicPr>
            <p:cNvPr id="8" name="Picture 7">
              <a:extLst>
                <a:ext uri="{FF2B5EF4-FFF2-40B4-BE49-F238E27FC236}">
                  <a16:creationId xmlns:a16="http://schemas.microsoft.com/office/drawing/2014/main" id="{2DF8163A-5FFB-4A89-98D3-ACFAB975B075}"/>
                </a:ext>
              </a:extLst>
            </p:cNvPr>
            <p:cNvPicPr>
              <a:picLocks noChangeAspect="1"/>
            </p:cNvPicPr>
            <p:nvPr/>
          </p:nvPicPr>
          <p:blipFill>
            <a:blip r:embed="rId4"/>
            <a:stretch>
              <a:fillRect/>
            </a:stretch>
          </p:blipFill>
          <p:spPr>
            <a:xfrm>
              <a:off x="2527164" y="847310"/>
              <a:ext cx="5707030" cy="1600200"/>
            </a:xfrm>
            <a:prstGeom prst="rect">
              <a:avLst/>
            </a:prstGeom>
            <a:ln>
              <a:noFill/>
            </a:ln>
            <a:effectLst>
              <a:outerShdw blurRad="190500" algn="tl" rotWithShape="0">
                <a:srgbClr val="000000">
                  <a:alpha val="20000"/>
                </a:srgbClr>
              </a:outerShdw>
            </a:effectLst>
          </p:spPr>
        </p:pic>
        <p:grpSp>
          <p:nvGrpSpPr>
            <p:cNvPr id="9" name="Group 8">
              <a:extLst>
                <a:ext uri="{FF2B5EF4-FFF2-40B4-BE49-F238E27FC236}">
                  <a16:creationId xmlns:a16="http://schemas.microsoft.com/office/drawing/2014/main" id="{2AC90E80-679D-401A-88F2-5877F7835781}"/>
                </a:ext>
              </a:extLst>
            </p:cNvPr>
            <p:cNvGrpSpPr/>
            <p:nvPr/>
          </p:nvGrpSpPr>
          <p:grpSpPr>
            <a:xfrm>
              <a:off x="194437" y="5172378"/>
              <a:ext cx="271536" cy="290151"/>
              <a:chOff x="9202881" y="1064084"/>
              <a:chExt cx="249887" cy="290151"/>
            </a:xfrm>
          </p:grpSpPr>
          <p:sp>
            <p:nvSpPr>
              <p:cNvPr id="10" name="Oval 9">
                <a:extLst>
                  <a:ext uri="{FF2B5EF4-FFF2-40B4-BE49-F238E27FC236}">
                    <a16:creationId xmlns:a16="http://schemas.microsoft.com/office/drawing/2014/main" id="{999A5602-1B6F-4A38-A12A-C09F6334F67E}"/>
                  </a:ext>
                </a:extLst>
              </p:cNvPr>
              <p:cNvSpPr/>
              <p:nvPr/>
            </p:nvSpPr>
            <p:spPr>
              <a:xfrm>
                <a:off x="9202881" y="1077237"/>
                <a:ext cx="247650" cy="276998"/>
              </a:xfrm>
              <a:prstGeom prst="ellipse">
                <a:avLst/>
              </a:prstGeom>
              <a:solidFill>
                <a:srgbClr val="30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6A7EFB-7A0E-4D54-A75A-0846CBBECEBE}"/>
                  </a:ext>
                </a:extLst>
              </p:cNvPr>
              <p:cNvSpPr txBox="1"/>
              <p:nvPr/>
            </p:nvSpPr>
            <p:spPr>
              <a:xfrm>
                <a:off x="9205118" y="1064084"/>
                <a:ext cx="247650" cy="276999"/>
              </a:xfrm>
              <a:prstGeom prst="rect">
                <a:avLst/>
              </a:prstGeom>
              <a:noFill/>
            </p:spPr>
            <p:txBody>
              <a:bodyPr wrap="square" rtlCol="0">
                <a:spAutoFit/>
              </a:bodyPr>
              <a:lstStyle/>
              <a:p>
                <a:pPr algn="ctr"/>
                <a:r>
                  <a:rPr lang="en-US" sz="1200" b="1" dirty="0">
                    <a:solidFill>
                      <a:schemeClr val="bg1"/>
                    </a:solidFill>
                  </a:rPr>
                  <a:t>1</a:t>
                </a:r>
              </a:p>
            </p:txBody>
          </p:sp>
        </p:grpSp>
        <p:cxnSp>
          <p:nvCxnSpPr>
            <p:cNvPr id="12" name="Straight Connector 11">
              <a:extLst>
                <a:ext uri="{FF2B5EF4-FFF2-40B4-BE49-F238E27FC236}">
                  <a16:creationId xmlns:a16="http://schemas.microsoft.com/office/drawing/2014/main" id="{B04E3F7A-9EA1-4AF4-9C6F-450812693573}"/>
                </a:ext>
              </a:extLst>
            </p:cNvPr>
            <p:cNvCxnSpPr>
              <a:cxnSpLocks/>
            </p:cNvCxnSpPr>
            <p:nvPr/>
          </p:nvCxnSpPr>
          <p:spPr>
            <a:xfrm flipV="1">
              <a:off x="458581" y="5322868"/>
              <a:ext cx="284369" cy="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9874219-D2A7-4314-A27A-1812AC022BF2}"/>
                </a:ext>
              </a:extLst>
            </p:cNvPr>
            <p:cNvGrpSpPr/>
            <p:nvPr/>
          </p:nvGrpSpPr>
          <p:grpSpPr>
            <a:xfrm>
              <a:off x="128452" y="1748294"/>
              <a:ext cx="271195" cy="290152"/>
              <a:chOff x="9200958" y="1064083"/>
              <a:chExt cx="249573" cy="290152"/>
            </a:xfrm>
          </p:grpSpPr>
          <p:sp>
            <p:nvSpPr>
              <p:cNvPr id="15" name="Oval 14">
                <a:extLst>
                  <a:ext uri="{FF2B5EF4-FFF2-40B4-BE49-F238E27FC236}">
                    <a16:creationId xmlns:a16="http://schemas.microsoft.com/office/drawing/2014/main" id="{CA564FEF-BA29-4854-811F-4A07018C0DBE}"/>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0697244-9C7C-4422-9038-14C440465935}"/>
                  </a:ext>
                </a:extLst>
              </p:cNvPr>
              <p:cNvSpPr txBox="1"/>
              <p:nvPr/>
            </p:nvSpPr>
            <p:spPr>
              <a:xfrm>
                <a:off x="9200958" y="1064083"/>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1</a:t>
                </a:r>
              </a:p>
            </p:txBody>
          </p:sp>
        </p:grpSp>
        <p:cxnSp>
          <p:nvCxnSpPr>
            <p:cNvPr id="17" name="Straight Connector 16">
              <a:extLst>
                <a:ext uri="{FF2B5EF4-FFF2-40B4-BE49-F238E27FC236}">
                  <a16:creationId xmlns:a16="http://schemas.microsoft.com/office/drawing/2014/main" id="{14CD5A35-8F8E-4E35-94F4-32743BCC62DC}"/>
                </a:ext>
              </a:extLst>
            </p:cNvPr>
            <p:cNvCxnSpPr>
              <a:cxnSpLocks/>
            </p:cNvCxnSpPr>
            <p:nvPr/>
          </p:nvCxnSpPr>
          <p:spPr>
            <a:xfrm flipV="1">
              <a:off x="394678" y="1898784"/>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18" name="Group 17">
              <a:extLst>
                <a:ext uri="{FF2B5EF4-FFF2-40B4-BE49-F238E27FC236}">
                  <a16:creationId xmlns:a16="http://schemas.microsoft.com/office/drawing/2014/main" id="{6C3F71A6-7035-46D7-A535-BB8DCDF06103}"/>
                </a:ext>
              </a:extLst>
            </p:cNvPr>
            <p:cNvGrpSpPr/>
            <p:nvPr/>
          </p:nvGrpSpPr>
          <p:grpSpPr>
            <a:xfrm>
              <a:off x="5899161" y="1748294"/>
              <a:ext cx="271195" cy="290152"/>
              <a:chOff x="9200958" y="1064083"/>
              <a:chExt cx="249573" cy="290152"/>
            </a:xfrm>
          </p:grpSpPr>
          <p:sp>
            <p:nvSpPr>
              <p:cNvPr id="19" name="Oval 18">
                <a:extLst>
                  <a:ext uri="{FF2B5EF4-FFF2-40B4-BE49-F238E27FC236}">
                    <a16:creationId xmlns:a16="http://schemas.microsoft.com/office/drawing/2014/main" id="{C953577A-AA1F-4506-92C4-07ABA720D7B7}"/>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F910BF8-0685-4242-8DE8-E76C1AF11979}"/>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2</a:t>
                </a:r>
              </a:p>
            </p:txBody>
          </p:sp>
        </p:grpSp>
        <p:cxnSp>
          <p:nvCxnSpPr>
            <p:cNvPr id="21" name="Straight Connector 20">
              <a:extLst>
                <a:ext uri="{FF2B5EF4-FFF2-40B4-BE49-F238E27FC236}">
                  <a16:creationId xmlns:a16="http://schemas.microsoft.com/office/drawing/2014/main" id="{6D8C19B9-41DB-4292-B5A7-81B9C5421BFB}"/>
                </a:ext>
              </a:extLst>
            </p:cNvPr>
            <p:cNvCxnSpPr>
              <a:cxnSpLocks/>
            </p:cNvCxnSpPr>
            <p:nvPr/>
          </p:nvCxnSpPr>
          <p:spPr>
            <a:xfrm flipV="1">
              <a:off x="5453876" y="1895566"/>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5" name="Group 4">
              <a:extLst>
                <a:ext uri="{FF2B5EF4-FFF2-40B4-BE49-F238E27FC236}">
                  <a16:creationId xmlns:a16="http://schemas.microsoft.com/office/drawing/2014/main" id="{39B47EF0-9946-4998-A0A0-40D40979917B}"/>
                </a:ext>
              </a:extLst>
            </p:cNvPr>
            <p:cNvGrpSpPr/>
            <p:nvPr/>
          </p:nvGrpSpPr>
          <p:grpSpPr>
            <a:xfrm>
              <a:off x="2524488" y="2665603"/>
              <a:ext cx="9144000" cy="3550744"/>
              <a:chOff x="2524488" y="2665603"/>
              <a:chExt cx="9144000" cy="3550744"/>
            </a:xfrm>
          </p:grpSpPr>
          <p:pic>
            <p:nvPicPr>
              <p:cNvPr id="6" name="Picture 5" descr="Screen shot of the navigation parth to the student detail screen.">
                <a:extLst>
                  <a:ext uri="{FF2B5EF4-FFF2-40B4-BE49-F238E27FC236}">
                    <a16:creationId xmlns:a16="http://schemas.microsoft.com/office/drawing/2014/main" id="{068EC0CC-6111-4D9F-8BD2-06E764B0AC29}"/>
                  </a:ext>
                </a:extLst>
              </p:cNvPr>
              <p:cNvPicPr>
                <a:picLocks noChangeAspect="1"/>
              </p:cNvPicPr>
              <p:nvPr/>
            </p:nvPicPr>
            <p:blipFill>
              <a:blip r:embed="rId5"/>
              <a:stretch>
                <a:fillRect/>
              </a:stretch>
            </p:blipFill>
            <p:spPr>
              <a:xfrm>
                <a:off x="2524488" y="2665603"/>
                <a:ext cx="9144000" cy="3550744"/>
              </a:xfrm>
              <a:prstGeom prst="rect">
                <a:avLst/>
              </a:prstGeom>
              <a:ln>
                <a:noFill/>
              </a:ln>
              <a:effectLst>
                <a:outerShdw blurRad="190500" algn="tl" rotWithShape="0">
                  <a:srgbClr val="000000">
                    <a:alpha val="20000"/>
                  </a:srgbClr>
                </a:outerShdw>
              </a:effectLst>
            </p:spPr>
          </p:pic>
          <p:grpSp>
            <p:nvGrpSpPr>
              <p:cNvPr id="22" name="Group 21">
                <a:extLst>
                  <a:ext uri="{FF2B5EF4-FFF2-40B4-BE49-F238E27FC236}">
                    <a16:creationId xmlns:a16="http://schemas.microsoft.com/office/drawing/2014/main" id="{A7ECE247-324E-4188-8255-AF9AC66D96B7}"/>
                  </a:ext>
                </a:extLst>
              </p:cNvPr>
              <p:cNvGrpSpPr/>
              <p:nvPr/>
            </p:nvGrpSpPr>
            <p:grpSpPr>
              <a:xfrm>
                <a:off x="4547385" y="2977225"/>
                <a:ext cx="271195" cy="290152"/>
                <a:chOff x="9200958" y="1064083"/>
                <a:chExt cx="249573" cy="290152"/>
              </a:xfrm>
            </p:grpSpPr>
            <p:sp>
              <p:nvSpPr>
                <p:cNvPr id="23" name="Oval 22">
                  <a:extLst>
                    <a:ext uri="{FF2B5EF4-FFF2-40B4-BE49-F238E27FC236}">
                      <a16:creationId xmlns:a16="http://schemas.microsoft.com/office/drawing/2014/main" id="{7A1959F1-8860-4ECE-837B-8C525A17A3F0}"/>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98FB4E0-B061-46F5-9F4C-71107D0139E7}"/>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3</a:t>
                  </a:r>
                </a:p>
              </p:txBody>
            </p:sp>
          </p:grpSp>
          <p:cxnSp>
            <p:nvCxnSpPr>
              <p:cNvPr id="25" name="Straight Connector 24">
                <a:extLst>
                  <a:ext uri="{FF2B5EF4-FFF2-40B4-BE49-F238E27FC236}">
                    <a16:creationId xmlns:a16="http://schemas.microsoft.com/office/drawing/2014/main" id="{8096BC87-C4C0-4FE6-9DA1-258F4D9EE310}"/>
                  </a:ext>
                </a:extLst>
              </p:cNvPr>
              <p:cNvCxnSpPr>
                <a:cxnSpLocks/>
              </p:cNvCxnSpPr>
              <p:nvPr/>
            </p:nvCxnSpPr>
            <p:spPr>
              <a:xfrm flipV="1">
                <a:off x="4102100" y="3122301"/>
                <a:ext cx="445285" cy="1"/>
              </a:xfrm>
              <a:prstGeom prst="line">
                <a:avLst/>
              </a:prstGeom>
              <a:noFill/>
              <a:ln w="12700" cap="flat" cmpd="sng" algn="ctr">
                <a:solidFill>
                  <a:sysClr val="windowText" lastClr="000000">
                    <a:lumMod val="85000"/>
                    <a:lumOff val="15000"/>
                  </a:sysClr>
                </a:solidFill>
                <a:prstDash val="solid"/>
                <a:miter lim="800000"/>
              </a:ln>
              <a:effectLst/>
            </p:spPr>
          </p:cxnSp>
        </p:grpSp>
        <p:grpSp>
          <p:nvGrpSpPr>
            <p:cNvPr id="26" name="Group 25">
              <a:extLst>
                <a:ext uri="{FF2B5EF4-FFF2-40B4-BE49-F238E27FC236}">
                  <a16:creationId xmlns:a16="http://schemas.microsoft.com/office/drawing/2014/main" id="{42DC4AC3-79B9-4324-9C69-299F49629838}"/>
                </a:ext>
              </a:extLst>
            </p:cNvPr>
            <p:cNvGrpSpPr/>
            <p:nvPr/>
          </p:nvGrpSpPr>
          <p:grpSpPr>
            <a:xfrm>
              <a:off x="4612327" y="4847755"/>
              <a:ext cx="271195" cy="290152"/>
              <a:chOff x="9200958" y="1064083"/>
              <a:chExt cx="249573" cy="290152"/>
            </a:xfrm>
          </p:grpSpPr>
          <p:sp>
            <p:nvSpPr>
              <p:cNvPr id="27" name="Oval 26">
                <a:extLst>
                  <a:ext uri="{FF2B5EF4-FFF2-40B4-BE49-F238E27FC236}">
                    <a16:creationId xmlns:a16="http://schemas.microsoft.com/office/drawing/2014/main" id="{541CAC90-F6E4-4FAB-9736-1EB2EFC0F380}"/>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06E886C-DA74-4E69-8750-C1407F50AC5D}"/>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4</a:t>
                </a:r>
              </a:p>
            </p:txBody>
          </p:sp>
        </p:grpSp>
        <p:grpSp>
          <p:nvGrpSpPr>
            <p:cNvPr id="29" name="Group 28">
              <a:extLst>
                <a:ext uri="{FF2B5EF4-FFF2-40B4-BE49-F238E27FC236}">
                  <a16:creationId xmlns:a16="http://schemas.microsoft.com/office/drawing/2014/main" id="{F1B226A8-95AB-416B-BB6C-85CA681969E2}"/>
                </a:ext>
              </a:extLst>
            </p:cNvPr>
            <p:cNvGrpSpPr/>
            <p:nvPr/>
          </p:nvGrpSpPr>
          <p:grpSpPr>
            <a:xfrm>
              <a:off x="11827331" y="5132010"/>
              <a:ext cx="271195" cy="290152"/>
              <a:chOff x="9200958" y="1064083"/>
              <a:chExt cx="249573" cy="290152"/>
            </a:xfrm>
          </p:grpSpPr>
          <p:sp>
            <p:nvSpPr>
              <p:cNvPr id="30" name="Oval 29">
                <a:extLst>
                  <a:ext uri="{FF2B5EF4-FFF2-40B4-BE49-F238E27FC236}">
                    <a16:creationId xmlns:a16="http://schemas.microsoft.com/office/drawing/2014/main" id="{22032942-1F16-47FB-931A-520EDA3F06BE}"/>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C57AB18-39BF-45A0-8E50-3981DBBBE2F6}"/>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5</a:t>
                </a:r>
              </a:p>
            </p:txBody>
          </p:sp>
        </p:grpSp>
        <p:cxnSp>
          <p:nvCxnSpPr>
            <p:cNvPr id="32" name="Straight Connector 31">
              <a:extLst>
                <a:ext uri="{FF2B5EF4-FFF2-40B4-BE49-F238E27FC236}">
                  <a16:creationId xmlns:a16="http://schemas.microsoft.com/office/drawing/2014/main" id="{90F2D06D-08F6-4596-A7A2-DF74A42C0993}"/>
                </a:ext>
              </a:extLst>
            </p:cNvPr>
            <p:cNvCxnSpPr>
              <a:stCxn id="31" idx="1"/>
            </p:cNvCxnSpPr>
            <p:nvPr/>
          </p:nvCxnSpPr>
          <p:spPr bwMode="auto">
            <a:xfrm flipH="1">
              <a:off x="11525706" y="5270510"/>
              <a:ext cx="301625" cy="65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D7810ABC-6965-4EC8-839C-9049EF2C1BB4}"/>
                </a:ext>
              </a:extLst>
            </p:cNvPr>
            <p:cNvGrpSpPr/>
            <p:nvPr/>
          </p:nvGrpSpPr>
          <p:grpSpPr>
            <a:xfrm>
              <a:off x="3356840" y="5617218"/>
              <a:ext cx="271195" cy="290152"/>
              <a:chOff x="9200958" y="1064083"/>
              <a:chExt cx="249573" cy="290152"/>
            </a:xfrm>
          </p:grpSpPr>
          <p:sp>
            <p:nvSpPr>
              <p:cNvPr id="34" name="Oval 33">
                <a:extLst>
                  <a:ext uri="{FF2B5EF4-FFF2-40B4-BE49-F238E27FC236}">
                    <a16:creationId xmlns:a16="http://schemas.microsoft.com/office/drawing/2014/main" id="{C8A88FF2-5D26-40B8-AB7E-C165C058B822}"/>
                  </a:ext>
                </a:extLst>
              </p:cNvPr>
              <p:cNvSpPr/>
              <p:nvPr/>
            </p:nvSpPr>
            <p:spPr>
              <a:xfrm>
                <a:off x="9202881" y="1077237"/>
                <a:ext cx="247650"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B3C70E3-6B74-4FC0-90AB-C62714F170D4}"/>
                  </a:ext>
                </a:extLst>
              </p:cNvPr>
              <p:cNvSpPr txBox="1"/>
              <p:nvPr/>
            </p:nvSpPr>
            <p:spPr>
              <a:xfrm>
                <a:off x="9200958" y="1064083"/>
                <a:ext cx="24765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6</a:t>
                </a:r>
              </a:p>
            </p:txBody>
          </p:sp>
        </p:grpSp>
        <p:cxnSp>
          <p:nvCxnSpPr>
            <p:cNvPr id="36" name="Straight Connector 35">
              <a:extLst>
                <a:ext uri="{FF2B5EF4-FFF2-40B4-BE49-F238E27FC236}">
                  <a16:creationId xmlns:a16="http://schemas.microsoft.com/office/drawing/2014/main" id="{13B3DDEF-6438-49E3-B005-D5DDAE6BC1C9}"/>
                </a:ext>
              </a:extLst>
            </p:cNvPr>
            <p:cNvCxnSpPr>
              <a:stCxn id="35" idx="1"/>
            </p:cNvCxnSpPr>
            <p:nvPr/>
          </p:nvCxnSpPr>
          <p:spPr bwMode="auto">
            <a:xfrm flipH="1">
              <a:off x="3055215" y="5755718"/>
              <a:ext cx="301625" cy="65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 name="Footer Placeholder 12">
            <a:extLst>
              <a:ext uri="{FF2B5EF4-FFF2-40B4-BE49-F238E27FC236}">
                <a16:creationId xmlns:a16="http://schemas.microsoft.com/office/drawing/2014/main" id="{17964A77-296E-6636-305D-F409A86F4FD5}"/>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003219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3F27-F5D0-412B-B9F1-D0C1595014BA}"/>
              </a:ext>
            </a:extLst>
          </p:cNvPr>
          <p:cNvSpPr>
            <a:spLocks noGrp="1"/>
          </p:cNvSpPr>
          <p:nvPr>
            <p:ph type="title"/>
          </p:nvPr>
        </p:nvSpPr>
        <p:spPr>
          <a:xfrm>
            <a:off x="432000" y="241500"/>
            <a:ext cx="11340000" cy="432000"/>
          </a:xfrm>
        </p:spPr>
        <p:txBody>
          <a:bodyPr/>
          <a:lstStyle/>
          <a:p>
            <a:r>
              <a:rPr lang="en-US" dirty="0"/>
              <a:t>SELA Details</a:t>
            </a:r>
          </a:p>
        </p:txBody>
      </p:sp>
      <p:grpSp>
        <p:nvGrpSpPr>
          <p:cNvPr id="4" name="Group 3" descr="Screen shot with callouts of the SELA modal. Callouts label different data fields.">
            <a:extLst>
              <a:ext uri="{FF2B5EF4-FFF2-40B4-BE49-F238E27FC236}">
                <a16:creationId xmlns:a16="http://schemas.microsoft.com/office/drawing/2014/main" id="{24483DA6-FE41-474F-83A1-906D32182743}"/>
              </a:ext>
            </a:extLst>
          </p:cNvPr>
          <p:cNvGrpSpPr/>
          <p:nvPr/>
        </p:nvGrpSpPr>
        <p:grpSpPr>
          <a:xfrm>
            <a:off x="415925" y="732172"/>
            <a:ext cx="10821686" cy="5486400"/>
            <a:chOff x="415925" y="732172"/>
            <a:chExt cx="10821686" cy="5486400"/>
          </a:xfrm>
        </p:grpSpPr>
        <p:pic>
          <p:nvPicPr>
            <p:cNvPr id="6" name="Picture 5">
              <a:extLst>
                <a:ext uri="{FF2B5EF4-FFF2-40B4-BE49-F238E27FC236}">
                  <a16:creationId xmlns:a16="http://schemas.microsoft.com/office/drawing/2014/main" id="{AAE0F271-8292-4652-B52A-BF8C627C027D}"/>
                </a:ext>
              </a:extLst>
            </p:cNvPr>
            <p:cNvPicPr>
              <a:picLocks noChangeAspect="1"/>
            </p:cNvPicPr>
            <p:nvPr/>
          </p:nvPicPr>
          <p:blipFill>
            <a:blip r:embed="rId3"/>
            <a:stretch>
              <a:fillRect/>
            </a:stretch>
          </p:blipFill>
          <p:spPr>
            <a:xfrm>
              <a:off x="4974167" y="732172"/>
              <a:ext cx="6263444" cy="5486400"/>
            </a:xfrm>
            <a:prstGeom prst="rect">
              <a:avLst/>
            </a:prstGeom>
            <a:ln>
              <a:noFill/>
            </a:ln>
            <a:effectLst>
              <a:outerShdw blurRad="190500" algn="tl" rotWithShape="0">
                <a:srgbClr val="000000">
                  <a:alpha val="40000"/>
                </a:srgbClr>
              </a:outerShdw>
            </a:effectLst>
          </p:spPr>
        </p:pic>
        <p:grpSp>
          <p:nvGrpSpPr>
            <p:cNvPr id="7" name="Group 6">
              <a:extLst>
                <a:ext uri="{FF2B5EF4-FFF2-40B4-BE49-F238E27FC236}">
                  <a16:creationId xmlns:a16="http://schemas.microsoft.com/office/drawing/2014/main" id="{D9F9F067-19DE-45B8-9CA7-3CA574707919}"/>
                </a:ext>
              </a:extLst>
            </p:cNvPr>
            <p:cNvGrpSpPr/>
            <p:nvPr/>
          </p:nvGrpSpPr>
          <p:grpSpPr>
            <a:xfrm>
              <a:off x="935287" y="732172"/>
              <a:ext cx="10261159" cy="2011464"/>
              <a:chOff x="662255" y="1006781"/>
              <a:chExt cx="10261159" cy="2011464"/>
            </a:xfrm>
          </p:grpSpPr>
          <p:sp>
            <p:nvSpPr>
              <p:cNvPr id="8" name="Rectangle: Rounded Corners 7">
                <a:extLst>
                  <a:ext uri="{FF2B5EF4-FFF2-40B4-BE49-F238E27FC236}">
                    <a16:creationId xmlns:a16="http://schemas.microsoft.com/office/drawing/2014/main" id="{E2BAD20C-1B28-4273-8EAE-AF206ECE58A9}"/>
                  </a:ext>
                </a:extLst>
              </p:cNvPr>
              <p:cNvSpPr>
                <a:spLocks noChangeAspect="1"/>
              </p:cNvSpPr>
              <p:nvPr/>
            </p:nvSpPr>
            <p:spPr bwMode="auto">
              <a:xfrm>
                <a:off x="4876799" y="1364765"/>
                <a:ext cx="6046615" cy="1653480"/>
              </a:xfrm>
              <a:prstGeom prst="roundRect">
                <a:avLst>
                  <a:gd name="adj" fmla="val 903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 name="TextBox 8">
                <a:extLst>
                  <a:ext uri="{FF2B5EF4-FFF2-40B4-BE49-F238E27FC236}">
                    <a16:creationId xmlns:a16="http://schemas.microsoft.com/office/drawing/2014/main" id="{55A4A87E-B97C-40D3-B120-9DF650D07259}"/>
                  </a:ext>
                </a:extLst>
              </p:cNvPr>
              <p:cNvSpPr txBox="1"/>
              <p:nvPr/>
            </p:nvSpPr>
            <p:spPr>
              <a:xfrm>
                <a:off x="662255" y="1006781"/>
                <a:ext cx="2922055" cy="584775"/>
              </a:xfrm>
              <a:prstGeom prst="rect">
                <a:avLst/>
              </a:prstGeom>
              <a:solidFill>
                <a:srgbClr val="DDEEFF"/>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Student summary based on most current SENR and SINF</a:t>
                </a:r>
              </a:p>
            </p:txBody>
          </p:sp>
          <p:cxnSp>
            <p:nvCxnSpPr>
              <p:cNvPr id="10" name="Straight Connector 9">
                <a:extLst>
                  <a:ext uri="{FF2B5EF4-FFF2-40B4-BE49-F238E27FC236}">
                    <a16:creationId xmlns:a16="http://schemas.microsoft.com/office/drawing/2014/main" id="{9993A502-278F-42B6-B3E3-F089E1169D08}"/>
                  </a:ext>
                </a:extLst>
              </p:cNvPr>
              <p:cNvCxnSpPr>
                <a:cxnSpLocks/>
                <a:endCxn id="9" idx="3"/>
              </p:cNvCxnSpPr>
              <p:nvPr/>
            </p:nvCxnSpPr>
            <p:spPr bwMode="auto">
              <a:xfrm flipH="1" flipV="1">
                <a:off x="3584310" y="1299169"/>
                <a:ext cx="1333522" cy="3077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 name="Group 10">
              <a:extLst>
                <a:ext uri="{FF2B5EF4-FFF2-40B4-BE49-F238E27FC236}">
                  <a16:creationId xmlns:a16="http://schemas.microsoft.com/office/drawing/2014/main" id="{C2B56098-2881-45C2-BD3E-D693C39EF58C}"/>
                </a:ext>
              </a:extLst>
            </p:cNvPr>
            <p:cNvGrpSpPr/>
            <p:nvPr/>
          </p:nvGrpSpPr>
          <p:grpSpPr>
            <a:xfrm>
              <a:off x="415925" y="1359173"/>
              <a:ext cx="8046496" cy="1938173"/>
              <a:chOff x="415925" y="1606823"/>
              <a:chExt cx="8046496" cy="1938173"/>
            </a:xfrm>
          </p:grpSpPr>
          <p:sp>
            <p:nvSpPr>
              <p:cNvPr id="12" name="TextBox 11">
                <a:extLst>
                  <a:ext uri="{FF2B5EF4-FFF2-40B4-BE49-F238E27FC236}">
                    <a16:creationId xmlns:a16="http://schemas.microsoft.com/office/drawing/2014/main" id="{7D03F072-4D77-4469-975C-189FCD14A856}"/>
                  </a:ext>
                </a:extLst>
              </p:cNvPr>
              <p:cNvSpPr txBox="1"/>
              <p:nvPr/>
            </p:nvSpPr>
            <p:spPr>
              <a:xfrm>
                <a:off x="926510" y="1606823"/>
                <a:ext cx="3685424" cy="1754326"/>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TBD</a:t>
                </a:r>
                <a:r>
                  <a:rPr kumimoji="0" lang="en-US" sz="1200" b="0" i="0" u="none" strike="noStrike" kern="1200" cap="none" spc="0" normalizeH="0" baseline="0" noProof="0" dirty="0">
                    <a:ln>
                      <a:noFill/>
                    </a:ln>
                    <a:solidFill>
                      <a:prstClr val="black"/>
                    </a:solidFill>
                    <a:effectLst/>
                    <a:uLnTx/>
                    <a:uFillTx/>
                    <a:latin typeface="Tahoma"/>
                    <a:ea typeface="+mn-ea"/>
                    <a:cs typeface="+mn-cs"/>
                  </a:rPr>
                  <a:t> = Current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EO</a:t>
                </a:r>
                <a:r>
                  <a:rPr kumimoji="0" lang="en-US" sz="1200" b="0" i="0" u="none" strike="noStrike" kern="1200" cap="none" spc="0" normalizeH="0" baseline="0" noProof="0" dirty="0">
                    <a:ln>
                      <a:noFill/>
                    </a:ln>
                    <a:solidFill>
                      <a:prstClr val="black"/>
                    </a:solidFill>
                    <a:effectLst/>
                    <a:uLnTx/>
                    <a:uFillTx/>
                    <a:latin typeface="Tahoma"/>
                    <a:ea typeface="+mn-ea"/>
                    <a:cs typeface="+mn-cs"/>
                  </a:rPr>
                  <a:t> = first day of student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EL</a:t>
                </a:r>
                <a:endParaRPr lang="en-US" sz="1200" dirty="0">
                  <a:solidFill>
                    <a:prstClr val="black"/>
                  </a:solidFill>
                  <a:latin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RFEP</a:t>
                </a:r>
                <a:r>
                  <a:rPr kumimoji="0" lang="en-US" sz="1200" b="0" i="0" u="none" strike="noStrike" kern="1200" cap="none" spc="0" normalizeH="0" baseline="0" noProof="0" dirty="0">
                    <a:ln>
                      <a:noFill/>
                    </a:ln>
                    <a:solidFill>
                      <a:prstClr val="black"/>
                    </a:solidFill>
                    <a:effectLst/>
                    <a:uLnTx/>
                    <a:uFillTx/>
                    <a:latin typeface="Tahoma"/>
                    <a:ea typeface="+mn-ea"/>
                    <a:cs typeface="+mn-cs"/>
                  </a:rPr>
                  <a:t> within an enrollment period but not within same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Status date = Test completion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Students enrolled just prior to or on Census day, use Census day or earlier.  </a:t>
                </a:r>
              </a:p>
            </p:txBody>
          </p:sp>
          <p:grpSp>
            <p:nvGrpSpPr>
              <p:cNvPr id="13" name="Group 12">
                <a:extLst>
                  <a:ext uri="{FF2B5EF4-FFF2-40B4-BE49-F238E27FC236}">
                    <a16:creationId xmlns:a16="http://schemas.microsoft.com/office/drawing/2014/main" id="{9461B077-0647-4F9E-B813-AFA1BFFF2644}"/>
                  </a:ext>
                </a:extLst>
              </p:cNvPr>
              <p:cNvGrpSpPr>
                <a:grpSpLocks noChangeAspect="1"/>
              </p:cNvGrpSpPr>
              <p:nvPr/>
            </p:nvGrpSpPr>
            <p:grpSpPr>
              <a:xfrm>
                <a:off x="415925" y="2124075"/>
                <a:ext cx="312548" cy="321719"/>
                <a:chOff x="9202881" y="1077235"/>
                <a:chExt cx="247650" cy="277000"/>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DFC86895-EFF9-414A-B4E6-6179D8341077}"/>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7505D79-163E-4547-AFC4-02E7BA85F101}"/>
                    </a:ext>
                  </a:extLst>
                </p:cNvPr>
                <p:cNvSpPr txBox="1"/>
                <p:nvPr/>
              </p:nvSpPr>
              <p:spPr>
                <a:xfrm>
                  <a:off x="9202881" y="1077235"/>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A</a:t>
                  </a:r>
                </a:p>
              </p:txBody>
            </p:sp>
          </p:grpSp>
          <p:grpSp>
            <p:nvGrpSpPr>
              <p:cNvPr id="14" name="Group 13">
                <a:extLst>
                  <a:ext uri="{FF2B5EF4-FFF2-40B4-BE49-F238E27FC236}">
                    <a16:creationId xmlns:a16="http://schemas.microsoft.com/office/drawing/2014/main" id="{97CA883C-A97E-42D3-BCF8-0DDEF2588B1F}"/>
                  </a:ext>
                </a:extLst>
              </p:cNvPr>
              <p:cNvGrpSpPr>
                <a:grpSpLocks noChangeAspect="1"/>
              </p:cNvGrpSpPr>
              <p:nvPr/>
            </p:nvGrpSpPr>
            <p:grpSpPr>
              <a:xfrm>
                <a:off x="8149873" y="3223280"/>
                <a:ext cx="312548" cy="321716"/>
                <a:chOff x="9202881" y="1077237"/>
                <a:chExt cx="247650" cy="276998"/>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B331D6C-D161-4846-90A5-E4B57C99686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52E21A-57F9-42DD-9481-F9D50AEF199E}"/>
                    </a:ext>
                  </a:extLst>
                </p:cNvPr>
                <p:cNvSpPr txBox="1"/>
                <p:nvPr/>
              </p:nvSpPr>
              <p:spPr>
                <a:xfrm>
                  <a:off x="9202881"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A</a:t>
                  </a:r>
                </a:p>
              </p:txBody>
            </p:sp>
          </p:grpSp>
        </p:grpSp>
        <p:grpSp>
          <p:nvGrpSpPr>
            <p:cNvPr id="19" name="Group 18">
              <a:extLst>
                <a:ext uri="{FF2B5EF4-FFF2-40B4-BE49-F238E27FC236}">
                  <a16:creationId xmlns:a16="http://schemas.microsoft.com/office/drawing/2014/main" id="{E8283CFB-4C14-4DBC-AE6D-B626AD650176}"/>
                </a:ext>
              </a:extLst>
            </p:cNvPr>
            <p:cNvGrpSpPr/>
            <p:nvPr/>
          </p:nvGrpSpPr>
          <p:grpSpPr>
            <a:xfrm>
              <a:off x="415937" y="3129832"/>
              <a:ext cx="7305663" cy="1754326"/>
              <a:chOff x="415937" y="3377482"/>
              <a:chExt cx="7305663" cy="1754326"/>
            </a:xfrm>
          </p:grpSpPr>
          <p:sp>
            <p:nvSpPr>
              <p:cNvPr id="20" name="TextBox 19">
                <a:extLst>
                  <a:ext uri="{FF2B5EF4-FFF2-40B4-BE49-F238E27FC236}">
                    <a16:creationId xmlns:a16="http://schemas.microsoft.com/office/drawing/2014/main" id="{D256EAB4-AF8D-4A6C-B68B-5FADD2268D7B}"/>
                  </a:ext>
                </a:extLst>
              </p:cNvPr>
              <p:cNvSpPr txBox="1"/>
              <p:nvPr/>
            </p:nvSpPr>
            <p:spPr>
              <a:xfrm>
                <a:off x="935287" y="3377482"/>
                <a:ext cx="3676647" cy="1754326"/>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The potential code values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English or American Sign Language only (EO).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To Be Determined (TBD).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English Learner (EL).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 Initially Fluent-English Proficient (IFEP).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Reclassified Fluent-English Proficient (RFEP)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ADEL (Adult English Learner)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21" name="Group 20">
                <a:extLst>
                  <a:ext uri="{FF2B5EF4-FFF2-40B4-BE49-F238E27FC236}">
                    <a16:creationId xmlns:a16="http://schemas.microsoft.com/office/drawing/2014/main" id="{DD30F056-5B13-4641-BB11-7842B23C5AB6}"/>
                  </a:ext>
                </a:extLst>
              </p:cNvPr>
              <p:cNvGrpSpPr>
                <a:grpSpLocks noChangeAspect="1"/>
              </p:cNvGrpSpPr>
              <p:nvPr/>
            </p:nvGrpSpPr>
            <p:grpSpPr>
              <a:xfrm>
                <a:off x="415937" y="3812353"/>
                <a:ext cx="314964" cy="321716"/>
                <a:chOff x="9200958" y="1077236"/>
                <a:chExt cx="249563" cy="276998"/>
              </a:xfrm>
              <a:effectLst>
                <a:outerShdw blurRad="50800" dist="38100" dir="2700000" algn="tl" rotWithShape="0">
                  <a:prstClr val="black">
                    <a:alpha val="40000"/>
                  </a:prstClr>
                </a:outerShdw>
              </a:effectLst>
            </p:grpSpPr>
            <p:sp>
              <p:nvSpPr>
                <p:cNvPr id="25" name="Oval 24">
                  <a:extLst>
                    <a:ext uri="{FF2B5EF4-FFF2-40B4-BE49-F238E27FC236}">
                      <a16:creationId xmlns:a16="http://schemas.microsoft.com/office/drawing/2014/main" id="{270EC8E2-13BC-41A2-88B2-EF401507501D}"/>
                    </a:ext>
                  </a:extLst>
                </p:cNvPr>
                <p:cNvSpPr/>
                <p:nvPr/>
              </p:nvSpPr>
              <p:spPr>
                <a:xfrm>
                  <a:off x="9202871" y="1077236"/>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9BB6BC5-6C5F-475E-A5C6-1BBB92570C09}"/>
                    </a:ext>
                  </a:extLst>
                </p:cNvPr>
                <p:cNvSpPr txBox="1"/>
                <p:nvPr/>
              </p:nvSpPr>
              <p:spPr>
                <a:xfrm>
                  <a:off x="920095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B</a:t>
                  </a:r>
                </a:p>
              </p:txBody>
            </p:sp>
          </p:grpSp>
          <p:grpSp>
            <p:nvGrpSpPr>
              <p:cNvPr id="22" name="Group 21">
                <a:extLst>
                  <a:ext uri="{FF2B5EF4-FFF2-40B4-BE49-F238E27FC236}">
                    <a16:creationId xmlns:a16="http://schemas.microsoft.com/office/drawing/2014/main" id="{91D2B5CC-0026-478E-A31B-FC16BF86BADE}"/>
                  </a:ext>
                </a:extLst>
              </p:cNvPr>
              <p:cNvGrpSpPr>
                <a:grpSpLocks noChangeAspect="1"/>
              </p:cNvGrpSpPr>
              <p:nvPr/>
            </p:nvGrpSpPr>
            <p:grpSpPr>
              <a:xfrm>
                <a:off x="7406636" y="3712853"/>
                <a:ext cx="314964" cy="321716"/>
                <a:chOff x="9200967" y="1077237"/>
                <a:chExt cx="249564" cy="276998"/>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DB13E9D4-D0CB-469B-BC67-FA255CAA9C37}"/>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71787A-3AA2-4C31-93FA-512F3F3A74D0}"/>
                    </a:ext>
                  </a:extLst>
                </p:cNvPr>
                <p:cNvSpPr txBox="1"/>
                <p:nvPr/>
              </p:nvSpPr>
              <p:spPr>
                <a:xfrm>
                  <a:off x="9200967" y="1077237"/>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B</a:t>
                  </a:r>
                </a:p>
              </p:txBody>
            </p:sp>
          </p:grpSp>
        </p:grpSp>
        <p:grpSp>
          <p:nvGrpSpPr>
            <p:cNvPr id="27" name="Group 26">
              <a:extLst>
                <a:ext uri="{FF2B5EF4-FFF2-40B4-BE49-F238E27FC236}">
                  <a16:creationId xmlns:a16="http://schemas.microsoft.com/office/drawing/2014/main" id="{F93C0BBB-BE71-48DB-9F82-23AEEF2FE175}"/>
                </a:ext>
              </a:extLst>
            </p:cNvPr>
            <p:cNvGrpSpPr/>
            <p:nvPr/>
          </p:nvGrpSpPr>
          <p:grpSpPr>
            <a:xfrm>
              <a:off x="422262" y="4067403"/>
              <a:ext cx="6394804" cy="1495753"/>
              <a:chOff x="422262" y="4315053"/>
              <a:chExt cx="6394804" cy="1495753"/>
            </a:xfrm>
          </p:grpSpPr>
          <p:sp>
            <p:nvSpPr>
              <p:cNvPr id="28" name="TextBox 27">
                <a:extLst>
                  <a:ext uri="{FF2B5EF4-FFF2-40B4-BE49-F238E27FC236}">
                    <a16:creationId xmlns:a16="http://schemas.microsoft.com/office/drawing/2014/main" id="{DF75AD59-64BB-44BA-A5DC-5E4EB044DAC6}"/>
                  </a:ext>
                </a:extLst>
              </p:cNvPr>
              <p:cNvSpPr txBox="1"/>
              <p:nvPr/>
            </p:nvSpPr>
            <p:spPr>
              <a:xfrm>
                <a:off x="935289" y="5164475"/>
                <a:ext cx="3676645" cy="646331"/>
              </a:xfrm>
              <a:prstGeom prst="rect">
                <a:avLst/>
              </a:prstGeom>
              <a:solidFill>
                <a:srgbClr val="F0F1FA"/>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Optional and only available in Online Maintenance. </a:t>
                </a:r>
                <a:r>
                  <a:rPr kumimoji="0" lang="en-US" sz="1200" b="1" i="0" u="none" strike="noStrike" kern="1200" cap="none" spc="0" normalizeH="0" baseline="0" noProof="0" dirty="0">
                    <a:ln>
                      <a:noFill/>
                    </a:ln>
                    <a:solidFill>
                      <a:prstClr val="black"/>
                    </a:solidFill>
                    <a:effectLst/>
                    <a:uLnTx/>
                    <a:uFillTx/>
                    <a:latin typeface="Tahoma"/>
                    <a:ea typeface="+mn-ea"/>
                    <a:cs typeface="+mn-cs"/>
                  </a:rPr>
                  <a:t>Use only</a:t>
                </a:r>
                <a:r>
                  <a:rPr kumimoji="0" lang="en-US" sz="1200" b="0" i="0" u="none" strike="noStrike" kern="1200" cap="none" spc="0" normalizeH="0" baseline="0" noProof="0" dirty="0">
                    <a:ln>
                      <a:noFill/>
                    </a:ln>
                    <a:solidFill>
                      <a:prstClr val="black"/>
                    </a:solidFill>
                    <a:effectLst/>
                    <a:uLnTx/>
                    <a:uFillTx/>
                    <a:latin typeface="Tahoma"/>
                    <a:ea typeface="+mn-ea"/>
                    <a:cs typeface="+mn-cs"/>
                  </a:rPr>
                  <a:t> when submitting a new ELAS status as correction for a prior reported status </a:t>
                </a:r>
              </a:p>
            </p:txBody>
          </p:sp>
          <p:grpSp>
            <p:nvGrpSpPr>
              <p:cNvPr id="29" name="Group 28">
                <a:extLst>
                  <a:ext uri="{FF2B5EF4-FFF2-40B4-BE49-F238E27FC236}">
                    <a16:creationId xmlns:a16="http://schemas.microsoft.com/office/drawing/2014/main" id="{3127CD7B-06F6-464D-B710-2C33E55AF218}"/>
                  </a:ext>
                </a:extLst>
              </p:cNvPr>
              <p:cNvGrpSpPr>
                <a:grpSpLocks noChangeAspect="1"/>
              </p:cNvGrpSpPr>
              <p:nvPr/>
            </p:nvGrpSpPr>
            <p:grpSpPr>
              <a:xfrm>
                <a:off x="422262" y="4970949"/>
                <a:ext cx="314988" cy="321717"/>
                <a:chOff x="9200948" y="1077236"/>
                <a:chExt cx="249583" cy="276999"/>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585CF0FB-559E-4FD5-BB42-E9EFB5BEB234}"/>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0A6486A-237B-4647-BCA0-09E52F08CDBD}"/>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30" name="Group 29">
                <a:extLst>
                  <a:ext uri="{FF2B5EF4-FFF2-40B4-BE49-F238E27FC236}">
                    <a16:creationId xmlns:a16="http://schemas.microsoft.com/office/drawing/2014/main" id="{B8031F9F-45A4-4A03-86BB-666B0484B108}"/>
                  </a:ext>
                </a:extLst>
              </p:cNvPr>
              <p:cNvGrpSpPr>
                <a:grpSpLocks noChangeAspect="1"/>
              </p:cNvGrpSpPr>
              <p:nvPr/>
            </p:nvGrpSpPr>
            <p:grpSpPr>
              <a:xfrm>
                <a:off x="6502078" y="4315053"/>
                <a:ext cx="314988" cy="321717"/>
                <a:chOff x="9200948" y="1077236"/>
                <a:chExt cx="249583" cy="276999"/>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CEFDB395-E17F-45F5-B8F1-B4BB7CF8E3CC}"/>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422FBC0-6FC0-4C79-8A46-43D56EA3A9F8}"/>
                    </a:ext>
                  </a:extLst>
                </p:cNvPr>
                <p:cNvSpPr txBox="1"/>
                <p:nvPr/>
              </p:nvSpPr>
              <p:spPr>
                <a:xfrm>
                  <a:off x="9200948" y="107723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grpSp>
          <p:nvGrpSpPr>
            <p:cNvPr id="35" name="Group 34">
              <a:extLst>
                <a:ext uri="{FF2B5EF4-FFF2-40B4-BE49-F238E27FC236}">
                  <a16:creationId xmlns:a16="http://schemas.microsoft.com/office/drawing/2014/main" id="{0BFF4E6C-0AD1-44D1-8355-3E1CE3ED660A}"/>
                </a:ext>
              </a:extLst>
            </p:cNvPr>
            <p:cNvGrpSpPr/>
            <p:nvPr/>
          </p:nvGrpSpPr>
          <p:grpSpPr>
            <a:xfrm>
              <a:off x="451164" y="4752248"/>
              <a:ext cx="6365890" cy="1319791"/>
              <a:chOff x="451164" y="4999898"/>
              <a:chExt cx="6365890" cy="1319791"/>
            </a:xfrm>
          </p:grpSpPr>
          <p:sp>
            <p:nvSpPr>
              <p:cNvPr id="36" name="TextBox 35">
                <a:extLst>
                  <a:ext uri="{FF2B5EF4-FFF2-40B4-BE49-F238E27FC236}">
                    <a16:creationId xmlns:a16="http://schemas.microsoft.com/office/drawing/2014/main" id="{128E8D39-892F-4FA3-8CF4-764BD76BD567}"/>
                  </a:ext>
                </a:extLst>
              </p:cNvPr>
              <p:cNvSpPr txBox="1"/>
              <p:nvPr/>
            </p:nvSpPr>
            <p:spPr>
              <a:xfrm>
                <a:off x="935289" y="6042690"/>
                <a:ext cx="3676645" cy="276999"/>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Required for all ELAS Status</a:t>
                </a:r>
              </a:p>
            </p:txBody>
          </p:sp>
          <p:grpSp>
            <p:nvGrpSpPr>
              <p:cNvPr id="37" name="Group 36">
                <a:extLst>
                  <a:ext uri="{FF2B5EF4-FFF2-40B4-BE49-F238E27FC236}">
                    <a16:creationId xmlns:a16="http://schemas.microsoft.com/office/drawing/2014/main" id="{8C0890D3-D4C1-4BDF-B071-ED60B3265B66}"/>
                  </a:ext>
                </a:extLst>
              </p:cNvPr>
              <p:cNvGrpSpPr>
                <a:grpSpLocks noChangeAspect="1"/>
              </p:cNvGrpSpPr>
              <p:nvPr/>
            </p:nvGrpSpPr>
            <p:grpSpPr>
              <a:xfrm>
                <a:off x="451164" y="5859477"/>
                <a:ext cx="312550" cy="321715"/>
                <a:chOff x="9202880" y="1077237"/>
                <a:chExt cx="247651" cy="276998"/>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CBF69FD7-888E-42D3-938E-DED418578A38}"/>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E45715B-D71E-4367-89DB-54609EDB8911}"/>
                    </a:ext>
                  </a:extLst>
                </p:cNvPr>
                <p:cNvSpPr txBox="1"/>
                <p:nvPr/>
              </p:nvSpPr>
              <p:spPr>
                <a:xfrm>
                  <a:off x="9202880" y="1079668"/>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D</a:t>
                  </a:r>
                </a:p>
              </p:txBody>
            </p:sp>
          </p:grpSp>
          <p:grpSp>
            <p:nvGrpSpPr>
              <p:cNvPr id="38" name="Group 37">
                <a:extLst>
                  <a:ext uri="{FF2B5EF4-FFF2-40B4-BE49-F238E27FC236}">
                    <a16:creationId xmlns:a16="http://schemas.microsoft.com/office/drawing/2014/main" id="{4979AE31-0E88-4AA5-894E-3762988B3E43}"/>
                  </a:ext>
                </a:extLst>
              </p:cNvPr>
              <p:cNvGrpSpPr>
                <a:grpSpLocks noChangeAspect="1"/>
              </p:cNvGrpSpPr>
              <p:nvPr/>
            </p:nvGrpSpPr>
            <p:grpSpPr>
              <a:xfrm>
                <a:off x="6502078" y="4999898"/>
                <a:ext cx="314976" cy="326444"/>
                <a:chOff x="9200958" y="1073165"/>
                <a:chExt cx="249573" cy="281070"/>
              </a:xfrm>
              <a:effectLst>
                <a:outerShdw blurRad="50800" dist="38100" dir="2700000" algn="tl" rotWithShape="0">
                  <a:prstClr val="black">
                    <a:alpha val="40000"/>
                  </a:prstClr>
                </a:outerShdw>
              </a:effectLst>
            </p:grpSpPr>
            <p:sp>
              <p:nvSpPr>
                <p:cNvPr id="39" name="Oval 38">
                  <a:extLst>
                    <a:ext uri="{FF2B5EF4-FFF2-40B4-BE49-F238E27FC236}">
                      <a16:creationId xmlns:a16="http://schemas.microsoft.com/office/drawing/2014/main" id="{C426C67B-9D14-4130-82F7-0EADBD2580D5}"/>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35EE810-E5B7-4E84-90DB-061733B31EEF}"/>
                    </a:ext>
                  </a:extLst>
                </p:cNvPr>
                <p:cNvSpPr txBox="1"/>
                <p:nvPr/>
              </p:nvSpPr>
              <p:spPr>
                <a:xfrm>
                  <a:off x="9200958" y="1073165"/>
                  <a:ext cx="247650" cy="264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D</a:t>
                  </a:r>
                </a:p>
              </p:txBody>
            </p:sp>
          </p:grpSp>
        </p:grpSp>
      </p:grpSp>
      <p:sp>
        <p:nvSpPr>
          <p:cNvPr id="3" name="Slide Number Placeholder 2">
            <a:extLst>
              <a:ext uri="{FF2B5EF4-FFF2-40B4-BE49-F238E27FC236}">
                <a16:creationId xmlns:a16="http://schemas.microsoft.com/office/drawing/2014/main" id="{0CBA7BF2-079E-411E-B9C2-DF9228AA88E7}"/>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sp>
        <p:nvSpPr>
          <p:cNvPr id="5" name="Footer Placeholder 12">
            <a:extLst>
              <a:ext uri="{FF2B5EF4-FFF2-40B4-BE49-F238E27FC236}">
                <a16:creationId xmlns:a16="http://schemas.microsoft.com/office/drawing/2014/main" id="{09A653E7-B010-5584-6DA4-B58B3D650C39}"/>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3986895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07ED-6C80-4210-AFA2-D5854224569E}"/>
              </a:ext>
            </a:extLst>
          </p:cNvPr>
          <p:cNvSpPr>
            <a:spLocks noGrp="1"/>
          </p:cNvSpPr>
          <p:nvPr>
            <p:ph type="title"/>
          </p:nvPr>
        </p:nvSpPr>
        <p:spPr>
          <a:xfrm>
            <a:off x="408823" y="285688"/>
            <a:ext cx="11340000" cy="432000"/>
          </a:xfrm>
        </p:spPr>
        <p:txBody>
          <a:bodyPr/>
          <a:lstStyle/>
          <a:p>
            <a:r>
              <a:rPr lang="en-US" dirty="0"/>
              <a:t>Online Maintenance Process</a:t>
            </a:r>
          </a:p>
        </p:txBody>
      </p:sp>
      <p:sp>
        <p:nvSpPr>
          <p:cNvPr id="4" name="Slide Number Placeholder 3">
            <a:extLst>
              <a:ext uri="{FF2B5EF4-FFF2-40B4-BE49-F238E27FC236}">
                <a16:creationId xmlns:a16="http://schemas.microsoft.com/office/drawing/2014/main" id="{D0BB6264-CD4E-4980-8141-853B0991DA58}"/>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grpSp>
        <p:nvGrpSpPr>
          <p:cNvPr id="11" name="Group 10" descr="Screen shot of the navigation path to the Student Detail Screen.">
            <a:extLst>
              <a:ext uri="{FF2B5EF4-FFF2-40B4-BE49-F238E27FC236}">
                <a16:creationId xmlns:a16="http://schemas.microsoft.com/office/drawing/2014/main" id="{59774B0A-3512-4767-B6CB-D4077B81181B}"/>
              </a:ext>
            </a:extLst>
          </p:cNvPr>
          <p:cNvGrpSpPr/>
          <p:nvPr/>
        </p:nvGrpSpPr>
        <p:grpSpPr>
          <a:xfrm>
            <a:off x="254182" y="985728"/>
            <a:ext cx="11116478" cy="5111595"/>
            <a:chOff x="71302" y="1008933"/>
            <a:chExt cx="11116478" cy="5111595"/>
          </a:xfrm>
        </p:grpSpPr>
        <p:pic>
          <p:nvPicPr>
            <p:cNvPr id="33" name="Picture 32">
              <a:extLst>
                <a:ext uri="{FF2B5EF4-FFF2-40B4-BE49-F238E27FC236}">
                  <a16:creationId xmlns:a16="http://schemas.microsoft.com/office/drawing/2014/main" id="{501BDEAE-730E-412D-B4A9-A8B524BA4DDF}"/>
                </a:ext>
              </a:extLst>
            </p:cNvPr>
            <p:cNvPicPr>
              <a:picLocks noChangeAspect="1"/>
            </p:cNvPicPr>
            <p:nvPr/>
          </p:nvPicPr>
          <p:blipFill>
            <a:blip r:embed="rId2"/>
            <a:stretch>
              <a:fillRect/>
            </a:stretch>
          </p:blipFill>
          <p:spPr>
            <a:xfrm>
              <a:off x="658827" y="1094658"/>
              <a:ext cx="1531779" cy="4953717"/>
            </a:xfrm>
            <a:prstGeom prst="rect">
              <a:avLst/>
            </a:prstGeom>
            <a:ln>
              <a:noFill/>
            </a:ln>
            <a:effectLst>
              <a:outerShdw blurRad="190500" algn="tl" rotWithShape="0">
                <a:srgbClr val="000000">
                  <a:alpha val="70000"/>
                </a:srgbClr>
              </a:outerShdw>
            </a:effectLst>
          </p:spPr>
        </p:pic>
        <p:pic>
          <p:nvPicPr>
            <p:cNvPr id="34" name="Picture 33">
              <a:extLst>
                <a:ext uri="{FF2B5EF4-FFF2-40B4-BE49-F238E27FC236}">
                  <a16:creationId xmlns:a16="http://schemas.microsoft.com/office/drawing/2014/main" id="{E2EA3E8A-6AC9-4E19-87A8-C5DC675F4AA4}"/>
                </a:ext>
              </a:extLst>
            </p:cNvPr>
            <p:cNvPicPr>
              <a:picLocks noChangeAspect="1"/>
            </p:cNvPicPr>
            <p:nvPr/>
          </p:nvPicPr>
          <p:blipFill>
            <a:blip r:embed="rId3"/>
            <a:stretch>
              <a:fillRect/>
            </a:stretch>
          </p:blipFill>
          <p:spPr>
            <a:xfrm>
              <a:off x="2470014" y="1008933"/>
              <a:ext cx="5707030" cy="1600200"/>
            </a:xfrm>
            <a:prstGeom prst="rect">
              <a:avLst/>
            </a:prstGeom>
            <a:ln>
              <a:noFill/>
            </a:ln>
            <a:effectLst>
              <a:outerShdw blurRad="190500" algn="tl" rotWithShape="0">
                <a:srgbClr val="000000">
                  <a:alpha val="70000"/>
                </a:srgbClr>
              </a:outerShdw>
            </a:effectLst>
          </p:spPr>
        </p:pic>
        <p:pic>
          <p:nvPicPr>
            <p:cNvPr id="35" name="Picture 34">
              <a:extLst>
                <a:ext uri="{FF2B5EF4-FFF2-40B4-BE49-F238E27FC236}">
                  <a16:creationId xmlns:a16="http://schemas.microsoft.com/office/drawing/2014/main" id="{1CBC497A-50FE-4400-9437-559E55C99CB4}"/>
                </a:ext>
              </a:extLst>
            </p:cNvPr>
            <p:cNvPicPr>
              <a:picLocks noChangeAspect="1"/>
            </p:cNvPicPr>
            <p:nvPr/>
          </p:nvPicPr>
          <p:blipFill>
            <a:blip r:embed="rId4"/>
            <a:stretch>
              <a:fillRect/>
            </a:stretch>
          </p:blipFill>
          <p:spPr>
            <a:xfrm>
              <a:off x="2470014" y="2712452"/>
              <a:ext cx="8302761" cy="3408076"/>
            </a:xfrm>
            <a:prstGeom prst="rect">
              <a:avLst/>
            </a:prstGeom>
            <a:ln>
              <a:noFill/>
            </a:ln>
            <a:effectLst>
              <a:outerShdw blurRad="190500" algn="tl" rotWithShape="0">
                <a:srgbClr val="000000">
                  <a:alpha val="70000"/>
                </a:srgbClr>
              </a:outerShdw>
            </a:effectLst>
          </p:spPr>
        </p:pic>
        <p:grpSp>
          <p:nvGrpSpPr>
            <p:cNvPr id="10" name="Group 9">
              <a:extLst>
                <a:ext uri="{FF2B5EF4-FFF2-40B4-BE49-F238E27FC236}">
                  <a16:creationId xmlns:a16="http://schemas.microsoft.com/office/drawing/2014/main" id="{7A693B1F-2A4A-461D-B9AB-40C516BC7B51}"/>
                </a:ext>
              </a:extLst>
            </p:cNvPr>
            <p:cNvGrpSpPr/>
            <p:nvPr/>
          </p:nvGrpSpPr>
          <p:grpSpPr>
            <a:xfrm>
              <a:off x="137287" y="5334001"/>
              <a:ext cx="271536" cy="290151"/>
              <a:chOff x="137287" y="5334001"/>
              <a:chExt cx="271536" cy="290151"/>
            </a:xfrm>
          </p:grpSpPr>
          <p:sp>
            <p:nvSpPr>
              <p:cNvPr id="37" name="Oval 36">
                <a:extLst>
                  <a:ext uri="{FF2B5EF4-FFF2-40B4-BE49-F238E27FC236}">
                    <a16:creationId xmlns:a16="http://schemas.microsoft.com/office/drawing/2014/main" id="{E167E26E-068F-4195-A594-DE5B61AE02CD}"/>
                  </a:ext>
                </a:extLst>
              </p:cNvPr>
              <p:cNvSpPr/>
              <p:nvPr/>
            </p:nvSpPr>
            <p:spPr>
              <a:xfrm>
                <a:off x="137287" y="5347154"/>
                <a:ext cx="269105" cy="276998"/>
              </a:xfrm>
              <a:prstGeom prst="ellipse">
                <a:avLst/>
              </a:prstGeom>
              <a:solidFill>
                <a:srgbClr val="30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8B52852-8672-42E6-A64E-D6CACB4EC7E4}"/>
                  </a:ext>
                </a:extLst>
              </p:cNvPr>
              <p:cNvSpPr txBox="1"/>
              <p:nvPr/>
            </p:nvSpPr>
            <p:spPr>
              <a:xfrm>
                <a:off x="139718" y="5334001"/>
                <a:ext cx="269105" cy="276999"/>
              </a:xfrm>
              <a:prstGeom prst="rect">
                <a:avLst/>
              </a:prstGeom>
              <a:noFill/>
            </p:spPr>
            <p:txBody>
              <a:bodyPr wrap="square" rtlCol="0">
                <a:spAutoFit/>
              </a:bodyPr>
              <a:lstStyle/>
              <a:p>
                <a:pPr algn="ctr"/>
                <a:r>
                  <a:rPr lang="en-US" sz="1200" b="1" dirty="0">
                    <a:solidFill>
                      <a:schemeClr val="bg1"/>
                    </a:solidFill>
                  </a:rPr>
                  <a:t>1</a:t>
                </a:r>
              </a:p>
            </p:txBody>
          </p:sp>
        </p:grpSp>
        <p:cxnSp>
          <p:nvCxnSpPr>
            <p:cNvPr id="39" name="Straight Connector 38">
              <a:extLst>
                <a:ext uri="{FF2B5EF4-FFF2-40B4-BE49-F238E27FC236}">
                  <a16:creationId xmlns:a16="http://schemas.microsoft.com/office/drawing/2014/main" id="{88E4585E-D378-4678-9426-1E76CC285700}"/>
                </a:ext>
              </a:extLst>
            </p:cNvPr>
            <p:cNvCxnSpPr>
              <a:cxnSpLocks/>
            </p:cNvCxnSpPr>
            <p:nvPr/>
          </p:nvCxnSpPr>
          <p:spPr>
            <a:xfrm flipV="1">
              <a:off x="401431" y="5484491"/>
              <a:ext cx="284369" cy="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ACC4A8A-BD2B-4853-AAAB-1B9F32CE9ECE}"/>
                </a:ext>
              </a:extLst>
            </p:cNvPr>
            <p:cNvGrpSpPr/>
            <p:nvPr/>
          </p:nvGrpSpPr>
          <p:grpSpPr>
            <a:xfrm>
              <a:off x="71302" y="1909917"/>
              <a:ext cx="271195" cy="290152"/>
              <a:chOff x="71302" y="1909917"/>
              <a:chExt cx="271195" cy="290152"/>
            </a:xfrm>
          </p:grpSpPr>
          <p:sp>
            <p:nvSpPr>
              <p:cNvPr id="42" name="Oval 41">
                <a:extLst>
                  <a:ext uri="{FF2B5EF4-FFF2-40B4-BE49-F238E27FC236}">
                    <a16:creationId xmlns:a16="http://schemas.microsoft.com/office/drawing/2014/main" id="{47ADFB3D-EFFF-45ED-8D0B-47F263A8E783}"/>
                  </a:ext>
                </a:extLst>
              </p:cNvPr>
              <p:cNvSpPr/>
              <p:nvPr/>
            </p:nvSpPr>
            <p:spPr>
              <a:xfrm>
                <a:off x="73392" y="1923071"/>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64A8D33-8F0C-4F8E-82F4-64475D212A6E}"/>
                  </a:ext>
                </a:extLst>
              </p:cNvPr>
              <p:cNvSpPr txBox="1"/>
              <p:nvPr/>
            </p:nvSpPr>
            <p:spPr>
              <a:xfrm>
                <a:off x="71302" y="1909917"/>
                <a:ext cx="26910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1</a:t>
                </a:r>
              </a:p>
            </p:txBody>
          </p:sp>
        </p:grpSp>
        <p:cxnSp>
          <p:nvCxnSpPr>
            <p:cNvPr id="44" name="Straight Connector 43">
              <a:extLst>
                <a:ext uri="{FF2B5EF4-FFF2-40B4-BE49-F238E27FC236}">
                  <a16:creationId xmlns:a16="http://schemas.microsoft.com/office/drawing/2014/main" id="{7EEC246B-F235-46E2-8621-9BB9C38A72B2}"/>
                </a:ext>
              </a:extLst>
            </p:cNvPr>
            <p:cNvCxnSpPr>
              <a:cxnSpLocks/>
            </p:cNvCxnSpPr>
            <p:nvPr/>
          </p:nvCxnSpPr>
          <p:spPr>
            <a:xfrm flipV="1">
              <a:off x="337528" y="2060407"/>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8" name="Group 7">
              <a:extLst>
                <a:ext uri="{FF2B5EF4-FFF2-40B4-BE49-F238E27FC236}">
                  <a16:creationId xmlns:a16="http://schemas.microsoft.com/office/drawing/2014/main" id="{6C47A405-2F3D-4657-A9D6-B08D158B634D}"/>
                </a:ext>
              </a:extLst>
            </p:cNvPr>
            <p:cNvGrpSpPr/>
            <p:nvPr/>
          </p:nvGrpSpPr>
          <p:grpSpPr>
            <a:xfrm>
              <a:off x="5842011" y="1909917"/>
              <a:ext cx="271195" cy="290152"/>
              <a:chOff x="5842011" y="1909917"/>
              <a:chExt cx="271195" cy="290152"/>
            </a:xfrm>
          </p:grpSpPr>
          <p:sp>
            <p:nvSpPr>
              <p:cNvPr id="46" name="Oval 45">
                <a:extLst>
                  <a:ext uri="{FF2B5EF4-FFF2-40B4-BE49-F238E27FC236}">
                    <a16:creationId xmlns:a16="http://schemas.microsoft.com/office/drawing/2014/main" id="{F6229A2A-270F-4357-962D-9BFF62C5C796}"/>
                  </a:ext>
                </a:extLst>
              </p:cNvPr>
              <p:cNvSpPr/>
              <p:nvPr/>
            </p:nvSpPr>
            <p:spPr>
              <a:xfrm>
                <a:off x="5844101" y="1923071"/>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82355B9D-0B64-4188-A86E-67B759A16F83}"/>
                  </a:ext>
                </a:extLst>
              </p:cNvPr>
              <p:cNvSpPr txBox="1"/>
              <p:nvPr/>
            </p:nvSpPr>
            <p:spPr>
              <a:xfrm>
                <a:off x="5842011" y="1909917"/>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2</a:t>
                </a:r>
              </a:p>
            </p:txBody>
          </p:sp>
        </p:grpSp>
        <p:cxnSp>
          <p:nvCxnSpPr>
            <p:cNvPr id="48" name="Straight Connector 47">
              <a:extLst>
                <a:ext uri="{FF2B5EF4-FFF2-40B4-BE49-F238E27FC236}">
                  <a16:creationId xmlns:a16="http://schemas.microsoft.com/office/drawing/2014/main" id="{E62B7E6D-422C-4E3A-B413-C444B8CB58C1}"/>
                </a:ext>
              </a:extLst>
            </p:cNvPr>
            <p:cNvCxnSpPr>
              <a:cxnSpLocks/>
            </p:cNvCxnSpPr>
            <p:nvPr/>
          </p:nvCxnSpPr>
          <p:spPr>
            <a:xfrm flipV="1">
              <a:off x="5396726" y="2057189"/>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7" name="Group 6">
              <a:extLst>
                <a:ext uri="{FF2B5EF4-FFF2-40B4-BE49-F238E27FC236}">
                  <a16:creationId xmlns:a16="http://schemas.microsoft.com/office/drawing/2014/main" id="{5D84F69D-48F5-4097-96B2-BD7DA22DA8C8}"/>
                </a:ext>
              </a:extLst>
            </p:cNvPr>
            <p:cNvGrpSpPr/>
            <p:nvPr/>
          </p:nvGrpSpPr>
          <p:grpSpPr>
            <a:xfrm>
              <a:off x="4310702" y="3015469"/>
              <a:ext cx="271195" cy="290152"/>
              <a:chOff x="4310702" y="3015469"/>
              <a:chExt cx="271195" cy="290152"/>
            </a:xfrm>
          </p:grpSpPr>
          <p:sp>
            <p:nvSpPr>
              <p:cNvPr id="50" name="Oval 49">
                <a:extLst>
                  <a:ext uri="{FF2B5EF4-FFF2-40B4-BE49-F238E27FC236}">
                    <a16:creationId xmlns:a16="http://schemas.microsoft.com/office/drawing/2014/main" id="{93ECCFA8-F860-4096-A79F-65E037224BD9}"/>
                  </a:ext>
                </a:extLst>
              </p:cNvPr>
              <p:cNvSpPr/>
              <p:nvPr/>
            </p:nvSpPr>
            <p:spPr>
              <a:xfrm>
                <a:off x="4312792" y="3028623"/>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7A8445C2-164F-4A0B-835C-7B4685D3D234}"/>
                  </a:ext>
                </a:extLst>
              </p:cNvPr>
              <p:cNvSpPr txBox="1"/>
              <p:nvPr/>
            </p:nvSpPr>
            <p:spPr>
              <a:xfrm>
                <a:off x="4310702" y="3015469"/>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3</a:t>
                </a:r>
              </a:p>
            </p:txBody>
          </p:sp>
        </p:grpSp>
        <p:cxnSp>
          <p:nvCxnSpPr>
            <p:cNvPr id="52" name="Straight Connector 51">
              <a:extLst>
                <a:ext uri="{FF2B5EF4-FFF2-40B4-BE49-F238E27FC236}">
                  <a16:creationId xmlns:a16="http://schemas.microsoft.com/office/drawing/2014/main" id="{BCB2277C-9A7A-4885-9813-28A398A8DEC2}"/>
                </a:ext>
              </a:extLst>
            </p:cNvPr>
            <p:cNvCxnSpPr>
              <a:cxnSpLocks/>
            </p:cNvCxnSpPr>
            <p:nvPr/>
          </p:nvCxnSpPr>
          <p:spPr>
            <a:xfrm flipV="1">
              <a:off x="3865417" y="3160545"/>
              <a:ext cx="445285" cy="1"/>
            </a:xfrm>
            <a:prstGeom prst="line">
              <a:avLst/>
            </a:prstGeom>
            <a:noFill/>
            <a:ln w="12700" cap="flat" cmpd="sng" algn="ctr">
              <a:solidFill>
                <a:sysClr val="windowText" lastClr="000000">
                  <a:lumMod val="85000"/>
                  <a:lumOff val="15000"/>
                </a:sysClr>
              </a:solidFill>
              <a:prstDash val="solid"/>
              <a:miter lim="800000"/>
            </a:ln>
            <a:effectLst/>
          </p:spPr>
        </p:cxnSp>
        <p:grpSp>
          <p:nvGrpSpPr>
            <p:cNvPr id="6" name="Group 5">
              <a:extLst>
                <a:ext uri="{FF2B5EF4-FFF2-40B4-BE49-F238E27FC236}">
                  <a16:creationId xmlns:a16="http://schemas.microsoft.com/office/drawing/2014/main" id="{7E94474B-59FA-4B7B-B734-1150C2E3E059}"/>
                </a:ext>
              </a:extLst>
            </p:cNvPr>
            <p:cNvGrpSpPr/>
            <p:nvPr/>
          </p:nvGrpSpPr>
          <p:grpSpPr>
            <a:xfrm>
              <a:off x="3596312" y="4995843"/>
              <a:ext cx="271195" cy="290152"/>
              <a:chOff x="3596312" y="4995843"/>
              <a:chExt cx="271195" cy="290152"/>
            </a:xfrm>
          </p:grpSpPr>
          <p:sp>
            <p:nvSpPr>
              <p:cNvPr id="54" name="Oval 53">
                <a:extLst>
                  <a:ext uri="{FF2B5EF4-FFF2-40B4-BE49-F238E27FC236}">
                    <a16:creationId xmlns:a16="http://schemas.microsoft.com/office/drawing/2014/main" id="{B1CBDD8D-A65C-44F1-B3BB-6AB472E1CC82}"/>
                  </a:ext>
                </a:extLst>
              </p:cNvPr>
              <p:cNvSpPr/>
              <p:nvPr/>
            </p:nvSpPr>
            <p:spPr>
              <a:xfrm>
                <a:off x="3598402" y="5008997"/>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92ACA302-8BDB-4013-82B7-3B4C11C29D9E}"/>
                  </a:ext>
                </a:extLst>
              </p:cNvPr>
              <p:cNvSpPr txBox="1"/>
              <p:nvPr/>
            </p:nvSpPr>
            <p:spPr>
              <a:xfrm>
                <a:off x="3596312" y="4995843"/>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4</a:t>
                </a:r>
              </a:p>
            </p:txBody>
          </p:sp>
        </p:grpSp>
        <p:grpSp>
          <p:nvGrpSpPr>
            <p:cNvPr id="5" name="Group 4">
              <a:extLst>
                <a:ext uri="{FF2B5EF4-FFF2-40B4-BE49-F238E27FC236}">
                  <a16:creationId xmlns:a16="http://schemas.microsoft.com/office/drawing/2014/main" id="{CB27A97B-A2BC-4B13-981D-B9728F9094F1}"/>
                </a:ext>
              </a:extLst>
            </p:cNvPr>
            <p:cNvGrpSpPr/>
            <p:nvPr/>
          </p:nvGrpSpPr>
          <p:grpSpPr>
            <a:xfrm>
              <a:off x="10916585" y="5188443"/>
              <a:ext cx="271195" cy="290152"/>
              <a:chOff x="10916585" y="5188443"/>
              <a:chExt cx="271195" cy="290152"/>
            </a:xfrm>
          </p:grpSpPr>
          <p:sp>
            <p:nvSpPr>
              <p:cNvPr id="57" name="Oval 56">
                <a:extLst>
                  <a:ext uri="{FF2B5EF4-FFF2-40B4-BE49-F238E27FC236}">
                    <a16:creationId xmlns:a16="http://schemas.microsoft.com/office/drawing/2014/main" id="{E91A90E1-BA26-43FD-8361-52B1037C3B07}"/>
                  </a:ext>
                </a:extLst>
              </p:cNvPr>
              <p:cNvSpPr/>
              <p:nvPr/>
            </p:nvSpPr>
            <p:spPr>
              <a:xfrm>
                <a:off x="10918675" y="5201597"/>
                <a:ext cx="269105" cy="276998"/>
              </a:xfrm>
              <a:prstGeom prst="ellipse">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EE03DAE-9507-4A5A-B0DC-DEC972CD3934}"/>
                  </a:ext>
                </a:extLst>
              </p:cNvPr>
              <p:cNvSpPr txBox="1"/>
              <p:nvPr/>
            </p:nvSpPr>
            <p:spPr>
              <a:xfrm>
                <a:off x="10916585" y="5188443"/>
                <a:ext cx="26910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a:cs typeface="+mn-cs"/>
                  </a:rPr>
                  <a:t>5</a:t>
                </a:r>
              </a:p>
            </p:txBody>
          </p:sp>
        </p:grpSp>
        <p:cxnSp>
          <p:nvCxnSpPr>
            <p:cNvPr id="59" name="Straight Connector 58">
              <a:extLst>
                <a:ext uri="{FF2B5EF4-FFF2-40B4-BE49-F238E27FC236}">
                  <a16:creationId xmlns:a16="http://schemas.microsoft.com/office/drawing/2014/main" id="{D4A6E074-94AE-43D3-B8C1-E55DBA0BFB99}"/>
                </a:ext>
              </a:extLst>
            </p:cNvPr>
            <p:cNvCxnSpPr>
              <a:stCxn id="58" idx="1"/>
            </p:cNvCxnSpPr>
            <p:nvPr/>
          </p:nvCxnSpPr>
          <p:spPr bwMode="auto">
            <a:xfrm flipH="1">
              <a:off x="10614960" y="5326943"/>
              <a:ext cx="301625" cy="65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 name="Footer Placeholder 12">
            <a:extLst>
              <a:ext uri="{FF2B5EF4-FFF2-40B4-BE49-F238E27FC236}">
                <a16:creationId xmlns:a16="http://schemas.microsoft.com/office/drawing/2014/main" id="{A8CCCBBD-526E-404E-9B2A-B375DB9BF399}"/>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88370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3075-7A44-44C4-9A06-FBD65FFFA06E}"/>
              </a:ext>
            </a:extLst>
          </p:cNvPr>
          <p:cNvSpPr>
            <a:spLocks noGrp="1"/>
          </p:cNvSpPr>
          <p:nvPr>
            <p:ph type="title"/>
          </p:nvPr>
        </p:nvSpPr>
        <p:spPr>
          <a:xfrm>
            <a:off x="456713" y="309597"/>
            <a:ext cx="11340000" cy="432000"/>
          </a:xfrm>
        </p:spPr>
        <p:txBody>
          <a:bodyPr/>
          <a:lstStyle/>
          <a:p>
            <a:r>
              <a:rPr lang="en-US" dirty="0"/>
              <a:t>Student Program Modal Details (OM)</a:t>
            </a:r>
          </a:p>
        </p:txBody>
      </p:sp>
      <p:sp>
        <p:nvSpPr>
          <p:cNvPr id="4" name="Slide Number Placeholder 3">
            <a:extLst>
              <a:ext uri="{FF2B5EF4-FFF2-40B4-BE49-F238E27FC236}">
                <a16:creationId xmlns:a16="http://schemas.microsoft.com/office/drawing/2014/main" id="{01E54376-A1F6-4EF1-B224-634A759FE93E}"/>
              </a:ext>
            </a:extLst>
          </p:cNvPr>
          <p:cNvSpPr>
            <a:spLocks noGrp="1"/>
          </p:cNvSpPr>
          <p:nvPr>
            <p:ph type="sldNum" sz="quarter" idx="11"/>
          </p:nvPr>
        </p:nvSpPr>
        <p:spPr/>
        <p:txBody>
          <a:bodyPr/>
          <a:lstStyle/>
          <a:p>
            <a:fld id="{4B73C415-D670-4716-A5EC-CC4D52CA2BAC}" type="slidenum">
              <a:rPr lang="en-US" noProof="0" smtClean="0"/>
              <a:pPr/>
              <a:t>44</a:t>
            </a:fld>
            <a:endParaRPr lang="en-US" noProof="0"/>
          </a:p>
        </p:txBody>
      </p:sp>
      <p:grpSp>
        <p:nvGrpSpPr>
          <p:cNvPr id="25" name="Group 24" descr="Callouts and screen shot grouped together to label elements in the Student Program Modal.">
            <a:extLst>
              <a:ext uri="{FF2B5EF4-FFF2-40B4-BE49-F238E27FC236}">
                <a16:creationId xmlns:a16="http://schemas.microsoft.com/office/drawing/2014/main" id="{1E73B50D-7036-4FA1-94F2-221B19C39711}"/>
              </a:ext>
            </a:extLst>
          </p:cNvPr>
          <p:cNvGrpSpPr/>
          <p:nvPr/>
        </p:nvGrpSpPr>
        <p:grpSpPr>
          <a:xfrm>
            <a:off x="282597" y="1038015"/>
            <a:ext cx="10649502" cy="4673536"/>
            <a:chOff x="282597" y="1038015"/>
            <a:chExt cx="10649502" cy="4673536"/>
          </a:xfrm>
        </p:grpSpPr>
        <p:sp>
          <p:nvSpPr>
            <p:cNvPr id="35" name="TextBox 34">
              <a:extLst>
                <a:ext uri="{FF2B5EF4-FFF2-40B4-BE49-F238E27FC236}">
                  <a16:creationId xmlns:a16="http://schemas.microsoft.com/office/drawing/2014/main" id="{F3119207-1A4C-4BA5-BBD5-AD687CAB5617}"/>
                </a:ext>
              </a:extLst>
            </p:cNvPr>
            <p:cNvSpPr txBox="1"/>
            <p:nvPr/>
          </p:nvSpPr>
          <p:spPr>
            <a:xfrm>
              <a:off x="282597" y="1473151"/>
              <a:ext cx="2707040" cy="646331"/>
            </a:xfrm>
            <a:prstGeom prst="rect">
              <a:avLst/>
            </a:prstGeom>
            <a:solidFill>
              <a:srgbClr val="DDEEFF"/>
            </a:solidFill>
            <a:ln>
              <a:noFill/>
            </a:ln>
            <a:effectLst>
              <a:outerShdw blurRad="50800" dist="38100" dir="2700000" algn="tl" rotWithShape="0">
                <a:prstClr val="black">
                  <a:alpha val="40000"/>
                </a:prstClr>
              </a:outerShdw>
            </a:effectLst>
          </p:spPr>
          <p:txBody>
            <a:bodyPr wrap="square" rtlCol="0">
              <a:spAutoFit/>
            </a:bodyPr>
            <a:lstStyle/>
            <a:p>
              <a:r>
                <a:rPr lang="en-US"/>
                <a:t>Required general fields for all program records</a:t>
              </a:r>
            </a:p>
          </p:txBody>
        </p:sp>
        <p:grpSp>
          <p:nvGrpSpPr>
            <p:cNvPr id="6" name="Group 5" descr="Screen shot of the Student program Modal with callouts for different field elements.">
              <a:extLst>
                <a:ext uri="{FF2B5EF4-FFF2-40B4-BE49-F238E27FC236}">
                  <a16:creationId xmlns:a16="http://schemas.microsoft.com/office/drawing/2014/main" id="{A6E73060-F134-47E1-860A-62514F99AF31}"/>
                </a:ext>
              </a:extLst>
            </p:cNvPr>
            <p:cNvGrpSpPr/>
            <p:nvPr/>
          </p:nvGrpSpPr>
          <p:grpSpPr>
            <a:xfrm>
              <a:off x="2989637" y="1038015"/>
              <a:ext cx="7942462" cy="4673536"/>
              <a:chOff x="2989637" y="1038015"/>
              <a:chExt cx="7942462" cy="4673536"/>
            </a:xfrm>
          </p:grpSpPr>
          <p:pic>
            <p:nvPicPr>
              <p:cNvPr id="59" name="Picture 58">
                <a:extLst>
                  <a:ext uri="{FF2B5EF4-FFF2-40B4-BE49-F238E27FC236}">
                    <a16:creationId xmlns:a16="http://schemas.microsoft.com/office/drawing/2014/main" id="{D5CC2E21-CC2F-47A0-9ADB-81D7DBB77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92659" y="1038015"/>
                <a:ext cx="6664273" cy="4673536"/>
              </a:xfrm>
              <a:prstGeom prst="rect">
                <a:avLst/>
              </a:prstGeom>
              <a:ln>
                <a:noFill/>
              </a:ln>
              <a:effectLst>
                <a:outerShdw blurRad="190500" algn="tl" rotWithShape="0">
                  <a:srgbClr val="000000">
                    <a:alpha val="70000"/>
                  </a:srgbClr>
                </a:outerShdw>
              </a:effectLst>
            </p:spPr>
          </p:pic>
          <p:sp>
            <p:nvSpPr>
              <p:cNvPr id="34" name="Rectangle: Rounded Corners 33">
                <a:extLst>
                  <a:ext uri="{FF2B5EF4-FFF2-40B4-BE49-F238E27FC236}">
                    <a16:creationId xmlns:a16="http://schemas.microsoft.com/office/drawing/2014/main" id="{455291A8-6857-4D1D-82C3-AFC7C2AFD484}"/>
                  </a:ext>
                </a:extLst>
              </p:cNvPr>
              <p:cNvSpPr>
                <a:spLocks noChangeAspect="1"/>
              </p:cNvSpPr>
              <p:nvPr/>
            </p:nvSpPr>
            <p:spPr bwMode="auto">
              <a:xfrm>
                <a:off x="4117493" y="1113716"/>
                <a:ext cx="6814606" cy="1353837"/>
              </a:xfrm>
              <a:prstGeom prst="roundRect">
                <a:avLst>
                  <a:gd name="adj" fmla="val 903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cxnSp>
            <p:nvCxnSpPr>
              <p:cNvPr id="36" name="Straight Connector 35">
                <a:extLst>
                  <a:ext uri="{FF2B5EF4-FFF2-40B4-BE49-F238E27FC236}">
                    <a16:creationId xmlns:a16="http://schemas.microsoft.com/office/drawing/2014/main" id="{D9A81762-6411-40C8-A945-17051845B2F3}"/>
                  </a:ext>
                </a:extLst>
              </p:cNvPr>
              <p:cNvCxnSpPr>
                <a:cxnSpLocks/>
                <a:stCxn id="34" idx="1"/>
                <a:endCxn id="35" idx="3"/>
              </p:cNvCxnSpPr>
              <p:nvPr/>
            </p:nvCxnSpPr>
            <p:spPr bwMode="auto">
              <a:xfrm flipH="1">
                <a:off x="2989637" y="1790635"/>
                <a:ext cx="1127856" cy="568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3" name="Group 62">
              <a:extLst>
                <a:ext uri="{FF2B5EF4-FFF2-40B4-BE49-F238E27FC236}">
                  <a16:creationId xmlns:a16="http://schemas.microsoft.com/office/drawing/2014/main" id="{E46BC2BB-B4C6-4881-A05E-CE13C345EDA1}"/>
                </a:ext>
              </a:extLst>
            </p:cNvPr>
            <p:cNvGrpSpPr/>
            <p:nvPr/>
          </p:nvGrpSpPr>
          <p:grpSpPr>
            <a:xfrm>
              <a:off x="544197" y="2529406"/>
              <a:ext cx="9331608" cy="597742"/>
              <a:chOff x="544197" y="2529406"/>
              <a:chExt cx="9331608" cy="597742"/>
            </a:xfrm>
          </p:grpSpPr>
          <p:grpSp>
            <p:nvGrpSpPr>
              <p:cNvPr id="7" name="Group 6">
                <a:extLst>
                  <a:ext uri="{FF2B5EF4-FFF2-40B4-BE49-F238E27FC236}">
                    <a16:creationId xmlns:a16="http://schemas.microsoft.com/office/drawing/2014/main" id="{07914C4A-CDF5-4E9E-B781-F1BFBBB120CF}"/>
                  </a:ext>
                </a:extLst>
              </p:cNvPr>
              <p:cNvGrpSpPr>
                <a:grpSpLocks noChangeAspect="1"/>
              </p:cNvGrpSpPr>
              <p:nvPr/>
            </p:nvGrpSpPr>
            <p:grpSpPr>
              <a:xfrm>
                <a:off x="9563257" y="2529406"/>
                <a:ext cx="312548" cy="321717"/>
                <a:chOff x="9202881" y="1077236"/>
                <a:chExt cx="247650" cy="276999"/>
              </a:xfrm>
              <a:effectLst>
                <a:outerShdw blurRad="50800" dist="38100" dir="2700000" algn="tl" rotWithShape="0">
                  <a:prstClr val="black">
                    <a:alpha val="40000"/>
                  </a:prstClr>
                </a:outerShdw>
              </a:effectLst>
            </p:grpSpPr>
            <p:sp>
              <p:nvSpPr>
                <p:cNvPr id="8" name="Oval 7">
                  <a:extLst>
                    <a:ext uri="{FF2B5EF4-FFF2-40B4-BE49-F238E27FC236}">
                      <a16:creationId xmlns:a16="http://schemas.microsoft.com/office/drawing/2014/main" id="{B6CFBA60-EBAB-49CC-AE0F-8EB3EB59FD29}"/>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5069088-E1C3-4EC4-BB25-6B1B2E99D34B}"/>
                    </a:ext>
                  </a:extLst>
                </p:cNvPr>
                <p:cNvSpPr txBox="1"/>
                <p:nvPr/>
              </p:nvSpPr>
              <p:spPr>
                <a:xfrm>
                  <a:off x="9202881"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A</a:t>
                  </a:r>
                </a:p>
              </p:txBody>
            </p:sp>
          </p:grpSp>
          <p:sp>
            <p:nvSpPr>
              <p:cNvPr id="38" name="TextBox 37">
                <a:extLst>
                  <a:ext uri="{FF2B5EF4-FFF2-40B4-BE49-F238E27FC236}">
                    <a16:creationId xmlns:a16="http://schemas.microsoft.com/office/drawing/2014/main" id="{7A8E1261-F15F-4A9B-BF99-09898A8B46ED}"/>
                  </a:ext>
                </a:extLst>
              </p:cNvPr>
              <p:cNvSpPr txBox="1"/>
              <p:nvPr/>
            </p:nvSpPr>
            <p:spPr>
              <a:xfrm>
                <a:off x="783148" y="2603928"/>
                <a:ext cx="2396413" cy="523220"/>
              </a:xfrm>
              <a:prstGeom prst="rect">
                <a:avLst/>
              </a:prstGeom>
              <a:noFill/>
            </p:spPr>
            <p:txBody>
              <a:bodyPr wrap="square" rtlCol="0">
                <a:spAutoFit/>
              </a:bodyPr>
              <a:lstStyle/>
              <a:p>
                <a:r>
                  <a:rPr lang="en-US" sz="1400"/>
                  <a:t>Required with California Partnership Academy (113)</a:t>
                </a:r>
              </a:p>
            </p:txBody>
          </p:sp>
          <p:grpSp>
            <p:nvGrpSpPr>
              <p:cNvPr id="43" name="Group 42">
                <a:extLst>
                  <a:ext uri="{FF2B5EF4-FFF2-40B4-BE49-F238E27FC236}">
                    <a16:creationId xmlns:a16="http://schemas.microsoft.com/office/drawing/2014/main" id="{84F6154F-72E2-4F14-AE06-D9162186F3E8}"/>
                  </a:ext>
                </a:extLst>
              </p:cNvPr>
              <p:cNvGrpSpPr/>
              <p:nvPr/>
            </p:nvGrpSpPr>
            <p:grpSpPr>
              <a:xfrm>
                <a:off x="544197" y="2741246"/>
                <a:ext cx="269105" cy="276999"/>
                <a:chOff x="9202881" y="1077236"/>
                <a:chExt cx="247650" cy="276999"/>
              </a:xfrm>
              <a:effectLst>
                <a:outerShdw blurRad="50800" dist="38100" dir="2700000" algn="tl" rotWithShape="0">
                  <a:prstClr val="black">
                    <a:alpha val="40000"/>
                  </a:prstClr>
                </a:outerShdw>
              </a:effectLst>
            </p:grpSpPr>
            <p:sp>
              <p:nvSpPr>
                <p:cNvPr id="56" name="Oval 55">
                  <a:extLst>
                    <a:ext uri="{FF2B5EF4-FFF2-40B4-BE49-F238E27FC236}">
                      <a16:creationId xmlns:a16="http://schemas.microsoft.com/office/drawing/2014/main" id="{D2A52A83-18D2-4C44-83AA-6CDC81F1A244}"/>
                    </a:ext>
                  </a:extLst>
                </p:cNvPr>
                <p:cNvSpPr/>
                <p:nvPr/>
              </p:nvSpPr>
              <p:spPr>
                <a:xfrm>
                  <a:off x="9202881" y="1077237"/>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731972B9-C9BC-4E4F-B9BD-407A1B95E362}"/>
                    </a:ext>
                  </a:extLst>
                </p:cNvPr>
                <p:cNvSpPr txBox="1"/>
                <p:nvPr/>
              </p:nvSpPr>
              <p:spPr>
                <a:xfrm>
                  <a:off x="9202881"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A</a:t>
                  </a:r>
                </a:p>
              </p:txBody>
            </p:sp>
          </p:grpSp>
        </p:grpSp>
        <p:grpSp>
          <p:nvGrpSpPr>
            <p:cNvPr id="64" name="Group 63">
              <a:extLst>
                <a:ext uri="{FF2B5EF4-FFF2-40B4-BE49-F238E27FC236}">
                  <a16:creationId xmlns:a16="http://schemas.microsoft.com/office/drawing/2014/main" id="{B6EA75BB-B1DD-4706-A6C0-CE0559509B48}"/>
                </a:ext>
              </a:extLst>
            </p:cNvPr>
            <p:cNvGrpSpPr/>
            <p:nvPr/>
          </p:nvGrpSpPr>
          <p:grpSpPr>
            <a:xfrm>
              <a:off x="544197" y="3205996"/>
              <a:ext cx="4844120" cy="523220"/>
              <a:chOff x="544197" y="3205996"/>
              <a:chExt cx="4844120" cy="523220"/>
            </a:xfrm>
          </p:grpSpPr>
          <p:grpSp>
            <p:nvGrpSpPr>
              <p:cNvPr id="16" name="Group 15">
                <a:extLst>
                  <a:ext uri="{FF2B5EF4-FFF2-40B4-BE49-F238E27FC236}">
                    <a16:creationId xmlns:a16="http://schemas.microsoft.com/office/drawing/2014/main" id="{5A157664-9D28-4939-8E57-92D408E937A8}"/>
                  </a:ext>
                </a:extLst>
              </p:cNvPr>
              <p:cNvGrpSpPr>
                <a:grpSpLocks noChangeAspect="1"/>
              </p:cNvGrpSpPr>
              <p:nvPr/>
            </p:nvGrpSpPr>
            <p:grpSpPr>
              <a:xfrm>
                <a:off x="5073341" y="3219470"/>
                <a:ext cx="314976" cy="321717"/>
                <a:chOff x="9200958" y="1077236"/>
                <a:chExt cx="249573" cy="276999"/>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5DBCF637-5AE7-4C0D-A8BC-8542C0FE0293}"/>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CDC75D8-93AE-47A3-9B67-83ADD9549327}"/>
                    </a:ext>
                  </a:extLst>
                </p:cNvPr>
                <p:cNvSpPr txBox="1"/>
                <p:nvPr/>
              </p:nvSpPr>
              <p:spPr>
                <a:xfrm>
                  <a:off x="920095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a:solidFill>
                        <a:srgbClr val="003366"/>
                      </a:solidFill>
                      <a:latin typeface="Calibri" panose="020F0502020204030204"/>
                      <a:cs typeface="+mn-cs"/>
                    </a:rPr>
                    <a:t>B</a:t>
                  </a:r>
                  <a:endParaRPr kumimoji="0" lang="en-US" sz="1200" b="1" i="0" u="none" strike="noStrike" kern="0" cap="none" spc="0" normalizeH="0" baseline="0" noProof="0">
                    <a:ln>
                      <a:noFill/>
                    </a:ln>
                    <a:solidFill>
                      <a:srgbClr val="003366"/>
                    </a:solidFill>
                    <a:effectLst/>
                    <a:uLnTx/>
                    <a:uFillTx/>
                    <a:latin typeface="Calibri" panose="020F0502020204030204"/>
                    <a:cs typeface="+mn-cs"/>
                  </a:endParaRPr>
                </a:p>
              </p:txBody>
            </p:sp>
          </p:grpSp>
          <p:sp>
            <p:nvSpPr>
              <p:cNvPr id="39" name="TextBox 38">
                <a:extLst>
                  <a:ext uri="{FF2B5EF4-FFF2-40B4-BE49-F238E27FC236}">
                    <a16:creationId xmlns:a16="http://schemas.microsoft.com/office/drawing/2014/main" id="{08272858-7DC5-44EA-AC05-C486C592249C}"/>
                  </a:ext>
                </a:extLst>
              </p:cNvPr>
              <p:cNvSpPr txBox="1"/>
              <p:nvPr/>
            </p:nvSpPr>
            <p:spPr>
              <a:xfrm>
                <a:off x="788420" y="3205996"/>
                <a:ext cx="2383365" cy="523220"/>
              </a:xfrm>
              <a:prstGeom prst="rect">
                <a:avLst/>
              </a:prstGeom>
              <a:noFill/>
            </p:spPr>
            <p:txBody>
              <a:bodyPr wrap="square" rtlCol="0">
                <a:spAutoFit/>
              </a:bodyPr>
              <a:lstStyle/>
              <a:p>
                <a:r>
                  <a:rPr lang="en-US" sz="1400"/>
                  <a:t>Required with Migrant Ed (135)</a:t>
                </a:r>
              </a:p>
            </p:txBody>
          </p:sp>
          <p:grpSp>
            <p:nvGrpSpPr>
              <p:cNvPr id="44" name="Group 43">
                <a:extLst>
                  <a:ext uri="{FF2B5EF4-FFF2-40B4-BE49-F238E27FC236}">
                    <a16:creationId xmlns:a16="http://schemas.microsoft.com/office/drawing/2014/main" id="{45086B64-99F9-4B9F-8AF0-01AC0DB68BB0}"/>
                  </a:ext>
                </a:extLst>
              </p:cNvPr>
              <p:cNvGrpSpPr/>
              <p:nvPr/>
            </p:nvGrpSpPr>
            <p:grpSpPr>
              <a:xfrm>
                <a:off x="544197" y="3367235"/>
                <a:ext cx="271195" cy="276999"/>
                <a:chOff x="9200958" y="1077236"/>
                <a:chExt cx="249573" cy="276999"/>
              </a:xfrm>
              <a:effectLst>
                <a:outerShdw blurRad="50800" dist="38100" dir="2700000" algn="tl" rotWithShape="0">
                  <a:prstClr val="black">
                    <a:alpha val="40000"/>
                  </a:prstClr>
                </a:outerShdw>
              </a:effectLst>
            </p:grpSpPr>
            <p:sp>
              <p:nvSpPr>
                <p:cNvPr id="54" name="Oval 53">
                  <a:extLst>
                    <a:ext uri="{FF2B5EF4-FFF2-40B4-BE49-F238E27FC236}">
                      <a16:creationId xmlns:a16="http://schemas.microsoft.com/office/drawing/2014/main" id="{F5F25111-8A64-42F3-A92F-2E3A761678D7}"/>
                    </a:ext>
                  </a:extLst>
                </p:cNvPr>
                <p:cNvSpPr/>
                <p:nvPr/>
              </p:nvSpPr>
              <p:spPr>
                <a:xfrm>
                  <a:off x="9202881" y="1077237"/>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454BABAD-14D3-4F21-B4D7-000FB74795DD}"/>
                    </a:ext>
                  </a:extLst>
                </p:cNvPr>
                <p:cNvSpPr txBox="1"/>
                <p:nvPr/>
              </p:nvSpPr>
              <p:spPr>
                <a:xfrm>
                  <a:off x="920095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a:solidFill>
                        <a:srgbClr val="003366"/>
                      </a:solidFill>
                      <a:latin typeface="Calibri" panose="020F0502020204030204"/>
                      <a:cs typeface="+mn-cs"/>
                    </a:rPr>
                    <a:t>B</a:t>
                  </a:r>
                  <a:endParaRPr kumimoji="0" lang="en-US" sz="1200" b="1" i="0" u="none" strike="noStrike" kern="0" cap="none" spc="0" normalizeH="0" baseline="0" noProof="0">
                    <a:ln>
                      <a:noFill/>
                    </a:ln>
                    <a:solidFill>
                      <a:srgbClr val="003366"/>
                    </a:solidFill>
                    <a:effectLst/>
                    <a:uLnTx/>
                    <a:uFillTx/>
                    <a:latin typeface="Calibri" panose="020F0502020204030204"/>
                    <a:cs typeface="+mn-cs"/>
                  </a:endParaRPr>
                </a:p>
              </p:txBody>
            </p:sp>
          </p:grpSp>
        </p:grpSp>
        <p:grpSp>
          <p:nvGrpSpPr>
            <p:cNvPr id="65" name="Group 64">
              <a:extLst>
                <a:ext uri="{FF2B5EF4-FFF2-40B4-BE49-F238E27FC236}">
                  <a16:creationId xmlns:a16="http://schemas.microsoft.com/office/drawing/2014/main" id="{CCDA072C-64D3-43D9-85FA-FF581709CB02}"/>
                </a:ext>
              </a:extLst>
            </p:cNvPr>
            <p:cNvGrpSpPr/>
            <p:nvPr/>
          </p:nvGrpSpPr>
          <p:grpSpPr>
            <a:xfrm>
              <a:off x="544197" y="3213925"/>
              <a:ext cx="9334048" cy="1234460"/>
              <a:chOff x="544197" y="3213925"/>
              <a:chExt cx="9334048" cy="1234460"/>
            </a:xfrm>
          </p:grpSpPr>
          <p:grpSp>
            <p:nvGrpSpPr>
              <p:cNvPr id="10" name="Group 9">
                <a:extLst>
                  <a:ext uri="{FF2B5EF4-FFF2-40B4-BE49-F238E27FC236}">
                    <a16:creationId xmlns:a16="http://schemas.microsoft.com/office/drawing/2014/main" id="{B7D83107-A93F-43F5-9A57-EFEB31EA8EC5}"/>
                  </a:ext>
                </a:extLst>
              </p:cNvPr>
              <p:cNvGrpSpPr>
                <a:grpSpLocks noChangeAspect="1"/>
              </p:cNvGrpSpPr>
              <p:nvPr/>
            </p:nvGrpSpPr>
            <p:grpSpPr>
              <a:xfrm>
                <a:off x="6126713" y="3893715"/>
                <a:ext cx="314988" cy="321717"/>
                <a:chOff x="9200948" y="1077236"/>
                <a:chExt cx="249583" cy="276999"/>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BB8F2B94-A275-4759-B7BF-FC3C1D249288}"/>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0D2C9F8-AF09-4B10-BB48-C203753761D2}"/>
                    </a:ext>
                  </a:extLst>
                </p:cNvPr>
                <p:cNvSpPr txBox="1"/>
                <p:nvPr/>
              </p:nvSpPr>
              <p:spPr>
                <a:xfrm>
                  <a:off x="920094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C</a:t>
                  </a:r>
                </a:p>
              </p:txBody>
            </p:sp>
          </p:grpSp>
          <p:grpSp>
            <p:nvGrpSpPr>
              <p:cNvPr id="13" name="Group 12">
                <a:extLst>
                  <a:ext uri="{FF2B5EF4-FFF2-40B4-BE49-F238E27FC236}">
                    <a16:creationId xmlns:a16="http://schemas.microsoft.com/office/drawing/2014/main" id="{5BCD016F-23B1-4433-A803-2D5E0AF41AA1}"/>
                  </a:ext>
                </a:extLst>
              </p:cNvPr>
              <p:cNvGrpSpPr>
                <a:grpSpLocks noChangeAspect="1"/>
              </p:cNvGrpSpPr>
              <p:nvPr/>
            </p:nvGrpSpPr>
            <p:grpSpPr>
              <a:xfrm>
                <a:off x="9563257" y="3213925"/>
                <a:ext cx="314988" cy="321717"/>
                <a:chOff x="9200948" y="1077236"/>
                <a:chExt cx="249583" cy="276999"/>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C8B9A5D4-C9D0-4DDF-934D-13CB31F935E1}"/>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A64E951-3456-4A86-ABEC-5C6197300703}"/>
                    </a:ext>
                  </a:extLst>
                </p:cNvPr>
                <p:cNvSpPr txBox="1"/>
                <p:nvPr/>
              </p:nvSpPr>
              <p:spPr>
                <a:xfrm>
                  <a:off x="920094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C</a:t>
                  </a:r>
                </a:p>
              </p:txBody>
            </p:sp>
          </p:grpSp>
          <p:sp>
            <p:nvSpPr>
              <p:cNvPr id="41" name="TextBox 40">
                <a:extLst>
                  <a:ext uri="{FF2B5EF4-FFF2-40B4-BE49-F238E27FC236}">
                    <a16:creationId xmlns:a16="http://schemas.microsoft.com/office/drawing/2014/main" id="{63A793C7-9574-47CB-BC2E-BB21C4221655}"/>
                  </a:ext>
                </a:extLst>
              </p:cNvPr>
              <p:cNvSpPr txBox="1"/>
              <p:nvPr/>
            </p:nvSpPr>
            <p:spPr>
              <a:xfrm>
                <a:off x="820633" y="3925165"/>
                <a:ext cx="2383365" cy="523220"/>
              </a:xfrm>
              <a:prstGeom prst="rect">
                <a:avLst/>
              </a:prstGeom>
              <a:noFill/>
            </p:spPr>
            <p:txBody>
              <a:bodyPr wrap="square" rtlCol="0">
                <a:spAutoFit/>
              </a:bodyPr>
              <a:lstStyle/>
              <a:p>
                <a:r>
                  <a:rPr lang="en-US" sz="1400"/>
                  <a:t>Required with Title I Targeted (122)</a:t>
                </a:r>
              </a:p>
            </p:txBody>
          </p:sp>
          <p:grpSp>
            <p:nvGrpSpPr>
              <p:cNvPr id="45" name="Group 44">
                <a:extLst>
                  <a:ext uri="{FF2B5EF4-FFF2-40B4-BE49-F238E27FC236}">
                    <a16:creationId xmlns:a16="http://schemas.microsoft.com/office/drawing/2014/main" id="{590D52D2-F4BB-41C3-AC6B-F0FE337E2F17}"/>
                  </a:ext>
                </a:extLst>
              </p:cNvPr>
              <p:cNvGrpSpPr/>
              <p:nvPr/>
            </p:nvGrpSpPr>
            <p:grpSpPr>
              <a:xfrm>
                <a:off x="544197" y="4012490"/>
                <a:ext cx="271206" cy="276999"/>
                <a:chOff x="9200948" y="1077236"/>
                <a:chExt cx="249583" cy="276999"/>
              </a:xfrm>
              <a:effectLst>
                <a:outerShdw blurRad="50800" dist="38100" dir="2700000" algn="tl" rotWithShape="0">
                  <a:prstClr val="black">
                    <a:alpha val="40000"/>
                  </a:prstClr>
                </a:outerShdw>
              </a:effectLst>
            </p:grpSpPr>
            <p:sp>
              <p:nvSpPr>
                <p:cNvPr id="52" name="Oval 51">
                  <a:extLst>
                    <a:ext uri="{FF2B5EF4-FFF2-40B4-BE49-F238E27FC236}">
                      <a16:creationId xmlns:a16="http://schemas.microsoft.com/office/drawing/2014/main" id="{D9048F0C-0B53-40BF-A8D3-0E81AE295F56}"/>
                    </a:ext>
                  </a:extLst>
                </p:cNvPr>
                <p:cNvSpPr/>
                <p:nvPr/>
              </p:nvSpPr>
              <p:spPr>
                <a:xfrm>
                  <a:off x="9202881" y="1077237"/>
                  <a:ext cx="247650" cy="276998"/>
                </a:xfrm>
                <a:prstGeom prst="ellipse">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AC0C9B86-41EB-4D3A-899E-BA1CC4B286A2}"/>
                    </a:ext>
                  </a:extLst>
                </p:cNvPr>
                <p:cNvSpPr txBox="1"/>
                <p:nvPr/>
              </p:nvSpPr>
              <p:spPr>
                <a:xfrm>
                  <a:off x="9200948" y="1077236"/>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C</a:t>
                  </a:r>
                </a:p>
              </p:txBody>
            </p:sp>
          </p:grpSp>
        </p:grpSp>
        <p:grpSp>
          <p:nvGrpSpPr>
            <p:cNvPr id="5" name="Group 4">
              <a:extLst>
                <a:ext uri="{FF2B5EF4-FFF2-40B4-BE49-F238E27FC236}">
                  <a16:creationId xmlns:a16="http://schemas.microsoft.com/office/drawing/2014/main" id="{F9D78111-C6BA-4AB2-9F26-06A3B04BFACF}"/>
                </a:ext>
              </a:extLst>
            </p:cNvPr>
            <p:cNvGrpSpPr/>
            <p:nvPr/>
          </p:nvGrpSpPr>
          <p:grpSpPr>
            <a:xfrm>
              <a:off x="549438" y="3893715"/>
              <a:ext cx="9328795" cy="1186576"/>
              <a:chOff x="549438" y="3893715"/>
              <a:chExt cx="9328795" cy="1186576"/>
            </a:xfrm>
          </p:grpSpPr>
          <p:grpSp>
            <p:nvGrpSpPr>
              <p:cNvPr id="19" name="Group 18">
                <a:extLst>
                  <a:ext uri="{FF2B5EF4-FFF2-40B4-BE49-F238E27FC236}">
                    <a16:creationId xmlns:a16="http://schemas.microsoft.com/office/drawing/2014/main" id="{2B6F78A1-A3FE-402E-B6B6-3944A0BF088B}"/>
                  </a:ext>
                </a:extLst>
              </p:cNvPr>
              <p:cNvGrpSpPr>
                <a:grpSpLocks noChangeAspect="1"/>
              </p:cNvGrpSpPr>
              <p:nvPr/>
            </p:nvGrpSpPr>
            <p:grpSpPr>
              <a:xfrm>
                <a:off x="9563257" y="3893715"/>
                <a:ext cx="314976" cy="326444"/>
                <a:chOff x="9200958" y="1073165"/>
                <a:chExt cx="249573" cy="281070"/>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202F6FE9-AE9E-4059-811B-252B2F01B840}"/>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B1F9EDB-53BF-42A1-8956-E3341DD488C3}"/>
                    </a:ext>
                  </a:extLst>
                </p:cNvPr>
                <p:cNvSpPr txBox="1"/>
                <p:nvPr/>
              </p:nvSpPr>
              <p:spPr>
                <a:xfrm>
                  <a:off x="9200958" y="1073165"/>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D</a:t>
                  </a:r>
                </a:p>
              </p:txBody>
            </p:sp>
          </p:grpSp>
          <p:grpSp>
            <p:nvGrpSpPr>
              <p:cNvPr id="66" name="Group 65">
                <a:extLst>
                  <a:ext uri="{FF2B5EF4-FFF2-40B4-BE49-F238E27FC236}">
                    <a16:creationId xmlns:a16="http://schemas.microsoft.com/office/drawing/2014/main" id="{8A5C5550-D0B8-4566-928B-ECED55F7CCCC}"/>
                  </a:ext>
                </a:extLst>
              </p:cNvPr>
              <p:cNvGrpSpPr/>
              <p:nvPr/>
            </p:nvGrpSpPr>
            <p:grpSpPr>
              <a:xfrm>
                <a:off x="549438" y="4491572"/>
                <a:ext cx="5892251" cy="588719"/>
                <a:chOff x="549438" y="4491572"/>
                <a:chExt cx="5892251" cy="588719"/>
              </a:xfrm>
            </p:grpSpPr>
            <p:grpSp>
              <p:nvGrpSpPr>
                <p:cNvPr id="22" name="Group 21">
                  <a:extLst>
                    <a:ext uri="{FF2B5EF4-FFF2-40B4-BE49-F238E27FC236}">
                      <a16:creationId xmlns:a16="http://schemas.microsoft.com/office/drawing/2014/main" id="{1FC82355-F4D7-47D2-BF7D-F3F6BEDAACDD}"/>
                    </a:ext>
                  </a:extLst>
                </p:cNvPr>
                <p:cNvGrpSpPr>
                  <a:grpSpLocks noChangeAspect="1"/>
                </p:cNvGrpSpPr>
                <p:nvPr/>
              </p:nvGrpSpPr>
              <p:grpSpPr>
                <a:xfrm>
                  <a:off x="6126713" y="4491572"/>
                  <a:ext cx="314976" cy="326444"/>
                  <a:chOff x="9200958" y="1073165"/>
                  <a:chExt cx="249573" cy="281070"/>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AE7C2AD3-CBF3-4323-B3A9-16A250E2CE02}"/>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6AE0F4A-6043-414B-9755-D3C78C0C2DDD}"/>
                      </a:ext>
                    </a:extLst>
                  </p:cNvPr>
                  <p:cNvSpPr txBox="1"/>
                  <p:nvPr/>
                </p:nvSpPr>
                <p:spPr>
                  <a:xfrm>
                    <a:off x="9200958" y="1073165"/>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D</a:t>
                    </a:r>
                  </a:p>
                </p:txBody>
              </p:sp>
            </p:grpSp>
            <p:sp>
              <p:nvSpPr>
                <p:cNvPr id="42" name="TextBox 41">
                  <a:extLst>
                    <a:ext uri="{FF2B5EF4-FFF2-40B4-BE49-F238E27FC236}">
                      <a16:creationId xmlns:a16="http://schemas.microsoft.com/office/drawing/2014/main" id="{463D3B0C-EE20-483F-B760-47018B69DFA5}"/>
                    </a:ext>
                  </a:extLst>
                </p:cNvPr>
                <p:cNvSpPr txBox="1"/>
                <p:nvPr/>
              </p:nvSpPr>
              <p:spPr>
                <a:xfrm>
                  <a:off x="820633" y="4557071"/>
                  <a:ext cx="2383365" cy="523220"/>
                </a:xfrm>
                <a:prstGeom prst="rect">
                  <a:avLst/>
                </a:prstGeom>
                <a:noFill/>
              </p:spPr>
              <p:txBody>
                <a:bodyPr wrap="square" rtlCol="0">
                  <a:spAutoFit/>
                </a:bodyPr>
                <a:lstStyle/>
                <a:p>
                  <a:r>
                    <a:rPr lang="en-US" sz="1400" dirty="0"/>
                    <a:t>Required with Homeless (191)</a:t>
                  </a:r>
                </a:p>
              </p:txBody>
            </p:sp>
            <p:grpSp>
              <p:nvGrpSpPr>
                <p:cNvPr id="46" name="Group 45">
                  <a:extLst>
                    <a:ext uri="{FF2B5EF4-FFF2-40B4-BE49-F238E27FC236}">
                      <a16:creationId xmlns:a16="http://schemas.microsoft.com/office/drawing/2014/main" id="{B7CE4747-8654-4109-87FE-24C771F12F76}"/>
                    </a:ext>
                  </a:extLst>
                </p:cNvPr>
                <p:cNvGrpSpPr/>
                <p:nvPr/>
              </p:nvGrpSpPr>
              <p:grpSpPr>
                <a:xfrm>
                  <a:off x="549438" y="4681235"/>
                  <a:ext cx="271195" cy="281070"/>
                  <a:chOff x="9200958" y="1073165"/>
                  <a:chExt cx="249573" cy="281070"/>
                </a:xfrm>
                <a:effectLst>
                  <a:outerShdw blurRad="50800" dist="38100" dir="2700000" algn="tl" rotWithShape="0">
                    <a:prstClr val="black">
                      <a:alpha val="40000"/>
                    </a:prstClr>
                  </a:outerShdw>
                </a:effectLst>
              </p:grpSpPr>
              <p:sp>
                <p:nvSpPr>
                  <p:cNvPr id="50" name="Oval 49">
                    <a:extLst>
                      <a:ext uri="{FF2B5EF4-FFF2-40B4-BE49-F238E27FC236}">
                        <a16:creationId xmlns:a16="http://schemas.microsoft.com/office/drawing/2014/main" id="{DDF62C6C-1708-4C64-8DFF-7CEF9B5378F4}"/>
                      </a:ext>
                    </a:extLst>
                  </p:cNvPr>
                  <p:cNvSpPr/>
                  <p:nvPr/>
                </p:nvSpPr>
                <p:spPr>
                  <a:xfrm>
                    <a:off x="9202881" y="1077237"/>
                    <a:ext cx="247650" cy="276998"/>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CA43CC7-C99A-484D-AF18-CEF57C4110AF}"/>
                      </a:ext>
                    </a:extLst>
                  </p:cNvPr>
                  <p:cNvSpPr txBox="1"/>
                  <p:nvPr/>
                </p:nvSpPr>
                <p:spPr>
                  <a:xfrm>
                    <a:off x="9200958" y="1073165"/>
                    <a:ext cx="24765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3366"/>
                        </a:solidFill>
                        <a:effectLst/>
                        <a:uLnTx/>
                        <a:uFillTx/>
                        <a:latin typeface="Calibri" panose="020F0502020204030204"/>
                        <a:cs typeface="+mn-cs"/>
                      </a:rPr>
                      <a:t>D</a:t>
                    </a:r>
                  </a:p>
                </p:txBody>
              </p:sp>
            </p:grpSp>
          </p:grpSp>
        </p:grpSp>
      </p:grpSp>
      <p:sp>
        <p:nvSpPr>
          <p:cNvPr id="3" name="Footer Placeholder 12">
            <a:extLst>
              <a:ext uri="{FF2B5EF4-FFF2-40B4-BE49-F238E27FC236}">
                <a16:creationId xmlns:a16="http://schemas.microsoft.com/office/drawing/2014/main" id="{5132F105-A78C-BA43-FCD8-4C8EC4BF8687}"/>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2754667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DFF6-943E-DFD9-6471-FE7C6459B137}"/>
              </a:ext>
            </a:extLst>
          </p:cNvPr>
          <p:cNvSpPr>
            <a:spLocks noGrp="1"/>
          </p:cNvSpPr>
          <p:nvPr>
            <p:ph type="title"/>
          </p:nvPr>
        </p:nvSpPr>
        <p:spPr>
          <a:xfrm>
            <a:off x="356700" y="329249"/>
            <a:ext cx="11340000" cy="432000"/>
          </a:xfrm>
        </p:spPr>
        <p:txBody>
          <a:bodyPr/>
          <a:lstStyle/>
          <a:p>
            <a:r>
              <a:rPr lang="en-US" dirty="0"/>
              <a:t>SWD Profile Data</a:t>
            </a:r>
          </a:p>
        </p:txBody>
      </p:sp>
      <p:sp>
        <p:nvSpPr>
          <p:cNvPr id="4" name="Slide Number Placeholder 3">
            <a:extLst>
              <a:ext uri="{FF2B5EF4-FFF2-40B4-BE49-F238E27FC236}">
                <a16:creationId xmlns:a16="http://schemas.microsoft.com/office/drawing/2014/main" id="{221648AF-BE28-722A-280E-A37A518A81C8}"/>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grpSp>
        <p:nvGrpSpPr>
          <p:cNvPr id="5" name="Group 4" descr="Screen shot of teh CALPADS Detail screen with call out for teh special education data containers.">
            <a:extLst>
              <a:ext uri="{FF2B5EF4-FFF2-40B4-BE49-F238E27FC236}">
                <a16:creationId xmlns:a16="http://schemas.microsoft.com/office/drawing/2014/main" id="{195CA5EC-91E6-731A-7FFB-3F2C49CF7C14}"/>
              </a:ext>
            </a:extLst>
          </p:cNvPr>
          <p:cNvGrpSpPr/>
          <p:nvPr/>
        </p:nvGrpSpPr>
        <p:grpSpPr>
          <a:xfrm>
            <a:off x="1240056" y="862364"/>
            <a:ext cx="10199469" cy="5397766"/>
            <a:chOff x="1240056" y="862364"/>
            <a:chExt cx="10199469" cy="5397766"/>
          </a:xfrm>
        </p:grpSpPr>
        <p:pic>
          <p:nvPicPr>
            <p:cNvPr id="6" name="Picture 5">
              <a:extLst>
                <a:ext uri="{FF2B5EF4-FFF2-40B4-BE49-F238E27FC236}">
                  <a16:creationId xmlns:a16="http://schemas.microsoft.com/office/drawing/2014/main" id="{F857A75E-E9C6-D3F7-766E-366882375E40}"/>
                </a:ext>
              </a:extLst>
            </p:cNvPr>
            <p:cNvPicPr>
              <a:picLocks noChangeAspect="1"/>
            </p:cNvPicPr>
            <p:nvPr/>
          </p:nvPicPr>
          <p:blipFill>
            <a:blip r:embed="rId3"/>
            <a:stretch>
              <a:fillRect/>
            </a:stretch>
          </p:blipFill>
          <p:spPr>
            <a:xfrm>
              <a:off x="1240056" y="953827"/>
              <a:ext cx="9711888" cy="5306303"/>
            </a:xfrm>
            <a:prstGeom prst="rect">
              <a:avLst/>
            </a:prstGeom>
            <a:ln>
              <a:noFill/>
            </a:ln>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DACE5A8E-5E01-D50F-A7F7-51D2B44E7E22}"/>
                </a:ext>
              </a:extLst>
            </p:cNvPr>
            <p:cNvSpPr/>
            <p:nvPr/>
          </p:nvSpPr>
          <p:spPr>
            <a:xfrm>
              <a:off x="7679775" y="4881211"/>
              <a:ext cx="2679151" cy="11144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Services should correspond with PLAN changes by date</a:t>
              </a:r>
            </a:p>
          </p:txBody>
        </p:sp>
        <p:sp>
          <p:nvSpPr>
            <p:cNvPr id="8" name="Rectangle: Rounded Corners 7">
              <a:extLst>
                <a:ext uri="{FF2B5EF4-FFF2-40B4-BE49-F238E27FC236}">
                  <a16:creationId xmlns:a16="http://schemas.microsoft.com/office/drawing/2014/main" id="{06186845-2EE8-11D8-BA46-7B61E1BBD3DE}"/>
                </a:ext>
              </a:extLst>
            </p:cNvPr>
            <p:cNvSpPr/>
            <p:nvPr/>
          </p:nvSpPr>
          <p:spPr>
            <a:xfrm>
              <a:off x="9477375" y="862364"/>
              <a:ext cx="1962150" cy="10941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Submit SWDS when status changes</a:t>
              </a:r>
            </a:p>
          </p:txBody>
        </p:sp>
        <p:sp>
          <p:nvSpPr>
            <p:cNvPr id="9" name="Rectangle: Rounded Corners 8">
              <a:extLst>
                <a:ext uri="{FF2B5EF4-FFF2-40B4-BE49-F238E27FC236}">
                  <a16:creationId xmlns:a16="http://schemas.microsoft.com/office/drawing/2014/main" id="{6C6A9183-0F31-564E-B848-922F85DA1BDB}"/>
                </a:ext>
              </a:extLst>
            </p:cNvPr>
            <p:cNvSpPr/>
            <p:nvPr/>
          </p:nvSpPr>
          <p:spPr>
            <a:xfrm>
              <a:off x="5124451" y="3407650"/>
              <a:ext cx="2886075" cy="1271331"/>
            </a:xfrm>
            <a:prstGeom prst="round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PLAN records can be submitted with enrollment or plan changes</a:t>
              </a:r>
            </a:p>
          </p:txBody>
        </p:sp>
        <p:sp>
          <p:nvSpPr>
            <p:cNvPr id="10" name="Rectangle: Rounded Corners 9">
              <a:extLst>
                <a:ext uri="{FF2B5EF4-FFF2-40B4-BE49-F238E27FC236}">
                  <a16:creationId xmlns:a16="http://schemas.microsoft.com/office/drawing/2014/main" id="{741B9153-6851-77EB-905E-00F3B8014242}"/>
                </a:ext>
              </a:extLst>
            </p:cNvPr>
            <p:cNvSpPr/>
            <p:nvPr/>
          </p:nvSpPr>
          <p:spPr>
            <a:xfrm>
              <a:off x="8010526" y="2314575"/>
              <a:ext cx="2348400" cy="11144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MEET records must correspond with the PLAN type</a:t>
              </a:r>
            </a:p>
          </p:txBody>
        </p:sp>
      </p:grpSp>
      <p:sp>
        <p:nvSpPr>
          <p:cNvPr id="11" name="TextBox 10">
            <a:extLst>
              <a:ext uri="{FF2B5EF4-FFF2-40B4-BE49-F238E27FC236}">
                <a16:creationId xmlns:a16="http://schemas.microsoft.com/office/drawing/2014/main" id="{EAAEF146-1726-790A-C5AC-FA2A90B24AEF}"/>
              </a:ext>
            </a:extLst>
          </p:cNvPr>
          <p:cNvSpPr txBox="1"/>
          <p:nvPr/>
        </p:nvSpPr>
        <p:spPr>
          <a:xfrm>
            <a:off x="-4010" y="648625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221646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SWDS Details</a:t>
            </a:r>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251096" y="1472893"/>
            <a:ext cx="5538774"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Status Effective Start Date is </a:t>
            </a:r>
            <a:r>
              <a:rPr lang="en-US" sz="2000" dirty="0">
                <a:solidFill>
                  <a:prstClr val="black"/>
                </a:solidFill>
                <a:latin typeface="Tahoma"/>
              </a:rPr>
              <a:t>t</a:t>
            </a:r>
            <a:r>
              <a:rPr kumimoji="0" lang="en-US" sz="2000" b="0" i="0" u="none" strike="noStrike" kern="1200" cap="none" spc="0" normalizeH="0" baseline="0" noProof="0" dirty="0">
                <a:ln>
                  <a:noFill/>
                </a:ln>
                <a:solidFill>
                  <a:prstClr val="black"/>
                </a:solidFill>
                <a:effectLst/>
                <a:uLnTx/>
                <a:uFillTx/>
                <a:latin typeface="Tahoma"/>
                <a:ea typeface="+mn-ea"/>
                <a:cs typeface="+mn-cs"/>
              </a:rPr>
              <a:t>he date when a student's special education status became effective in California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Status Code</a:t>
            </a:r>
            <a:r>
              <a:rPr lang="en-US" sz="2000" b="1" dirty="0">
                <a:solidFill>
                  <a:prstClr val="black"/>
                </a:solidFill>
                <a:latin typeface="Tahoma"/>
              </a:rPr>
              <a:t> </a:t>
            </a:r>
            <a:r>
              <a:rPr lang="en-US" sz="2000" dirty="0">
                <a:solidFill>
                  <a:prstClr val="black"/>
                </a:solidFill>
                <a:latin typeface="Tahoma"/>
              </a:rPr>
              <a:t>represents student's eligibility for special education. Special Education Status Code and Non-Participation Code must be a valid combination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prstClr val="black"/>
              </a:solidFill>
              <a:latin typeface="Tahoma"/>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Non-Participation Reason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reason an evaluated student is not participating in special education. </a:t>
            </a:r>
          </a:p>
        </p:txBody>
      </p:sp>
      <p:grpSp>
        <p:nvGrpSpPr>
          <p:cNvPr id="2" name="Group 1" descr="Screen shot of the Student with Disabilities Status module.">
            <a:extLst>
              <a:ext uri="{FF2B5EF4-FFF2-40B4-BE49-F238E27FC236}">
                <a16:creationId xmlns:a16="http://schemas.microsoft.com/office/drawing/2014/main" id="{1C4C3D90-6C16-F466-CA12-F5EA84D55325}"/>
              </a:ext>
            </a:extLst>
          </p:cNvPr>
          <p:cNvGrpSpPr/>
          <p:nvPr/>
        </p:nvGrpSpPr>
        <p:grpSpPr>
          <a:xfrm>
            <a:off x="6016456" y="152125"/>
            <a:ext cx="5924448" cy="6094563"/>
            <a:chOff x="6016456" y="152125"/>
            <a:chExt cx="5924448" cy="6094563"/>
          </a:xfrm>
        </p:grpSpPr>
        <p:pic>
          <p:nvPicPr>
            <p:cNvPr id="4" name="Picture 3">
              <a:extLst>
                <a:ext uri="{FF2B5EF4-FFF2-40B4-BE49-F238E27FC236}">
                  <a16:creationId xmlns:a16="http://schemas.microsoft.com/office/drawing/2014/main" id="{48BBAFAF-63F3-326D-BCE8-0344D33E4150}"/>
                </a:ext>
              </a:extLst>
            </p:cNvPr>
            <p:cNvPicPr>
              <a:picLocks noChangeAspect="1"/>
            </p:cNvPicPr>
            <p:nvPr/>
          </p:nvPicPr>
          <p:blipFill>
            <a:blip r:embed="rId3"/>
            <a:stretch>
              <a:fillRect/>
            </a:stretch>
          </p:blipFill>
          <p:spPr>
            <a:xfrm>
              <a:off x="6016456" y="152125"/>
              <a:ext cx="5924448" cy="6094563"/>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931F322A-C4D6-464B-2858-7B5D4D979424}"/>
                </a:ext>
              </a:extLst>
            </p:cNvPr>
            <p:cNvSpPr/>
            <p:nvPr/>
          </p:nvSpPr>
          <p:spPr>
            <a:xfrm>
              <a:off x="8205673" y="4757476"/>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id="{B713C50C-A8A1-1EF1-C5A1-755DF8A64331}"/>
                </a:ext>
              </a:extLst>
            </p:cNvPr>
            <p:cNvSpPr/>
            <p:nvPr/>
          </p:nvSpPr>
          <p:spPr>
            <a:xfrm>
              <a:off x="10939143" y="4895975"/>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Oval 9">
              <a:extLst>
                <a:ext uri="{FF2B5EF4-FFF2-40B4-BE49-F238E27FC236}">
                  <a16:creationId xmlns:a16="http://schemas.microsoft.com/office/drawing/2014/main" id="{53EBD933-AAF2-5A66-481C-564FDF5FEC1E}"/>
                </a:ext>
              </a:extLst>
            </p:cNvPr>
            <p:cNvSpPr/>
            <p:nvPr/>
          </p:nvSpPr>
          <p:spPr>
            <a:xfrm>
              <a:off x="7958023" y="5243908"/>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sp>
        <p:nvSpPr>
          <p:cNvPr id="11" name="TextBox 10">
            <a:extLst>
              <a:ext uri="{FF2B5EF4-FFF2-40B4-BE49-F238E27FC236}">
                <a16:creationId xmlns:a16="http://schemas.microsoft.com/office/drawing/2014/main" id="{A925BBBA-92E1-4AA2-8D45-24AED6B714D8}"/>
              </a:ext>
            </a:extLst>
          </p:cNvPr>
          <p:cNvSpPr txBox="1"/>
          <p:nvPr/>
        </p:nvSpPr>
        <p:spPr>
          <a:xfrm>
            <a:off x="-4010" y="648625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1660565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MEET Details</a:t>
            </a:r>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352030" y="1522052"/>
            <a:ext cx="6318736" cy="409342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Meeting Date </a:t>
            </a:r>
            <a:r>
              <a:rPr kumimoji="0" lang="en-US" sz="2000" b="0" i="0" u="none" strike="noStrike" kern="1200" cap="none" spc="0" normalizeH="0" baseline="0" noProof="0" dirty="0">
                <a:ln>
                  <a:noFill/>
                </a:ln>
                <a:solidFill>
                  <a:prstClr val="black"/>
                </a:solidFill>
                <a:effectLst/>
                <a:uLnTx/>
                <a:uFillTx/>
                <a:latin typeface="Tahoma"/>
                <a:ea typeface="+mn-ea"/>
                <a:cs typeface="+mn-cs"/>
              </a:rPr>
              <a:t>is used to determine whether or not statutorily required meetings for the student are being held in a timely manner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prstClr val="black"/>
              </a:solidFill>
              <a:latin typeface="Tahoma"/>
            </a:endParaRPr>
          </a:p>
          <a:p>
            <a:pPr marL="457200" indent="-457200">
              <a:buFont typeface="+mj-lt"/>
              <a:buAutoNum type="arabicPeriod"/>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Meeting Activity Evaluation Type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type of special education evaluation being </a:t>
            </a:r>
            <a:r>
              <a:rPr kumimoji="0" lang="en-US" sz="2000" b="0" i="0" u="none" strike="noStrike" kern="1200" cap="none" spc="0" normalizeH="0" baseline="0" noProof="0" dirty="0" err="1">
                <a:ln>
                  <a:noFill/>
                </a:ln>
                <a:solidFill>
                  <a:prstClr val="black"/>
                </a:solidFill>
                <a:effectLst/>
                <a:uLnTx/>
                <a:uFillTx/>
                <a:latin typeface="Tahoma"/>
                <a:ea typeface="+mn-ea"/>
                <a:cs typeface="+mn-cs"/>
              </a:rPr>
              <a:t>hel</a:t>
            </a:r>
            <a:r>
              <a:rPr lang="en-US" sz="2000" dirty="0">
                <a:solidFill>
                  <a:prstClr val="black"/>
                </a:solidFill>
                <a:latin typeface="Tahoma"/>
              </a:rPr>
              <a:t>d</a:t>
            </a:r>
          </a:p>
          <a:p>
            <a:pPr marL="457200" indent="-457200">
              <a:buFont typeface="+mj-lt"/>
              <a:buAutoNum type="arabicPeriod"/>
              <a:defRPr/>
            </a:pPr>
            <a:endParaRPr lang="en-US" sz="2000" dirty="0"/>
          </a:p>
          <a:p>
            <a:pPr marL="457200" indent="-457200">
              <a:buFont typeface="+mj-lt"/>
              <a:buAutoNum type="arabicPeriod"/>
              <a:defRPr/>
            </a:pPr>
            <a:r>
              <a:rPr lang="en-US" sz="2000" b="1" dirty="0"/>
              <a:t>Evaluation Outcome Code </a:t>
            </a:r>
            <a:r>
              <a:rPr lang="en-US" sz="2000" dirty="0"/>
              <a:t>represents the outcome of a student's special education eligibility evaluation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2" name="Group 1" descr="Screen shot of the Special Education Meeting module in CALPADS.">
            <a:extLst>
              <a:ext uri="{FF2B5EF4-FFF2-40B4-BE49-F238E27FC236}">
                <a16:creationId xmlns:a16="http://schemas.microsoft.com/office/drawing/2014/main" id="{5528241A-3291-8A67-B083-5A6EFF61E832}"/>
              </a:ext>
            </a:extLst>
          </p:cNvPr>
          <p:cNvGrpSpPr/>
          <p:nvPr/>
        </p:nvGrpSpPr>
        <p:grpSpPr>
          <a:xfrm>
            <a:off x="6546941" y="167273"/>
            <a:ext cx="5073055" cy="6116162"/>
            <a:chOff x="6546941" y="167273"/>
            <a:chExt cx="5073055" cy="6116162"/>
          </a:xfrm>
        </p:grpSpPr>
        <p:pic>
          <p:nvPicPr>
            <p:cNvPr id="4" name="Picture 3">
              <a:extLst>
                <a:ext uri="{FF2B5EF4-FFF2-40B4-BE49-F238E27FC236}">
                  <a16:creationId xmlns:a16="http://schemas.microsoft.com/office/drawing/2014/main" id="{B33E8EDC-7812-25BE-F57F-2F07BCA928E9}"/>
                </a:ext>
              </a:extLst>
            </p:cNvPr>
            <p:cNvPicPr>
              <a:picLocks noChangeAspect="1"/>
            </p:cNvPicPr>
            <p:nvPr/>
          </p:nvPicPr>
          <p:blipFill>
            <a:blip r:embed="rId3"/>
            <a:stretch>
              <a:fillRect/>
            </a:stretch>
          </p:blipFill>
          <p:spPr>
            <a:xfrm>
              <a:off x="7243493" y="167273"/>
              <a:ext cx="4376503" cy="61161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E3116C2-6FE5-7EB0-E5C0-DD7AC1C1AD7F}"/>
                </a:ext>
              </a:extLst>
            </p:cNvPr>
            <p:cNvSpPr txBox="1"/>
            <p:nvPr/>
          </p:nvSpPr>
          <p:spPr>
            <a:xfrm>
              <a:off x="6546941" y="4466927"/>
              <a:ext cx="247650" cy="276999"/>
            </a:xfrm>
            <a:prstGeom prst="rect">
              <a:avLst/>
            </a:prstGeom>
            <a:noFill/>
          </p:spPr>
          <p:txBody>
            <a:bodyPr wrap="square" rtlCol="0">
              <a:spAutoFit/>
            </a:bodyPr>
            <a:lstStyle/>
            <a:p>
              <a:pPr algn="ctr"/>
              <a:r>
                <a:rPr lang="en-US" sz="1200" b="1" dirty="0">
                  <a:solidFill>
                    <a:schemeClr val="bg1"/>
                  </a:solidFill>
                </a:rPr>
                <a:t>1</a:t>
              </a:r>
            </a:p>
          </p:txBody>
        </p:sp>
        <p:sp>
          <p:nvSpPr>
            <p:cNvPr id="13" name="Oval 12">
              <a:extLst>
                <a:ext uri="{FF2B5EF4-FFF2-40B4-BE49-F238E27FC236}">
                  <a16:creationId xmlns:a16="http://schemas.microsoft.com/office/drawing/2014/main" id="{2D05F685-B5C8-11E1-A551-F44FD9F64B58}"/>
                </a:ext>
              </a:extLst>
            </p:cNvPr>
            <p:cNvSpPr/>
            <p:nvPr/>
          </p:nvSpPr>
          <p:spPr>
            <a:xfrm>
              <a:off x="10657911" y="4864380"/>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Oval 13">
              <a:extLst>
                <a:ext uri="{FF2B5EF4-FFF2-40B4-BE49-F238E27FC236}">
                  <a16:creationId xmlns:a16="http://schemas.microsoft.com/office/drawing/2014/main" id="{892F5F35-00E0-2518-C200-5869FB9AE4EE}"/>
                </a:ext>
              </a:extLst>
            </p:cNvPr>
            <p:cNvSpPr/>
            <p:nvPr/>
          </p:nvSpPr>
          <p:spPr>
            <a:xfrm>
              <a:off x="10781736" y="4369764"/>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Oval 14">
              <a:extLst>
                <a:ext uri="{FF2B5EF4-FFF2-40B4-BE49-F238E27FC236}">
                  <a16:creationId xmlns:a16="http://schemas.microsoft.com/office/drawing/2014/main" id="{FE48333C-DD75-756A-3E36-DFBFF4061F0C}"/>
                </a:ext>
              </a:extLst>
            </p:cNvPr>
            <p:cNvSpPr/>
            <p:nvPr/>
          </p:nvSpPr>
          <p:spPr>
            <a:xfrm>
              <a:off x="7119668" y="3948799"/>
              <a:ext cx="289611" cy="31264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sp>
        <p:nvSpPr>
          <p:cNvPr id="6" name="TextBox 5">
            <a:extLst>
              <a:ext uri="{FF2B5EF4-FFF2-40B4-BE49-F238E27FC236}">
                <a16:creationId xmlns:a16="http://schemas.microsoft.com/office/drawing/2014/main" id="{A2F8C51A-75CB-0D36-DF95-A9A86F89F502}"/>
              </a:ext>
            </a:extLst>
          </p:cNvPr>
          <p:cNvSpPr txBox="1"/>
          <p:nvPr/>
        </p:nvSpPr>
        <p:spPr>
          <a:xfrm>
            <a:off x="-4010" y="648625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2018892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PLAN Details</a:t>
            </a:r>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393911" y="1124747"/>
            <a:ext cx="6693204" cy="5262979"/>
          </a:xfrm>
          <a:prstGeom prst="rect">
            <a:avLst/>
          </a:prstGeom>
          <a:noFill/>
        </p:spPr>
        <p:txBody>
          <a:bodyPr wrap="square" rtlCol="0">
            <a:spAutoFit/>
          </a:bodyPr>
          <a:lstStyle/>
          <a:p>
            <a:pPr marL="457200" indent="-457200">
              <a:buFont typeface="+mj-lt"/>
              <a:buAutoNum type="arabicPeriod"/>
              <a:defRPr/>
            </a:pPr>
            <a:r>
              <a:rPr lang="en-US" sz="1600" b="1" dirty="0"/>
              <a:t>Special Education Plan Type Code </a:t>
            </a:r>
            <a:r>
              <a:rPr lang="en-US" sz="1600" dirty="0"/>
              <a:t>represents the type of special education plan, Individualized Education Program (IEP), Individual Family Service Plan (IFSP), or an Individual Service Plan (ISP)</a:t>
            </a:r>
          </a:p>
          <a:p>
            <a:pPr marL="457200" indent="-457200">
              <a:buFont typeface="+mj-lt"/>
              <a:buAutoNum type="arabicPeriod"/>
              <a:defRPr/>
            </a:pPr>
            <a:endParaRPr lang="en-US" sz="1600" dirty="0"/>
          </a:p>
          <a:p>
            <a:pPr marL="457200" indent="-457200">
              <a:buFont typeface="+mj-lt"/>
              <a:buAutoNum type="arabicPeriod"/>
              <a:defRPr/>
            </a:pPr>
            <a:r>
              <a:rPr lang="en-US" sz="1600" b="1" dirty="0"/>
              <a:t>Special Education Plan Effective Start Date </a:t>
            </a:r>
            <a:r>
              <a:rPr lang="en-US" sz="1600" dirty="0"/>
              <a:t>is</a:t>
            </a:r>
            <a:r>
              <a:rPr lang="en-US" sz="1600" b="1" dirty="0"/>
              <a:t> </a:t>
            </a:r>
            <a:r>
              <a:rPr lang="en-US" sz="1600" dirty="0"/>
              <a:t>the date that a student's special education plan (IFSP, IEP, ISP) became effective including any plan changes (amendments, re-affirmed) </a:t>
            </a:r>
          </a:p>
          <a:p>
            <a:pPr marL="457200" indent="-457200">
              <a:buFont typeface="+mj-lt"/>
              <a:buAutoNum type="arabicPeriod"/>
              <a:defRPr/>
            </a:pPr>
            <a:endParaRPr lang="en-US" sz="1600" dirty="0">
              <a:solidFill>
                <a:prstClr val="black"/>
              </a:solidFill>
              <a:latin typeface="Tahoma"/>
            </a:endParaRPr>
          </a:p>
          <a:p>
            <a:pPr marL="457200" indent="-457200">
              <a:buFont typeface="+mj-lt"/>
              <a:buAutoNum type="arabicPeriod"/>
              <a:defRPr/>
            </a:pPr>
            <a:r>
              <a:rPr lang="en-US" sz="1600" b="1" dirty="0"/>
              <a:t>Disability 1 Code </a:t>
            </a:r>
            <a:r>
              <a:rPr lang="en-US" sz="1600" dirty="0"/>
              <a:t>represents the category of a student's primary disability  qualifying the student for services under one of the 13 eligibility categories in the IDEA </a:t>
            </a:r>
          </a:p>
          <a:p>
            <a:pPr marL="457200" indent="-457200">
              <a:buFont typeface="+mj-lt"/>
              <a:buAutoNum type="arabicPeriod"/>
              <a:defRPr/>
            </a:pPr>
            <a:endParaRPr lang="en-US" sz="1600" dirty="0"/>
          </a:p>
          <a:p>
            <a:pPr marL="457200" indent="-457200">
              <a:buFont typeface="+mj-lt"/>
              <a:buAutoNum type="arabicPeriod"/>
              <a:defRPr/>
            </a:pPr>
            <a:r>
              <a:rPr lang="en-US" sz="1600" b="1" dirty="0"/>
              <a:t>Special Education Program Setting Code </a:t>
            </a:r>
            <a:r>
              <a:rPr lang="en-US" sz="1600" dirty="0"/>
              <a:t>represents the special education program setting in which the student is receiving or has received the majority of special education and related services </a:t>
            </a:r>
          </a:p>
          <a:p>
            <a:pPr marL="457200" indent="-457200">
              <a:buFont typeface="+mj-lt"/>
              <a:buAutoNum type="arabicPeriod"/>
              <a:defRPr/>
            </a:pPr>
            <a:endParaRPr lang="en-US" sz="1600" dirty="0"/>
          </a:p>
          <a:p>
            <a:pPr marL="457200" indent="-457200">
              <a:buFont typeface="+mj-lt"/>
              <a:buAutoNum type="arabicPeriod"/>
              <a:defRPr/>
            </a:pPr>
            <a:r>
              <a:rPr lang="en-US" sz="1600" b="1" dirty="0"/>
              <a:t>General Education Participation Percentage </a:t>
            </a:r>
            <a:r>
              <a:rPr lang="en-US" sz="1600" dirty="0"/>
              <a:t>represents the percentage of time a student with disabilities participates in general education</a:t>
            </a:r>
          </a:p>
        </p:txBody>
      </p:sp>
      <p:grpSp>
        <p:nvGrpSpPr>
          <p:cNvPr id="2" name="Group 1" descr="Screen shot of the Special Education PLANS module in CALPADS with call outs.">
            <a:extLst>
              <a:ext uri="{FF2B5EF4-FFF2-40B4-BE49-F238E27FC236}">
                <a16:creationId xmlns:a16="http://schemas.microsoft.com/office/drawing/2014/main" id="{4F18A728-9016-CAB4-D28F-E5849084E804}"/>
              </a:ext>
            </a:extLst>
          </p:cNvPr>
          <p:cNvGrpSpPr/>
          <p:nvPr/>
        </p:nvGrpSpPr>
        <p:grpSpPr>
          <a:xfrm>
            <a:off x="7417942" y="185457"/>
            <a:ext cx="4342058" cy="6089736"/>
            <a:chOff x="7417942" y="185457"/>
            <a:chExt cx="4342058" cy="6089736"/>
          </a:xfrm>
        </p:grpSpPr>
        <p:pic>
          <p:nvPicPr>
            <p:cNvPr id="4" name="Picture 3">
              <a:extLst>
                <a:ext uri="{FF2B5EF4-FFF2-40B4-BE49-F238E27FC236}">
                  <a16:creationId xmlns:a16="http://schemas.microsoft.com/office/drawing/2014/main" id="{071145E8-B9B8-4623-7DC2-8DFE172EAC56}"/>
                </a:ext>
              </a:extLst>
            </p:cNvPr>
            <p:cNvPicPr>
              <a:picLocks noChangeAspect="1"/>
            </p:cNvPicPr>
            <p:nvPr/>
          </p:nvPicPr>
          <p:blipFill>
            <a:blip r:embed="rId3"/>
            <a:stretch>
              <a:fillRect/>
            </a:stretch>
          </p:blipFill>
          <p:spPr>
            <a:xfrm>
              <a:off x="7417942" y="185457"/>
              <a:ext cx="4342058" cy="6089736"/>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E9E755A9-8626-A0E7-29DA-6347974DA76C}"/>
                </a:ext>
              </a:extLst>
            </p:cNvPr>
            <p:cNvSpPr/>
            <p:nvPr/>
          </p:nvSpPr>
          <p:spPr>
            <a:xfrm>
              <a:off x="8711397" y="3616391"/>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7" name="Oval 6">
              <a:extLst>
                <a:ext uri="{FF2B5EF4-FFF2-40B4-BE49-F238E27FC236}">
                  <a16:creationId xmlns:a16="http://schemas.microsoft.com/office/drawing/2014/main" id="{152E61AB-B289-2C0D-B0F3-1BEF53655E72}"/>
                </a:ext>
              </a:extLst>
            </p:cNvPr>
            <p:cNvSpPr/>
            <p:nvPr/>
          </p:nvSpPr>
          <p:spPr>
            <a:xfrm>
              <a:off x="9105336" y="2739371"/>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E28119CF-39A2-2066-56B4-9410C805A7E9}"/>
                </a:ext>
              </a:extLst>
            </p:cNvPr>
            <p:cNvSpPr/>
            <p:nvPr/>
          </p:nvSpPr>
          <p:spPr>
            <a:xfrm>
              <a:off x="10977268" y="2877870"/>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EE404BFC-8CF6-902C-706C-4EC061324302}"/>
                </a:ext>
              </a:extLst>
            </p:cNvPr>
            <p:cNvSpPr/>
            <p:nvPr/>
          </p:nvSpPr>
          <p:spPr>
            <a:xfrm>
              <a:off x="9105336" y="5586088"/>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2" name="Oval 11">
              <a:extLst>
                <a:ext uri="{FF2B5EF4-FFF2-40B4-BE49-F238E27FC236}">
                  <a16:creationId xmlns:a16="http://schemas.microsoft.com/office/drawing/2014/main" id="{96E5EA64-DF4A-0165-ABCD-12A2B8400C6A}"/>
                </a:ext>
              </a:extLst>
            </p:cNvPr>
            <p:cNvSpPr/>
            <p:nvPr/>
          </p:nvSpPr>
          <p:spPr>
            <a:xfrm>
              <a:off x="11017525" y="4490534"/>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sp>
        <p:nvSpPr>
          <p:cNvPr id="13" name="TextBox 12">
            <a:extLst>
              <a:ext uri="{FF2B5EF4-FFF2-40B4-BE49-F238E27FC236}">
                <a16:creationId xmlns:a16="http://schemas.microsoft.com/office/drawing/2014/main" id="{CB047FBE-46EF-984D-3DC0-02038A0E0AB5}"/>
              </a:ext>
            </a:extLst>
          </p:cNvPr>
          <p:cNvSpPr txBox="1"/>
          <p:nvPr/>
        </p:nvSpPr>
        <p:spPr>
          <a:xfrm>
            <a:off x="-4010" y="648625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995343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SERV Details</a:t>
            </a:r>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352029" y="1522052"/>
            <a:ext cx="6188107" cy="317009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a special education service or related service received by the student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Provider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provider of the service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Location Code</a:t>
            </a:r>
            <a:r>
              <a:rPr lang="en-US" sz="2000" b="1" dirty="0">
                <a:solidFill>
                  <a:prstClr val="black"/>
                </a:solidFill>
                <a:latin typeface="Tahoma"/>
              </a:rPr>
              <a:t> </a:t>
            </a:r>
            <a:r>
              <a:rPr lang="en-US" sz="2000" dirty="0">
                <a:solidFill>
                  <a:prstClr val="black"/>
                </a:solidFill>
                <a:latin typeface="Tahoma"/>
              </a:rPr>
              <a:t>represents the location where the student receives the service</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2" name="Group 1" descr="Screen shot of the Special Education Services module in CALPADS with call outs.">
            <a:extLst>
              <a:ext uri="{FF2B5EF4-FFF2-40B4-BE49-F238E27FC236}">
                <a16:creationId xmlns:a16="http://schemas.microsoft.com/office/drawing/2014/main" id="{6B495B3B-87C1-DEE5-1655-970D85A8E82A}"/>
              </a:ext>
            </a:extLst>
          </p:cNvPr>
          <p:cNvGrpSpPr/>
          <p:nvPr/>
        </p:nvGrpSpPr>
        <p:grpSpPr>
          <a:xfrm>
            <a:off x="6937514" y="71437"/>
            <a:ext cx="5044486" cy="6215865"/>
            <a:chOff x="6937514" y="71437"/>
            <a:chExt cx="5044486" cy="6215865"/>
          </a:xfrm>
        </p:grpSpPr>
        <p:pic>
          <p:nvPicPr>
            <p:cNvPr id="6" name="Picture 5">
              <a:extLst>
                <a:ext uri="{FF2B5EF4-FFF2-40B4-BE49-F238E27FC236}">
                  <a16:creationId xmlns:a16="http://schemas.microsoft.com/office/drawing/2014/main" id="{BF84E2B1-567C-8006-10D8-814F57FBE2CC}"/>
                </a:ext>
              </a:extLst>
            </p:cNvPr>
            <p:cNvPicPr>
              <a:picLocks noChangeAspect="1"/>
            </p:cNvPicPr>
            <p:nvPr/>
          </p:nvPicPr>
          <p:blipFill>
            <a:blip r:embed="rId3"/>
            <a:stretch>
              <a:fillRect/>
            </a:stretch>
          </p:blipFill>
          <p:spPr>
            <a:xfrm>
              <a:off x="6937514" y="71437"/>
              <a:ext cx="5044486" cy="6215865"/>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24F1DFF0-2C3B-1EC8-4B53-DCD87391067D}"/>
                </a:ext>
              </a:extLst>
            </p:cNvPr>
            <p:cNvSpPr/>
            <p:nvPr/>
          </p:nvSpPr>
          <p:spPr>
            <a:xfrm>
              <a:off x="10942762" y="3876543"/>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AF5C3C13-E9EE-BBF9-B135-2404E7E7673D}"/>
                </a:ext>
              </a:extLst>
            </p:cNvPr>
            <p:cNvSpPr/>
            <p:nvPr/>
          </p:nvSpPr>
          <p:spPr>
            <a:xfrm>
              <a:off x="8796005" y="4458903"/>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3A27E5D8-CBCD-9499-9A86-34D04D6F21D6}"/>
                </a:ext>
              </a:extLst>
            </p:cNvPr>
            <p:cNvSpPr/>
            <p:nvPr/>
          </p:nvSpPr>
          <p:spPr>
            <a:xfrm>
              <a:off x="10609208" y="4553795"/>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sp>
        <p:nvSpPr>
          <p:cNvPr id="4" name="TextBox 3">
            <a:extLst>
              <a:ext uri="{FF2B5EF4-FFF2-40B4-BE49-F238E27FC236}">
                <a16:creationId xmlns:a16="http://schemas.microsoft.com/office/drawing/2014/main" id="{26A14D26-931D-2051-D377-037B41909978}"/>
              </a:ext>
            </a:extLst>
          </p:cNvPr>
          <p:cNvSpPr txBox="1"/>
          <p:nvPr/>
        </p:nvSpPr>
        <p:spPr>
          <a:xfrm>
            <a:off x="-4010" y="648625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34897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7033463" y="2477034"/>
            <a:ext cx="1800000" cy="360000"/>
          </a:xfrm>
        </p:spPr>
        <p:txBody>
          <a:bodyPr/>
          <a:lstStyle/>
          <a:p>
            <a:r>
              <a:rPr lang="en-US">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59463" y="2974234"/>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a:p>
        </p:txBody>
      </p:sp>
      <p:pic>
        <p:nvPicPr>
          <p:cNvPr id="29" name="Picture Placeholder 28" descr="Picture of hand editing an agenda.">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2000" y="36802"/>
            <a:ext cx="5472000" cy="3641142"/>
          </a:xfrm>
        </p:spPr>
      </p:pic>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8155822" y="5113819"/>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8224584" y="5625402"/>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8498611" y="362097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8611" y="3620970"/>
            <a:ext cx="1114422" cy="1114422"/>
          </a:xfrm>
          <a:prstGeom prst="rect">
            <a:avLst/>
          </a:prstGeom>
        </p:spPr>
      </p:pic>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84189" y="96980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84189" y="969802"/>
            <a:ext cx="1114422" cy="1114422"/>
          </a:xfrm>
          <a:prstGeom prst="rect">
            <a:avLst/>
          </a:prstGeom>
        </p:spPr>
      </p:pic>
      <p:sp>
        <p:nvSpPr>
          <p:cNvPr id="33" name="Text Placeholder 9">
            <a:extLst>
              <a:ext uri="{FF2B5EF4-FFF2-40B4-BE49-F238E27FC236}">
                <a16:creationId xmlns:a16="http://schemas.microsoft.com/office/drawing/2014/main" id="{5218AB0D-9EAE-44F8-9C8C-452E7EF2B71B}"/>
              </a:ext>
            </a:extLst>
          </p:cNvPr>
          <p:cNvSpPr txBox="1">
            <a:spLocks/>
          </p:cNvSpPr>
          <p:nvPr/>
        </p:nvSpPr>
        <p:spPr>
          <a:xfrm>
            <a:off x="9239022" y="2478439"/>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Demonstration</a:t>
            </a:r>
          </a:p>
        </p:txBody>
      </p:sp>
      <p:cxnSp>
        <p:nvCxnSpPr>
          <p:cNvPr id="35" name="Straight Connector 34">
            <a:extLst>
              <a:ext uri="{FF2B5EF4-FFF2-40B4-BE49-F238E27FC236}">
                <a16:creationId xmlns:a16="http://schemas.microsoft.com/office/drawing/2014/main" id="{B010F156-173E-47F4-818D-F1D408CA0A8D}"/>
              </a:ext>
              <a:ext uri="{C183D7F6-B498-43B3-948B-1728B52AA6E4}">
                <adec:decorative xmlns:adec="http://schemas.microsoft.com/office/drawing/2017/decorative" val="1"/>
              </a:ext>
            </a:extLst>
          </p:cNvPr>
          <p:cNvCxnSpPr>
            <a:cxnSpLocks/>
          </p:cNvCxnSpPr>
          <p:nvPr/>
        </p:nvCxnSpPr>
        <p:spPr>
          <a:xfrm>
            <a:off x="9302252" y="2974234"/>
            <a:ext cx="1548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A317C59-0897-4811-9273-17CD06813D05}"/>
              </a:ext>
              <a:ext uri="{C183D7F6-B498-43B3-948B-1728B52AA6E4}">
                <adec:decorative xmlns:adec="http://schemas.microsoft.com/office/drawing/2017/decorative" val="1"/>
              </a:ext>
            </a:extLst>
          </p:cNvPr>
          <p:cNvSpPr/>
          <p:nvPr/>
        </p:nvSpPr>
        <p:spPr>
          <a:xfrm>
            <a:off x="9526978" y="96980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Internet">
            <a:extLst>
              <a:ext uri="{FF2B5EF4-FFF2-40B4-BE49-F238E27FC236}">
                <a16:creationId xmlns:a16="http://schemas.microsoft.com/office/drawing/2014/main" id="{B35BCDD1-3206-4466-8F83-049F8A4B28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526978" y="969802"/>
            <a:ext cx="1114422" cy="1114422"/>
          </a:xfrm>
          <a:prstGeom prst="rect">
            <a:avLst/>
          </a:prstGeom>
        </p:spPr>
      </p:pic>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a:gsLst>
              <a:gs pos="43000">
                <a:schemeClr val="bg1">
                  <a:lumMod val="100000"/>
                  <a:alpha val="3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00B0F0"/>
                </a:solidFill>
              </a:rPr>
              <a:t>Key Points, Resources and Support</a:t>
            </a:r>
          </a:p>
        </p:txBody>
      </p:sp>
      <p:pic>
        <p:nvPicPr>
          <p:cNvPr id="5" name="Picture 4">
            <a:extLst>
              <a:ext uri="{FF2B5EF4-FFF2-40B4-BE49-F238E27FC236}">
                <a16:creationId xmlns:a16="http://schemas.microsoft.com/office/drawing/2014/main" id="{E83012DE-AC55-00CF-80F9-9960334F98A1}"/>
              </a:ext>
            </a:extLst>
          </p:cNvPr>
          <p:cNvPicPr>
            <a:picLocks noChangeAspect="1"/>
          </p:cNvPicPr>
          <p:nvPr/>
        </p:nvPicPr>
        <p:blipFill>
          <a:blip r:embed="rId6"/>
          <a:stretch>
            <a:fillRect/>
          </a:stretch>
        </p:blipFill>
        <p:spPr>
          <a:xfrm>
            <a:off x="680728" y="6451086"/>
            <a:ext cx="3694496" cy="323116"/>
          </a:xfrm>
          <a:prstGeom prst="rect">
            <a:avLst/>
          </a:prstGeom>
        </p:spPr>
      </p:pic>
    </p:spTree>
    <p:extLst>
      <p:ext uri="{BB962C8B-B14F-4D97-AF65-F5344CB8AC3E}">
        <p14:creationId xmlns:p14="http://schemas.microsoft.com/office/powerpoint/2010/main" val="38430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432000" y="586230"/>
            <a:ext cx="4719188" cy="5228783"/>
          </a:xfrm>
        </p:spPr>
        <p:txBody>
          <a:bodyPr/>
          <a:lstStyle/>
          <a:p>
            <a:pPr>
              <a:defRPr/>
            </a:pPr>
            <a:r>
              <a:rPr lang="en-US" sz="1400" dirty="0">
                <a:latin typeface="Arial" panose="020B0604020202020204" pitchFamily="34" charset="0"/>
                <a:ea typeface="Calibri" panose="020F0502020204030204" pitchFamily="34" charset="0"/>
                <a:cs typeface="Arial" panose="020B0604020202020204" pitchFamily="34" charset="0"/>
              </a:rPr>
              <a:t>Enrollment records must be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posted first to establish ownership </a:t>
            </a:r>
            <a:r>
              <a:rPr lang="en-US" sz="1400" dirty="0">
                <a:latin typeface="Arial" panose="020B0604020202020204" pitchFamily="34" charset="0"/>
                <a:ea typeface="Calibri" panose="020F0502020204030204" pitchFamily="34" charset="0"/>
                <a:cs typeface="Arial" panose="020B0604020202020204" pitchFamily="34" charset="0"/>
              </a:rPr>
              <a:t>of an SSID</a:t>
            </a:r>
          </a:p>
          <a:p>
            <a:pPr>
              <a:defRPr/>
            </a:pPr>
            <a:r>
              <a:rPr lang="en-US" sz="1400" dirty="0">
                <a:latin typeface="Arial" panose="020B0604020202020204" pitchFamily="34" charset="0"/>
                <a:ea typeface="Calibri" panose="020F0502020204030204" pitchFamily="34" charset="0"/>
                <a:cs typeface="Arial" panose="020B0604020202020204" pitchFamily="34" charset="0"/>
              </a:rPr>
              <a:t>Demographic information is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required for all students.</a:t>
            </a:r>
            <a:r>
              <a:rPr lang="en-US" sz="1400" dirty="0">
                <a:latin typeface="Arial" panose="020B0604020202020204" pitchFamily="34" charset="0"/>
                <a:ea typeface="Calibri" panose="020F0502020204030204" pitchFamily="34" charset="0"/>
                <a:cs typeface="Arial" panose="020B0604020202020204" pitchFamily="34" charset="0"/>
              </a:rPr>
              <a:t> State level matching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cannot be performed </a:t>
            </a:r>
            <a:r>
              <a:rPr lang="en-US" sz="1400" dirty="0">
                <a:latin typeface="Arial" panose="020B0604020202020204" pitchFamily="34" charset="0"/>
                <a:ea typeface="Calibri" panose="020F0502020204030204" pitchFamily="34" charset="0"/>
                <a:cs typeface="Arial" panose="020B0604020202020204" pitchFamily="34" charset="0"/>
              </a:rPr>
              <a:t>without demographic records</a:t>
            </a:r>
          </a:p>
          <a:p>
            <a:pPr>
              <a:defRPr/>
            </a:pPr>
            <a:r>
              <a:rPr lang="en-US" sz="1400" dirty="0">
                <a:latin typeface="Arial" panose="020B0604020202020204" pitchFamily="34" charset="0"/>
                <a:ea typeface="Calibri" panose="020F0502020204030204" pitchFamily="34" charset="0"/>
                <a:cs typeface="Arial" panose="020B0604020202020204" pitchFamily="34" charset="0"/>
              </a:rPr>
              <a:t>LEAs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do not need to update </a:t>
            </a:r>
            <a:r>
              <a:rPr lang="en-US" sz="1400" dirty="0">
                <a:latin typeface="Arial" panose="020B0604020202020204" pitchFamily="34" charset="0"/>
                <a:ea typeface="Calibri" panose="020F0502020204030204" pitchFamily="34" charset="0"/>
                <a:cs typeface="Arial" panose="020B0604020202020204" pitchFamily="34" charset="0"/>
              </a:rPr>
              <a:t>the ELAS of incoming students transferring from another California Public school whose </a:t>
            </a:r>
            <a:r>
              <a:rPr lang="en-US" sz="1400" b="1" dirty="0">
                <a:solidFill>
                  <a:srgbClr val="FB6542"/>
                </a:solidFill>
                <a:latin typeface="Arial" panose="020B0604020202020204" pitchFamily="34" charset="0"/>
                <a:ea typeface="Calibri" panose="020F0502020204030204" pitchFamily="34" charset="0"/>
                <a:cs typeface="Arial" panose="020B0604020202020204" pitchFamily="34" charset="0"/>
              </a:rPr>
              <a:t>statuses already exist </a:t>
            </a:r>
            <a:r>
              <a:rPr lang="en-US" sz="1400" dirty="0">
                <a:latin typeface="Arial" panose="020B0604020202020204" pitchFamily="34" charset="0"/>
                <a:ea typeface="Calibri" panose="020F0502020204030204" pitchFamily="34" charset="0"/>
                <a:cs typeface="Arial" panose="020B0604020202020204" pitchFamily="34" charset="0"/>
              </a:rPr>
              <a:t>in CALPADS</a:t>
            </a:r>
          </a:p>
          <a:p>
            <a:pPr>
              <a:defRPr/>
            </a:pPr>
            <a:r>
              <a:rPr lang="en-US" sz="1400" b="1" dirty="0">
                <a:solidFill>
                  <a:srgbClr val="FF745F"/>
                </a:solidFill>
              </a:rPr>
              <a:t>Initial ELPAC results (EL and IFEP)</a:t>
            </a:r>
            <a:r>
              <a:rPr lang="en-US" sz="1400" dirty="0"/>
              <a:t> </a:t>
            </a:r>
            <a:r>
              <a:rPr lang="en-US" sz="1400" dirty="0">
                <a:solidFill>
                  <a:srgbClr val="404040"/>
                </a:solidFill>
              </a:rPr>
              <a:t>status is automatically transmitted to CALPADS by TOMS.</a:t>
            </a:r>
          </a:p>
          <a:p>
            <a:pPr>
              <a:defRPr/>
            </a:pPr>
            <a:r>
              <a:rPr lang="en-US" sz="1400" dirty="0">
                <a:solidFill>
                  <a:srgbClr val="404040"/>
                </a:solidFill>
                <a:latin typeface="Arial" panose="020B0604020202020204" pitchFamily="34" charset="0"/>
                <a:ea typeface="Calibri" panose="020F0502020204030204" pitchFamily="34" charset="0"/>
                <a:cs typeface="Arial" panose="020B0604020202020204" pitchFamily="34" charset="0"/>
              </a:rPr>
              <a:t>Students age 22 or older must have a current ELAS status of ADEL including students who are EL. IFEP and RFEP students are exempt from this rule.</a:t>
            </a:r>
            <a:endParaRPr lang="en-US" sz="1400" dirty="0">
              <a:latin typeface="Arial" panose="020B0604020202020204" pitchFamily="34" charset="0"/>
              <a:ea typeface="Calibri" panose="020F0502020204030204" pitchFamily="34" charset="0"/>
              <a:cs typeface="Arial" panose="020B0604020202020204" pitchFamily="34" charset="0"/>
            </a:endParaRPr>
          </a:p>
          <a:p>
            <a:pPr>
              <a:defRPr/>
            </a:pPr>
            <a:r>
              <a:rPr lang="en-US" sz="1400" dirty="0"/>
              <a:t>Program Eligibility is counted if the </a:t>
            </a:r>
            <a:r>
              <a:rPr lang="en-US" sz="1400" b="1" dirty="0">
                <a:solidFill>
                  <a:srgbClr val="FF745F"/>
                </a:solidFill>
                <a:latin typeface="Arial"/>
                <a:cs typeface="Arial"/>
              </a:rPr>
              <a:t>program start date </a:t>
            </a:r>
            <a:r>
              <a:rPr lang="en-US" sz="1400" dirty="0"/>
              <a:t>is on or before </a:t>
            </a:r>
            <a:r>
              <a:rPr lang="en-US" sz="1400" b="1" dirty="0">
                <a:solidFill>
                  <a:srgbClr val="FF745F"/>
                </a:solidFill>
                <a:latin typeface="Arial"/>
                <a:cs typeface="Arial"/>
              </a:rPr>
              <a:t>census </a:t>
            </a:r>
            <a:r>
              <a:rPr lang="en-US" sz="1400" dirty="0"/>
              <a:t>day and there is </a:t>
            </a:r>
            <a:r>
              <a:rPr lang="en-US" sz="1400" b="1" dirty="0">
                <a:solidFill>
                  <a:srgbClr val="FF745F"/>
                </a:solidFill>
                <a:latin typeface="Arial"/>
                <a:cs typeface="Arial"/>
              </a:rPr>
              <a:t>no end date </a:t>
            </a:r>
            <a:r>
              <a:rPr lang="en-US" sz="1400" dirty="0">
                <a:solidFill>
                  <a:schemeClr val="tx1"/>
                </a:solidFill>
                <a:latin typeface="Arial"/>
                <a:cs typeface="Arial"/>
              </a:rPr>
              <a:t>or the end date is after</a:t>
            </a:r>
            <a:r>
              <a:rPr lang="en-US" sz="1400" b="1" dirty="0">
                <a:solidFill>
                  <a:srgbClr val="FF745F"/>
                </a:solidFill>
                <a:latin typeface="Arial"/>
                <a:cs typeface="Arial"/>
              </a:rPr>
              <a:t> census day</a:t>
            </a:r>
            <a:endParaRPr lang="en-US" sz="1400" dirty="0">
              <a:latin typeface="Arial"/>
              <a:cs typeface="Arial"/>
            </a:endParaRPr>
          </a:p>
          <a:p>
            <a:pPr>
              <a:defRPr/>
            </a:pPr>
            <a:r>
              <a:rPr lang="en-US" sz="1400" dirty="0"/>
              <a:t>The </a:t>
            </a:r>
            <a:r>
              <a:rPr lang="en-US" sz="1400" b="1" dirty="0">
                <a:solidFill>
                  <a:srgbClr val="FF745F"/>
                </a:solidFill>
                <a:latin typeface="Arial" panose="020B0604020202020204" pitchFamily="34" charset="0"/>
                <a:cs typeface="Arial" panose="020B0604020202020204" pitchFamily="34" charset="0"/>
              </a:rPr>
              <a:t>MEET, PLAN, SWDS, and SERV </a:t>
            </a:r>
            <a:r>
              <a:rPr lang="en-US" sz="1400" dirty="0"/>
              <a:t>files for SWD submitted from the SEDS to CALPADS through an API </a:t>
            </a:r>
          </a:p>
        </p:txBody>
      </p:sp>
      <p:pic>
        <p:nvPicPr>
          <p:cNvPr id="12" name="Picture Placeholder 11" descr="Image of someone building an agenda.">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5" name="TextBox 4">
            <a:extLst>
              <a:ext uri="{FF2B5EF4-FFF2-40B4-BE49-F238E27FC236}">
                <a16:creationId xmlns:a16="http://schemas.microsoft.com/office/drawing/2014/main" id="{DB250FD0-D270-B255-A766-433FD96DBD60}"/>
              </a:ext>
            </a:extLst>
          </p:cNvPr>
          <p:cNvSpPr txBox="1"/>
          <p:nvPr/>
        </p:nvSpPr>
        <p:spPr>
          <a:xfrm>
            <a:off x="-4010" y="6486257"/>
            <a:ext cx="6100010"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13671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dirty="0"/>
              <a:t>Here are some important resources related to Fall 1 Student Profile reporting.</a:t>
            </a:r>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4"/>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1" name="Picture 20" descr="ELPAC logo.">
            <a:extLst>
              <a:ext uri="{FF2B5EF4-FFF2-40B4-BE49-F238E27FC236}">
                <a16:creationId xmlns:a16="http://schemas.microsoft.com/office/drawing/2014/main" id="{8D6F4040-3C8B-4100-B082-21CA34B41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2840" y="4427931"/>
            <a:ext cx="1595651" cy="654626"/>
          </a:xfrm>
          <a:prstGeom prst="rect">
            <a:avLst/>
          </a:prstGeom>
        </p:spPr>
      </p:pic>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8"/>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FB9E612D-DF25-43BC-B5FB-C91904C48C75}"/>
              </a:ext>
            </a:extLst>
          </p:cNvPr>
          <p:cNvSpPr/>
          <p:nvPr/>
        </p:nvSpPr>
        <p:spPr>
          <a:xfrm>
            <a:off x="7285254" y="4537387"/>
            <a:ext cx="299492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hlinkClick r:id="rId9"/>
              </a:rPr>
              <a:t>https://www.caaspp-elpac.org/</a:t>
            </a:r>
            <a:endParaRPr kumimoji="0" lang="en-US" sz="1600" b="0" i="0" u="none" strike="noStrike" kern="1200" cap="none" spc="0" normalizeH="0" baseline="0" noProof="0" dirty="0">
              <a:ln>
                <a:noFill/>
              </a:ln>
              <a:solidFill>
                <a:prstClr val="black"/>
              </a:solidFill>
              <a:effectLst/>
              <a:uLnTx/>
              <a:uFillTx/>
              <a:latin typeface="Tahoma"/>
              <a:ea typeface="+mn-ea"/>
              <a:cs typeface="+mn-cs"/>
            </a:endParaRPr>
          </a:p>
        </p:txBody>
      </p:sp>
      <p:sp>
        <p:nvSpPr>
          <p:cNvPr id="6" name="Footer Placeholder 12">
            <a:extLst>
              <a:ext uri="{FF2B5EF4-FFF2-40B4-BE49-F238E27FC236}">
                <a16:creationId xmlns:a16="http://schemas.microsoft.com/office/drawing/2014/main" id="{341E5833-376E-FBFD-B45D-7C02DBE9B56A}"/>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
        <p:nvSpPr>
          <p:cNvPr id="3" name="TextBox 2">
            <a:extLst>
              <a:ext uri="{FF2B5EF4-FFF2-40B4-BE49-F238E27FC236}">
                <a16:creationId xmlns:a16="http://schemas.microsoft.com/office/drawing/2014/main" id="{ECED1DC6-8F0F-0CE0-7D59-C9E7DBDBFCD4}"/>
              </a:ext>
            </a:extLst>
          </p:cNvPr>
          <p:cNvSpPr txBox="1"/>
          <p:nvPr/>
        </p:nvSpPr>
        <p:spPr>
          <a:xfrm>
            <a:off x="7896472" y="1858904"/>
            <a:ext cx="3743325" cy="307777"/>
          </a:xfrm>
          <a:prstGeom prst="rect">
            <a:avLst/>
          </a:prstGeom>
          <a:noFill/>
        </p:spPr>
        <p:txBody>
          <a:bodyPr wrap="square" rtlCol="0">
            <a:spAutoFit/>
          </a:bodyPr>
          <a:lstStyle/>
          <a:p>
            <a:r>
              <a:rPr lang="en-US" sz="1400" u="sng" dirty="0">
                <a:solidFill>
                  <a:schemeClr val="accent1"/>
                </a:solidFill>
              </a:rPr>
              <a:t>https://csis.fcmat.org/csis-training</a:t>
            </a:r>
          </a:p>
        </p:txBody>
      </p:sp>
      <p:pic>
        <p:nvPicPr>
          <p:cNvPr id="8" name="Picture 7">
            <a:extLst>
              <a:ext uri="{FF2B5EF4-FFF2-40B4-BE49-F238E27FC236}">
                <a16:creationId xmlns:a16="http://schemas.microsoft.com/office/drawing/2014/main" id="{FC176E42-55E6-9466-0BDD-1B069D26815F}"/>
              </a:ext>
            </a:extLst>
          </p:cNvPr>
          <p:cNvPicPr>
            <a:picLocks noChangeAspect="1"/>
          </p:cNvPicPr>
          <p:nvPr/>
        </p:nvPicPr>
        <p:blipFill>
          <a:blip r:embed="rId10"/>
          <a:stretch>
            <a:fillRect/>
          </a:stretch>
        </p:blipFill>
        <p:spPr>
          <a:xfrm>
            <a:off x="5604281" y="1695276"/>
            <a:ext cx="1617421" cy="590300"/>
          </a:xfrm>
          <a:prstGeom prst="rect">
            <a:avLst/>
          </a:prstGeom>
        </p:spPr>
      </p:pic>
    </p:spTree>
    <p:extLst>
      <p:ext uri="{BB962C8B-B14F-4D97-AF65-F5344CB8AC3E}">
        <p14:creationId xmlns:p14="http://schemas.microsoft.com/office/powerpoint/2010/main" val="1844589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grpSp>
        <p:nvGrpSpPr>
          <p:cNvPr id="22" name="Group 21" descr="Icon of a computer with a globe signifying the world wide web.">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t>calpads-support@cde.ca.gov</a:t>
            </a:r>
            <a:endParaRPr lang="en-US" sz="160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a:t>https://csis.fcmat.org/ListServ</a:t>
            </a:r>
            <a:endParaRPr lang="en-US" sz="160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5" name="Picture Placeholder 24" descr="Image of life support from a boat.">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l="873" r="873"/>
          <a:stretch>
            <a:fillRect/>
          </a:stretch>
        </p:blipFill>
        <p:spPr/>
      </p:pic>
    </p:spTree>
    <p:extLst>
      <p:ext uri="{BB962C8B-B14F-4D97-AF65-F5344CB8AC3E}">
        <p14:creationId xmlns:p14="http://schemas.microsoft.com/office/powerpoint/2010/main" val="11927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a:ln>
                    <a:noFill/>
                  </a:ln>
                  <a:solidFill>
                    <a:srgbClr val="555FAD"/>
                  </a:solidFill>
                  <a:effectLst/>
                  <a:uLnTx/>
                  <a:uFillTx/>
                  <a:latin typeface="Arial Black"/>
                  <a:ea typeface="+mj-ea"/>
                  <a:cs typeface="+mj-cs"/>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12">
            <a:extLst>
              <a:ext uri="{FF2B5EF4-FFF2-40B4-BE49-F238E27FC236}">
                <a16:creationId xmlns:a16="http://schemas.microsoft.com/office/drawing/2014/main" id="{00C7B223-0386-ACFD-728A-14BB3A66FB37}"/>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062056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Image of students graduating.">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6137"/>
            <a:ext cx="12192000"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5999" y="-19582"/>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24615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138086" y="-2"/>
            <a:ext cx="11739325" cy="6365363"/>
          </a:xfrm>
          <a:prstGeom prst="rect">
            <a:avLst/>
          </a:prstGeom>
          <a:gradFill>
            <a:gsLst>
              <a:gs pos="34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6648760" cy="385483"/>
          </a:xfrm>
          <a:noFill/>
          <a:effectLst/>
        </p:spPr>
        <p:txBody>
          <a:bodyPr/>
          <a:lstStyle/>
          <a:p>
            <a:r>
              <a:rPr lang="en-US" dirty="0"/>
              <a:t>Discuss background of the student profile and the Fall1 data population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6</a:t>
            </a:fld>
            <a:endParaRPr lang="en-US"/>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040CD1-B647-982F-BEDB-9798BF98F0D7}"/>
              </a:ext>
            </a:extLst>
          </p:cNvPr>
          <p:cNvSpPr txBox="1"/>
          <p:nvPr/>
        </p:nvSpPr>
        <p:spPr>
          <a:xfrm>
            <a:off x="358271" y="6437463"/>
            <a:ext cx="7293673" cy="276999"/>
          </a:xfrm>
          <a:prstGeom prst="rect">
            <a:avLst/>
          </a:prstGeom>
          <a:noFill/>
        </p:spPr>
        <p:txBody>
          <a:bodyPr wrap="square">
            <a:spAutoFit/>
          </a:bodyPr>
          <a:lstStyle/>
          <a:p>
            <a:r>
              <a:rPr lang="en-US" sz="1200" dirty="0"/>
              <a:t>Fall 1 Data Population-Live v1 –  September 3, 2025</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2"/>
          <p:cNvSpPr>
            <a:spLocks noGrp="1" noChangeArrowheads="1"/>
          </p:cNvSpPr>
          <p:nvPr>
            <p:ph type="title"/>
          </p:nvPr>
        </p:nvSpPr>
        <p:spPr>
          <a:xfrm>
            <a:off x="332625" y="292993"/>
            <a:ext cx="6172200" cy="533400"/>
          </a:xfrm>
        </p:spPr>
        <p:txBody>
          <a:bodyPr/>
          <a:lstStyle/>
          <a:p>
            <a:pPr eaLnBrk="1" hangingPunct="1"/>
            <a:r>
              <a:rPr lang="en-US" altLang="en-US" b="1" dirty="0"/>
              <a:t>Data Cycle</a:t>
            </a:r>
          </a:p>
        </p:txBody>
      </p:sp>
      <p:sp>
        <p:nvSpPr>
          <p:cNvPr id="3" name="Slide Number Placeholder 2">
            <a:extLst>
              <a:ext uri="{FF2B5EF4-FFF2-40B4-BE49-F238E27FC236}">
                <a16:creationId xmlns:a16="http://schemas.microsoft.com/office/drawing/2014/main" id="{5111DD6C-2C40-45A8-BE97-1B84C92B363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 name="Group 3" descr="A diagram depicting the general student data cycle originating from local SIS/SEDS  and then sent to CALPADS and used for State assessment, Direct Certification and foster youth matching which is sent back to CALPADS and to LEAS. ">
            <a:extLst>
              <a:ext uri="{FF2B5EF4-FFF2-40B4-BE49-F238E27FC236}">
                <a16:creationId xmlns:a16="http://schemas.microsoft.com/office/drawing/2014/main" id="{20D219C7-7BE4-4624-9313-F03D5A009E54}"/>
              </a:ext>
            </a:extLst>
          </p:cNvPr>
          <p:cNvGrpSpPr/>
          <p:nvPr/>
        </p:nvGrpSpPr>
        <p:grpSpPr>
          <a:xfrm>
            <a:off x="531018" y="1251457"/>
            <a:ext cx="11129964" cy="4996299"/>
            <a:chOff x="531018" y="1251457"/>
            <a:chExt cx="11129964" cy="4996299"/>
          </a:xfrm>
        </p:grpSpPr>
        <p:sp>
          <p:nvSpPr>
            <p:cNvPr id="51" name="TextBox 50">
              <a:extLst>
                <a:ext uri="{FF2B5EF4-FFF2-40B4-BE49-F238E27FC236}">
                  <a16:creationId xmlns:a16="http://schemas.microsoft.com/office/drawing/2014/main" id="{64897555-6E62-4629-8196-C314698D61F5}"/>
                </a:ext>
              </a:extLst>
            </p:cNvPr>
            <p:cNvSpPr txBox="1"/>
            <p:nvPr/>
          </p:nvSpPr>
          <p:spPr>
            <a:xfrm>
              <a:off x="2617255" y="4336495"/>
              <a:ext cx="1848449" cy="1415772"/>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SSID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A student can only have one SSID.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Allows for longitudinal tracking</a:t>
              </a:r>
            </a:p>
          </p:txBody>
        </p:sp>
        <p:grpSp>
          <p:nvGrpSpPr>
            <p:cNvPr id="60" name="Group 59">
              <a:extLst>
                <a:ext uri="{FF2B5EF4-FFF2-40B4-BE49-F238E27FC236}">
                  <a16:creationId xmlns:a16="http://schemas.microsoft.com/office/drawing/2014/main" id="{DC82DFDB-57CB-4815-A30A-265C1C6E17DD}"/>
                </a:ext>
              </a:extLst>
            </p:cNvPr>
            <p:cNvGrpSpPr/>
            <p:nvPr/>
          </p:nvGrpSpPr>
          <p:grpSpPr>
            <a:xfrm>
              <a:off x="7676283" y="2978358"/>
              <a:ext cx="1828800" cy="661178"/>
              <a:chOff x="8261330" y="2178140"/>
              <a:chExt cx="1051180" cy="661178"/>
            </a:xfrm>
          </p:grpSpPr>
          <p:sp>
            <p:nvSpPr>
              <p:cNvPr id="61" name="Arrow: Right 60">
                <a:extLst>
                  <a:ext uri="{FF2B5EF4-FFF2-40B4-BE49-F238E27FC236}">
                    <a16:creationId xmlns:a16="http://schemas.microsoft.com/office/drawing/2014/main" id="{13495F52-6B12-43BC-A0FB-062A06DAABB9}"/>
                  </a:ext>
                </a:extLst>
              </p:cNvPr>
              <p:cNvSpPr/>
              <p:nvPr/>
            </p:nvSpPr>
            <p:spPr bwMode="auto">
              <a:xfrm>
                <a:off x="8526988" y="2178140"/>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 name="Arrow: Right 61">
                <a:extLst>
                  <a:ext uri="{FF2B5EF4-FFF2-40B4-BE49-F238E27FC236}">
                    <a16:creationId xmlns:a16="http://schemas.microsoft.com/office/drawing/2014/main" id="{E1C7D695-DCF3-4FB4-BB1D-5ACB72416CFC}"/>
                  </a:ext>
                </a:extLst>
              </p:cNvPr>
              <p:cNvSpPr/>
              <p:nvPr/>
            </p:nvSpPr>
            <p:spPr bwMode="auto">
              <a:xfrm rot="10800000">
                <a:off x="8261330" y="2432072"/>
                <a:ext cx="785522" cy="407246"/>
              </a:xfrm>
              <a:prstGeom prst="rightArrow">
                <a:avLst/>
              </a:prstGeom>
              <a:solidFill>
                <a:srgbClr val="20273A"/>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66" name="TextBox 65">
              <a:extLst>
                <a:ext uri="{FF2B5EF4-FFF2-40B4-BE49-F238E27FC236}">
                  <a16:creationId xmlns:a16="http://schemas.microsoft.com/office/drawing/2014/main" id="{85F3A4CD-0413-467E-884F-954266DF01D5}"/>
                </a:ext>
              </a:extLst>
            </p:cNvPr>
            <p:cNvSpPr txBox="1"/>
            <p:nvPr/>
          </p:nvSpPr>
          <p:spPr>
            <a:xfrm>
              <a:off x="4957202" y="4370319"/>
              <a:ext cx="3095245" cy="1877437"/>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Tahoma"/>
                  <a:ea typeface="+mn-ea"/>
                  <a:cs typeface="+mn-cs"/>
                </a:rPr>
                <a:t>CALPADS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Validates &amp; stores incoming student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Generates new SSIDs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Matches existing student data to SSID Requests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Sends and receives student profile for state data Matching and ELPAC</a:t>
              </a:r>
            </a:p>
          </p:txBody>
        </p:sp>
        <p:sp>
          <p:nvSpPr>
            <p:cNvPr id="86" name="TextBox 85">
              <a:extLst>
                <a:ext uri="{FF2B5EF4-FFF2-40B4-BE49-F238E27FC236}">
                  <a16:creationId xmlns:a16="http://schemas.microsoft.com/office/drawing/2014/main" id="{0553DBE2-9636-4609-B206-B655EDB67DC2}"/>
                </a:ext>
              </a:extLst>
            </p:cNvPr>
            <p:cNvSpPr txBox="1"/>
            <p:nvPr/>
          </p:nvSpPr>
          <p:spPr>
            <a:xfrm>
              <a:off x="9374982" y="4154753"/>
              <a:ext cx="2286000" cy="1415772"/>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STATE Database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Matches CALPADS data for Foster Youth, Direct Certification with appropriate state department databases</a:t>
              </a:r>
            </a:p>
          </p:txBody>
        </p:sp>
        <p:sp>
          <p:nvSpPr>
            <p:cNvPr id="106" name="TextBox 105">
              <a:extLst>
                <a:ext uri="{FF2B5EF4-FFF2-40B4-BE49-F238E27FC236}">
                  <a16:creationId xmlns:a16="http://schemas.microsoft.com/office/drawing/2014/main" id="{03195D9F-AABB-4C70-B3DB-3B5344C2CBF8}"/>
                </a:ext>
              </a:extLst>
            </p:cNvPr>
            <p:cNvSpPr txBox="1"/>
            <p:nvPr/>
          </p:nvSpPr>
          <p:spPr>
            <a:xfrm>
              <a:off x="531018" y="4154753"/>
              <a:ext cx="1973924" cy="1415772"/>
            </a:xfrm>
            <a:prstGeom prst="rect">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Local Systems maintain student data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LEA extract files and send to CALPADS</a:t>
              </a:r>
            </a:p>
          </p:txBody>
        </p:sp>
        <p:pic>
          <p:nvPicPr>
            <p:cNvPr id="6" name="Picture 5" descr="A picture of a computer monitor symbolizing local School information system.">
              <a:extLst>
                <a:ext uri="{FF2B5EF4-FFF2-40B4-BE49-F238E27FC236}">
                  <a16:creationId xmlns:a16="http://schemas.microsoft.com/office/drawing/2014/main" id="{1755FCEC-1C7A-46BA-93B6-5129843DB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39" y="2866869"/>
              <a:ext cx="1143000" cy="1143000"/>
            </a:xfrm>
            <a:prstGeom prst="rect">
              <a:avLst/>
            </a:prstGeom>
            <a:effectLst>
              <a:outerShdw blurRad="63500" algn="ctr" rotWithShape="0">
                <a:prstClr val="black">
                  <a:alpha val="40000"/>
                </a:prstClr>
              </a:outerShdw>
            </a:effectLst>
          </p:spPr>
        </p:pic>
        <p:pic>
          <p:nvPicPr>
            <p:cNvPr id="8" name="Picture 7" descr="A picture containing drawing, clock&#10;&#10;Description automatically generated">
              <a:extLst>
                <a:ext uri="{FF2B5EF4-FFF2-40B4-BE49-F238E27FC236}">
                  <a16:creationId xmlns:a16="http://schemas.microsoft.com/office/drawing/2014/main" id="{E7C157F7-5ABC-40FF-80F5-E483F32BC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5478" y="1251457"/>
              <a:ext cx="1143000" cy="1143000"/>
            </a:xfrm>
            <a:prstGeom prst="rect">
              <a:avLst/>
            </a:prstGeom>
            <a:effectLst>
              <a:outerShdw blurRad="63500" algn="ctr" rotWithShape="0">
                <a:prstClr val="black">
                  <a:alpha val="40000"/>
                </a:prstClr>
              </a:outerShdw>
            </a:effectLst>
          </p:spPr>
        </p:pic>
        <p:pic>
          <p:nvPicPr>
            <p:cNvPr id="10" name="Picture 9" descr="A picture containing room, computer&#10;&#10;Description automatically generated">
              <a:extLst>
                <a:ext uri="{FF2B5EF4-FFF2-40B4-BE49-F238E27FC236}">
                  <a16:creationId xmlns:a16="http://schemas.microsoft.com/office/drawing/2014/main" id="{B1B1B35D-6A8D-4E01-9DAA-5BB47DB94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980" y="2871700"/>
              <a:ext cx="1143000" cy="1143000"/>
            </a:xfrm>
            <a:prstGeom prst="rect">
              <a:avLst/>
            </a:prstGeom>
            <a:effectLst>
              <a:outerShdw blurRad="63500" algn="ctr" rotWithShape="0">
                <a:prstClr val="black">
                  <a:alpha val="40000"/>
                </a:prstClr>
              </a:outerShdw>
            </a:effectLst>
          </p:spPr>
        </p:pic>
        <p:grpSp>
          <p:nvGrpSpPr>
            <p:cNvPr id="52" name="Group 51">
              <a:extLst>
                <a:ext uri="{FF2B5EF4-FFF2-40B4-BE49-F238E27FC236}">
                  <a16:creationId xmlns:a16="http://schemas.microsoft.com/office/drawing/2014/main" id="{EC038024-81E8-4BAF-B5D5-0D197DEF4289}"/>
                </a:ext>
              </a:extLst>
            </p:cNvPr>
            <p:cNvGrpSpPr/>
            <p:nvPr/>
          </p:nvGrpSpPr>
          <p:grpSpPr>
            <a:xfrm>
              <a:off x="2413942" y="3653397"/>
              <a:ext cx="2200182" cy="661178"/>
              <a:chOff x="8261330" y="2178140"/>
              <a:chExt cx="1051180" cy="661178"/>
            </a:xfrm>
          </p:grpSpPr>
          <p:sp>
            <p:nvSpPr>
              <p:cNvPr id="53" name="Arrow: Right 52">
                <a:extLst>
                  <a:ext uri="{FF2B5EF4-FFF2-40B4-BE49-F238E27FC236}">
                    <a16:creationId xmlns:a16="http://schemas.microsoft.com/office/drawing/2014/main" id="{2941E6DD-8483-4524-8F0C-05FE24B78794}"/>
                  </a:ext>
                </a:extLst>
              </p:cNvPr>
              <p:cNvSpPr/>
              <p:nvPr/>
            </p:nvSpPr>
            <p:spPr bwMode="auto">
              <a:xfrm>
                <a:off x="8526988" y="2178140"/>
                <a:ext cx="785522" cy="407246"/>
              </a:xfrm>
              <a:prstGeom prst="rightArrow">
                <a:avLst/>
              </a:prstGeom>
              <a:solidFill>
                <a:srgbClr val="FF735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4" name="Arrow: Right 53">
                <a:extLst>
                  <a:ext uri="{FF2B5EF4-FFF2-40B4-BE49-F238E27FC236}">
                    <a16:creationId xmlns:a16="http://schemas.microsoft.com/office/drawing/2014/main" id="{50CCED44-F71A-4652-8CF5-039137C7A4FD}"/>
                  </a:ext>
                </a:extLst>
              </p:cNvPr>
              <p:cNvSpPr/>
              <p:nvPr/>
            </p:nvSpPr>
            <p:spPr bwMode="auto">
              <a:xfrm rot="10800000">
                <a:off x="8261330" y="2432072"/>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pic>
          <p:nvPicPr>
            <p:cNvPr id="12" name="Picture 11" descr="A picture containing stereo&#10;&#10;Description automatically generated">
              <a:extLst>
                <a:ext uri="{FF2B5EF4-FFF2-40B4-BE49-F238E27FC236}">
                  <a16:creationId xmlns:a16="http://schemas.microsoft.com/office/drawing/2014/main" id="{B417629D-D431-40FE-A5DB-194495BEF9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690" y="1251457"/>
              <a:ext cx="1143000" cy="1143000"/>
            </a:xfrm>
            <a:prstGeom prst="rect">
              <a:avLst/>
            </a:prstGeom>
            <a:effectLst>
              <a:outerShdw blurRad="63500" algn="ctr" rotWithShape="0">
                <a:prstClr val="black">
                  <a:alpha val="40000"/>
                </a:prstClr>
              </a:outerShdw>
            </a:effectLst>
          </p:spPr>
        </p:pic>
        <p:pic>
          <p:nvPicPr>
            <p:cNvPr id="14" name="Picture 13" descr="A close up of a logo&#10;&#10;Description automatically generated">
              <a:extLst>
                <a:ext uri="{FF2B5EF4-FFF2-40B4-BE49-F238E27FC236}">
                  <a16:creationId xmlns:a16="http://schemas.microsoft.com/office/drawing/2014/main" id="{291934EA-779E-477F-827B-E544145FE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2336" y="2357052"/>
              <a:ext cx="2286000" cy="2286000"/>
            </a:xfrm>
            <a:prstGeom prst="rect">
              <a:avLst/>
            </a:prstGeom>
            <a:effectLst>
              <a:outerShdw blurRad="63500" algn="ctr" rotWithShape="0">
                <a:prstClr val="black">
                  <a:alpha val="40000"/>
                </a:prstClr>
              </a:outerShdw>
            </a:effectLst>
          </p:spPr>
        </p:pic>
        <p:pic>
          <p:nvPicPr>
            <p:cNvPr id="16" name="Picture 15" descr="A close up of a logo&#10;&#10;Description automatically generated">
              <a:extLst>
                <a:ext uri="{FF2B5EF4-FFF2-40B4-BE49-F238E27FC236}">
                  <a16:creationId xmlns:a16="http://schemas.microsoft.com/office/drawing/2014/main" id="{5722FBA0-7AD9-42A1-8347-D858D4D5F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0370" y="2623147"/>
              <a:ext cx="1371600" cy="1371600"/>
            </a:xfrm>
            <a:prstGeom prst="rect">
              <a:avLst/>
            </a:prstGeom>
            <a:effectLst>
              <a:outerShdw blurRad="63500" algn="ctr" rotWithShape="0">
                <a:prstClr val="black">
                  <a:alpha val="40000"/>
                </a:prstClr>
              </a:outerShdw>
            </a:effectLst>
          </p:spPr>
        </p:pic>
        <p:grpSp>
          <p:nvGrpSpPr>
            <p:cNvPr id="63" name="Group 62">
              <a:extLst>
                <a:ext uri="{FF2B5EF4-FFF2-40B4-BE49-F238E27FC236}">
                  <a16:creationId xmlns:a16="http://schemas.microsoft.com/office/drawing/2014/main" id="{D222C57A-8FF6-4C03-984A-B1D203313AB3}"/>
                </a:ext>
              </a:extLst>
            </p:cNvPr>
            <p:cNvGrpSpPr/>
            <p:nvPr/>
          </p:nvGrpSpPr>
          <p:grpSpPr>
            <a:xfrm rot="1709483">
              <a:off x="4291245" y="1969725"/>
              <a:ext cx="1564156" cy="623168"/>
              <a:chOff x="8261330" y="2178140"/>
              <a:chExt cx="1051180" cy="661178"/>
            </a:xfrm>
          </p:grpSpPr>
          <p:sp>
            <p:nvSpPr>
              <p:cNvPr id="72" name="Arrow: Right 71">
                <a:extLst>
                  <a:ext uri="{FF2B5EF4-FFF2-40B4-BE49-F238E27FC236}">
                    <a16:creationId xmlns:a16="http://schemas.microsoft.com/office/drawing/2014/main" id="{AA09CE98-3259-4DBF-BFFA-E700D3681547}"/>
                  </a:ext>
                </a:extLst>
              </p:cNvPr>
              <p:cNvSpPr/>
              <p:nvPr/>
            </p:nvSpPr>
            <p:spPr bwMode="auto">
              <a:xfrm>
                <a:off x="8526988" y="2178140"/>
                <a:ext cx="785522" cy="407246"/>
              </a:xfrm>
              <a:prstGeom prst="rightArrow">
                <a:avLst/>
              </a:prstGeom>
              <a:solidFill>
                <a:srgbClr val="CC6152"/>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3" name="Arrow: Right 72">
                <a:extLst>
                  <a:ext uri="{FF2B5EF4-FFF2-40B4-BE49-F238E27FC236}">
                    <a16:creationId xmlns:a16="http://schemas.microsoft.com/office/drawing/2014/main" id="{7379CE45-0B70-4248-BD00-AAD658473088}"/>
                  </a:ext>
                </a:extLst>
              </p:cNvPr>
              <p:cNvSpPr/>
              <p:nvPr/>
            </p:nvSpPr>
            <p:spPr bwMode="auto">
              <a:xfrm rot="10800000">
                <a:off x="8261330" y="2432072"/>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74" name="Group 73">
              <a:extLst>
                <a:ext uri="{FF2B5EF4-FFF2-40B4-BE49-F238E27FC236}">
                  <a16:creationId xmlns:a16="http://schemas.microsoft.com/office/drawing/2014/main" id="{C12153DC-CCD0-486C-AEA0-406472F15CF5}"/>
                </a:ext>
              </a:extLst>
            </p:cNvPr>
            <p:cNvGrpSpPr/>
            <p:nvPr/>
          </p:nvGrpSpPr>
          <p:grpSpPr>
            <a:xfrm rot="9520653">
              <a:off x="6630552" y="1831665"/>
              <a:ext cx="1564156" cy="623168"/>
              <a:chOff x="8261330" y="2178140"/>
              <a:chExt cx="1051180" cy="661178"/>
            </a:xfrm>
          </p:grpSpPr>
          <p:sp>
            <p:nvSpPr>
              <p:cNvPr id="75" name="Arrow: Right 74">
                <a:extLst>
                  <a:ext uri="{FF2B5EF4-FFF2-40B4-BE49-F238E27FC236}">
                    <a16:creationId xmlns:a16="http://schemas.microsoft.com/office/drawing/2014/main" id="{6D613360-70E0-414C-AE2F-DC5983A0A4EC}"/>
                  </a:ext>
                </a:extLst>
              </p:cNvPr>
              <p:cNvSpPr/>
              <p:nvPr/>
            </p:nvSpPr>
            <p:spPr bwMode="auto">
              <a:xfrm>
                <a:off x="8526988" y="2178140"/>
                <a:ext cx="785522" cy="407246"/>
              </a:xfrm>
              <a:prstGeom prst="rightArrow">
                <a:avLst/>
              </a:prstGeom>
              <a:solidFill>
                <a:srgbClr val="FFC136"/>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6" name="Arrow: Right 75">
                <a:extLst>
                  <a:ext uri="{FF2B5EF4-FFF2-40B4-BE49-F238E27FC236}">
                    <a16:creationId xmlns:a16="http://schemas.microsoft.com/office/drawing/2014/main" id="{6F2A6C02-718F-4B37-B526-497AB8384D43}"/>
                  </a:ext>
                </a:extLst>
              </p:cNvPr>
              <p:cNvSpPr/>
              <p:nvPr/>
            </p:nvSpPr>
            <p:spPr bwMode="auto">
              <a:xfrm rot="10800000">
                <a:off x="8261330" y="2432072"/>
                <a:ext cx="785522" cy="407246"/>
              </a:xfrm>
              <a:prstGeom prst="rightArrow">
                <a:avLst/>
              </a:prstGeom>
              <a:solidFill>
                <a:srgbClr val="555FA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7" name="TextBox 16">
              <a:extLst>
                <a:ext uri="{FF2B5EF4-FFF2-40B4-BE49-F238E27FC236}">
                  <a16:creationId xmlns:a16="http://schemas.microsoft.com/office/drawing/2014/main" id="{C52A3276-0807-46C4-9B0D-A04C1FFF72E5}"/>
                </a:ext>
              </a:extLst>
            </p:cNvPr>
            <p:cNvSpPr txBox="1"/>
            <p:nvPr/>
          </p:nvSpPr>
          <p:spPr>
            <a:xfrm>
              <a:off x="1444806" y="1485818"/>
              <a:ext cx="1535033" cy="769441"/>
            </a:xfrm>
            <a:prstGeom prst="rect">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SEDS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Transmit SWD data to CALPADS</a:t>
              </a:r>
            </a:p>
          </p:txBody>
        </p:sp>
        <p:sp>
          <p:nvSpPr>
            <p:cNvPr id="18" name="TextBox 17">
              <a:extLst>
                <a:ext uri="{FF2B5EF4-FFF2-40B4-BE49-F238E27FC236}">
                  <a16:creationId xmlns:a16="http://schemas.microsoft.com/office/drawing/2014/main" id="{324E8342-140C-4E25-A778-EFDFD4596C3E}"/>
                </a:ext>
              </a:extLst>
            </p:cNvPr>
            <p:cNvSpPr txBox="1"/>
            <p:nvPr/>
          </p:nvSpPr>
          <p:spPr>
            <a:xfrm>
              <a:off x="9386510" y="1251457"/>
              <a:ext cx="2155899" cy="1200329"/>
            </a:xfrm>
            <a:prstGeom prst="rect">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Tahoma"/>
                  <a:ea typeface="+mn-ea"/>
                  <a:cs typeface="+mn-cs"/>
                </a:rPr>
                <a:t>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Tahoma"/>
                  <a:ea typeface="+mn-ea"/>
                  <a:cs typeface="+mn-cs"/>
                </a:rPr>
                <a:t>Receives and transmit relevant student data from and to CALPADS for assessment purposes</a:t>
              </a:r>
            </a:p>
          </p:txBody>
        </p:sp>
      </p:grpSp>
      <p:sp>
        <p:nvSpPr>
          <p:cNvPr id="2" name="Footer Placeholder 12">
            <a:extLst>
              <a:ext uri="{FF2B5EF4-FFF2-40B4-BE49-F238E27FC236}">
                <a16:creationId xmlns:a16="http://schemas.microsoft.com/office/drawing/2014/main" id="{4860B548-2EB1-A8FF-DFFA-FB4633258D8E}"/>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413389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B102-9565-470A-AC91-472486B795D5}"/>
              </a:ext>
            </a:extLst>
          </p:cNvPr>
          <p:cNvSpPr>
            <a:spLocks noGrp="1"/>
          </p:cNvSpPr>
          <p:nvPr>
            <p:ph type="title"/>
          </p:nvPr>
        </p:nvSpPr>
        <p:spPr>
          <a:xfrm>
            <a:off x="372660" y="267912"/>
            <a:ext cx="11340000" cy="432000"/>
          </a:xfrm>
        </p:spPr>
        <p:txBody>
          <a:bodyPr/>
          <a:lstStyle/>
          <a:p>
            <a:r>
              <a:rPr lang="en-US" b="1" dirty="0"/>
              <a:t>Student Profile Data for Fall 1</a:t>
            </a:r>
          </a:p>
        </p:txBody>
      </p:sp>
      <p:sp>
        <p:nvSpPr>
          <p:cNvPr id="4" name="Slide Number Placeholder 3">
            <a:extLst>
              <a:ext uri="{FF2B5EF4-FFF2-40B4-BE49-F238E27FC236}">
                <a16:creationId xmlns:a16="http://schemas.microsoft.com/office/drawing/2014/main" id="{25E4B4BE-3C1D-415F-9426-E29231658C5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A15AEDBA-31BA-41FF-A5F9-DF9E61F2D60E}"/>
              </a:ext>
            </a:extLst>
          </p:cNvPr>
          <p:cNvSpPr>
            <a:spLocks noGrp="1"/>
          </p:cNvSpPr>
          <p:nvPr>
            <p:ph type="body" sz="quarter" idx="32"/>
          </p:nvPr>
        </p:nvSpPr>
        <p:spPr>
          <a:xfrm>
            <a:off x="426243" y="803884"/>
            <a:ext cx="11339513" cy="360000"/>
          </a:xfrm>
        </p:spPr>
        <p:txBody>
          <a:bodyPr/>
          <a:lstStyle/>
          <a:p>
            <a:r>
              <a:rPr lang="en-US" dirty="0"/>
              <a:t>The following file types comprises the </a:t>
            </a:r>
            <a:r>
              <a:rPr lang="en-US" b="1" dirty="0"/>
              <a:t>Student Profile.</a:t>
            </a:r>
          </a:p>
        </p:txBody>
      </p:sp>
      <p:graphicFrame>
        <p:nvGraphicFramePr>
          <p:cNvPr id="6" name="Diagram 5" descr="Pie chart divided into six slices. Each slice fore the required fall 1 data types. Pie colored to emphasize the SENR data type and the SPED and SSRV data types. ">
            <a:extLst>
              <a:ext uri="{FF2B5EF4-FFF2-40B4-BE49-F238E27FC236}">
                <a16:creationId xmlns:a16="http://schemas.microsoft.com/office/drawing/2014/main" id="{F780B4D8-182A-454A-8940-BCAC0D0EAFB7}"/>
              </a:ext>
            </a:extLst>
          </p:cNvPr>
          <p:cNvGraphicFramePr/>
          <p:nvPr/>
        </p:nvGraphicFramePr>
        <p:xfrm>
          <a:off x="1995041" y="1324276"/>
          <a:ext cx="7394183" cy="4776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4C063E1-1141-48EE-A43A-8953A0027201}"/>
              </a:ext>
            </a:extLst>
          </p:cNvPr>
          <p:cNvSpPr txBox="1"/>
          <p:nvPr/>
        </p:nvSpPr>
        <p:spPr>
          <a:xfrm>
            <a:off x="289626" y="3014517"/>
            <a:ext cx="3026747"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45F"/>
                </a:solidFill>
                <a:effectLst/>
                <a:uLnTx/>
                <a:uFillTx/>
                <a:latin typeface="Tahoma"/>
                <a:ea typeface="+mn-ea"/>
                <a:cs typeface="+mn-cs"/>
              </a:rPr>
              <a:t>Student with Disabilities files coming from local SEDS system pushed through API</a:t>
            </a:r>
          </a:p>
        </p:txBody>
      </p:sp>
      <p:sp>
        <p:nvSpPr>
          <p:cNvPr id="8" name="TextBox 7">
            <a:extLst>
              <a:ext uri="{FF2B5EF4-FFF2-40B4-BE49-F238E27FC236}">
                <a16:creationId xmlns:a16="http://schemas.microsoft.com/office/drawing/2014/main" id="{4848C5D1-5B8E-4286-89B0-063DAF91370D}"/>
              </a:ext>
            </a:extLst>
          </p:cNvPr>
          <p:cNvSpPr txBox="1"/>
          <p:nvPr/>
        </p:nvSpPr>
        <p:spPr>
          <a:xfrm>
            <a:off x="8086530" y="4382352"/>
            <a:ext cx="32162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C1BD"/>
                </a:solidFill>
                <a:effectLst/>
                <a:uLnTx/>
                <a:uFillTx/>
                <a:latin typeface="Tahoma"/>
                <a:ea typeface="+mn-ea"/>
                <a:cs typeface="+mn-cs"/>
              </a:rPr>
              <a:t>Files extracted from local school information system and uploaded to CALPADS</a:t>
            </a:r>
          </a:p>
        </p:txBody>
      </p:sp>
      <p:sp>
        <p:nvSpPr>
          <p:cNvPr id="9" name="TextBox 8">
            <a:extLst>
              <a:ext uri="{FF2B5EF4-FFF2-40B4-BE49-F238E27FC236}">
                <a16:creationId xmlns:a16="http://schemas.microsoft.com/office/drawing/2014/main" id="{B49BFE4B-D33C-4B3D-9509-7CD236635667}"/>
              </a:ext>
            </a:extLst>
          </p:cNvPr>
          <p:cNvSpPr txBox="1"/>
          <p:nvPr/>
        </p:nvSpPr>
        <p:spPr>
          <a:xfrm>
            <a:off x="7672071" y="1823767"/>
            <a:ext cx="40992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55FAD"/>
                </a:solidFill>
                <a:effectLst/>
                <a:uLnTx/>
                <a:uFillTx/>
                <a:latin typeface="Tahoma"/>
                <a:ea typeface="+mn-ea"/>
                <a:cs typeface="+mn-cs"/>
              </a:rPr>
              <a:t>Reporting the Student enrollment gives you ownership of the SSID and allows submission of the rest of the student data.</a:t>
            </a:r>
          </a:p>
        </p:txBody>
      </p:sp>
      <p:sp>
        <p:nvSpPr>
          <p:cNvPr id="3" name="Footer Placeholder 12">
            <a:extLst>
              <a:ext uri="{FF2B5EF4-FFF2-40B4-BE49-F238E27FC236}">
                <a16:creationId xmlns:a16="http://schemas.microsoft.com/office/drawing/2014/main" id="{FB098517-7D02-04A9-C46F-3BF80F6B2EB2}"/>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2991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Diagram 14" descr="Diagram listing all of the CALPADS record types that create a student profile.">
            <a:extLst>
              <a:ext uri="{FF2B5EF4-FFF2-40B4-BE49-F238E27FC236}">
                <a16:creationId xmlns:a16="http://schemas.microsoft.com/office/drawing/2014/main" id="{52ADB886-CC2E-4C3A-B4A8-9E42B6984319}"/>
              </a:ext>
            </a:extLst>
          </p:cNvPr>
          <p:cNvGraphicFramePr/>
          <p:nvPr>
            <p:extLst>
              <p:ext uri="{D42A27DB-BD31-4B8C-83A1-F6EECF244321}">
                <p14:modId xmlns:p14="http://schemas.microsoft.com/office/powerpoint/2010/main" val="3296612967"/>
              </p:ext>
            </p:extLst>
          </p:nvPr>
        </p:nvGraphicFramePr>
        <p:xfrm>
          <a:off x="359924" y="1790301"/>
          <a:ext cx="11099260" cy="4377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E2D37F9-9B0A-40DB-A607-796B6732DDE0}"/>
              </a:ext>
            </a:extLst>
          </p:cNvPr>
          <p:cNvSpPr>
            <a:spLocks noGrp="1"/>
          </p:cNvSpPr>
          <p:nvPr>
            <p:ph type="title"/>
          </p:nvPr>
        </p:nvSpPr>
        <p:spPr>
          <a:xfrm>
            <a:off x="494192" y="361102"/>
            <a:ext cx="11340000" cy="432000"/>
          </a:xfrm>
        </p:spPr>
        <p:txBody>
          <a:bodyPr/>
          <a:lstStyle/>
          <a:p>
            <a:r>
              <a:rPr lang="en-US" b="1" dirty="0"/>
              <a:t>Student Profile</a:t>
            </a:r>
          </a:p>
        </p:txBody>
      </p:sp>
      <p:pic>
        <p:nvPicPr>
          <p:cNvPr id="1026" name="Picture 2" descr="Image result for student profile gif">
            <a:extLst>
              <a:ext uri="{FF2B5EF4-FFF2-40B4-BE49-F238E27FC236}">
                <a16:creationId xmlns:a16="http://schemas.microsoft.com/office/drawing/2014/main" id="{CF8705BD-8FDB-41B5-8EA3-15698A0AF3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192" y="4457436"/>
            <a:ext cx="2135781" cy="15038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065B534-608E-4E34-9E3D-A3457590D5BB}"/>
              </a:ext>
            </a:extLst>
          </p:cNvPr>
          <p:cNvSpPr txBox="1"/>
          <p:nvPr/>
        </p:nvSpPr>
        <p:spPr>
          <a:xfrm>
            <a:off x="432000" y="981778"/>
            <a:ext cx="11233146" cy="646331"/>
          </a:xfrm>
          <a:prstGeom prst="rect">
            <a:avLst/>
          </a:prstGeom>
          <a:noFill/>
        </p:spPr>
        <p:txBody>
          <a:bodyPr wrap="square" rtlCol="0">
            <a:spAutoFit/>
          </a:bodyPr>
          <a:lstStyle/>
          <a:p>
            <a:r>
              <a:rPr lang="en-US" dirty="0"/>
              <a:t>Student Profile records are required for each submission, an enrollment record must exist in CALPADS prior to any other record types being posted</a:t>
            </a:r>
          </a:p>
        </p:txBody>
      </p:sp>
      <p:sp>
        <p:nvSpPr>
          <p:cNvPr id="20" name="Rectangle 19">
            <a:extLst>
              <a:ext uri="{FF2B5EF4-FFF2-40B4-BE49-F238E27FC236}">
                <a16:creationId xmlns:a16="http://schemas.microsoft.com/office/drawing/2014/main" id="{F3201373-DCF6-4827-83E4-4E89B69123F8}"/>
              </a:ext>
            </a:extLst>
          </p:cNvPr>
          <p:cNvSpPr/>
          <p:nvPr/>
        </p:nvSpPr>
        <p:spPr bwMode="auto">
          <a:xfrm>
            <a:off x="7618606" y="4878715"/>
            <a:ext cx="2340921" cy="92841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C00000"/>
                </a:solidFill>
                <a:effectLst/>
                <a:latin typeface="Arial" charset="0"/>
                <a:cs typeface="Arial" charset="0"/>
              </a:rPr>
              <a:t>Fall 2 &amp; EOY 1 require staff and/or course records types in addition to student profile data</a:t>
            </a:r>
          </a:p>
        </p:txBody>
      </p:sp>
      <p:sp>
        <p:nvSpPr>
          <p:cNvPr id="4" name="Slide Number Placeholder 3">
            <a:extLst>
              <a:ext uri="{FF2B5EF4-FFF2-40B4-BE49-F238E27FC236}">
                <a16:creationId xmlns:a16="http://schemas.microsoft.com/office/drawing/2014/main" id="{321E4E7A-3290-40A3-9B4A-26A8B4EAB92C}"/>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sp>
        <p:nvSpPr>
          <p:cNvPr id="3" name="Footer Placeholder 12">
            <a:extLst>
              <a:ext uri="{FF2B5EF4-FFF2-40B4-BE49-F238E27FC236}">
                <a16:creationId xmlns:a16="http://schemas.microsoft.com/office/drawing/2014/main" id="{FC2DB4B0-BE3B-4956-B024-F7553D59C974}"/>
              </a:ext>
            </a:extLst>
          </p:cNvPr>
          <p:cNvSpPr>
            <a:spLocks noGrp="1"/>
          </p:cNvSpPr>
          <p:nvPr>
            <p:ph type="ftr" sz="quarter" idx="10"/>
          </p:nvPr>
        </p:nvSpPr>
        <p:spPr>
          <a:xfrm>
            <a:off x="432000" y="6365363"/>
            <a:ext cx="5472000" cy="412431"/>
          </a:xfrm>
        </p:spPr>
        <p:txBody>
          <a:bodyPr/>
          <a:lstStyle/>
          <a:p>
            <a:r>
              <a:rPr lang="en-US" dirty="0"/>
              <a:t>Fall 1 Data Population-Live v1 –  September 3, 2025</a:t>
            </a:r>
          </a:p>
        </p:txBody>
      </p:sp>
    </p:spTree>
    <p:extLst>
      <p:ext uri="{BB962C8B-B14F-4D97-AF65-F5344CB8AC3E}">
        <p14:creationId xmlns:p14="http://schemas.microsoft.com/office/powerpoint/2010/main" val="1797725535"/>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presentation provides detailed data population for the student profile for Fall-1. It also provides detailed instruction on the online and batch process to request SSIDs (Statewide Student Identifiers) and the enrollment and maintenance of SSIDs.</DocShortBody>
    <DocBody xmlns="186db01c-c4a5-44d8-a310-3ab2db9d5f5c">This presentation provides detailed data population for the student profile for Fall-1. It also provides detailed instruction on the online and batch process to request SSIDs (Statewide Student Identifiers) and the enrollment and maintenance of SSIDs.</DocBody>
    <DocTitle xmlns="186db01c-c4a5-44d8-a310-3ab2db9d5f5c">Fall 1 Data Population (Student Profile) Live Training PowerPoint v1.0</DocTitle>
    <ReportPeriod xmlns="186db01c-c4a5-44d8-a310-3ab2db9d5f5c">Fall 1</ReportPeriod>
    <_dlc_DocId xmlns="88c68383-87e6-47d9-bddd-bf3f846e2f30">V2FRC72ACC37-661584439-354</_dlc_DocId>
    <_dlc_DocIdUrl xmlns="88c68383-87e6-47d9-bddd-bf3f846e2f30">
      <Url>https://fcmat2.sharepoint.com/sites/intranet/_layouts/15/DocIdRedir.aspx?ID=V2FRC72ACC37-661584439-354</Url>
      <Description>V2FRC72ACC37-661584439-354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9C0BFDF-D948-4F4A-854E-477525F57792}">
  <ds:schemaRefs>
    <ds:schemaRef ds:uri="http://purl.org/dc/dcmitype/"/>
    <ds:schemaRef ds:uri="43b4253e-c274-4962-85a2-d8f7662acfe4"/>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 ds:uri="b92034fb-4666-4cb2-aacd-159b1af3bd6a"/>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FEEC2639-9616-4D9D-B528-F391CDE5870F}"/>
</file>

<file path=customXml/itemProps4.xml><?xml version="1.0" encoding="utf-8"?>
<ds:datastoreItem xmlns:ds="http://schemas.openxmlformats.org/officeDocument/2006/customXml" ds:itemID="{4509C2E7-373A-4E8A-96F8-7DFBD6778FD6}"/>
</file>

<file path=docProps/app.xml><?xml version="1.0" encoding="utf-8"?>
<Properties xmlns="http://schemas.openxmlformats.org/officeDocument/2006/extended-properties" xmlns:vt="http://schemas.openxmlformats.org/officeDocument/2006/docPropsVTypes">
  <TotalTime>0</TotalTime>
  <Words>7939</Words>
  <Application>Microsoft Office PowerPoint</Application>
  <PresentationFormat>Widescreen</PresentationFormat>
  <Paragraphs>1046</Paragraphs>
  <Slides>55</Slides>
  <Notes>53</Notes>
  <HiddenSlides>6</HiddenSlides>
  <MMClips>0</MMClips>
  <ScaleCrop>false</ScaleCrop>
  <HeadingPairs>
    <vt:vector size="4" baseType="variant">
      <vt:variant>
        <vt:lpstr>Theme</vt:lpstr>
      </vt:variant>
      <vt:variant>
        <vt:i4>5</vt:i4>
      </vt:variant>
      <vt:variant>
        <vt:lpstr>Slide Titles</vt:lpstr>
      </vt:variant>
      <vt:variant>
        <vt:i4>55</vt:i4>
      </vt:variant>
    </vt:vector>
  </HeadingPairs>
  <TitlesOfParts>
    <vt:vector size="60" baseType="lpstr">
      <vt:lpstr>Office Theme</vt:lpstr>
      <vt:lpstr>2_Office Theme</vt:lpstr>
      <vt:lpstr>3_Office Theme</vt:lpstr>
      <vt:lpstr>4_Office Theme</vt:lpstr>
      <vt:lpstr>1_Office Theme</vt:lpstr>
      <vt:lpstr>Fall 1 Data Population  Live Training</vt:lpstr>
      <vt:lpstr>Target Audience</vt:lpstr>
      <vt:lpstr>CALPADS Training Sequence</vt:lpstr>
      <vt:lpstr>Objectives</vt:lpstr>
      <vt:lpstr>Agenda</vt:lpstr>
      <vt:lpstr>Overview</vt:lpstr>
      <vt:lpstr>Data Cycle</vt:lpstr>
      <vt:lpstr>Student Profile Data for Fall 1</vt:lpstr>
      <vt:lpstr>Student Profile</vt:lpstr>
      <vt:lpstr>Departments Involved</vt:lpstr>
      <vt:lpstr>Ongoing Maintenance</vt:lpstr>
      <vt:lpstr>Key Concept</vt:lpstr>
      <vt:lpstr>Fall 1 Data Reporting Survival Kit</vt:lpstr>
      <vt:lpstr>File Key Details</vt:lpstr>
      <vt:lpstr>SSID Enrollment</vt:lpstr>
      <vt:lpstr>What is Ownership?</vt:lpstr>
      <vt:lpstr>Student Information</vt:lpstr>
      <vt:lpstr>Students Demographics are important, how are they used in CALPADS and outside of CALPADS?</vt:lpstr>
      <vt:lpstr>Student Programs</vt:lpstr>
      <vt:lpstr>Data Collected</vt:lpstr>
      <vt:lpstr>Student English Language Acquisition Status</vt:lpstr>
      <vt:lpstr>Data Collected </vt:lpstr>
      <vt:lpstr>English Language Acquisition Status Codes</vt:lpstr>
      <vt:lpstr>Normal ELAS Status Change</vt:lpstr>
      <vt:lpstr>Valid Use of ELAS Correction Codes</vt:lpstr>
      <vt:lpstr>Student with Disability Status (SWDS)  </vt:lpstr>
      <vt:lpstr>Special Education Meetings (MEET)  </vt:lpstr>
      <vt:lpstr>Special Education Plans </vt:lpstr>
      <vt:lpstr>Special Education Services (SERV)  </vt:lpstr>
      <vt:lpstr>API Process</vt:lpstr>
      <vt:lpstr>Data Submission</vt:lpstr>
      <vt:lpstr>Ways Records are Submitted</vt:lpstr>
      <vt:lpstr>Submission Demonstration</vt:lpstr>
      <vt:lpstr>Batch File Submission Process </vt:lpstr>
      <vt:lpstr>Reminders when selecting SSID Matches</vt:lpstr>
      <vt:lpstr>SSID Request Extract for SIS</vt:lpstr>
      <vt:lpstr>Complete the Student Profile Submission</vt:lpstr>
      <vt:lpstr>Student Information Details</vt:lpstr>
      <vt:lpstr>Student Information Details</vt:lpstr>
      <vt:lpstr>Student Address Details</vt:lpstr>
      <vt:lpstr>Online Maintenance Process</vt:lpstr>
      <vt:lpstr>SELA Details</vt:lpstr>
      <vt:lpstr>Online Maintenance Process</vt:lpstr>
      <vt:lpstr>Student Program Modal Details (OM)</vt:lpstr>
      <vt:lpstr>SWD Profile Data</vt:lpstr>
      <vt:lpstr>SWDS Details</vt:lpstr>
      <vt:lpstr>MEET Details</vt:lpstr>
      <vt:lpstr>PLAN Details</vt:lpstr>
      <vt:lpstr>SERV Details</vt:lpstr>
      <vt:lpstr>Wrap Up</vt:lpstr>
      <vt:lpstr>Summary</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1 Data Population (Student Profile) Live Training PowerPoint v1.0</dc:title>
  <dc:creator/>
  <cp:lastModifiedBy/>
  <cp:revision>17</cp:revision>
  <dcterms:created xsi:type="dcterms:W3CDTF">2019-09-13T06:20:03Z</dcterms:created>
  <dcterms:modified xsi:type="dcterms:W3CDTF">2025-09-03T15:43:35Z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225b05ca-2568-4785-a2e3-d8e2cb1ed60c</vt:lpwstr>
  </property>
  <property fmtid="{D5CDD505-2E9C-101B-9397-08002B2CF9AE}" pid="4" name="MediaServiceImageTags">
    <vt:lpwstr/>
  </property>
</Properties>
</file>