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drawing4.xml" ContentType="application/vnd.ms-office.drawingml.diagramDrawing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21"/>
  </p:notesMasterIdLst>
  <p:handoutMasterIdLst>
    <p:handoutMasterId r:id="rId22"/>
  </p:handoutMasterIdLst>
  <p:sldIdLst>
    <p:sldId id="630" r:id="rId5"/>
    <p:sldId id="632" r:id="rId6"/>
    <p:sldId id="639" r:id="rId7"/>
    <p:sldId id="637" r:id="rId8"/>
    <p:sldId id="626" r:id="rId9"/>
    <p:sldId id="532" r:id="rId10"/>
    <p:sldId id="648" r:id="rId11"/>
    <p:sldId id="647" r:id="rId12"/>
    <p:sldId id="541" r:id="rId13"/>
    <p:sldId id="646" r:id="rId14"/>
    <p:sldId id="645" r:id="rId15"/>
    <p:sldId id="643" r:id="rId16"/>
    <p:sldId id="640" r:id="rId17"/>
    <p:sldId id="649" r:id="rId18"/>
    <p:sldId id="641" r:id="rId19"/>
    <p:sldId id="633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5E6FF"/>
    <a:srgbClr val="CCECFF"/>
    <a:srgbClr val="FFFFCC"/>
    <a:srgbClr val="CCCC00"/>
    <a:srgbClr val="A8EEFE"/>
    <a:srgbClr val="96EAFE"/>
    <a:srgbClr val="7C5989"/>
    <a:srgbClr val="000066"/>
    <a:srgbClr val="4D6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70769" autoAdjust="0"/>
  </p:normalViewPr>
  <p:slideViewPr>
    <p:cSldViewPr>
      <p:cViewPr varScale="1">
        <p:scale>
          <a:sx n="83" d="100"/>
          <a:sy n="83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57" d="100"/>
          <a:sy n="57" d="100"/>
        </p:scale>
        <p:origin x="-1704" y="-1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D4AEC-C93B-4293-B962-75E51848460C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AE903F76-85E2-431B-8292-B5E67776B6AE}">
      <dgm:prSet phldrT="[Text]"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Request an LEA Admin account for the charter</a:t>
          </a:r>
        </a:p>
      </dgm:t>
    </dgm:pt>
    <dgm:pt modelId="{1B8163BA-4E80-4D4F-BAFA-54172DA39315}" type="parTrans" cxnId="{DDFC4599-52F0-4AA2-AE0C-2606606D1223}">
      <dgm:prSet/>
      <dgm:spPr/>
      <dgm:t>
        <a:bodyPr/>
        <a:lstStyle/>
        <a:p>
          <a:endParaRPr lang="en-US"/>
        </a:p>
      </dgm:t>
    </dgm:pt>
    <dgm:pt modelId="{3F8ACE8C-3B85-407D-A21D-C4EF2FC89B90}" type="sibTrans" cxnId="{DDFC4599-52F0-4AA2-AE0C-2606606D1223}">
      <dgm:prSet/>
      <dgm:spPr/>
      <dgm:t>
        <a:bodyPr/>
        <a:lstStyle/>
        <a:p>
          <a:endParaRPr lang="en-US"/>
        </a:p>
      </dgm:t>
    </dgm:pt>
    <dgm:pt modelId="{D6449D1D-CC27-403A-BE06-92C2C2AFC4A3}">
      <dgm:prSet phldrT="[Text]"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Complete the reauthorization reporting detailed on slides 5 or 6 &amp; 7</a:t>
          </a:r>
        </a:p>
      </dgm:t>
    </dgm:pt>
    <dgm:pt modelId="{2262F164-643B-44A5-B2BA-EBF87799C46A}" type="parTrans" cxnId="{DE2DF6BB-B9AB-45C5-BAF6-20288F7AE07A}">
      <dgm:prSet/>
      <dgm:spPr/>
      <dgm:t>
        <a:bodyPr/>
        <a:lstStyle/>
        <a:p>
          <a:endParaRPr lang="en-US"/>
        </a:p>
      </dgm:t>
    </dgm:pt>
    <dgm:pt modelId="{4E76F697-854F-4527-B0BB-4F292D3A0D02}" type="sibTrans" cxnId="{DE2DF6BB-B9AB-45C5-BAF6-20288F7AE07A}">
      <dgm:prSet/>
      <dgm:spPr/>
      <dgm:t>
        <a:bodyPr/>
        <a:lstStyle/>
        <a:p>
          <a:endParaRPr lang="en-US"/>
        </a:p>
      </dgm:t>
    </dgm:pt>
    <dgm:pt modelId="{D2C1F6CB-CD81-441B-A2C2-C04A7B078B66}" type="pres">
      <dgm:prSet presAssocID="{983D4AEC-C93B-4293-B962-75E51848460C}" presName="CompostProcess" presStyleCnt="0">
        <dgm:presLayoutVars>
          <dgm:dir/>
          <dgm:resizeHandles val="exact"/>
        </dgm:presLayoutVars>
      </dgm:prSet>
      <dgm:spPr/>
    </dgm:pt>
    <dgm:pt modelId="{33E35F8C-BA39-4A22-BC50-9F2332ECE036}" type="pres">
      <dgm:prSet presAssocID="{983D4AEC-C93B-4293-B962-75E51848460C}" presName="arrow" presStyleLbl="bgShp" presStyleIdx="0" presStyleCnt="1"/>
      <dgm:spPr>
        <a:solidFill>
          <a:srgbClr val="C5E6FF"/>
        </a:solidFill>
        <a:ln>
          <a:noFill/>
        </a:ln>
      </dgm:spPr>
    </dgm:pt>
    <dgm:pt modelId="{9B4290D8-C0AA-4C80-BA84-CF26ED902E51}" type="pres">
      <dgm:prSet presAssocID="{983D4AEC-C93B-4293-B962-75E51848460C}" presName="linearProcess" presStyleCnt="0"/>
      <dgm:spPr/>
    </dgm:pt>
    <dgm:pt modelId="{4D32CDE1-32F0-43F5-881E-F93BFFF50561}" type="pres">
      <dgm:prSet presAssocID="{AE903F76-85E2-431B-8292-B5E67776B6AE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B693A-B224-4D5E-9E56-AAED76A4A472}" type="pres">
      <dgm:prSet presAssocID="{3F8ACE8C-3B85-407D-A21D-C4EF2FC89B90}" presName="sibTrans" presStyleCnt="0"/>
      <dgm:spPr/>
    </dgm:pt>
    <dgm:pt modelId="{033B41ED-C593-4ADB-9E28-9D4594B123AD}" type="pres">
      <dgm:prSet presAssocID="{D6449D1D-CC27-403A-BE06-92C2C2AFC4A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2C2227-067C-4ECD-962A-29FF18ADC7D0}" type="presOf" srcId="{D6449D1D-CC27-403A-BE06-92C2C2AFC4A3}" destId="{033B41ED-C593-4ADB-9E28-9D4594B123AD}" srcOrd="0" destOrd="0" presId="urn:microsoft.com/office/officeart/2005/8/layout/hProcess9"/>
    <dgm:cxn modelId="{9D5145A5-385B-462B-8754-C764FAB92625}" type="presOf" srcId="{AE903F76-85E2-431B-8292-B5E67776B6AE}" destId="{4D32CDE1-32F0-43F5-881E-F93BFFF50561}" srcOrd="0" destOrd="0" presId="urn:microsoft.com/office/officeart/2005/8/layout/hProcess9"/>
    <dgm:cxn modelId="{356E2902-9998-44F9-8CEA-8C9382690D99}" type="presOf" srcId="{983D4AEC-C93B-4293-B962-75E51848460C}" destId="{D2C1F6CB-CD81-441B-A2C2-C04A7B078B66}" srcOrd="0" destOrd="0" presId="urn:microsoft.com/office/officeart/2005/8/layout/hProcess9"/>
    <dgm:cxn modelId="{DDFC4599-52F0-4AA2-AE0C-2606606D1223}" srcId="{983D4AEC-C93B-4293-B962-75E51848460C}" destId="{AE903F76-85E2-431B-8292-B5E67776B6AE}" srcOrd="0" destOrd="0" parTransId="{1B8163BA-4E80-4D4F-BAFA-54172DA39315}" sibTransId="{3F8ACE8C-3B85-407D-A21D-C4EF2FC89B90}"/>
    <dgm:cxn modelId="{DE2DF6BB-B9AB-45C5-BAF6-20288F7AE07A}" srcId="{983D4AEC-C93B-4293-B962-75E51848460C}" destId="{D6449D1D-CC27-403A-BE06-92C2C2AFC4A3}" srcOrd="1" destOrd="0" parTransId="{2262F164-643B-44A5-B2BA-EBF87799C46A}" sibTransId="{4E76F697-854F-4527-B0BB-4F292D3A0D02}"/>
    <dgm:cxn modelId="{8BA98536-2BB3-41BD-A9A7-D658A654AB75}" type="presParOf" srcId="{D2C1F6CB-CD81-441B-A2C2-C04A7B078B66}" destId="{33E35F8C-BA39-4A22-BC50-9F2332ECE036}" srcOrd="0" destOrd="0" presId="urn:microsoft.com/office/officeart/2005/8/layout/hProcess9"/>
    <dgm:cxn modelId="{0EC796E2-A488-49B6-8219-5DE6034AB2D6}" type="presParOf" srcId="{D2C1F6CB-CD81-441B-A2C2-C04A7B078B66}" destId="{9B4290D8-C0AA-4C80-BA84-CF26ED902E51}" srcOrd="1" destOrd="0" presId="urn:microsoft.com/office/officeart/2005/8/layout/hProcess9"/>
    <dgm:cxn modelId="{6077F3E1-638A-478B-A076-3FE5FF9993F0}" type="presParOf" srcId="{9B4290D8-C0AA-4C80-BA84-CF26ED902E51}" destId="{4D32CDE1-32F0-43F5-881E-F93BFFF50561}" srcOrd="0" destOrd="0" presId="urn:microsoft.com/office/officeart/2005/8/layout/hProcess9"/>
    <dgm:cxn modelId="{B2C8CB53-6E11-46F5-8A69-BBE55567DEE6}" type="presParOf" srcId="{9B4290D8-C0AA-4C80-BA84-CF26ED902E51}" destId="{06FB693A-B224-4D5E-9E56-AAED76A4A472}" srcOrd="1" destOrd="0" presId="urn:microsoft.com/office/officeart/2005/8/layout/hProcess9"/>
    <dgm:cxn modelId="{A1A12847-464E-4199-BFE1-78CBC5703538}" type="presParOf" srcId="{9B4290D8-C0AA-4C80-BA84-CF26ED902E51}" destId="{033B41ED-C593-4ADB-9E28-9D4594B123A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A0DAE-9162-4F03-9175-11F1D0690CB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583CDF-91B8-4322-8459-709EC4715F79}">
      <dgm:prSet phldrT="[Text]"/>
      <dgm:spPr>
        <a:ln>
          <a:solidFill>
            <a:srgbClr val="C5E6FF"/>
          </a:solidFill>
        </a:ln>
      </dgm:spPr>
      <dgm:t>
        <a:bodyPr/>
        <a:lstStyle/>
        <a:p>
          <a:pPr algn="l"/>
          <a:r>
            <a:rPr lang="en-US" dirty="0" smtClean="0"/>
            <a:t>Correct any CCEs or MIDs that are impacting the Fall 1 certification status of another LEA</a:t>
          </a:r>
        </a:p>
      </dgm:t>
    </dgm:pt>
    <dgm:pt modelId="{1EA1FED3-2D41-4668-8671-A0B591A44A4D}" type="parTrans" cxnId="{DFB9BF42-678C-4D88-8615-C59B1C752728}">
      <dgm:prSet/>
      <dgm:spPr/>
      <dgm:t>
        <a:bodyPr/>
        <a:lstStyle/>
        <a:p>
          <a:endParaRPr lang="en-US"/>
        </a:p>
      </dgm:t>
    </dgm:pt>
    <dgm:pt modelId="{D929197A-16E1-4D35-AEF7-25C794170E96}" type="sibTrans" cxnId="{DFB9BF42-678C-4D88-8615-C59B1C752728}">
      <dgm:prSet/>
      <dgm:spPr/>
      <dgm:t>
        <a:bodyPr/>
        <a:lstStyle/>
        <a:p>
          <a:endParaRPr lang="en-US"/>
        </a:p>
      </dgm:t>
    </dgm:pt>
    <dgm:pt modelId="{2A520457-3F33-4B74-A22A-A3233BCA900B}">
      <dgm:prSet phldrT="[Text]"/>
      <dgm:spPr>
        <a:ln>
          <a:solidFill>
            <a:srgbClr val="99CCFF"/>
          </a:solidFill>
        </a:ln>
      </dgm:spPr>
      <dgm:t>
        <a:bodyPr/>
        <a:lstStyle/>
        <a:p>
          <a:pPr algn="l"/>
          <a:r>
            <a:rPr lang="en-US" dirty="0" smtClean="0"/>
            <a:t>Certify next year’s Fall 1 using whatever data is already in CALPADS*</a:t>
          </a:r>
        </a:p>
      </dgm:t>
    </dgm:pt>
    <dgm:pt modelId="{BFD0D2AF-19D1-4BF2-AF48-8A63B9480CD0}" type="parTrans" cxnId="{E442A313-254A-4F4A-8126-AFD328A8A6CB}">
      <dgm:prSet/>
      <dgm:spPr/>
      <dgm:t>
        <a:bodyPr/>
        <a:lstStyle/>
        <a:p>
          <a:endParaRPr lang="en-US"/>
        </a:p>
      </dgm:t>
    </dgm:pt>
    <dgm:pt modelId="{09957539-3C40-4483-86A8-7F7623E6A579}" type="sibTrans" cxnId="{E442A313-254A-4F4A-8126-AFD328A8A6CB}">
      <dgm:prSet/>
      <dgm:spPr/>
      <dgm:t>
        <a:bodyPr/>
        <a:lstStyle/>
        <a:p>
          <a:endParaRPr lang="en-US"/>
        </a:p>
      </dgm:t>
    </dgm:pt>
    <dgm:pt modelId="{0B96D8AC-ABEA-4515-BECC-6CEC51396959}" type="pres">
      <dgm:prSet presAssocID="{89AA0DAE-9162-4F03-9175-11F1D0690C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69D465-AC90-49B6-B307-7B4C005A665F}" type="pres">
      <dgm:prSet presAssocID="{AC583CDF-91B8-4322-8459-709EC4715F79}" presName="circle1" presStyleLbl="node1" presStyleIdx="0" presStyleCnt="2"/>
      <dgm:spPr>
        <a:solidFill>
          <a:srgbClr val="C5E6FF"/>
        </a:solidFill>
      </dgm:spPr>
    </dgm:pt>
    <dgm:pt modelId="{FABB1C17-149C-455D-B019-40B03F93BE71}" type="pres">
      <dgm:prSet presAssocID="{AC583CDF-91B8-4322-8459-709EC4715F79}" presName="space" presStyleCnt="0"/>
      <dgm:spPr/>
    </dgm:pt>
    <dgm:pt modelId="{30E467DA-7A94-4405-A8B1-952AED23E6B6}" type="pres">
      <dgm:prSet presAssocID="{AC583CDF-91B8-4322-8459-709EC4715F79}" presName="rect1" presStyleLbl="alignAcc1" presStyleIdx="0" presStyleCnt="2"/>
      <dgm:spPr/>
      <dgm:t>
        <a:bodyPr/>
        <a:lstStyle/>
        <a:p>
          <a:endParaRPr lang="en-US"/>
        </a:p>
      </dgm:t>
    </dgm:pt>
    <dgm:pt modelId="{C87F8920-221A-4184-8BC4-3A6DEFC980ED}" type="pres">
      <dgm:prSet presAssocID="{2A520457-3F33-4B74-A22A-A3233BCA900B}" presName="vertSpace2" presStyleLbl="node1" presStyleIdx="0" presStyleCnt="2"/>
      <dgm:spPr/>
    </dgm:pt>
    <dgm:pt modelId="{8C30C355-8C23-4DF0-ABCC-0E1EADE8F1C3}" type="pres">
      <dgm:prSet presAssocID="{2A520457-3F33-4B74-A22A-A3233BCA900B}" presName="circle2" presStyleLbl="node1" presStyleIdx="1" presStyleCnt="2"/>
      <dgm:spPr>
        <a:solidFill>
          <a:srgbClr val="99CCFF"/>
        </a:solidFill>
      </dgm:spPr>
    </dgm:pt>
    <dgm:pt modelId="{17DA8175-8117-4DB4-BEA6-3CD2D5C74430}" type="pres">
      <dgm:prSet presAssocID="{2A520457-3F33-4B74-A22A-A3233BCA900B}" presName="rect2" presStyleLbl="alignAcc1" presStyleIdx="1" presStyleCnt="2"/>
      <dgm:spPr/>
      <dgm:t>
        <a:bodyPr/>
        <a:lstStyle/>
        <a:p>
          <a:endParaRPr lang="en-US"/>
        </a:p>
      </dgm:t>
    </dgm:pt>
    <dgm:pt modelId="{723A9ACF-EB42-43F7-8185-03F3AF072888}" type="pres">
      <dgm:prSet presAssocID="{AC583CDF-91B8-4322-8459-709EC4715F79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55FE6-F84E-4F81-8D8F-52A507370287}" type="pres">
      <dgm:prSet presAssocID="{2A520457-3F33-4B74-A22A-A3233BCA900B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606CD6-1FC3-4C06-BFE7-79D2C81C2743}" type="presOf" srcId="{AC583CDF-91B8-4322-8459-709EC4715F79}" destId="{723A9ACF-EB42-43F7-8185-03F3AF072888}" srcOrd="1" destOrd="0" presId="urn:microsoft.com/office/officeart/2005/8/layout/target3"/>
    <dgm:cxn modelId="{EA703738-1DF5-4282-939B-BF29A03AE995}" type="presOf" srcId="{AC583CDF-91B8-4322-8459-709EC4715F79}" destId="{30E467DA-7A94-4405-A8B1-952AED23E6B6}" srcOrd="0" destOrd="0" presId="urn:microsoft.com/office/officeart/2005/8/layout/target3"/>
    <dgm:cxn modelId="{D44E34AD-880C-46D6-8133-6E3D4849D773}" type="presOf" srcId="{89AA0DAE-9162-4F03-9175-11F1D0690CBF}" destId="{0B96D8AC-ABEA-4515-BECC-6CEC51396959}" srcOrd="0" destOrd="0" presId="urn:microsoft.com/office/officeart/2005/8/layout/target3"/>
    <dgm:cxn modelId="{892CAB10-F42B-4564-839B-C4C42A751964}" type="presOf" srcId="{2A520457-3F33-4B74-A22A-A3233BCA900B}" destId="{17DA8175-8117-4DB4-BEA6-3CD2D5C74430}" srcOrd="0" destOrd="0" presId="urn:microsoft.com/office/officeart/2005/8/layout/target3"/>
    <dgm:cxn modelId="{D129BDC2-F1CC-4BFC-8280-9BD209550C44}" type="presOf" srcId="{2A520457-3F33-4B74-A22A-A3233BCA900B}" destId="{E1555FE6-F84E-4F81-8D8F-52A507370287}" srcOrd="1" destOrd="0" presId="urn:microsoft.com/office/officeart/2005/8/layout/target3"/>
    <dgm:cxn modelId="{DFB9BF42-678C-4D88-8615-C59B1C752728}" srcId="{89AA0DAE-9162-4F03-9175-11F1D0690CBF}" destId="{AC583CDF-91B8-4322-8459-709EC4715F79}" srcOrd="0" destOrd="0" parTransId="{1EA1FED3-2D41-4668-8671-A0B591A44A4D}" sibTransId="{D929197A-16E1-4D35-AEF7-25C794170E96}"/>
    <dgm:cxn modelId="{E442A313-254A-4F4A-8126-AFD328A8A6CB}" srcId="{89AA0DAE-9162-4F03-9175-11F1D0690CBF}" destId="{2A520457-3F33-4B74-A22A-A3233BCA900B}" srcOrd="1" destOrd="0" parTransId="{BFD0D2AF-19D1-4BF2-AF48-8A63B9480CD0}" sibTransId="{09957539-3C40-4483-86A8-7F7623E6A579}"/>
    <dgm:cxn modelId="{C22E4331-5AA2-444C-85DC-88BD1F311940}" type="presParOf" srcId="{0B96D8AC-ABEA-4515-BECC-6CEC51396959}" destId="{3D69D465-AC90-49B6-B307-7B4C005A665F}" srcOrd="0" destOrd="0" presId="urn:microsoft.com/office/officeart/2005/8/layout/target3"/>
    <dgm:cxn modelId="{00C138FA-E16E-4B3F-9276-08D5FA157FD2}" type="presParOf" srcId="{0B96D8AC-ABEA-4515-BECC-6CEC51396959}" destId="{FABB1C17-149C-455D-B019-40B03F93BE71}" srcOrd="1" destOrd="0" presId="urn:microsoft.com/office/officeart/2005/8/layout/target3"/>
    <dgm:cxn modelId="{05B037C2-BD0E-4E39-800D-E28149E39EF5}" type="presParOf" srcId="{0B96D8AC-ABEA-4515-BECC-6CEC51396959}" destId="{30E467DA-7A94-4405-A8B1-952AED23E6B6}" srcOrd="2" destOrd="0" presId="urn:microsoft.com/office/officeart/2005/8/layout/target3"/>
    <dgm:cxn modelId="{F9CB34BD-A469-49C8-8828-5E6E9198EFBA}" type="presParOf" srcId="{0B96D8AC-ABEA-4515-BECC-6CEC51396959}" destId="{C87F8920-221A-4184-8BC4-3A6DEFC980ED}" srcOrd="3" destOrd="0" presId="urn:microsoft.com/office/officeart/2005/8/layout/target3"/>
    <dgm:cxn modelId="{6877A465-6260-4162-8383-180FE9A903E7}" type="presParOf" srcId="{0B96D8AC-ABEA-4515-BECC-6CEC51396959}" destId="{8C30C355-8C23-4DF0-ABCC-0E1EADE8F1C3}" srcOrd="4" destOrd="0" presId="urn:microsoft.com/office/officeart/2005/8/layout/target3"/>
    <dgm:cxn modelId="{8CAF46A4-77E6-4973-96D4-A094843847A8}" type="presParOf" srcId="{0B96D8AC-ABEA-4515-BECC-6CEC51396959}" destId="{17DA8175-8117-4DB4-BEA6-3CD2D5C74430}" srcOrd="5" destOrd="0" presId="urn:microsoft.com/office/officeart/2005/8/layout/target3"/>
    <dgm:cxn modelId="{C8B3491C-53F9-4BF7-A7BC-CBB910017540}" type="presParOf" srcId="{0B96D8AC-ABEA-4515-BECC-6CEC51396959}" destId="{723A9ACF-EB42-43F7-8185-03F3AF072888}" srcOrd="6" destOrd="0" presId="urn:microsoft.com/office/officeart/2005/8/layout/target3"/>
    <dgm:cxn modelId="{B6258306-D5EB-4FD5-B123-CE145064E61E}" type="presParOf" srcId="{0B96D8AC-ABEA-4515-BECC-6CEC51396959}" destId="{E1555FE6-F84E-4F81-8D8F-52A507370287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2EF59A-5B95-4EFF-BFDD-4593EB0D1472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573374-C8FC-4C4C-97A1-2846A906B9A3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Discuss how the charter will meet state reporting requirements in the charter petition and review process</a:t>
          </a:r>
          <a:endParaRPr lang="en-US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1314C67-B410-4C1A-ADD9-3E3AA8CA9E15}" type="parTrans" cxnId="{9542AE91-9064-4D0D-B94B-C5925ADDA61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3E04042-0FA8-4878-83D1-9E613DEB919F}" type="sibTrans" cxnId="{9542AE91-9064-4D0D-B94B-C5925ADDA61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2B96B9A3-9DC4-4AEB-B8F1-9DAAB03C93BB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Establish and maintain a positive relationship, with clear communications.</a:t>
          </a:r>
        </a:p>
      </dgm:t>
    </dgm:pt>
    <dgm:pt modelId="{1543400B-7228-425A-9A6F-6C29AC79F0F2}" type="parTrans" cxnId="{F5B3C38A-11AC-4B62-886F-8C706443D56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0525854-8EC0-442D-B2CF-55149BF7934F}" type="sibTrans" cxnId="{F5B3C38A-11AC-4B62-886F-8C706443D56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7090D4B-F79C-4315-8C50-9D66C094EF56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Authorizing LEAs should monitor reporting progress and provide support to ensure that their charters meet reporting requirements.</a:t>
          </a:r>
        </a:p>
      </dgm:t>
    </dgm:pt>
    <dgm:pt modelId="{E1390AED-A6D1-4CF3-9B88-1590D7AFB8BC}" type="parTrans" cxnId="{F3DD0C99-AB94-4252-B179-1371E03AA46C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C0954FF-44CC-4317-AA79-BE8D7FD34F49}" type="sibTrans" cxnId="{F3DD0C99-AB94-4252-B179-1371E03AA46C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F069E03-C6D2-4708-8450-08F022418120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Establish a plan with clearly defined tasks to be used in the event of a closure or reauthorization.</a:t>
          </a:r>
        </a:p>
      </dgm:t>
    </dgm:pt>
    <dgm:pt modelId="{D150DA68-DFF1-42CC-8526-6B5D616E04DC}" type="parTrans" cxnId="{0811479D-1535-4CCF-9E3C-6BE867C1CAA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D7EA7354-C76F-4329-A9F4-CFF8F5A1AB78}" type="sibTrans" cxnId="{0811479D-1535-4CCF-9E3C-6BE867C1CAA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2A9E81B-4B72-4AD2-8A40-6E638AC25EFE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Transfer the charter’s CALPADS data to the Authorizing Agency upon closure</a:t>
          </a:r>
          <a:endParaRPr lang="en-US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203C9DF-3C78-46DF-A129-252385FA6E5A}" type="parTrans" cxnId="{A9F0AC24-6608-443B-8E26-8AA69897AFA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A1AA4B7-65EA-4D12-902C-5BD499CF63DC}" type="sibTrans" cxnId="{A9F0AC24-6608-443B-8E26-8AA69897AFA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D7415DE-46FB-45C6-86F0-5A90253B8FC9}" type="pres">
      <dgm:prSet presAssocID="{642EF59A-5B95-4EFF-BFDD-4593EB0D14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4D4B2D-43BE-428F-B8C7-DD9A2306C15A}" type="pres">
      <dgm:prSet presAssocID="{B7573374-C8FC-4C4C-97A1-2846A906B9A3}" presName="node" presStyleLbl="node1" presStyleIdx="0" presStyleCnt="5" custScaleX="25739" custScaleY="38813" custLinFactNeighborX="9592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  <dgm:pt modelId="{A399C80E-0FBE-4C36-BBC3-8C07E2265475}" type="pres">
      <dgm:prSet presAssocID="{53E04042-0FA8-4878-83D1-9E613DEB919F}" presName="sibTrans" presStyleCnt="0"/>
      <dgm:spPr/>
      <dgm:t>
        <a:bodyPr/>
        <a:lstStyle/>
        <a:p>
          <a:endParaRPr lang="en-US"/>
        </a:p>
      </dgm:t>
    </dgm:pt>
    <dgm:pt modelId="{D92E5BF4-D33A-4741-91B5-85E8A3AEDBA7}" type="pres">
      <dgm:prSet presAssocID="{2B96B9A3-9DC4-4AEB-B8F1-9DAAB03C93BB}" presName="node" presStyleLbl="node1" presStyleIdx="1" presStyleCnt="5" custScaleX="25739" custScaleY="38813" custLinFactNeighborX="347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  <dgm:pt modelId="{7DC8E188-12B1-4C43-9B94-52EC7E75841C}" type="pres">
      <dgm:prSet presAssocID="{50525854-8EC0-442D-B2CF-55149BF7934F}" presName="sibTrans" presStyleCnt="0"/>
      <dgm:spPr/>
      <dgm:t>
        <a:bodyPr/>
        <a:lstStyle/>
        <a:p>
          <a:endParaRPr lang="en-US"/>
        </a:p>
      </dgm:t>
    </dgm:pt>
    <dgm:pt modelId="{BACD2281-7270-4289-8129-86B062AC8075}" type="pres">
      <dgm:prSet presAssocID="{E7090D4B-F79C-4315-8C50-9D66C094EF56}" presName="node" presStyleLbl="node1" presStyleIdx="2" presStyleCnt="5" custScaleX="25739" custScaleY="38813" custLinFactNeighborX="-2441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  <dgm:pt modelId="{3506CFB1-4F09-4368-9356-8145C0277AF6}" type="pres">
      <dgm:prSet presAssocID="{0C0954FF-44CC-4317-AA79-BE8D7FD34F49}" presName="sibTrans" presStyleCnt="0"/>
      <dgm:spPr/>
      <dgm:t>
        <a:bodyPr/>
        <a:lstStyle/>
        <a:p>
          <a:endParaRPr lang="en-US"/>
        </a:p>
      </dgm:t>
    </dgm:pt>
    <dgm:pt modelId="{CEC71FCB-A267-47C4-9E93-EE301E2AD13F}" type="pres">
      <dgm:prSet presAssocID="{EF069E03-C6D2-4708-8450-08F022418120}" presName="node" presStyleLbl="node1" presStyleIdx="3" presStyleCnt="5" custScaleX="25739" custScaleY="38813" custLinFactNeighborX="-8074" custLinFactNeighborY="-9184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  <dgm:pt modelId="{8E027F90-F80B-492D-9E0F-B0090C88CC3B}" type="pres">
      <dgm:prSet presAssocID="{D7EA7354-C76F-4329-A9F4-CFF8F5A1AB78}" presName="sibTrans" presStyleCnt="0"/>
      <dgm:spPr/>
      <dgm:t>
        <a:bodyPr/>
        <a:lstStyle/>
        <a:p>
          <a:endParaRPr lang="en-US"/>
        </a:p>
      </dgm:t>
    </dgm:pt>
    <dgm:pt modelId="{D8D6DF6A-73E7-4861-BACA-21F3BF36B216}" type="pres">
      <dgm:prSet presAssocID="{82A9E81B-4B72-4AD2-8A40-6E638AC25EFE}" presName="node" presStyleLbl="node1" presStyleIdx="4" presStyleCnt="5" custScaleX="25739" custScaleY="38813" custLinFactNeighborX="-14192" custLinFactNeighborY="-9524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</dgm:ptLst>
  <dgm:cxnLst>
    <dgm:cxn modelId="{DD207213-C931-43DE-B943-A7115893A611}" type="presOf" srcId="{642EF59A-5B95-4EFF-BFDD-4593EB0D1472}" destId="{ED7415DE-46FB-45C6-86F0-5A90253B8FC9}" srcOrd="0" destOrd="0" presId="urn:microsoft.com/office/officeart/2005/8/layout/default"/>
    <dgm:cxn modelId="{F5B3C38A-11AC-4B62-886F-8C706443D560}" srcId="{642EF59A-5B95-4EFF-BFDD-4593EB0D1472}" destId="{2B96B9A3-9DC4-4AEB-B8F1-9DAAB03C93BB}" srcOrd="1" destOrd="0" parTransId="{1543400B-7228-425A-9A6F-6C29AC79F0F2}" sibTransId="{50525854-8EC0-442D-B2CF-55149BF7934F}"/>
    <dgm:cxn modelId="{965D2C17-12B3-4E31-A9B2-10E5551570DC}" type="presOf" srcId="{2B96B9A3-9DC4-4AEB-B8F1-9DAAB03C93BB}" destId="{D92E5BF4-D33A-4741-91B5-85E8A3AEDBA7}" srcOrd="0" destOrd="0" presId="urn:microsoft.com/office/officeart/2005/8/layout/default"/>
    <dgm:cxn modelId="{F3DD0C99-AB94-4252-B179-1371E03AA46C}" srcId="{642EF59A-5B95-4EFF-BFDD-4593EB0D1472}" destId="{E7090D4B-F79C-4315-8C50-9D66C094EF56}" srcOrd="2" destOrd="0" parTransId="{E1390AED-A6D1-4CF3-9B88-1590D7AFB8BC}" sibTransId="{0C0954FF-44CC-4317-AA79-BE8D7FD34F49}"/>
    <dgm:cxn modelId="{0811479D-1535-4CCF-9E3C-6BE867C1CAA7}" srcId="{642EF59A-5B95-4EFF-BFDD-4593EB0D1472}" destId="{EF069E03-C6D2-4708-8450-08F022418120}" srcOrd="3" destOrd="0" parTransId="{D150DA68-DFF1-42CC-8526-6B5D616E04DC}" sibTransId="{D7EA7354-C76F-4329-A9F4-CFF8F5A1AB78}"/>
    <dgm:cxn modelId="{836E65E4-A1D5-454B-998D-9F4719B6DE82}" type="presOf" srcId="{EF069E03-C6D2-4708-8450-08F022418120}" destId="{CEC71FCB-A267-47C4-9E93-EE301E2AD13F}" srcOrd="0" destOrd="0" presId="urn:microsoft.com/office/officeart/2005/8/layout/default"/>
    <dgm:cxn modelId="{E4424CE7-A0B7-4D21-8C90-E88BDA16B002}" type="presOf" srcId="{B7573374-C8FC-4C4C-97A1-2846A906B9A3}" destId="{BB4D4B2D-43BE-428F-B8C7-DD9A2306C15A}" srcOrd="0" destOrd="0" presId="urn:microsoft.com/office/officeart/2005/8/layout/default"/>
    <dgm:cxn modelId="{BD1DD6D7-3B32-43D3-B4F2-076AE7588509}" type="presOf" srcId="{82A9E81B-4B72-4AD2-8A40-6E638AC25EFE}" destId="{D8D6DF6A-73E7-4861-BACA-21F3BF36B216}" srcOrd="0" destOrd="0" presId="urn:microsoft.com/office/officeart/2005/8/layout/default"/>
    <dgm:cxn modelId="{9542AE91-9064-4D0D-B94B-C5925ADDA615}" srcId="{642EF59A-5B95-4EFF-BFDD-4593EB0D1472}" destId="{B7573374-C8FC-4C4C-97A1-2846A906B9A3}" srcOrd="0" destOrd="0" parTransId="{51314C67-B410-4C1A-ADD9-3E3AA8CA9E15}" sibTransId="{53E04042-0FA8-4878-83D1-9E613DEB919F}"/>
    <dgm:cxn modelId="{A9F0AC24-6608-443B-8E26-8AA69897AFAA}" srcId="{642EF59A-5B95-4EFF-BFDD-4593EB0D1472}" destId="{82A9E81B-4B72-4AD2-8A40-6E638AC25EFE}" srcOrd="4" destOrd="0" parTransId="{3203C9DF-3C78-46DF-A129-252385FA6E5A}" sibTransId="{5A1AA4B7-65EA-4D12-902C-5BD499CF63DC}"/>
    <dgm:cxn modelId="{912F7759-1933-438E-8027-B7AE80799D8D}" type="presOf" srcId="{E7090D4B-F79C-4315-8C50-9D66C094EF56}" destId="{BACD2281-7270-4289-8129-86B062AC8075}" srcOrd="0" destOrd="0" presId="urn:microsoft.com/office/officeart/2005/8/layout/default"/>
    <dgm:cxn modelId="{DF2E9B1E-C0B0-430B-9D61-F9C900B56DAA}" type="presParOf" srcId="{ED7415DE-46FB-45C6-86F0-5A90253B8FC9}" destId="{BB4D4B2D-43BE-428F-B8C7-DD9A2306C15A}" srcOrd="0" destOrd="0" presId="urn:microsoft.com/office/officeart/2005/8/layout/default"/>
    <dgm:cxn modelId="{E146521C-8233-45E4-9155-236255601880}" type="presParOf" srcId="{ED7415DE-46FB-45C6-86F0-5A90253B8FC9}" destId="{A399C80E-0FBE-4C36-BBC3-8C07E2265475}" srcOrd="1" destOrd="0" presId="urn:microsoft.com/office/officeart/2005/8/layout/default"/>
    <dgm:cxn modelId="{9757D1E8-AFF6-4070-AC0E-67B7C20DD4F2}" type="presParOf" srcId="{ED7415DE-46FB-45C6-86F0-5A90253B8FC9}" destId="{D92E5BF4-D33A-4741-91B5-85E8A3AEDBA7}" srcOrd="2" destOrd="0" presId="urn:microsoft.com/office/officeart/2005/8/layout/default"/>
    <dgm:cxn modelId="{121389D0-02CA-4D55-BAD1-0A107179A804}" type="presParOf" srcId="{ED7415DE-46FB-45C6-86F0-5A90253B8FC9}" destId="{7DC8E188-12B1-4C43-9B94-52EC7E75841C}" srcOrd="3" destOrd="0" presId="urn:microsoft.com/office/officeart/2005/8/layout/default"/>
    <dgm:cxn modelId="{800CDF85-570A-4C27-850B-85CC60B94875}" type="presParOf" srcId="{ED7415DE-46FB-45C6-86F0-5A90253B8FC9}" destId="{BACD2281-7270-4289-8129-86B062AC8075}" srcOrd="4" destOrd="0" presId="urn:microsoft.com/office/officeart/2005/8/layout/default"/>
    <dgm:cxn modelId="{97EF59F4-4855-447F-B868-15EBBFD2E3F0}" type="presParOf" srcId="{ED7415DE-46FB-45C6-86F0-5A90253B8FC9}" destId="{3506CFB1-4F09-4368-9356-8145C0277AF6}" srcOrd="5" destOrd="0" presId="urn:microsoft.com/office/officeart/2005/8/layout/default"/>
    <dgm:cxn modelId="{0FDA703D-38AA-47C9-85B9-69290D7D8189}" type="presParOf" srcId="{ED7415DE-46FB-45C6-86F0-5A90253B8FC9}" destId="{CEC71FCB-A267-47C4-9E93-EE301E2AD13F}" srcOrd="6" destOrd="0" presId="urn:microsoft.com/office/officeart/2005/8/layout/default"/>
    <dgm:cxn modelId="{E2F69EE0-B878-41BE-A28E-0AFA83B3F3E4}" type="presParOf" srcId="{ED7415DE-46FB-45C6-86F0-5A90253B8FC9}" destId="{8E027F90-F80B-492D-9E0F-B0090C88CC3B}" srcOrd="7" destOrd="0" presId="urn:microsoft.com/office/officeart/2005/8/layout/default"/>
    <dgm:cxn modelId="{C827B9DE-CB8A-46E8-B0DF-D94CA12379DD}" type="presParOf" srcId="{ED7415DE-46FB-45C6-86F0-5A90253B8FC9}" destId="{D8D6DF6A-73E7-4861-BACA-21F3BF36B21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894798-971D-4C13-8210-69F2C7D90151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</dgm:pt>
    <dgm:pt modelId="{6DA2A1A7-A61A-4287-BA38-B768E8182DF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Web: http://www2.cde.ca.gov/calpadshelp/default.aspx</a:t>
          </a:r>
          <a:endParaRPr lang="en-US" dirty="0"/>
        </a:p>
      </dgm:t>
    </dgm:pt>
    <dgm:pt modelId="{979B06AE-9502-4EB5-AA53-5B21ECBCB440}" type="parTrans" cxnId="{FE8CD2BF-08D8-4390-BB2A-727BCE82407F}">
      <dgm:prSet/>
      <dgm:spPr/>
      <dgm:t>
        <a:bodyPr/>
        <a:lstStyle/>
        <a:p>
          <a:endParaRPr lang="en-US"/>
        </a:p>
      </dgm:t>
    </dgm:pt>
    <dgm:pt modelId="{E84D8E90-9008-4D06-953B-639F3F4B4FE4}" type="sibTrans" cxnId="{FE8CD2BF-08D8-4390-BB2A-727BCE82407F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9FA87911-EA2B-4375-A622-6175AD1CA3D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E-mail: Calpads-support@cde.ca.gov</a:t>
          </a:r>
          <a:endParaRPr lang="en-US" dirty="0"/>
        </a:p>
      </dgm:t>
    </dgm:pt>
    <dgm:pt modelId="{C30A8C07-560A-440F-953F-C254400CC0A6}" type="parTrans" cxnId="{0E65C229-01A0-4164-80F4-BC1FEA419549}">
      <dgm:prSet/>
      <dgm:spPr/>
      <dgm:t>
        <a:bodyPr/>
        <a:lstStyle/>
        <a:p>
          <a:endParaRPr lang="en-US"/>
        </a:p>
      </dgm:t>
    </dgm:pt>
    <dgm:pt modelId="{E5A07149-CF26-4F6A-A83F-5FE6FD246643}" type="sibTrans" cxnId="{0E65C229-01A0-4164-80F4-BC1FEA419549}">
      <dgm:prSet/>
      <dgm:spPr/>
      <dgm:t>
        <a:bodyPr/>
        <a:lstStyle/>
        <a:p>
          <a:endParaRPr lang="en-US"/>
        </a:p>
      </dgm:t>
    </dgm:pt>
    <dgm:pt modelId="{4035290F-A202-49A1-A27E-FB5CABC8434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Listserv: http://www.cde.ca.gov/ds/sp/cl/listservs.asp</a:t>
          </a:r>
          <a:endParaRPr lang="en-US" dirty="0"/>
        </a:p>
      </dgm:t>
    </dgm:pt>
    <dgm:pt modelId="{80C83E3A-D53E-4A00-B7DC-ECD5561EF6C2}" type="parTrans" cxnId="{B50388A3-2E69-4EB1-B573-4EBC592740A4}">
      <dgm:prSet/>
      <dgm:spPr/>
      <dgm:t>
        <a:bodyPr/>
        <a:lstStyle/>
        <a:p>
          <a:endParaRPr lang="en-US"/>
        </a:p>
      </dgm:t>
    </dgm:pt>
    <dgm:pt modelId="{E81CAA3A-0E9B-403B-82C8-678EBABCB9DF}" type="sibTrans" cxnId="{B50388A3-2E69-4EB1-B573-4EBC592740A4}">
      <dgm:prSet/>
      <dgm:spPr/>
      <dgm:t>
        <a:bodyPr/>
        <a:lstStyle/>
        <a:p>
          <a:endParaRPr lang="en-US"/>
        </a:p>
      </dgm:t>
    </dgm:pt>
    <dgm:pt modelId="{B4A10FA5-F8E2-4A17-98DD-5C713D7E136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Phone: 916-325-9210</a:t>
          </a:r>
          <a:endParaRPr lang="en-US" dirty="0"/>
        </a:p>
      </dgm:t>
    </dgm:pt>
    <dgm:pt modelId="{75D5A898-CBC5-4402-967C-0FB62D42F4C2}" type="parTrans" cxnId="{8F8237C2-ACC0-4FA0-A4C3-A4E6B7A6D3BD}">
      <dgm:prSet/>
      <dgm:spPr/>
      <dgm:t>
        <a:bodyPr/>
        <a:lstStyle/>
        <a:p>
          <a:endParaRPr lang="en-US"/>
        </a:p>
      </dgm:t>
    </dgm:pt>
    <dgm:pt modelId="{B6623930-5168-4279-8028-4D6EF56CA7D8}" type="sibTrans" cxnId="{8F8237C2-ACC0-4FA0-A4C3-A4E6B7A6D3BD}">
      <dgm:prSet/>
      <dgm:spPr/>
      <dgm:t>
        <a:bodyPr/>
        <a:lstStyle/>
        <a:p>
          <a:endParaRPr lang="en-US"/>
        </a:p>
      </dgm:t>
    </dgm:pt>
    <dgm:pt modelId="{E20F8C12-0559-4463-A11C-09A2FE1B6912}" type="pres">
      <dgm:prSet presAssocID="{EF894798-971D-4C13-8210-69F2C7D90151}" presName="Name0" presStyleCnt="0">
        <dgm:presLayoutVars>
          <dgm:chMax val="7"/>
          <dgm:chPref val="7"/>
          <dgm:dir/>
        </dgm:presLayoutVars>
      </dgm:prSet>
      <dgm:spPr/>
    </dgm:pt>
    <dgm:pt modelId="{5674501F-161B-41B4-A585-8E278FEDA468}" type="pres">
      <dgm:prSet presAssocID="{EF894798-971D-4C13-8210-69F2C7D90151}" presName="Name1" presStyleCnt="0"/>
      <dgm:spPr/>
    </dgm:pt>
    <dgm:pt modelId="{60C8C9B6-31AC-4A9A-8AA5-713BEC81EEBF}" type="pres">
      <dgm:prSet presAssocID="{EF894798-971D-4C13-8210-69F2C7D90151}" presName="cycle" presStyleCnt="0"/>
      <dgm:spPr/>
    </dgm:pt>
    <dgm:pt modelId="{67148B3B-1785-4E3F-A3E3-65D75BABA54F}" type="pres">
      <dgm:prSet presAssocID="{EF894798-971D-4C13-8210-69F2C7D90151}" presName="srcNode" presStyleLbl="node1" presStyleIdx="0" presStyleCnt="4"/>
      <dgm:spPr/>
    </dgm:pt>
    <dgm:pt modelId="{0B353A86-9FF5-4EC9-8773-3006EB871F96}" type="pres">
      <dgm:prSet presAssocID="{EF894798-971D-4C13-8210-69F2C7D90151}" presName="conn" presStyleLbl="parChTrans1D2" presStyleIdx="0" presStyleCnt="1"/>
      <dgm:spPr/>
      <dgm:t>
        <a:bodyPr/>
        <a:lstStyle/>
        <a:p>
          <a:endParaRPr lang="en-US"/>
        </a:p>
      </dgm:t>
    </dgm:pt>
    <dgm:pt modelId="{CA117148-D641-4643-B7E9-1A3C5920864A}" type="pres">
      <dgm:prSet presAssocID="{EF894798-971D-4C13-8210-69F2C7D90151}" presName="extraNode" presStyleLbl="node1" presStyleIdx="0" presStyleCnt="4"/>
      <dgm:spPr/>
    </dgm:pt>
    <dgm:pt modelId="{32DE31E8-1E08-422C-947F-6A8F3FCDDD95}" type="pres">
      <dgm:prSet presAssocID="{EF894798-971D-4C13-8210-69F2C7D90151}" presName="dstNode" presStyleLbl="node1" presStyleIdx="0" presStyleCnt="4"/>
      <dgm:spPr/>
    </dgm:pt>
    <dgm:pt modelId="{26B915F5-8F2E-49A7-B0E3-AE245356DA9F}" type="pres">
      <dgm:prSet presAssocID="{6DA2A1A7-A61A-4287-BA38-B768E8182DF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5105A-C8D1-4760-A461-5A7193C4A030}" type="pres">
      <dgm:prSet presAssocID="{6DA2A1A7-A61A-4287-BA38-B768E8182DFF}" presName="accent_1" presStyleCnt="0"/>
      <dgm:spPr/>
    </dgm:pt>
    <dgm:pt modelId="{A94EA09F-231C-4C90-ACA6-AFDF8F71ED73}" type="pres">
      <dgm:prSet presAssocID="{6DA2A1A7-A61A-4287-BA38-B768E8182DFF}" presName="accentRepeatNode" presStyleLbl="solidFgAcc1" presStyleIdx="0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</dgm:pt>
    <dgm:pt modelId="{F8093688-DDAF-412C-8735-11E08D358666}" type="pres">
      <dgm:prSet presAssocID="{B4A10FA5-F8E2-4A17-98DD-5C713D7E13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3C732-00A2-434F-BFDA-F7BB25BA311A}" type="pres">
      <dgm:prSet presAssocID="{B4A10FA5-F8E2-4A17-98DD-5C713D7E1366}" presName="accent_2" presStyleCnt="0"/>
      <dgm:spPr/>
    </dgm:pt>
    <dgm:pt modelId="{F436EA20-B3BF-445C-984D-FA9862FE443F}" type="pres">
      <dgm:prSet presAssocID="{B4A10FA5-F8E2-4A17-98DD-5C713D7E1366}" presName="accentRepeatNode" presStyleLbl="solidFgAcc1" presStyleIdx="1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</dgm:pt>
    <dgm:pt modelId="{213F941F-EB80-4B00-8836-557E583DC376}" type="pres">
      <dgm:prSet presAssocID="{9FA87911-EA2B-4375-A622-6175AD1CA3D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BDC21-53B3-4069-8103-94C658843D2C}" type="pres">
      <dgm:prSet presAssocID="{9FA87911-EA2B-4375-A622-6175AD1CA3D8}" presName="accent_3" presStyleCnt="0"/>
      <dgm:spPr/>
    </dgm:pt>
    <dgm:pt modelId="{4B22AB29-F944-42F8-A245-AACFFDEB45DC}" type="pres">
      <dgm:prSet presAssocID="{9FA87911-EA2B-4375-A622-6175AD1CA3D8}" presName="accentRepeatNode" presStyleLbl="solidFgAcc1" presStyleIdx="2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</dgm:pt>
    <dgm:pt modelId="{0938F9CE-9BA7-47D0-BFE3-43BB92CC7D82}" type="pres">
      <dgm:prSet presAssocID="{4035290F-A202-49A1-A27E-FB5CABC843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62EA2-9454-4EE8-B3F0-36E4926C87F9}" type="pres">
      <dgm:prSet presAssocID="{4035290F-A202-49A1-A27E-FB5CABC84349}" presName="accent_4" presStyleCnt="0"/>
      <dgm:spPr/>
    </dgm:pt>
    <dgm:pt modelId="{F3F1F53B-0965-49C9-974F-C6EF61CC9002}" type="pres">
      <dgm:prSet presAssocID="{4035290F-A202-49A1-A27E-FB5CABC84349}" presName="accentRepeatNode" presStyleLbl="solidFgAcc1" presStyleIdx="3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</dgm:pt>
  </dgm:ptLst>
  <dgm:cxnLst>
    <dgm:cxn modelId="{126DF823-8DC5-4D14-AC30-B51B2565F01C}" type="presOf" srcId="{B4A10FA5-F8E2-4A17-98DD-5C713D7E1366}" destId="{F8093688-DDAF-412C-8735-11E08D358666}" srcOrd="0" destOrd="0" presId="urn:microsoft.com/office/officeart/2008/layout/VerticalCurvedList"/>
    <dgm:cxn modelId="{B50388A3-2E69-4EB1-B573-4EBC592740A4}" srcId="{EF894798-971D-4C13-8210-69F2C7D90151}" destId="{4035290F-A202-49A1-A27E-FB5CABC84349}" srcOrd="3" destOrd="0" parTransId="{80C83E3A-D53E-4A00-B7DC-ECD5561EF6C2}" sibTransId="{E81CAA3A-0E9B-403B-82C8-678EBABCB9DF}"/>
    <dgm:cxn modelId="{D14DF8E7-B5F8-4660-AF52-3A52D8DAF4CF}" type="presOf" srcId="{E84D8E90-9008-4D06-953B-639F3F4B4FE4}" destId="{0B353A86-9FF5-4EC9-8773-3006EB871F96}" srcOrd="0" destOrd="0" presId="urn:microsoft.com/office/officeart/2008/layout/VerticalCurvedList"/>
    <dgm:cxn modelId="{2DE8AC5E-8CBF-4B98-ADC9-5222B0058AE9}" type="presOf" srcId="{EF894798-971D-4C13-8210-69F2C7D90151}" destId="{E20F8C12-0559-4463-A11C-09A2FE1B6912}" srcOrd="0" destOrd="0" presId="urn:microsoft.com/office/officeart/2008/layout/VerticalCurvedList"/>
    <dgm:cxn modelId="{A9E2C9B3-6DC8-4580-ADAD-AA8576191049}" type="presOf" srcId="{6DA2A1A7-A61A-4287-BA38-B768E8182DFF}" destId="{26B915F5-8F2E-49A7-B0E3-AE245356DA9F}" srcOrd="0" destOrd="0" presId="urn:microsoft.com/office/officeart/2008/layout/VerticalCurvedList"/>
    <dgm:cxn modelId="{FE8CD2BF-08D8-4390-BB2A-727BCE82407F}" srcId="{EF894798-971D-4C13-8210-69F2C7D90151}" destId="{6DA2A1A7-A61A-4287-BA38-B768E8182DFF}" srcOrd="0" destOrd="0" parTransId="{979B06AE-9502-4EB5-AA53-5B21ECBCB440}" sibTransId="{E84D8E90-9008-4D06-953B-639F3F4B4FE4}"/>
    <dgm:cxn modelId="{8F8237C2-ACC0-4FA0-A4C3-A4E6B7A6D3BD}" srcId="{EF894798-971D-4C13-8210-69F2C7D90151}" destId="{B4A10FA5-F8E2-4A17-98DD-5C713D7E1366}" srcOrd="1" destOrd="0" parTransId="{75D5A898-CBC5-4402-967C-0FB62D42F4C2}" sibTransId="{B6623930-5168-4279-8028-4D6EF56CA7D8}"/>
    <dgm:cxn modelId="{0E65C229-01A0-4164-80F4-BC1FEA419549}" srcId="{EF894798-971D-4C13-8210-69F2C7D90151}" destId="{9FA87911-EA2B-4375-A622-6175AD1CA3D8}" srcOrd="2" destOrd="0" parTransId="{C30A8C07-560A-440F-953F-C254400CC0A6}" sibTransId="{E5A07149-CF26-4F6A-A83F-5FE6FD246643}"/>
    <dgm:cxn modelId="{9AE5C6E8-1B82-42EB-B30E-01A0384F99E7}" type="presOf" srcId="{9FA87911-EA2B-4375-A622-6175AD1CA3D8}" destId="{213F941F-EB80-4B00-8836-557E583DC376}" srcOrd="0" destOrd="0" presId="urn:microsoft.com/office/officeart/2008/layout/VerticalCurvedList"/>
    <dgm:cxn modelId="{9A3CD478-C47A-40F3-8D5C-E8FD4D68334D}" type="presOf" srcId="{4035290F-A202-49A1-A27E-FB5CABC84349}" destId="{0938F9CE-9BA7-47D0-BFE3-43BB92CC7D82}" srcOrd="0" destOrd="0" presId="urn:microsoft.com/office/officeart/2008/layout/VerticalCurvedList"/>
    <dgm:cxn modelId="{8B6DBE81-0856-4788-B894-112DF41BE389}" type="presParOf" srcId="{E20F8C12-0559-4463-A11C-09A2FE1B6912}" destId="{5674501F-161B-41B4-A585-8E278FEDA468}" srcOrd="0" destOrd="0" presId="urn:microsoft.com/office/officeart/2008/layout/VerticalCurvedList"/>
    <dgm:cxn modelId="{E79DF8D6-5678-4839-89E4-3D0C3C7D5B0D}" type="presParOf" srcId="{5674501F-161B-41B4-A585-8E278FEDA468}" destId="{60C8C9B6-31AC-4A9A-8AA5-713BEC81EEBF}" srcOrd="0" destOrd="0" presId="urn:microsoft.com/office/officeart/2008/layout/VerticalCurvedList"/>
    <dgm:cxn modelId="{901FC3DA-DC27-4F22-BF9A-501FFE04018E}" type="presParOf" srcId="{60C8C9B6-31AC-4A9A-8AA5-713BEC81EEBF}" destId="{67148B3B-1785-4E3F-A3E3-65D75BABA54F}" srcOrd="0" destOrd="0" presId="urn:microsoft.com/office/officeart/2008/layout/VerticalCurvedList"/>
    <dgm:cxn modelId="{D244EE7F-79A4-42CD-A653-475A6D1C4A1E}" type="presParOf" srcId="{60C8C9B6-31AC-4A9A-8AA5-713BEC81EEBF}" destId="{0B353A86-9FF5-4EC9-8773-3006EB871F96}" srcOrd="1" destOrd="0" presId="urn:microsoft.com/office/officeart/2008/layout/VerticalCurvedList"/>
    <dgm:cxn modelId="{6003999F-D4F5-4133-B274-129DFE726D41}" type="presParOf" srcId="{60C8C9B6-31AC-4A9A-8AA5-713BEC81EEBF}" destId="{CA117148-D641-4643-B7E9-1A3C5920864A}" srcOrd="2" destOrd="0" presId="urn:microsoft.com/office/officeart/2008/layout/VerticalCurvedList"/>
    <dgm:cxn modelId="{41B91516-5252-49BE-B10E-C8E8E536793B}" type="presParOf" srcId="{60C8C9B6-31AC-4A9A-8AA5-713BEC81EEBF}" destId="{32DE31E8-1E08-422C-947F-6A8F3FCDDD95}" srcOrd="3" destOrd="0" presId="urn:microsoft.com/office/officeart/2008/layout/VerticalCurvedList"/>
    <dgm:cxn modelId="{60AD6C11-665F-44E3-8EA3-CBF48CC60959}" type="presParOf" srcId="{5674501F-161B-41B4-A585-8E278FEDA468}" destId="{26B915F5-8F2E-49A7-B0E3-AE245356DA9F}" srcOrd="1" destOrd="0" presId="urn:microsoft.com/office/officeart/2008/layout/VerticalCurvedList"/>
    <dgm:cxn modelId="{6DE784DC-FBE5-4DBD-861A-BFBAE399AB15}" type="presParOf" srcId="{5674501F-161B-41B4-A585-8E278FEDA468}" destId="{6C85105A-C8D1-4760-A461-5A7193C4A030}" srcOrd="2" destOrd="0" presId="urn:microsoft.com/office/officeart/2008/layout/VerticalCurvedList"/>
    <dgm:cxn modelId="{46E25AE8-C7A0-42AA-9FA4-AC13F81B503F}" type="presParOf" srcId="{6C85105A-C8D1-4760-A461-5A7193C4A030}" destId="{A94EA09F-231C-4C90-ACA6-AFDF8F71ED73}" srcOrd="0" destOrd="0" presId="urn:microsoft.com/office/officeart/2008/layout/VerticalCurvedList"/>
    <dgm:cxn modelId="{10082B96-6023-4424-BCE5-243FAF892C8E}" type="presParOf" srcId="{5674501F-161B-41B4-A585-8E278FEDA468}" destId="{F8093688-DDAF-412C-8735-11E08D358666}" srcOrd="3" destOrd="0" presId="urn:microsoft.com/office/officeart/2008/layout/VerticalCurvedList"/>
    <dgm:cxn modelId="{EDDD7226-1682-45CE-9D81-FBD51456FE28}" type="presParOf" srcId="{5674501F-161B-41B4-A585-8E278FEDA468}" destId="{03C3C732-00A2-434F-BFDA-F7BB25BA311A}" srcOrd="4" destOrd="0" presId="urn:microsoft.com/office/officeart/2008/layout/VerticalCurvedList"/>
    <dgm:cxn modelId="{6ACB1812-A698-4DF6-82DB-55C426EC94BD}" type="presParOf" srcId="{03C3C732-00A2-434F-BFDA-F7BB25BA311A}" destId="{F436EA20-B3BF-445C-984D-FA9862FE443F}" srcOrd="0" destOrd="0" presId="urn:microsoft.com/office/officeart/2008/layout/VerticalCurvedList"/>
    <dgm:cxn modelId="{9636E763-D292-48CD-A08B-98884EA35634}" type="presParOf" srcId="{5674501F-161B-41B4-A585-8E278FEDA468}" destId="{213F941F-EB80-4B00-8836-557E583DC376}" srcOrd="5" destOrd="0" presId="urn:microsoft.com/office/officeart/2008/layout/VerticalCurvedList"/>
    <dgm:cxn modelId="{A3A8928D-1643-4779-8172-9CFD8ACEF268}" type="presParOf" srcId="{5674501F-161B-41B4-A585-8E278FEDA468}" destId="{F38BDC21-53B3-4069-8103-94C658843D2C}" srcOrd="6" destOrd="0" presId="urn:microsoft.com/office/officeart/2008/layout/VerticalCurvedList"/>
    <dgm:cxn modelId="{BA44C079-8A91-43C9-BAC3-7741A17A7FFE}" type="presParOf" srcId="{F38BDC21-53B3-4069-8103-94C658843D2C}" destId="{4B22AB29-F944-42F8-A245-AACFFDEB45DC}" srcOrd="0" destOrd="0" presId="urn:microsoft.com/office/officeart/2008/layout/VerticalCurvedList"/>
    <dgm:cxn modelId="{F376C1B0-8BBB-49A6-AB7D-BB02F604CA67}" type="presParOf" srcId="{5674501F-161B-41B4-A585-8E278FEDA468}" destId="{0938F9CE-9BA7-47D0-BFE3-43BB92CC7D82}" srcOrd="7" destOrd="0" presId="urn:microsoft.com/office/officeart/2008/layout/VerticalCurvedList"/>
    <dgm:cxn modelId="{320C3BC9-154A-4D17-A70A-621441792E0D}" type="presParOf" srcId="{5674501F-161B-41B4-A585-8E278FEDA468}" destId="{EBB62EA2-9454-4EE8-B3F0-36E4926C87F9}" srcOrd="8" destOrd="0" presId="urn:microsoft.com/office/officeart/2008/layout/VerticalCurvedList"/>
    <dgm:cxn modelId="{24117010-26B8-4583-A8B6-94815EA53F30}" type="presParOf" srcId="{EBB62EA2-9454-4EE8-B3F0-36E4926C87F9}" destId="{F3F1F53B-0965-49C9-974F-C6EF61CC90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35F8C-BA39-4A22-BC50-9F2332ECE036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rgbClr val="C5E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2CDE1-32F0-43F5-881E-F93BFFF50561}">
      <dsp:nvSpPr>
        <dsp:cNvPr id="0" name=""/>
        <dsp:cNvSpPr/>
      </dsp:nvSpPr>
      <dsp:spPr>
        <a:xfrm>
          <a:off x="478110" y="1219199"/>
          <a:ext cx="2495550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Request an LEA Admin account for the charter</a:t>
          </a:r>
        </a:p>
      </dsp:txBody>
      <dsp:txXfrm>
        <a:off x="557465" y="1298554"/>
        <a:ext cx="2336840" cy="1466890"/>
      </dsp:txXfrm>
    </dsp:sp>
    <dsp:sp modelId="{033B41ED-C593-4ADB-9E28-9D4594B123AD}">
      <dsp:nvSpPr>
        <dsp:cNvPr id="0" name=""/>
        <dsp:cNvSpPr/>
      </dsp:nvSpPr>
      <dsp:spPr>
        <a:xfrm>
          <a:off x="3122339" y="1219199"/>
          <a:ext cx="2495550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Complete the reauthorization reporting detailed on slides 5 or 6 &amp; 7</a:t>
          </a:r>
        </a:p>
      </dsp:txBody>
      <dsp:txXfrm>
        <a:off x="3201694" y="1298554"/>
        <a:ext cx="233684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9D465-AC90-49B6-B307-7B4C005A665F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rgbClr val="C5E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467DA-7A94-4405-A8B1-952AED23E6B6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5E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Correct any CCEs or MIDs that are impacting the Fall 1 certification status of another LEA</a:t>
          </a:r>
        </a:p>
      </dsp:txBody>
      <dsp:txXfrm>
        <a:off x="1828800" y="203199"/>
        <a:ext cx="4267200" cy="1737360"/>
      </dsp:txXfrm>
    </dsp:sp>
    <dsp:sp modelId="{8C30C355-8C23-4DF0-ABCC-0E1EADE8F1C3}">
      <dsp:nvSpPr>
        <dsp:cNvPr id="0" name=""/>
        <dsp:cNvSpPr/>
      </dsp:nvSpPr>
      <dsp:spPr>
        <a:xfrm>
          <a:off x="960120" y="194056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DA8175-8117-4DB4-BEA6-3CD2D5C74430}">
      <dsp:nvSpPr>
        <dsp:cNvPr id="0" name=""/>
        <dsp:cNvSpPr/>
      </dsp:nvSpPr>
      <dsp:spPr>
        <a:xfrm>
          <a:off x="1828800" y="1940560"/>
          <a:ext cx="4267200" cy="1737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CC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Certify next year’s Fall 1 using whatever data is already in CALPADS*</a:t>
          </a:r>
        </a:p>
      </dsp:txBody>
      <dsp:txXfrm>
        <a:off x="1828800" y="1940560"/>
        <a:ext cx="4267200" cy="1737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D4B2D-43BE-428F-B8C7-DD9A2306C15A}">
      <dsp:nvSpPr>
        <dsp:cNvPr id="0" name=""/>
        <dsp:cNvSpPr/>
      </dsp:nvSpPr>
      <dsp:spPr>
        <a:xfrm>
          <a:off x="823049" y="289943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Discuss how the charter will meet state reporting requirements in the charter petition and review process</a:t>
          </a:r>
          <a:endParaRPr lang="en-US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23049" y="289943"/>
        <a:ext cx="1920208" cy="1447778"/>
      </dsp:txXfrm>
    </dsp:sp>
    <dsp:sp modelId="{D92E5BF4-D33A-4741-91B5-85E8A3AEDBA7}">
      <dsp:nvSpPr>
        <dsp:cNvPr id="0" name=""/>
        <dsp:cNvSpPr/>
      </dsp:nvSpPr>
      <dsp:spPr>
        <a:xfrm>
          <a:off x="3032792" y="289943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Establish and maintain a positive relationship, with clear communications.</a:t>
          </a:r>
        </a:p>
      </dsp:txBody>
      <dsp:txXfrm>
        <a:off x="3032792" y="289943"/>
        <a:ext cx="1920208" cy="1447778"/>
      </dsp:txXfrm>
    </dsp:sp>
    <dsp:sp modelId="{BACD2281-7270-4289-8129-86B062AC8075}">
      <dsp:nvSpPr>
        <dsp:cNvPr id="0" name=""/>
        <dsp:cNvSpPr/>
      </dsp:nvSpPr>
      <dsp:spPr>
        <a:xfrm>
          <a:off x="5257828" y="289943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Authorizing LEAs should monitor reporting progress and provide support to ensure that their charters meet reporting requirements.</a:t>
          </a:r>
        </a:p>
      </dsp:txBody>
      <dsp:txXfrm>
        <a:off x="5257828" y="289943"/>
        <a:ext cx="1920208" cy="1447778"/>
      </dsp:txXfrm>
    </dsp:sp>
    <dsp:sp modelId="{CEC71FCB-A267-47C4-9E93-EE301E2AD13F}">
      <dsp:nvSpPr>
        <dsp:cNvPr id="0" name=""/>
        <dsp:cNvSpPr/>
      </dsp:nvSpPr>
      <dsp:spPr>
        <a:xfrm>
          <a:off x="838230" y="2362222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Establish a plan with clearly defined tasks to be used in the event of a closure or reauthorization.</a:t>
          </a:r>
        </a:p>
      </dsp:txBody>
      <dsp:txXfrm>
        <a:off x="838230" y="2362222"/>
        <a:ext cx="1920208" cy="1447778"/>
      </dsp:txXfrm>
    </dsp:sp>
    <dsp:sp modelId="{D8D6DF6A-73E7-4861-BACA-21F3BF36B216}">
      <dsp:nvSpPr>
        <dsp:cNvPr id="0" name=""/>
        <dsp:cNvSpPr/>
      </dsp:nvSpPr>
      <dsp:spPr>
        <a:xfrm>
          <a:off x="3048048" y="2347003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Transfer the charter’s CALPADS data to the Authorizing Agency upon closure</a:t>
          </a:r>
          <a:endParaRPr lang="en-US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48048" y="2347003"/>
        <a:ext cx="1920208" cy="1447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3B5E010-20CA-4A72-BBF3-A43FE7A23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85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FC375FF-5F08-404B-A408-B594389C8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1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9C9EE2-6414-4FE9-9DF2-A7978904E149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7F9D4B-B47D-4743-BB48-F52B0E3BCC31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C96810-5CC1-4109-946C-CCC02B070FFB}" type="datetime1">
              <a:rPr lang="en-US" smtClean="0">
                <a:latin typeface="Times New Roman" pitchFamily="18" charset="0"/>
              </a:rPr>
              <a:pPr/>
              <a:t>7/1/2013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A0B45F-8A19-43AC-A663-EF5C44574575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284ED0-2314-4739-B2CD-4C30DB9C35C9}" type="slidenum">
              <a:rPr lang="en-US" smtClean="0">
                <a:solidFill>
                  <a:prstClr val="black"/>
                </a:solidFill>
                <a:latin typeface="Times New Roman" pitchFamily="18" charset="0"/>
              </a:rPr>
              <a:pPr/>
              <a:t>14</a:t>
            </a:fld>
            <a:endParaRPr lang="en-US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284ED0-2314-4739-B2CD-4C30DB9C35C9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ED834D-5829-4F2C-A75C-0B70294E24E5}" type="datetime1">
              <a:rPr lang="en-US" smtClean="0">
                <a:latin typeface="Times New Roman" pitchFamily="18" charset="0"/>
              </a:rPr>
              <a:pPr/>
              <a:t>7/1/2013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E98489-86D3-4042-BAD2-7591A3529DB9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CC33BA-12EB-4D37-A514-011AC403BCCC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4E8A9A8-D922-4DCB-9A7F-7D08B174AF13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2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046" tIns="47023" rIns="94046" bIns="4702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CC33BA-12EB-4D37-A514-011AC403BCCC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4E8A9A8-D922-4DCB-9A7F-7D08B174AF13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3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046" tIns="47023" rIns="94046" bIns="4702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7F9D4B-B47D-4743-BB48-F52B0E3BCC31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375FF-5F08-404B-A408-B594389C89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46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375FF-5F08-404B-A408-B594389C89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2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375FF-5F08-404B-A408-B594389C896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4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375FF-5F08-404B-A408-B594389C89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7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448913-9C45-4AE7-AB27-ADC7B99DF26B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CMAT-Logo"/>
          <p:cNvPicPr>
            <a:picLocks noChangeAspect="1" noChangeArrowheads="1"/>
          </p:cNvPicPr>
          <p:nvPr/>
        </p:nvPicPr>
        <p:blipFill>
          <a:blip r:embed="rId3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0"/>
            <a:ext cx="295275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7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>
              <a:defRPr/>
            </a:pPr>
            <a:fld id="{EB8258A3-11B4-4E87-A06D-EC21D5328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7070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7E430-B827-4563-B157-7F8DC2E9D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1957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7051-FA63-4289-8C05-F88C1AEEC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079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E76A-7785-4C6E-9B8D-1292D1A4E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128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36E66-28A5-47C5-B794-597B2AF16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6698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DE4A-B889-4F7B-B9B9-55590B6EF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8705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7C841-DCCB-4785-A230-3C046C133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7673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FD43-F033-40F1-8937-8C7C21DD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277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40E6-90A0-438C-899B-72FA61826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5962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51A9-FC10-46EB-8D2C-730C38179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1761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A682-F27A-4F74-8788-9FF4B393B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4963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6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6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1D4318E3-E027-4E03-9807-0FE986F0F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FCMAT-Logo"/>
          <p:cNvPicPr>
            <a:picLocks noChangeAspect="1" noChangeArrowheads="1"/>
          </p:cNvPicPr>
          <p:nvPr/>
        </p:nvPicPr>
        <p:blipFill>
          <a:blip r:embed="rId14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0"/>
            <a:ext cx="295275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4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ds/sp/cl/systemdocs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ca.gov/ds/sp/cl/charterschools.as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is.fcmat.org/Pages/Trainings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hyperlink" Target="http://csis.fcmat.org/Pages/Self-Paced-Training.asp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76962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76263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000" b="1" dirty="0">
                <a:cs typeface="Arial" charset="0"/>
              </a:rPr>
              <a:t>	Pr</a:t>
            </a:r>
            <a:r>
              <a:rPr lang="en-US" sz="2000" b="1" dirty="0"/>
              <a:t>esented by: </a:t>
            </a:r>
            <a:br>
              <a:rPr lang="en-US" sz="2000" b="1" dirty="0"/>
            </a:br>
            <a:r>
              <a:rPr lang="en-US" sz="2000" b="1" dirty="0"/>
              <a:t>	</a:t>
            </a:r>
            <a:r>
              <a:rPr lang="en-US" sz="2000" dirty="0"/>
              <a:t>Gary Quiring, CSIS Implementation Specialist</a:t>
            </a:r>
          </a:p>
          <a:p>
            <a:pPr lvl="2"/>
            <a:r>
              <a:rPr lang="en-US" sz="2000" dirty="0"/>
              <a:t>Fiscal Crisis &amp; Management Assistance Team</a:t>
            </a:r>
          </a:p>
          <a:p>
            <a:r>
              <a:rPr lang="en-US" dirty="0"/>
              <a:t>	</a:t>
            </a:r>
          </a:p>
        </p:txBody>
      </p:sp>
      <p:pic>
        <p:nvPicPr>
          <p:cNvPr id="3075" name="Picture 10" descr="FCMAT-Logo"/>
          <p:cNvPicPr>
            <a:picLocks noChangeAspect="1" noChangeArrowheads="1"/>
          </p:cNvPicPr>
          <p:nvPr/>
        </p:nvPicPr>
        <p:blipFill>
          <a:blip r:embed="rId3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0"/>
            <a:ext cx="295275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2954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0070C0"/>
                </a:solidFill>
              </a:rPr>
              <a:t>Charter School Reauthorization: CALPADS Requirements</a:t>
            </a: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4966C-E393-47DA-B0E0-975AA27F3342}" type="slidenum">
              <a:rPr lang="en-US" sz="1400" b="1"/>
              <a:pPr eaLnBrk="1" hangingPunct="1"/>
              <a:t>1</a:t>
            </a:fld>
            <a:endParaRPr lang="en-US" sz="1400" b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Best Practices</a:t>
            </a:r>
          </a:p>
        </p:txBody>
      </p:sp>
      <p:sp>
        <p:nvSpPr>
          <p:cNvPr id="21508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B7C7A8-2A82-4225-9DC1-93B928824176}" type="slidenum">
              <a:rPr lang="en-US" sz="1400" b="1"/>
              <a:pPr eaLnBrk="1" hangingPunct="1"/>
              <a:t>10</a:t>
            </a:fld>
            <a:endParaRPr lang="en-US" sz="1400" b="1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39859324"/>
              </p:ext>
            </p:extLst>
          </p:nvPr>
        </p:nvGraphicFramePr>
        <p:xfrm>
          <a:off x="1524000" y="990600"/>
          <a:ext cx="7467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Documents and Settings\chenr\Local Settings\Temporary Internet Files\Content.IE5\77Q4IK3S\MC9001992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2372231"/>
            <a:ext cx="1027112" cy="151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6025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88F8B-8EB6-46C6-BCC5-AF55586C6263}" type="slidenum">
              <a:rPr lang="en-US" sz="1400" b="1"/>
              <a:pPr eaLnBrk="1" hangingPunct="1"/>
              <a:t>11</a:t>
            </a:fld>
            <a:endParaRPr lang="en-US" sz="1400" b="1"/>
          </a:p>
        </p:txBody>
      </p:sp>
      <p:sp>
        <p:nvSpPr>
          <p:cNvPr id="8806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Key Points</a:t>
            </a:r>
          </a:p>
        </p:txBody>
      </p:sp>
      <p:grpSp>
        <p:nvGrpSpPr>
          <p:cNvPr id="88071" name="Group 88070"/>
          <p:cNvGrpSpPr/>
          <p:nvPr/>
        </p:nvGrpSpPr>
        <p:grpSpPr>
          <a:xfrm>
            <a:off x="801184" y="2078646"/>
            <a:ext cx="7885616" cy="1948507"/>
            <a:chOff x="801184" y="2078646"/>
            <a:chExt cx="7885616" cy="1948507"/>
          </a:xfrm>
        </p:grpSpPr>
        <p:grpSp>
          <p:nvGrpSpPr>
            <p:cNvPr id="30" name="Group 29"/>
            <p:cNvGrpSpPr/>
            <p:nvPr/>
          </p:nvGrpSpPr>
          <p:grpSpPr>
            <a:xfrm>
              <a:off x="7609471" y="3339395"/>
              <a:ext cx="765464" cy="529175"/>
              <a:chOff x="4523509" y="4904510"/>
              <a:chExt cx="955964" cy="529175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Rectangle 30"/>
              <p:cNvSpPr/>
              <p:nvPr/>
            </p:nvSpPr>
            <p:spPr bwMode="auto">
              <a:xfrm>
                <a:off x="4523509" y="4908735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098473" y="4904510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904509" y="4908735"/>
                <a:ext cx="193964" cy="34906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8064" name="Group 88063"/>
            <p:cNvGrpSpPr/>
            <p:nvPr/>
          </p:nvGrpSpPr>
          <p:grpSpPr>
            <a:xfrm>
              <a:off x="801184" y="2078646"/>
              <a:ext cx="7885616" cy="1948507"/>
              <a:chOff x="115384" y="2318693"/>
              <a:chExt cx="7885616" cy="1948507"/>
            </a:xfrm>
          </p:grpSpPr>
          <p:sp>
            <p:nvSpPr>
              <p:cNvPr id="29" name="Donut 28"/>
              <p:cNvSpPr/>
              <p:nvPr/>
            </p:nvSpPr>
            <p:spPr bwMode="auto">
              <a:xfrm>
                <a:off x="115384" y="2318693"/>
                <a:ext cx="1403350" cy="1948507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 bwMode="auto">
              <a:xfrm>
                <a:off x="1156104" y="2881466"/>
                <a:ext cx="6844896" cy="822960"/>
              </a:xfrm>
              <a:custGeom>
                <a:avLst/>
                <a:gdLst>
                  <a:gd name="connsiteX0" fmla="*/ 0 w 7162800"/>
                  <a:gd name="connsiteY0" fmla="*/ 199716 h 1198274"/>
                  <a:gd name="connsiteX1" fmla="*/ 199716 w 7162800"/>
                  <a:gd name="connsiteY1" fmla="*/ 0 h 1198274"/>
                  <a:gd name="connsiteX2" fmla="*/ 6963084 w 7162800"/>
                  <a:gd name="connsiteY2" fmla="*/ 0 h 1198274"/>
                  <a:gd name="connsiteX3" fmla="*/ 7162800 w 7162800"/>
                  <a:gd name="connsiteY3" fmla="*/ 199716 h 1198274"/>
                  <a:gd name="connsiteX4" fmla="*/ 7162800 w 7162800"/>
                  <a:gd name="connsiteY4" fmla="*/ 998558 h 1198274"/>
                  <a:gd name="connsiteX5" fmla="*/ 6963084 w 7162800"/>
                  <a:gd name="connsiteY5" fmla="*/ 1198274 h 1198274"/>
                  <a:gd name="connsiteX6" fmla="*/ 199716 w 7162800"/>
                  <a:gd name="connsiteY6" fmla="*/ 1198274 h 1198274"/>
                  <a:gd name="connsiteX7" fmla="*/ 0 w 7162800"/>
                  <a:gd name="connsiteY7" fmla="*/ 998558 h 1198274"/>
                  <a:gd name="connsiteX8" fmla="*/ 0 w 7162800"/>
                  <a:gd name="connsiteY8" fmla="*/ 199716 h 1198274"/>
                  <a:gd name="connsiteX0" fmla="*/ 354220 w 7517020"/>
                  <a:gd name="connsiteY0" fmla="*/ 199716 h 1198274"/>
                  <a:gd name="connsiteX1" fmla="*/ 381928 w 7517020"/>
                  <a:gd name="connsiteY1" fmla="*/ 41564 h 1198274"/>
                  <a:gd name="connsiteX2" fmla="*/ 553936 w 7517020"/>
                  <a:gd name="connsiteY2" fmla="*/ 0 h 1198274"/>
                  <a:gd name="connsiteX3" fmla="*/ 7317304 w 7517020"/>
                  <a:gd name="connsiteY3" fmla="*/ 0 h 1198274"/>
                  <a:gd name="connsiteX4" fmla="*/ 7517020 w 7517020"/>
                  <a:gd name="connsiteY4" fmla="*/ 199716 h 1198274"/>
                  <a:gd name="connsiteX5" fmla="*/ 7517020 w 7517020"/>
                  <a:gd name="connsiteY5" fmla="*/ 998558 h 1198274"/>
                  <a:gd name="connsiteX6" fmla="*/ 7317304 w 7517020"/>
                  <a:gd name="connsiteY6" fmla="*/ 1198274 h 1198274"/>
                  <a:gd name="connsiteX7" fmla="*/ 553936 w 7517020"/>
                  <a:gd name="connsiteY7" fmla="*/ 1198274 h 1198274"/>
                  <a:gd name="connsiteX8" fmla="*/ 354220 w 7517020"/>
                  <a:gd name="connsiteY8" fmla="*/ 998558 h 1198274"/>
                  <a:gd name="connsiteX9" fmla="*/ 354220 w 7517020"/>
                  <a:gd name="connsiteY9" fmla="*/ 199716 h 1198274"/>
                  <a:gd name="connsiteX0" fmla="*/ 359281 w 7522081"/>
                  <a:gd name="connsiteY0" fmla="*/ 199909 h 1198467"/>
                  <a:gd name="connsiteX1" fmla="*/ 370363 w 7522081"/>
                  <a:gd name="connsiteY1" fmla="*/ 19590 h 1198467"/>
                  <a:gd name="connsiteX2" fmla="*/ 558997 w 7522081"/>
                  <a:gd name="connsiteY2" fmla="*/ 193 h 1198467"/>
                  <a:gd name="connsiteX3" fmla="*/ 7322365 w 7522081"/>
                  <a:gd name="connsiteY3" fmla="*/ 193 h 1198467"/>
                  <a:gd name="connsiteX4" fmla="*/ 7522081 w 7522081"/>
                  <a:gd name="connsiteY4" fmla="*/ 199909 h 1198467"/>
                  <a:gd name="connsiteX5" fmla="*/ 7522081 w 7522081"/>
                  <a:gd name="connsiteY5" fmla="*/ 998751 h 1198467"/>
                  <a:gd name="connsiteX6" fmla="*/ 7322365 w 7522081"/>
                  <a:gd name="connsiteY6" fmla="*/ 1198467 h 1198467"/>
                  <a:gd name="connsiteX7" fmla="*/ 558997 w 7522081"/>
                  <a:gd name="connsiteY7" fmla="*/ 1198467 h 1198467"/>
                  <a:gd name="connsiteX8" fmla="*/ 359281 w 7522081"/>
                  <a:gd name="connsiteY8" fmla="*/ 998751 h 1198467"/>
                  <a:gd name="connsiteX9" fmla="*/ 359281 w 7522081"/>
                  <a:gd name="connsiteY9" fmla="*/ 199909 h 1198467"/>
                  <a:gd name="connsiteX0" fmla="*/ 506556 w 7669356"/>
                  <a:gd name="connsiteY0" fmla="*/ 215567 h 1214125"/>
                  <a:gd name="connsiteX1" fmla="*/ 517638 w 7669356"/>
                  <a:gd name="connsiteY1" fmla="*/ 35248 h 1214125"/>
                  <a:gd name="connsiteX2" fmla="*/ 7469640 w 7669356"/>
                  <a:gd name="connsiteY2" fmla="*/ 15851 h 1214125"/>
                  <a:gd name="connsiteX3" fmla="*/ 7669356 w 7669356"/>
                  <a:gd name="connsiteY3" fmla="*/ 215567 h 1214125"/>
                  <a:gd name="connsiteX4" fmla="*/ 7669356 w 7669356"/>
                  <a:gd name="connsiteY4" fmla="*/ 1014409 h 1214125"/>
                  <a:gd name="connsiteX5" fmla="*/ 7469640 w 7669356"/>
                  <a:gd name="connsiteY5" fmla="*/ 1214125 h 1214125"/>
                  <a:gd name="connsiteX6" fmla="*/ 706272 w 7669356"/>
                  <a:gd name="connsiteY6" fmla="*/ 1214125 h 1214125"/>
                  <a:gd name="connsiteX7" fmla="*/ 506556 w 7669356"/>
                  <a:gd name="connsiteY7" fmla="*/ 1014409 h 1214125"/>
                  <a:gd name="connsiteX8" fmla="*/ 506556 w 7669356"/>
                  <a:gd name="connsiteY8" fmla="*/ 215567 h 1214125"/>
                  <a:gd name="connsiteX0" fmla="*/ 0 w 7162800"/>
                  <a:gd name="connsiteY0" fmla="*/ 1014409 h 1214125"/>
                  <a:gd name="connsiteX1" fmla="*/ 11082 w 7162800"/>
                  <a:gd name="connsiteY1" fmla="*/ 35248 h 1214125"/>
                  <a:gd name="connsiteX2" fmla="*/ 6963084 w 7162800"/>
                  <a:gd name="connsiteY2" fmla="*/ 15851 h 1214125"/>
                  <a:gd name="connsiteX3" fmla="*/ 7162800 w 7162800"/>
                  <a:gd name="connsiteY3" fmla="*/ 215567 h 1214125"/>
                  <a:gd name="connsiteX4" fmla="*/ 7162800 w 7162800"/>
                  <a:gd name="connsiteY4" fmla="*/ 1014409 h 1214125"/>
                  <a:gd name="connsiteX5" fmla="*/ 6963084 w 7162800"/>
                  <a:gd name="connsiteY5" fmla="*/ 1214125 h 1214125"/>
                  <a:gd name="connsiteX6" fmla="*/ 199716 w 7162800"/>
                  <a:gd name="connsiteY6" fmla="*/ 1214125 h 1214125"/>
                  <a:gd name="connsiteX7" fmla="*/ 0 w 7162800"/>
                  <a:gd name="connsiteY7" fmla="*/ 1014409 h 1214125"/>
                  <a:gd name="connsiteX0" fmla="*/ 1 w 7162801"/>
                  <a:gd name="connsiteY0" fmla="*/ 1023808 h 1223524"/>
                  <a:gd name="connsiteX1" fmla="*/ 0 w 7162801"/>
                  <a:gd name="connsiteY1" fmla="*/ 22480 h 1223524"/>
                  <a:gd name="connsiteX2" fmla="*/ 6963085 w 7162801"/>
                  <a:gd name="connsiteY2" fmla="*/ 25250 h 1223524"/>
                  <a:gd name="connsiteX3" fmla="*/ 7162801 w 7162801"/>
                  <a:gd name="connsiteY3" fmla="*/ 224966 h 1223524"/>
                  <a:gd name="connsiteX4" fmla="*/ 7162801 w 7162801"/>
                  <a:gd name="connsiteY4" fmla="*/ 1023808 h 1223524"/>
                  <a:gd name="connsiteX5" fmla="*/ 6963085 w 7162801"/>
                  <a:gd name="connsiteY5" fmla="*/ 1223524 h 1223524"/>
                  <a:gd name="connsiteX6" fmla="*/ 199717 w 7162801"/>
                  <a:gd name="connsiteY6" fmla="*/ 1223524 h 1223524"/>
                  <a:gd name="connsiteX7" fmla="*/ 1 w 7162801"/>
                  <a:gd name="connsiteY7" fmla="*/ 1023808 h 1223524"/>
                  <a:gd name="connsiteX0" fmla="*/ 1 w 7162801"/>
                  <a:gd name="connsiteY0" fmla="*/ 1261793 h 1461509"/>
                  <a:gd name="connsiteX1" fmla="*/ 0 w 7162801"/>
                  <a:gd name="connsiteY1" fmla="*/ 0 h 1461509"/>
                  <a:gd name="connsiteX2" fmla="*/ 6963085 w 7162801"/>
                  <a:gd name="connsiteY2" fmla="*/ 263235 h 1461509"/>
                  <a:gd name="connsiteX3" fmla="*/ 7162801 w 7162801"/>
                  <a:gd name="connsiteY3" fmla="*/ 462951 h 1461509"/>
                  <a:gd name="connsiteX4" fmla="*/ 7162801 w 7162801"/>
                  <a:gd name="connsiteY4" fmla="*/ 1261793 h 1461509"/>
                  <a:gd name="connsiteX5" fmla="*/ 6963085 w 7162801"/>
                  <a:gd name="connsiteY5" fmla="*/ 1461509 h 1461509"/>
                  <a:gd name="connsiteX6" fmla="*/ 199717 w 7162801"/>
                  <a:gd name="connsiteY6" fmla="*/ 1461509 h 1461509"/>
                  <a:gd name="connsiteX7" fmla="*/ 1 w 7162801"/>
                  <a:gd name="connsiteY7" fmla="*/ 1261793 h 1461509"/>
                  <a:gd name="connsiteX0" fmla="*/ 1 w 7162801"/>
                  <a:gd name="connsiteY0" fmla="*/ 1034579 h 1234295"/>
                  <a:gd name="connsiteX1" fmla="*/ 0 w 7162801"/>
                  <a:gd name="connsiteY1" fmla="*/ 0 h 1234295"/>
                  <a:gd name="connsiteX2" fmla="*/ 6963085 w 7162801"/>
                  <a:gd name="connsiteY2" fmla="*/ 36021 h 1234295"/>
                  <a:gd name="connsiteX3" fmla="*/ 7162801 w 7162801"/>
                  <a:gd name="connsiteY3" fmla="*/ 235737 h 1234295"/>
                  <a:gd name="connsiteX4" fmla="*/ 7162801 w 7162801"/>
                  <a:gd name="connsiteY4" fmla="*/ 1034579 h 1234295"/>
                  <a:gd name="connsiteX5" fmla="*/ 6963085 w 7162801"/>
                  <a:gd name="connsiteY5" fmla="*/ 1234295 h 1234295"/>
                  <a:gd name="connsiteX6" fmla="*/ 199717 w 7162801"/>
                  <a:gd name="connsiteY6" fmla="*/ 1234295 h 1234295"/>
                  <a:gd name="connsiteX7" fmla="*/ 1 w 7162801"/>
                  <a:gd name="connsiteY7" fmla="*/ 1034579 h 1234295"/>
                  <a:gd name="connsiteX0" fmla="*/ 5543 w 7168343"/>
                  <a:gd name="connsiteY0" fmla="*/ 1006870 h 1206586"/>
                  <a:gd name="connsiteX1" fmla="*/ 0 w 7168343"/>
                  <a:gd name="connsiteY1" fmla="*/ 0 h 1206586"/>
                  <a:gd name="connsiteX2" fmla="*/ 6968627 w 7168343"/>
                  <a:gd name="connsiteY2" fmla="*/ 8312 h 1206586"/>
                  <a:gd name="connsiteX3" fmla="*/ 7168343 w 7168343"/>
                  <a:gd name="connsiteY3" fmla="*/ 208028 h 1206586"/>
                  <a:gd name="connsiteX4" fmla="*/ 7168343 w 7168343"/>
                  <a:gd name="connsiteY4" fmla="*/ 1006870 h 1206586"/>
                  <a:gd name="connsiteX5" fmla="*/ 6968627 w 7168343"/>
                  <a:gd name="connsiteY5" fmla="*/ 1206586 h 1206586"/>
                  <a:gd name="connsiteX6" fmla="*/ 205259 w 7168343"/>
                  <a:gd name="connsiteY6" fmla="*/ 1206586 h 1206586"/>
                  <a:gd name="connsiteX7" fmla="*/ 5543 w 7168343"/>
                  <a:gd name="connsiteY7" fmla="*/ 1006870 h 1206586"/>
                  <a:gd name="connsiteX0" fmla="*/ 16627 w 7179427"/>
                  <a:gd name="connsiteY0" fmla="*/ 998558 h 1198274"/>
                  <a:gd name="connsiteX1" fmla="*/ 0 w 7179427"/>
                  <a:gd name="connsiteY1" fmla="*/ 8314 h 1198274"/>
                  <a:gd name="connsiteX2" fmla="*/ 6979711 w 7179427"/>
                  <a:gd name="connsiteY2" fmla="*/ 0 h 1198274"/>
                  <a:gd name="connsiteX3" fmla="*/ 7179427 w 7179427"/>
                  <a:gd name="connsiteY3" fmla="*/ 199716 h 1198274"/>
                  <a:gd name="connsiteX4" fmla="*/ 7179427 w 7179427"/>
                  <a:gd name="connsiteY4" fmla="*/ 998558 h 1198274"/>
                  <a:gd name="connsiteX5" fmla="*/ 6979711 w 7179427"/>
                  <a:gd name="connsiteY5" fmla="*/ 1198274 h 1198274"/>
                  <a:gd name="connsiteX6" fmla="*/ 216343 w 7179427"/>
                  <a:gd name="connsiteY6" fmla="*/ 1198274 h 1198274"/>
                  <a:gd name="connsiteX7" fmla="*/ 16627 w 7179427"/>
                  <a:gd name="connsiteY7" fmla="*/ 998558 h 1198274"/>
                  <a:gd name="connsiteX0" fmla="*/ 5543 w 7168343"/>
                  <a:gd name="connsiteY0" fmla="*/ 99855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205259 w 7168343"/>
                  <a:gd name="connsiteY6" fmla="*/ 1198274 h 1198274"/>
                  <a:gd name="connsiteX7" fmla="*/ 5543 w 7168343"/>
                  <a:gd name="connsiteY7" fmla="*/ 998558 h 1198274"/>
                  <a:gd name="connsiteX0" fmla="*/ 359360 w 7522160"/>
                  <a:gd name="connsiteY0" fmla="*/ 998558 h 1198448"/>
                  <a:gd name="connsiteX1" fmla="*/ 353817 w 7522160"/>
                  <a:gd name="connsiteY1" fmla="*/ 2772 h 1198448"/>
                  <a:gd name="connsiteX2" fmla="*/ 7322444 w 7522160"/>
                  <a:gd name="connsiteY2" fmla="*/ 0 h 1198448"/>
                  <a:gd name="connsiteX3" fmla="*/ 7522160 w 7522160"/>
                  <a:gd name="connsiteY3" fmla="*/ 199716 h 1198448"/>
                  <a:gd name="connsiteX4" fmla="*/ 7522160 w 7522160"/>
                  <a:gd name="connsiteY4" fmla="*/ 998558 h 1198448"/>
                  <a:gd name="connsiteX5" fmla="*/ 7322444 w 7522160"/>
                  <a:gd name="connsiteY5" fmla="*/ 1198274 h 1198448"/>
                  <a:gd name="connsiteX6" fmla="*/ 559076 w 7522160"/>
                  <a:gd name="connsiteY6" fmla="*/ 1198274 h 1198448"/>
                  <a:gd name="connsiteX7" fmla="*/ 364903 w 7522160"/>
                  <a:gd name="connsiteY7" fmla="*/ 1180408 h 1198448"/>
                  <a:gd name="connsiteX8" fmla="*/ 359360 w 7522160"/>
                  <a:gd name="connsiteY8" fmla="*/ 998558 h 1198448"/>
                  <a:gd name="connsiteX0" fmla="*/ 531214 w 7688471"/>
                  <a:gd name="connsiteY0" fmla="*/ 1180408 h 1271587"/>
                  <a:gd name="connsiteX1" fmla="*/ 520128 w 7688471"/>
                  <a:gd name="connsiteY1" fmla="*/ 2772 h 1271587"/>
                  <a:gd name="connsiteX2" fmla="*/ 7488755 w 7688471"/>
                  <a:gd name="connsiteY2" fmla="*/ 0 h 1271587"/>
                  <a:gd name="connsiteX3" fmla="*/ 7688471 w 7688471"/>
                  <a:gd name="connsiteY3" fmla="*/ 199716 h 1271587"/>
                  <a:gd name="connsiteX4" fmla="*/ 7688471 w 7688471"/>
                  <a:gd name="connsiteY4" fmla="*/ 998558 h 1271587"/>
                  <a:gd name="connsiteX5" fmla="*/ 7488755 w 7688471"/>
                  <a:gd name="connsiteY5" fmla="*/ 1198274 h 1271587"/>
                  <a:gd name="connsiteX6" fmla="*/ 725387 w 7688471"/>
                  <a:gd name="connsiteY6" fmla="*/ 1198274 h 1271587"/>
                  <a:gd name="connsiteX7" fmla="*/ 531214 w 7688471"/>
                  <a:gd name="connsiteY7" fmla="*/ 1180408 h 1271587"/>
                  <a:gd name="connsiteX0" fmla="*/ 531214 w 7688471"/>
                  <a:gd name="connsiteY0" fmla="*/ 1180408 h 1198274"/>
                  <a:gd name="connsiteX1" fmla="*/ 520128 w 7688471"/>
                  <a:gd name="connsiteY1" fmla="*/ 2772 h 1198274"/>
                  <a:gd name="connsiteX2" fmla="*/ 7488755 w 7688471"/>
                  <a:gd name="connsiteY2" fmla="*/ 0 h 1198274"/>
                  <a:gd name="connsiteX3" fmla="*/ 7688471 w 7688471"/>
                  <a:gd name="connsiteY3" fmla="*/ 199716 h 1198274"/>
                  <a:gd name="connsiteX4" fmla="*/ 7688471 w 7688471"/>
                  <a:gd name="connsiteY4" fmla="*/ 998558 h 1198274"/>
                  <a:gd name="connsiteX5" fmla="*/ 7488755 w 7688471"/>
                  <a:gd name="connsiteY5" fmla="*/ 1198274 h 1198274"/>
                  <a:gd name="connsiteX6" fmla="*/ 531214 w 7688471"/>
                  <a:gd name="connsiteY6" fmla="*/ 1180408 h 1198274"/>
                  <a:gd name="connsiteX0" fmla="*/ 11086 w 7168343"/>
                  <a:gd name="connsiteY0" fmla="*/ 118040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11086 w 7168343"/>
                  <a:gd name="connsiteY6" fmla="*/ 1180408 h 1198274"/>
                  <a:gd name="connsiteX0" fmla="*/ 3 w 7168343"/>
                  <a:gd name="connsiteY0" fmla="*/ 1185950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3 w 7168343"/>
                  <a:gd name="connsiteY6" fmla="*/ 1185950 h 1198274"/>
                  <a:gd name="connsiteX0" fmla="*/ 0 w 7178911"/>
                  <a:gd name="connsiteY0" fmla="*/ 1196521 h 1198274"/>
                  <a:gd name="connsiteX1" fmla="*/ 10568 w 7178911"/>
                  <a:gd name="connsiteY1" fmla="*/ 2772 h 1198274"/>
                  <a:gd name="connsiteX2" fmla="*/ 6979195 w 7178911"/>
                  <a:gd name="connsiteY2" fmla="*/ 0 h 1198274"/>
                  <a:gd name="connsiteX3" fmla="*/ 7178911 w 7178911"/>
                  <a:gd name="connsiteY3" fmla="*/ 199716 h 1198274"/>
                  <a:gd name="connsiteX4" fmla="*/ 7178911 w 7178911"/>
                  <a:gd name="connsiteY4" fmla="*/ 998558 h 1198274"/>
                  <a:gd name="connsiteX5" fmla="*/ 6979195 w 7178911"/>
                  <a:gd name="connsiteY5" fmla="*/ 1198274 h 1198274"/>
                  <a:gd name="connsiteX6" fmla="*/ 0 w 7178911"/>
                  <a:gd name="connsiteY6" fmla="*/ 1196521 h 1198274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194303 h 1198274"/>
                  <a:gd name="connsiteX1" fmla="*/ 15853 w 7184196"/>
                  <a:gd name="connsiteY1" fmla="*/ 2772 h 1198274"/>
                  <a:gd name="connsiteX2" fmla="*/ 6984480 w 7184196"/>
                  <a:gd name="connsiteY2" fmla="*/ 0 h 1198274"/>
                  <a:gd name="connsiteX3" fmla="*/ 7184196 w 7184196"/>
                  <a:gd name="connsiteY3" fmla="*/ 199716 h 1198274"/>
                  <a:gd name="connsiteX4" fmla="*/ 7184196 w 7184196"/>
                  <a:gd name="connsiteY4" fmla="*/ 998558 h 1198274"/>
                  <a:gd name="connsiteX5" fmla="*/ 6984480 w 7184196"/>
                  <a:gd name="connsiteY5" fmla="*/ 1198274 h 1198274"/>
                  <a:gd name="connsiteX6" fmla="*/ 0 w 7184196"/>
                  <a:gd name="connsiteY6" fmla="*/ 1194303 h 1198274"/>
                  <a:gd name="connsiteX0" fmla="*/ 0 w 7184196"/>
                  <a:gd name="connsiteY0" fmla="*/ 1200698 h 1200698"/>
                  <a:gd name="connsiteX1" fmla="*/ 15853 w 7184196"/>
                  <a:gd name="connsiteY1" fmla="*/ 2772 h 1200698"/>
                  <a:gd name="connsiteX2" fmla="*/ 6984480 w 7184196"/>
                  <a:gd name="connsiteY2" fmla="*/ 0 h 1200698"/>
                  <a:gd name="connsiteX3" fmla="*/ 7184196 w 7184196"/>
                  <a:gd name="connsiteY3" fmla="*/ 199716 h 1200698"/>
                  <a:gd name="connsiteX4" fmla="*/ 7184196 w 7184196"/>
                  <a:gd name="connsiteY4" fmla="*/ 998558 h 1200698"/>
                  <a:gd name="connsiteX5" fmla="*/ 6984480 w 7184196"/>
                  <a:gd name="connsiteY5" fmla="*/ 1198274 h 1200698"/>
                  <a:gd name="connsiteX6" fmla="*/ 0 w 7184196"/>
                  <a:gd name="connsiteY6" fmla="*/ 1200698 h 1200698"/>
                  <a:gd name="connsiteX0" fmla="*/ 133 w 7184329"/>
                  <a:gd name="connsiteY0" fmla="*/ 1200698 h 1200698"/>
                  <a:gd name="connsiteX1" fmla="*/ 0 w 7184329"/>
                  <a:gd name="connsiteY1" fmla="*/ 2772 h 1200698"/>
                  <a:gd name="connsiteX2" fmla="*/ 6984613 w 7184329"/>
                  <a:gd name="connsiteY2" fmla="*/ 0 h 1200698"/>
                  <a:gd name="connsiteX3" fmla="*/ 7184329 w 7184329"/>
                  <a:gd name="connsiteY3" fmla="*/ 199716 h 1200698"/>
                  <a:gd name="connsiteX4" fmla="*/ 7184329 w 7184329"/>
                  <a:gd name="connsiteY4" fmla="*/ 998558 h 1200698"/>
                  <a:gd name="connsiteX5" fmla="*/ 6984613 w 7184329"/>
                  <a:gd name="connsiteY5" fmla="*/ 1198274 h 1200698"/>
                  <a:gd name="connsiteX6" fmla="*/ 133 w 7184329"/>
                  <a:gd name="connsiteY6" fmla="*/ 1200698 h 1200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84329" h="1200698">
                    <a:moveTo>
                      <a:pt x="133" y="1200698"/>
                    </a:moveTo>
                    <a:cubicBezTo>
                      <a:pt x="132" y="806305"/>
                      <a:pt x="1" y="397165"/>
                      <a:pt x="0" y="2772"/>
                    </a:cubicBezTo>
                    <a:lnTo>
                      <a:pt x="6984613" y="0"/>
                    </a:lnTo>
                    <a:cubicBezTo>
                      <a:pt x="7094913" y="0"/>
                      <a:pt x="7184329" y="89416"/>
                      <a:pt x="7184329" y="199716"/>
                    </a:cubicBezTo>
                    <a:lnTo>
                      <a:pt x="7184329" y="998558"/>
                    </a:lnTo>
                    <a:cubicBezTo>
                      <a:pt x="7184329" y="1108858"/>
                      <a:pt x="7094913" y="1198274"/>
                      <a:pt x="6984613" y="1198274"/>
                    </a:cubicBezTo>
                    <a:lnTo>
                      <a:pt x="133" y="120069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88072" name="Group 88071"/>
          <p:cNvGrpSpPr/>
          <p:nvPr/>
        </p:nvGrpSpPr>
        <p:grpSpPr>
          <a:xfrm>
            <a:off x="801184" y="3537893"/>
            <a:ext cx="7885616" cy="1948507"/>
            <a:chOff x="801184" y="3537893"/>
            <a:chExt cx="7885616" cy="1948507"/>
          </a:xfrm>
        </p:grpSpPr>
        <p:grpSp>
          <p:nvGrpSpPr>
            <p:cNvPr id="34" name="Group 33"/>
            <p:cNvGrpSpPr/>
            <p:nvPr/>
          </p:nvGrpSpPr>
          <p:grpSpPr>
            <a:xfrm>
              <a:off x="7609471" y="4734757"/>
              <a:ext cx="765464" cy="529175"/>
              <a:chOff x="4523509" y="4904510"/>
              <a:chExt cx="955964" cy="529175"/>
            </a:xfrm>
            <a:solidFill>
              <a:schemeClr val="bg1">
                <a:lumMod val="85000"/>
              </a:schemeClr>
            </a:solidFill>
          </p:grpSpPr>
          <p:sp>
            <p:nvSpPr>
              <p:cNvPr id="35" name="Rectangle 34"/>
              <p:cNvSpPr/>
              <p:nvPr/>
            </p:nvSpPr>
            <p:spPr bwMode="auto">
              <a:xfrm>
                <a:off x="4523509" y="4908735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98473" y="4904510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4904509" y="4908735"/>
                <a:ext cx="193964" cy="34906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801184" y="3537893"/>
              <a:ext cx="7885616" cy="1948507"/>
              <a:chOff x="115384" y="3680494"/>
              <a:chExt cx="7885616" cy="1948507"/>
            </a:xfrm>
          </p:grpSpPr>
          <p:sp>
            <p:nvSpPr>
              <p:cNvPr id="38" name="Donut 37"/>
              <p:cNvSpPr/>
              <p:nvPr/>
            </p:nvSpPr>
            <p:spPr bwMode="auto">
              <a:xfrm>
                <a:off x="115384" y="3680494"/>
                <a:ext cx="1403350" cy="1948507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Rounded Rectangle 5"/>
              <p:cNvSpPr/>
              <p:nvPr/>
            </p:nvSpPr>
            <p:spPr bwMode="auto">
              <a:xfrm>
                <a:off x="1156104" y="4243267"/>
                <a:ext cx="6844896" cy="822960"/>
              </a:xfrm>
              <a:custGeom>
                <a:avLst/>
                <a:gdLst>
                  <a:gd name="connsiteX0" fmla="*/ 0 w 7162800"/>
                  <a:gd name="connsiteY0" fmla="*/ 199716 h 1198274"/>
                  <a:gd name="connsiteX1" fmla="*/ 199716 w 7162800"/>
                  <a:gd name="connsiteY1" fmla="*/ 0 h 1198274"/>
                  <a:gd name="connsiteX2" fmla="*/ 6963084 w 7162800"/>
                  <a:gd name="connsiteY2" fmla="*/ 0 h 1198274"/>
                  <a:gd name="connsiteX3" fmla="*/ 7162800 w 7162800"/>
                  <a:gd name="connsiteY3" fmla="*/ 199716 h 1198274"/>
                  <a:gd name="connsiteX4" fmla="*/ 7162800 w 7162800"/>
                  <a:gd name="connsiteY4" fmla="*/ 998558 h 1198274"/>
                  <a:gd name="connsiteX5" fmla="*/ 6963084 w 7162800"/>
                  <a:gd name="connsiteY5" fmla="*/ 1198274 h 1198274"/>
                  <a:gd name="connsiteX6" fmla="*/ 199716 w 7162800"/>
                  <a:gd name="connsiteY6" fmla="*/ 1198274 h 1198274"/>
                  <a:gd name="connsiteX7" fmla="*/ 0 w 7162800"/>
                  <a:gd name="connsiteY7" fmla="*/ 998558 h 1198274"/>
                  <a:gd name="connsiteX8" fmla="*/ 0 w 7162800"/>
                  <a:gd name="connsiteY8" fmla="*/ 199716 h 1198274"/>
                  <a:gd name="connsiteX0" fmla="*/ 354220 w 7517020"/>
                  <a:gd name="connsiteY0" fmla="*/ 199716 h 1198274"/>
                  <a:gd name="connsiteX1" fmla="*/ 381928 w 7517020"/>
                  <a:gd name="connsiteY1" fmla="*/ 41564 h 1198274"/>
                  <a:gd name="connsiteX2" fmla="*/ 553936 w 7517020"/>
                  <a:gd name="connsiteY2" fmla="*/ 0 h 1198274"/>
                  <a:gd name="connsiteX3" fmla="*/ 7317304 w 7517020"/>
                  <a:gd name="connsiteY3" fmla="*/ 0 h 1198274"/>
                  <a:gd name="connsiteX4" fmla="*/ 7517020 w 7517020"/>
                  <a:gd name="connsiteY4" fmla="*/ 199716 h 1198274"/>
                  <a:gd name="connsiteX5" fmla="*/ 7517020 w 7517020"/>
                  <a:gd name="connsiteY5" fmla="*/ 998558 h 1198274"/>
                  <a:gd name="connsiteX6" fmla="*/ 7317304 w 7517020"/>
                  <a:gd name="connsiteY6" fmla="*/ 1198274 h 1198274"/>
                  <a:gd name="connsiteX7" fmla="*/ 553936 w 7517020"/>
                  <a:gd name="connsiteY7" fmla="*/ 1198274 h 1198274"/>
                  <a:gd name="connsiteX8" fmla="*/ 354220 w 7517020"/>
                  <a:gd name="connsiteY8" fmla="*/ 998558 h 1198274"/>
                  <a:gd name="connsiteX9" fmla="*/ 354220 w 7517020"/>
                  <a:gd name="connsiteY9" fmla="*/ 199716 h 1198274"/>
                  <a:gd name="connsiteX0" fmla="*/ 359281 w 7522081"/>
                  <a:gd name="connsiteY0" fmla="*/ 199909 h 1198467"/>
                  <a:gd name="connsiteX1" fmla="*/ 370363 w 7522081"/>
                  <a:gd name="connsiteY1" fmla="*/ 19590 h 1198467"/>
                  <a:gd name="connsiteX2" fmla="*/ 558997 w 7522081"/>
                  <a:gd name="connsiteY2" fmla="*/ 193 h 1198467"/>
                  <a:gd name="connsiteX3" fmla="*/ 7322365 w 7522081"/>
                  <a:gd name="connsiteY3" fmla="*/ 193 h 1198467"/>
                  <a:gd name="connsiteX4" fmla="*/ 7522081 w 7522081"/>
                  <a:gd name="connsiteY4" fmla="*/ 199909 h 1198467"/>
                  <a:gd name="connsiteX5" fmla="*/ 7522081 w 7522081"/>
                  <a:gd name="connsiteY5" fmla="*/ 998751 h 1198467"/>
                  <a:gd name="connsiteX6" fmla="*/ 7322365 w 7522081"/>
                  <a:gd name="connsiteY6" fmla="*/ 1198467 h 1198467"/>
                  <a:gd name="connsiteX7" fmla="*/ 558997 w 7522081"/>
                  <a:gd name="connsiteY7" fmla="*/ 1198467 h 1198467"/>
                  <a:gd name="connsiteX8" fmla="*/ 359281 w 7522081"/>
                  <a:gd name="connsiteY8" fmla="*/ 998751 h 1198467"/>
                  <a:gd name="connsiteX9" fmla="*/ 359281 w 7522081"/>
                  <a:gd name="connsiteY9" fmla="*/ 199909 h 1198467"/>
                  <a:gd name="connsiteX0" fmla="*/ 506556 w 7669356"/>
                  <a:gd name="connsiteY0" fmla="*/ 215567 h 1214125"/>
                  <a:gd name="connsiteX1" fmla="*/ 517638 w 7669356"/>
                  <a:gd name="connsiteY1" fmla="*/ 35248 h 1214125"/>
                  <a:gd name="connsiteX2" fmla="*/ 7469640 w 7669356"/>
                  <a:gd name="connsiteY2" fmla="*/ 15851 h 1214125"/>
                  <a:gd name="connsiteX3" fmla="*/ 7669356 w 7669356"/>
                  <a:gd name="connsiteY3" fmla="*/ 215567 h 1214125"/>
                  <a:gd name="connsiteX4" fmla="*/ 7669356 w 7669356"/>
                  <a:gd name="connsiteY4" fmla="*/ 1014409 h 1214125"/>
                  <a:gd name="connsiteX5" fmla="*/ 7469640 w 7669356"/>
                  <a:gd name="connsiteY5" fmla="*/ 1214125 h 1214125"/>
                  <a:gd name="connsiteX6" fmla="*/ 706272 w 7669356"/>
                  <a:gd name="connsiteY6" fmla="*/ 1214125 h 1214125"/>
                  <a:gd name="connsiteX7" fmla="*/ 506556 w 7669356"/>
                  <a:gd name="connsiteY7" fmla="*/ 1014409 h 1214125"/>
                  <a:gd name="connsiteX8" fmla="*/ 506556 w 7669356"/>
                  <a:gd name="connsiteY8" fmla="*/ 215567 h 1214125"/>
                  <a:gd name="connsiteX0" fmla="*/ 0 w 7162800"/>
                  <a:gd name="connsiteY0" fmla="*/ 1014409 h 1214125"/>
                  <a:gd name="connsiteX1" fmla="*/ 11082 w 7162800"/>
                  <a:gd name="connsiteY1" fmla="*/ 35248 h 1214125"/>
                  <a:gd name="connsiteX2" fmla="*/ 6963084 w 7162800"/>
                  <a:gd name="connsiteY2" fmla="*/ 15851 h 1214125"/>
                  <a:gd name="connsiteX3" fmla="*/ 7162800 w 7162800"/>
                  <a:gd name="connsiteY3" fmla="*/ 215567 h 1214125"/>
                  <a:gd name="connsiteX4" fmla="*/ 7162800 w 7162800"/>
                  <a:gd name="connsiteY4" fmla="*/ 1014409 h 1214125"/>
                  <a:gd name="connsiteX5" fmla="*/ 6963084 w 7162800"/>
                  <a:gd name="connsiteY5" fmla="*/ 1214125 h 1214125"/>
                  <a:gd name="connsiteX6" fmla="*/ 199716 w 7162800"/>
                  <a:gd name="connsiteY6" fmla="*/ 1214125 h 1214125"/>
                  <a:gd name="connsiteX7" fmla="*/ 0 w 7162800"/>
                  <a:gd name="connsiteY7" fmla="*/ 1014409 h 1214125"/>
                  <a:gd name="connsiteX0" fmla="*/ 1 w 7162801"/>
                  <a:gd name="connsiteY0" fmla="*/ 1023808 h 1223524"/>
                  <a:gd name="connsiteX1" fmla="*/ 0 w 7162801"/>
                  <a:gd name="connsiteY1" fmla="*/ 22480 h 1223524"/>
                  <a:gd name="connsiteX2" fmla="*/ 6963085 w 7162801"/>
                  <a:gd name="connsiteY2" fmla="*/ 25250 h 1223524"/>
                  <a:gd name="connsiteX3" fmla="*/ 7162801 w 7162801"/>
                  <a:gd name="connsiteY3" fmla="*/ 224966 h 1223524"/>
                  <a:gd name="connsiteX4" fmla="*/ 7162801 w 7162801"/>
                  <a:gd name="connsiteY4" fmla="*/ 1023808 h 1223524"/>
                  <a:gd name="connsiteX5" fmla="*/ 6963085 w 7162801"/>
                  <a:gd name="connsiteY5" fmla="*/ 1223524 h 1223524"/>
                  <a:gd name="connsiteX6" fmla="*/ 199717 w 7162801"/>
                  <a:gd name="connsiteY6" fmla="*/ 1223524 h 1223524"/>
                  <a:gd name="connsiteX7" fmla="*/ 1 w 7162801"/>
                  <a:gd name="connsiteY7" fmla="*/ 1023808 h 1223524"/>
                  <a:gd name="connsiteX0" fmla="*/ 1 w 7162801"/>
                  <a:gd name="connsiteY0" fmla="*/ 1261793 h 1461509"/>
                  <a:gd name="connsiteX1" fmla="*/ 0 w 7162801"/>
                  <a:gd name="connsiteY1" fmla="*/ 0 h 1461509"/>
                  <a:gd name="connsiteX2" fmla="*/ 6963085 w 7162801"/>
                  <a:gd name="connsiteY2" fmla="*/ 263235 h 1461509"/>
                  <a:gd name="connsiteX3" fmla="*/ 7162801 w 7162801"/>
                  <a:gd name="connsiteY3" fmla="*/ 462951 h 1461509"/>
                  <a:gd name="connsiteX4" fmla="*/ 7162801 w 7162801"/>
                  <a:gd name="connsiteY4" fmla="*/ 1261793 h 1461509"/>
                  <a:gd name="connsiteX5" fmla="*/ 6963085 w 7162801"/>
                  <a:gd name="connsiteY5" fmla="*/ 1461509 h 1461509"/>
                  <a:gd name="connsiteX6" fmla="*/ 199717 w 7162801"/>
                  <a:gd name="connsiteY6" fmla="*/ 1461509 h 1461509"/>
                  <a:gd name="connsiteX7" fmla="*/ 1 w 7162801"/>
                  <a:gd name="connsiteY7" fmla="*/ 1261793 h 1461509"/>
                  <a:gd name="connsiteX0" fmla="*/ 1 w 7162801"/>
                  <a:gd name="connsiteY0" fmla="*/ 1034579 h 1234295"/>
                  <a:gd name="connsiteX1" fmla="*/ 0 w 7162801"/>
                  <a:gd name="connsiteY1" fmla="*/ 0 h 1234295"/>
                  <a:gd name="connsiteX2" fmla="*/ 6963085 w 7162801"/>
                  <a:gd name="connsiteY2" fmla="*/ 36021 h 1234295"/>
                  <a:gd name="connsiteX3" fmla="*/ 7162801 w 7162801"/>
                  <a:gd name="connsiteY3" fmla="*/ 235737 h 1234295"/>
                  <a:gd name="connsiteX4" fmla="*/ 7162801 w 7162801"/>
                  <a:gd name="connsiteY4" fmla="*/ 1034579 h 1234295"/>
                  <a:gd name="connsiteX5" fmla="*/ 6963085 w 7162801"/>
                  <a:gd name="connsiteY5" fmla="*/ 1234295 h 1234295"/>
                  <a:gd name="connsiteX6" fmla="*/ 199717 w 7162801"/>
                  <a:gd name="connsiteY6" fmla="*/ 1234295 h 1234295"/>
                  <a:gd name="connsiteX7" fmla="*/ 1 w 7162801"/>
                  <a:gd name="connsiteY7" fmla="*/ 1034579 h 1234295"/>
                  <a:gd name="connsiteX0" fmla="*/ 5543 w 7168343"/>
                  <a:gd name="connsiteY0" fmla="*/ 1006870 h 1206586"/>
                  <a:gd name="connsiteX1" fmla="*/ 0 w 7168343"/>
                  <a:gd name="connsiteY1" fmla="*/ 0 h 1206586"/>
                  <a:gd name="connsiteX2" fmla="*/ 6968627 w 7168343"/>
                  <a:gd name="connsiteY2" fmla="*/ 8312 h 1206586"/>
                  <a:gd name="connsiteX3" fmla="*/ 7168343 w 7168343"/>
                  <a:gd name="connsiteY3" fmla="*/ 208028 h 1206586"/>
                  <a:gd name="connsiteX4" fmla="*/ 7168343 w 7168343"/>
                  <a:gd name="connsiteY4" fmla="*/ 1006870 h 1206586"/>
                  <a:gd name="connsiteX5" fmla="*/ 6968627 w 7168343"/>
                  <a:gd name="connsiteY5" fmla="*/ 1206586 h 1206586"/>
                  <a:gd name="connsiteX6" fmla="*/ 205259 w 7168343"/>
                  <a:gd name="connsiteY6" fmla="*/ 1206586 h 1206586"/>
                  <a:gd name="connsiteX7" fmla="*/ 5543 w 7168343"/>
                  <a:gd name="connsiteY7" fmla="*/ 1006870 h 1206586"/>
                  <a:gd name="connsiteX0" fmla="*/ 16627 w 7179427"/>
                  <a:gd name="connsiteY0" fmla="*/ 998558 h 1198274"/>
                  <a:gd name="connsiteX1" fmla="*/ 0 w 7179427"/>
                  <a:gd name="connsiteY1" fmla="*/ 8314 h 1198274"/>
                  <a:gd name="connsiteX2" fmla="*/ 6979711 w 7179427"/>
                  <a:gd name="connsiteY2" fmla="*/ 0 h 1198274"/>
                  <a:gd name="connsiteX3" fmla="*/ 7179427 w 7179427"/>
                  <a:gd name="connsiteY3" fmla="*/ 199716 h 1198274"/>
                  <a:gd name="connsiteX4" fmla="*/ 7179427 w 7179427"/>
                  <a:gd name="connsiteY4" fmla="*/ 998558 h 1198274"/>
                  <a:gd name="connsiteX5" fmla="*/ 6979711 w 7179427"/>
                  <a:gd name="connsiteY5" fmla="*/ 1198274 h 1198274"/>
                  <a:gd name="connsiteX6" fmla="*/ 216343 w 7179427"/>
                  <a:gd name="connsiteY6" fmla="*/ 1198274 h 1198274"/>
                  <a:gd name="connsiteX7" fmla="*/ 16627 w 7179427"/>
                  <a:gd name="connsiteY7" fmla="*/ 998558 h 1198274"/>
                  <a:gd name="connsiteX0" fmla="*/ 5543 w 7168343"/>
                  <a:gd name="connsiteY0" fmla="*/ 99855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205259 w 7168343"/>
                  <a:gd name="connsiteY6" fmla="*/ 1198274 h 1198274"/>
                  <a:gd name="connsiteX7" fmla="*/ 5543 w 7168343"/>
                  <a:gd name="connsiteY7" fmla="*/ 998558 h 1198274"/>
                  <a:gd name="connsiteX0" fmla="*/ 359360 w 7522160"/>
                  <a:gd name="connsiteY0" fmla="*/ 998558 h 1198448"/>
                  <a:gd name="connsiteX1" fmla="*/ 353817 w 7522160"/>
                  <a:gd name="connsiteY1" fmla="*/ 2772 h 1198448"/>
                  <a:gd name="connsiteX2" fmla="*/ 7322444 w 7522160"/>
                  <a:gd name="connsiteY2" fmla="*/ 0 h 1198448"/>
                  <a:gd name="connsiteX3" fmla="*/ 7522160 w 7522160"/>
                  <a:gd name="connsiteY3" fmla="*/ 199716 h 1198448"/>
                  <a:gd name="connsiteX4" fmla="*/ 7522160 w 7522160"/>
                  <a:gd name="connsiteY4" fmla="*/ 998558 h 1198448"/>
                  <a:gd name="connsiteX5" fmla="*/ 7322444 w 7522160"/>
                  <a:gd name="connsiteY5" fmla="*/ 1198274 h 1198448"/>
                  <a:gd name="connsiteX6" fmla="*/ 559076 w 7522160"/>
                  <a:gd name="connsiteY6" fmla="*/ 1198274 h 1198448"/>
                  <a:gd name="connsiteX7" fmla="*/ 364903 w 7522160"/>
                  <a:gd name="connsiteY7" fmla="*/ 1180408 h 1198448"/>
                  <a:gd name="connsiteX8" fmla="*/ 359360 w 7522160"/>
                  <a:gd name="connsiteY8" fmla="*/ 998558 h 1198448"/>
                  <a:gd name="connsiteX0" fmla="*/ 531214 w 7688471"/>
                  <a:gd name="connsiteY0" fmla="*/ 1180408 h 1271587"/>
                  <a:gd name="connsiteX1" fmla="*/ 520128 w 7688471"/>
                  <a:gd name="connsiteY1" fmla="*/ 2772 h 1271587"/>
                  <a:gd name="connsiteX2" fmla="*/ 7488755 w 7688471"/>
                  <a:gd name="connsiteY2" fmla="*/ 0 h 1271587"/>
                  <a:gd name="connsiteX3" fmla="*/ 7688471 w 7688471"/>
                  <a:gd name="connsiteY3" fmla="*/ 199716 h 1271587"/>
                  <a:gd name="connsiteX4" fmla="*/ 7688471 w 7688471"/>
                  <a:gd name="connsiteY4" fmla="*/ 998558 h 1271587"/>
                  <a:gd name="connsiteX5" fmla="*/ 7488755 w 7688471"/>
                  <a:gd name="connsiteY5" fmla="*/ 1198274 h 1271587"/>
                  <a:gd name="connsiteX6" fmla="*/ 725387 w 7688471"/>
                  <a:gd name="connsiteY6" fmla="*/ 1198274 h 1271587"/>
                  <a:gd name="connsiteX7" fmla="*/ 531214 w 7688471"/>
                  <a:gd name="connsiteY7" fmla="*/ 1180408 h 1271587"/>
                  <a:gd name="connsiteX0" fmla="*/ 531214 w 7688471"/>
                  <a:gd name="connsiteY0" fmla="*/ 1180408 h 1198274"/>
                  <a:gd name="connsiteX1" fmla="*/ 520128 w 7688471"/>
                  <a:gd name="connsiteY1" fmla="*/ 2772 h 1198274"/>
                  <a:gd name="connsiteX2" fmla="*/ 7488755 w 7688471"/>
                  <a:gd name="connsiteY2" fmla="*/ 0 h 1198274"/>
                  <a:gd name="connsiteX3" fmla="*/ 7688471 w 7688471"/>
                  <a:gd name="connsiteY3" fmla="*/ 199716 h 1198274"/>
                  <a:gd name="connsiteX4" fmla="*/ 7688471 w 7688471"/>
                  <a:gd name="connsiteY4" fmla="*/ 998558 h 1198274"/>
                  <a:gd name="connsiteX5" fmla="*/ 7488755 w 7688471"/>
                  <a:gd name="connsiteY5" fmla="*/ 1198274 h 1198274"/>
                  <a:gd name="connsiteX6" fmla="*/ 531214 w 7688471"/>
                  <a:gd name="connsiteY6" fmla="*/ 1180408 h 1198274"/>
                  <a:gd name="connsiteX0" fmla="*/ 11086 w 7168343"/>
                  <a:gd name="connsiteY0" fmla="*/ 118040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11086 w 7168343"/>
                  <a:gd name="connsiteY6" fmla="*/ 1180408 h 1198274"/>
                  <a:gd name="connsiteX0" fmla="*/ 3 w 7168343"/>
                  <a:gd name="connsiteY0" fmla="*/ 1185950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3 w 7168343"/>
                  <a:gd name="connsiteY6" fmla="*/ 1185950 h 1198274"/>
                  <a:gd name="connsiteX0" fmla="*/ 0 w 7178911"/>
                  <a:gd name="connsiteY0" fmla="*/ 1196521 h 1198274"/>
                  <a:gd name="connsiteX1" fmla="*/ 10568 w 7178911"/>
                  <a:gd name="connsiteY1" fmla="*/ 2772 h 1198274"/>
                  <a:gd name="connsiteX2" fmla="*/ 6979195 w 7178911"/>
                  <a:gd name="connsiteY2" fmla="*/ 0 h 1198274"/>
                  <a:gd name="connsiteX3" fmla="*/ 7178911 w 7178911"/>
                  <a:gd name="connsiteY3" fmla="*/ 199716 h 1198274"/>
                  <a:gd name="connsiteX4" fmla="*/ 7178911 w 7178911"/>
                  <a:gd name="connsiteY4" fmla="*/ 998558 h 1198274"/>
                  <a:gd name="connsiteX5" fmla="*/ 6979195 w 7178911"/>
                  <a:gd name="connsiteY5" fmla="*/ 1198274 h 1198274"/>
                  <a:gd name="connsiteX6" fmla="*/ 0 w 7178911"/>
                  <a:gd name="connsiteY6" fmla="*/ 1196521 h 1198274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194303 h 1198274"/>
                  <a:gd name="connsiteX1" fmla="*/ 15853 w 7184196"/>
                  <a:gd name="connsiteY1" fmla="*/ 2772 h 1198274"/>
                  <a:gd name="connsiteX2" fmla="*/ 6984480 w 7184196"/>
                  <a:gd name="connsiteY2" fmla="*/ 0 h 1198274"/>
                  <a:gd name="connsiteX3" fmla="*/ 7184196 w 7184196"/>
                  <a:gd name="connsiteY3" fmla="*/ 199716 h 1198274"/>
                  <a:gd name="connsiteX4" fmla="*/ 7184196 w 7184196"/>
                  <a:gd name="connsiteY4" fmla="*/ 998558 h 1198274"/>
                  <a:gd name="connsiteX5" fmla="*/ 6984480 w 7184196"/>
                  <a:gd name="connsiteY5" fmla="*/ 1198274 h 1198274"/>
                  <a:gd name="connsiteX6" fmla="*/ 0 w 7184196"/>
                  <a:gd name="connsiteY6" fmla="*/ 1194303 h 1198274"/>
                  <a:gd name="connsiteX0" fmla="*/ 0 w 7184196"/>
                  <a:gd name="connsiteY0" fmla="*/ 1200698 h 1200698"/>
                  <a:gd name="connsiteX1" fmla="*/ 15853 w 7184196"/>
                  <a:gd name="connsiteY1" fmla="*/ 2772 h 1200698"/>
                  <a:gd name="connsiteX2" fmla="*/ 6984480 w 7184196"/>
                  <a:gd name="connsiteY2" fmla="*/ 0 h 1200698"/>
                  <a:gd name="connsiteX3" fmla="*/ 7184196 w 7184196"/>
                  <a:gd name="connsiteY3" fmla="*/ 199716 h 1200698"/>
                  <a:gd name="connsiteX4" fmla="*/ 7184196 w 7184196"/>
                  <a:gd name="connsiteY4" fmla="*/ 998558 h 1200698"/>
                  <a:gd name="connsiteX5" fmla="*/ 6984480 w 7184196"/>
                  <a:gd name="connsiteY5" fmla="*/ 1198274 h 1200698"/>
                  <a:gd name="connsiteX6" fmla="*/ 0 w 7184196"/>
                  <a:gd name="connsiteY6" fmla="*/ 1200698 h 1200698"/>
                  <a:gd name="connsiteX0" fmla="*/ 133 w 7184329"/>
                  <a:gd name="connsiteY0" fmla="*/ 1200698 h 1200698"/>
                  <a:gd name="connsiteX1" fmla="*/ 0 w 7184329"/>
                  <a:gd name="connsiteY1" fmla="*/ 2772 h 1200698"/>
                  <a:gd name="connsiteX2" fmla="*/ 6984613 w 7184329"/>
                  <a:gd name="connsiteY2" fmla="*/ 0 h 1200698"/>
                  <a:gd name="connsiteX3" fmla="*/ 7184329 w 7184329"/>
                  <a:gd name="connsiteY3" fmla="*/ 199716 h 1200698"/>
                  <a:gd name="connsiteX4" fmla="*/ 7184329 w 7184329"/>
                  <a:gd name="connsiteY4" fmla="*/ 998558 h 1200698"/>
                  <a:gd name="connsiteX5" fmla="*/ 6984613 w 7184329"/>
                  <a:gd name="connsiteY5" fmla="*/ 1198274 h 1200698"/>
                  <a:gd name="connsiteX6" fmla="*/ 133 w 7184329"/>
                  <a:gd name="connsiteY6" fmla="*/ 1200698 h 1200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84329" h="1200698">
                    <a:moveTo>
                      <a:pt x="133" y="1200698"/>
                    </a:moveTo>
                    <a:cubicBezTo>
                      <a:pt x="132" y="806305"/>
                      <a:pt x="1" y="397165"/>
                      <a:pt x="0" y="2772"/>
                    </a:cubicBezTo>
                    <a:lnTo>
                      <a:pt x="6984613" y="0"/>
                    </a:lnTo>
                    <a:cubicBezTo>
                      <a:pt x="7094913" y="0"/>
                      <a:pt x="7184329" y="89416"/>
                      <a:pt x="7184329" y="199716"/>
                    </a:cubicBezTo>
                    <a:lnTo>
                      <a:pt x="7184329" y="998558"/>
                    </a:lnTo>
                    <a:cubicBezTo>
                      <a:pt x="7184329" y="1108858"/>
                      <a:pt x="7094913" y="1198274"/>
                      <a:pt x="6984613" y="1198274"/>
                    </a:cubicBezTo>
                    <a:lnTo>
                      <a:pt x="133" y="120069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 smtClean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88070" name="Group 88069"/>
          <p:cNvGrpSpPr/>
          <p:nvPr/>
        </p:nvGrpSpPr>
        <p:grpSpPr>
          <a:xfrm>
            <a:off x="817415" y="619399"/>
            <a:ext cx="7869385" cy="1948507"/>
            <a:chOff x="817415" y="619399"/>
            <a:chExt cx="7869385" cy="1948507"/>
          </a:xfrm>
        </p:grpSpPr>
        <p:grpSp>
          <p:nvGrpSpPr>
            <p:cNvPr id="24" name="Group 23"/>
            <p:cNvGrpSpPr/>
            <p:nvPr/>
          </p:nvGrpSpPr>
          <p:grpSpPr>
            <a:xfrm>
              <a:off x="7609471" y="1944033"/>
              <a:ext cx="765464" cy="529175"/>
              <a:chOff x="4523509" y="4904510"/>
              <a:chExt cx="955964" cy="529175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Rectangle 24"/>
              <p:cNvSpPr/>
              <p:nvPr/>
            </p:nvSpPr>
            <p:spPr bwMode="auto">
              <a:xfrm>
                <a:off x="4523509" y="4908735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5098473" y="4904510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4904509" y="4908735"/>
                <a:ext cx="193964" cy="34906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8065" name="Group 88064"/>
            <p:cNvGrpSpPr/>
            <p:nvPr/>
          </p:nvGrpSpPr>
          <p:grpSpPr>
            <a:xfrm>
              <a:off x="817415" y="619399"/>
              <a:ext cx="7869385" cy="1948507"/>
              <a:chOff x="131615" y="762000"/>
              <a:chExt cx="7869385" cy="1948507"/>
            </a:xfrm>
          </p:grpSpPr>
          <p:sp>
            <p:nvSpPr>
              <p:cNvPr id="11" name="Donut 10"/>
              <p:cNvSpPr/>
              <p:nvPr/>
            </p:nvSpPr>
            <p:spPr bwMode="auto">
              <a:xfrm>
                <a:off x="131615" y="762000"/>
                <a:ext cx="1403350" cy="1948507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Rounded Rectangle 5"/>
              <p:cNvSpPr/>
              <p:nvPr/>
            </p:nvSpPr>
            <p:spPr bwMode="auto">
              <a:xfrm>
                <a:off x="1156104" y="1324773"/>
                <a:ext cx="6844896" cy="822960"/>
              </a:xfrm>
              <a:custGeom>
                <a:avLst/>
                <a:gdLst>
                  <a:gd name="connsiteX0" fmla="*/ 0 w 7162800"/>
                  <a:gd name="connsiteY0" fmla="*/ 199716 h 1198274"/>
                  <a:gd name="connsiteX1" fmla="*/ 199716 w 7162800"/>
                  <a:gd name="connsiteY1" fmla="*/ 0 h 1198274"/>
                  <a:gd name="connsiteX2" fmla="*/ 6963084 w 7162800"/>
                  <a:gd name="connsiteY2" fmla="*/ 0 h 1198274"/>
                  <a:gd name="connsiteX3" fmla="*/ 7162800 w 7162800"/>
                  <a:gd name="connsiteY3" fmla="*/ 199716 h 1198274"/>
                  <a:gd name="connsiteX4" fmla="*/ 7162800 w 7162800"/>
                  <a:gd name="connsiteY4" fmla="*/ 998558 h 1198274"/>
                  <a:gd name="connsiteX5" fmla="*/ 6963084 w 7162800"/>
                  <a:gd name="connsiteY5" fmla="*/ 1198274 h 1198274"/>
                  <a:gd name="connsiteX6" fmla="*/ 199716 w 7162800"/>
                  <a:gd name="connsiteY6" fmla="*/ 1198274 h 1198274"/>
                  <a:gd name="connsiteX7" fmla="*/ 0 w 7162800"/>
                  <a:gd name="connsiteY7" fmla="*/ 998558 h 1198274"/>
                  <a:gd name="connsiteX8" fmla="*/ 0 w 7162800"/>
                  <a:gd name="connsiteY8" fmla="*/ 199716 h 1198274"/>
                  <a:gd name="connsiteX0" fmla="*/ 354220 w 7517020"/>
                  <a:gd name="connsiteY0" fmla="*/ 199716 h 1198274"/>
                  <a:gd name="connsiteX1" fmla="*/ 381928 w 7517020"/>
                  <a:gd name="connsiteY1" fmla="*/ 41564 h 1198274"/>
                  <a:gd name="connsiteX2" fmla="*/ 553936 w 7517020"/>
                  <a:gd name="connsiteY2" fmla="*/ 0 h 1198274"/>
                  <a:gd name="connsiteX3" fmla="*/ 7317304 w 7517020"/>
                  <a:gd name="connsiteY3" fmla="*/ 0 h 1198274"/>
                  <a:gd name="connsiteX4" fmla="*/ 7517020 w 7517020"/>
                  <a:gd name="connsiteY4" fmla="*/ 199716 h 1198274"/>
                  <a:gd name="connsiteX5" fmla="*/ 7517020 w 7517020"/>
                  <a:gd name="connsiteY5" fmla="*/ 998558 h 1198274"/>
                  <a:gd name="connsiteX6" fmla="*/ 7317304 w 7517020"/>
                  <a:gd name="connsiteY6" fmla="*/ 1198274 h 1198274"/>
                  <a:gd name="connsiteX7" fmla="*/ 553936 w 7517020"/>
                  <a:gd name="connsiteY7" fmla="*/ 1198274 h 1198274"/>
                  <a:gd name="connsiteX8" fmla="*/ 354220 w 7517020"/>
                  <a:gd name="connsiteY8" fmla="*/ 998558 h 1198274"/>
                  <a:gd name="connsiteX9" fmla="*/ 354220 w 7517020"/>
                  <a:gd name="connsiteY9" fmla="*/ 199716 h 1198274"/>
                  <a:gd name="connsiteX0" fmla="*/ 359281 w 7522081"/>
                  <a:gd name="connsiteY0" fmla="*/ 199909 h 1198467"/>
                  <a:gd name="connsiteX1" fmla="*/ 370363 w 7522081"/>
                  <a:gd name="connsiteY1" fmla="*/ 19590 h 1198467"/>
                  <a:gd name="connsiteX2" fmla="*/ 558997 w 7522081"/>
                  <a:gd name="connsiteY2" fmla="*/ 193 h 1198467"/>
                  <a:gd name="connsiteX3" fmla="*/ 7322365 w 7522081"/>
                  <a:gd name="connsiteY3" fmla="*/ 193 h 1198467"/>
                  <a:gd name="connsiteX4" fmla="*/ 7522081 w 7522081"/>
                  <a:gd name="connsiteY4" fmla="*/ 199909 h 1198467"/>
                  <a:gd name="connsiteX5" fmla="*/ 7522081 w 7522081"/>
                  <a:gd name="connsiteY5" fmla="*/ 998751 h 1198467"/>
                  <a:gd name="connsiteX6" fmla="*/ 7322365 w 7522081"/>
                  <a:gd name="connsiteY6" fmla="*/ 1198467 h 1198467"/>
                  <a:gd name="connsiteX7" fmla="*/ 558997 w 7522081"/>
                  <a:gd name="connsiteY7" fmla="*/ 1198467 h 1198467"/>
                  <a:gd name="connsiteX8" fmla="*/ 359281 w 7522081"/>
                  <a:gd name="connsiteY8" fmla="*/ 998751 h 1198467"/>
                  <a:gd name="connsiteX9" fmla="*/ 359281 w 7522081"/>
                  <a:gd name="connsiteY9" fmla="*/ 199909 h 1198467"/>
                  <a:gd name="connsiteX0" fmla="*/ 506556 w 7669356"/>
                  <a:gd name="connsiteY0" fmla="*/ 215567 h 1214125"/>
                  <a:gd name="connsiteX1" fmla="*/ 517638 w 7669356"/>
                  <a:gd name="connsiteY1" fmla="*/ 35248 h 1214125"/>
                  <a:gd name="connsiteX2" fmla="*/ 7469640 w 7669356"/>
                  <a:gd name="connsiteY2" fmla="*/ 15851 h 1214125"/>
                  <a:gd name="connsiteX3" fmla="*/ 7669356 w 7669356"/>
                  <a:gd name="connsiteY3" fmla="*/ 215567 h 1214125"/>
                  <a:gd name="connsiteX4" fmla="*/ 7669356 w 7669356"/>
                  <a:gd name="connsiteY4" fmla="*/ 1014409 h 1214125"/>
                  <a:gd name="connsiteX5" fmla="*/ 7469640 w 7669356"/>
                  <a:gd name="connsiteY5" fmla="*/ 1214125 h 1214125"/>
                  <a:gd name="connsiteX6" fmla="*/ 706272 w 7669356"/>
                  <a:gd name="connsiteY6" fmla="*/ 1214125 h 1214125"/>
                  <a:gd name="connsiteX7" fmla="*/ 506556 w 7669356"/>
                  <a:gd name="connsiteY7" fmla="*/ 1014409 h 1214125"/>
                  <a:gd name="connsiteX8" fmla="*/ 506556 w 7669356"/>
                  <a:gd name="connsiteY8" fmla="*/ 215567 h 1214125"/>
                  <a:gd name="connsiteX0" fmla="*/ 0 w 7162800"/>
                  <a:gd name="connsiteY0" fmla="*/ 1014409 h 1214125"/>
                  <a:gd name="connsiteX1" fmla="*/ 11082 w 7162800"/>
                  <a:gd name="connsiteY1" fmla="*/ 35248 h 1214125"/>
                  <a:gd name="connsiteX2" fmla="*/ 6963084 w 7162800"/>
                  <a:gd name="connsiteY2" fmla="*/ 15851 h 1214125"/>
                  <a:gd name="connsiteX3" fmla="*/ 7162800 w 7162800"/>
                  <a:gd name="connsiteY3" fmla="*/ 215567 h 1214125"/>
                  <a:gd name="connsiteX4" fmla="*/ 7162800 w 7162800"/>
                  <a:gd name="connsiteY4" fmla="*/ 1014409 h 1214125"/>
                  <a:gd name="connsiteX5" fmla="*/ 6963084 w 7162800"/>
                  <a:gd name="connsiteY5" fmla="*/ 1214125 h 1214125"/>
                  <a:gd name="connsiteX6" fmla="*/ 199716 w 7162800"/>
                  <a:gd name="connsiteY6" fmla="*/ 1214125 h 1214125"/>
                  <a:gd name="connsiteX7" fmla="*/ 0 w 7162800"/>
                  <a:gd name="connsiteY7" fmla="*/ 1014409 h 1214125"/>
                  <a:gd name="connsiteX0" fmla="*/ 1 w 7162801"/>
                  <a:gd name="connsiteY0" fmla="*/ 1023808 h 1223524"/>
                  <a:gd name="connsiteX1" fmla="*/ 0 w 7162801"/>
                  <a:gd name="connsiteY1" fmla="*/ 22480 h 1223524"/>
                  <a:gd name="connsiteX2" fmla="*/ 6963085 w 7162801"/>
                  <a:gd name="connsiteY2" fmla="*/ 25250 h 1223524"/>
                  <a:gd name="connsiteX3" fmla="*/ 7162801 w 7162801"/>
                  <a:gd name="connsiteY3" fmla="*/ 224966 h 1223524"/>
                  <a:gd name="connsiteX4" fmla="*/ 7162801 w 7162801"/>
                  <a:gd name="connsiteY4" fmla="*/ 1023808 h 1223524"/>
                  <a:gd name="connsiteX5" fmla="*/ 6963085 w 7162801"/>
                  <a:gd name="connsiteY5" fmla="*/ 1223524 h 1223524"/>
                  <a:gd name="connsiteX6" fmla="*/ 199717 w 7162801"/>
                  <a:gd name="connsiteY6" fmla="*/ 1223524 h 1223524"/>
                  <a:gd name="connsiteX7" fmla="*/ 1 w 7162801"/>
                  <a:gd name="connsiteY7" fmla="*/ 1023808 h 1223524"/>
                  <a:gd name="connsiteX0" fmla="*/ 1 w 7162801"/>
                  <a:gd name="connsiteY0" fmla="*/ 1261793 h 1461509"/>
                  <a:gd name="connsiteX1" fmla="*/ 0 w 7162801"/>
                  <a:gd name="connsiteY1" fmla="*/ 0 h 1461509"/>
                  <a:gd name="connsiteX2" fmla="*/ 6963085 w 7162801"/>
                  <a:gd name="connsiteY2" fmla="*/ 263235 h 1461509"/>
                  <a:gd name="connsiteX3" fmla="*/ 7162801 w 7162801"/>
                  <a:gd name="connsiteY3" fmla="*/ 462951 h 1461509"/>
                  <a:gd name="connsiteX4" fmla="*/ 7162801 w 7162801"/>
                  <a:gd name="connsiteY4" fmla="*/ 1261793 h 1461509"/>
                  <a:gd name="connsiteX5" fmla="*/ 6963085 w 7162801"/>
                  <a:gd name="connsiteY5" fmla="*/ 1461509 h 1461509"/>
                  <a:gd name="connsiteX6" fmla="*/ 199717 w 7162801"/>
                  <a:gd name="connsiteY6" fmla="*/ 1461509 h 1461509"/>
                  <a:gd name="connsiteX7" fmla="*/ 1 w 7162801"/>
                  <a:gd name="connsiteY7" fmla="*/ 1261793 h 1461509"/>
                  <a:gd name="connsiteX0" fmla="*/ 1 w 7162801"/>
                  <a:gd name="connsiteY0" fmla="*/ 1034579 h 1234295"/>
                  <a:gd name="connsiteX1" fmla="*/ 0 w 7162801"/>
                  <a:gd name="connsiteY1" fmla="*/ 0 h 1234295"/>
                  <a:gd name="connsiteX2" fmla="*/ 6963085 w 7162801"/>
                  <a:gd name="connsiteY2" fmla="*/ 36021 h 1234295"/>
                  <a:gd name="connsiteX3" fmla="*/ 7162801 w 7162801"/>
                  <a:gd name="connsiteY3" fmla="*/ 235737 h 1234295"/>
                  <a:gd name="connsiteX4" fmla="*/ 7162801 w 7162801"/>
                  <a:gd name="connsiteY4" fmla="*/ 1034579 h 1234295"/>
                  <a:gd name="connsiteX5" fmla="*/ 6963085 w 7162801"/>
                  <a:gd name="connsiteY5" fmla="*/ 1234295 h 1234295"/>
                  <a:gd name="connsiteX6" fmla="*/ 199717 w 7162801"/>
                  <a:gd name="connsiteY6" fmla="*/ 1234295 h 1234295"/>
                  <a:gd name="connsiteX7" fmla="*/ 1 w 7162801"/>
                  <a:gd name="connsiteY7" fmla="*/ 1034579 h 1234295"/>
                  <a:gd name="connsiteX0" fmla="*/ 5543 w 7168343"/>
                  <a:gd name="connsiteY0" fmla="*/ 1006870 h 1206586"/>
                  <a:gd name="connsiteX1" fmla="*/ 0 w 7168343"/>
                  <a:gd name="connsiteY1" fmla="*/ 0 h 1206586"/>
                  <a:gd name="connsiteX2" fmla="*/ 6968627 w 7168343"/>
                  <a:gd name="connsiteY2" fmla="*/ 8312 h 1206586"/>
                  <a:gd name="connsiteX3" fmla="*/ 7168343 w 7168343"/>
                  <a:gd name="connsiteY3" fmla="*/ 208028 h 1206586"/>
                  <a:gd name="connsiteX4" fmla="*/ 7168343 w 7168343"/>
                  <a:gd name="connsiteY4" fmla="*/ 1006870 h 1206586"/>
                  <a:gd name="connsiteX5" fmla="*/ 6968627 w 7168343"/>
                  <a:gd name="connsiteY5" fmla="*/ 1206586 h 1206586"/>
                  <a:gd name="connsiteX6" fmla="*/ 205259 w 7168343"/>
                  <a:gd name="connsiteY6" fmla="*/ 1206586 h 1206586"/>
                  <a:gd name="connsiteX7" fmla="*/ 5543 w 7168343"/>
                  <a:gd name="connsiteY7" fmla="*/ 1006870 h 1206586"/>
                  <a:gd name="connsiteX0" fmla="*/ 16627 w 7179427"/>
                  <a:gd name="connsiteY0" fmla="*/ 998558 h 1198274"/>
                  <a:gd name="connsiteX1" fmla="*/ 0 w 7179427"/>
                  <a:gd name="connsiteY1" fmla="*/ 8314 h 1198274"/>
                  <a:gd name="connsiteX2" fmla="*/ 6979711 w 7179427"/>
                  <a:gd name="connsiteY2" fmla="*/ 0 h 1198274"/>
                  <a:gd name="connsiteX3" fmla="*/ 7179427 w 7179427"/>
                  <a:gd name="connsiteY3" fmla="*/ 199716 h 1198274"/>
                  <a:gd name="connsiteX4" fmla="*/ 7179427 w 7179427"/>
                  <a:gd name="connsiteY4" fmla="*/ 998558 h 1198274"/>
                  <a:gd name="connsiteX5" fmla="*/ 6979711 w 7179427"/>
                  <a:gd name="connsiteY5" fmla="*/ 1198274 h 1198274"/>
                  <a:gd name="connsiteX6" fmla="*/ 216343 w 7179427"/>
                  <a:gd name="connsiteY6" fmla="*/ 1198274 h 1198274"/>
                  <a:gd name="connsiteX7" fmla="*/ 16627 w 7179427"/>
                  <a:gd name="connsiteY7" fmla="*/ 998558 h 1198274"/>
                  <a:gd name="connsiteX0" fmla="*/ 5543 w 7168343"/>
                  <a:gd name="connsiteY0" fmla="*/ 99855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205259 w 7168343"/>
                  <a:gd name="connsiteY6" fmla="*/ 1198274 h 1198274"/>
                  <a:gd name="connsiteX7" fmla="*/ 5543 w 7168343"/>
                  <a:gd name="connsiteY7" fmla="*/ 998558 h 1198274"/>
                  <a:gd name="connsiteX0" fmla="*/ 359360 w 7522160"/>
                  <a:gd name="connsiteY0" fmla="*/ 998558 h 1198448"/>
                  <a:gd name="connsiteX1" fmla="*/ 353817 w 7522160"/>
                  <a:gd name="connsiteY1" fmla="*/ 2772 h 1198448"/>
                  <a:gd name="connsiteX2" fmla="*/ 7322444 w 7522160"/>
                  <a:gd name="connsiteY2" fmla="*/ 0 h 1198448"/>
                  <a:gd name="connsiteX3" fmla="*/ 7522160 w 7522160"/>
                  <a:gd name="connsiteY3" fmla="*/ 199716 h 1198448"/>
                  <a:gd name="connsiteX4" fmla="*/ 7522160 w 7522160"/>
                  <a:gd name="connsiteY4" fmla="*/ 998558 h 1198448"/>
                  <a:gd name="connsiteX5" fmla="*/ 7322444 w 7522160"/>
                  <a:gd name="connsiteY5" fmla="*/ 1198274 h 1198448"/>
                  <a:gd name="connsiteX6" fmla="*/ 559076 w 7522160"/>
                  <a:gd name="connsiteY6" fmla="*/ 1198274 h 1198448"/>
                  <a:gd name="connsiteX7" fmla="*/ 364903 w 7522160"/>
                  <a:gd name="connsiteY7" fmla="*/ 1180408 h 1198448"/>
                  <a:gd name="connsiteX8" fmla="*/ 359360 w 7522160"/>
                  <a:gd name="connsiteY8" fmla="*/ 998558 h 1198448"/>
                  <a:gd name="connsiteX0" fmla="*/ 531214 w 7688471"/>
                  <a:gd name="connsiteY0" fmla="*/ 1180408 h 1271587"/>
                  <a:gd name="connsiteX1" fmla="*/ 520128 w 7688471"/>
                  <a:gd name="connsiteY1" fmla="*/ 2772 h 1271587"/>
                  <a:gd name="connsiteX2" fmla="*/ 7488755 w 7688471"/>
                  <a:gd name="connsiteY2" fmla="*/ 0 h 1271587"/>
                  <a:gd name="connsiteX3" fmla="*/ 7688471 w 7688471"/>
                  <a:gd name="connsiteY3" fmla="*/ 199716 h 1271587"/>
                  <a:gd name="connsiteX4" fmla="*/ 7688471 w 7688471"/>
                  <a:gd name="connsiteY4" fmla="*/ 998558 h 1271587"/>
                  <a:gd name="connsiteX5" fmla="*/ 7488755 w 7688471"/>
                  <a:gd name="connsiteY5" fmla="*/ 1198274 h 1271587"/>
                  <a:gd name="connsiteX6" fmla="*/ 725387 w 7688471"/>
                  <a:gd name="connsiteY6" fmla="*/ 1198274 h 1271587"/>
                  <a:gd name="connsiteX7" fmla="*/ 531214 w 7688471"/>
                  <a:gd name="connsiteY7" fmla="*/ 1180408 h 1271587"/>
                  <a:gd name="connsiteX0" fmla="*/ 531214 w 7688471"/>
                  <a:gd name="connsiteY0" fmla="*/ 1180408 h 1198274"/>
                  <a:gd name="connsiteX1" fmla="*/ 520128 w 7688471"/>
                  <a:gd name="connsiteY1" fmla="*/ 2772 h 1198274"/>
                  <a:gd name="connsiteX2" fmla="*/ 7488755 w 7688471"/>
                  <a:gd name="connsiteY2" fmla="*/ 0 h 1198274"/>
                  <a:gd name="connsiteX3" fmla="*/ 7688471 w 7688471"/>
                  <a:gd name="connsiteY3" fmla="*/ 199716 h 1198274"/>
                  <a:gd name="connsiteX4" fmla="*/ 7688471 w 7688471"/>
                  <a:gd name="connsiteY4" fmla="*/ 998558 h 1198274"/>
                  <a:gd name="connsiteX5" fmla="*/ 7488755 w 7688471"/>
                  <a:gd name="connsiteY5" fmla="*/ 1198274 h 1198274"/>
                  <a:gd name="connsiteX6" fmla="*/ 531214 w 7688471"/>
                  <a:gd name="connsiteY6" fmla="*/ 1180408 h 1198274"/>
                  <a:gd name="connsiteX0" fmla="*/ 11086 w 7168343"/>
                  <a:gd name="connsiteY0" fmla="*/ 118040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11086 w 7168343"/>
                  <a:gd name="connsiteY6" fmla="*/ 1180408 h 1198274"/>
                  <a:gd name="connsiteX0" fmla="*/ 3 w 7168343"/>
                  <a:gd name="connsiteY0" fmla="*/ 1185950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3 w 7168343"/>
                  <a:gd name="connsiteY6" fmla="*/ 1185950 h 1198274"/>
                  <a:gd name="connsiteX0" fmla="*/ 0 w 7178911"/>
                  <a:gd name="connsiteY0" fmla="*/ 1196521 h 1198274"/>
                  <a:gd name="connsiteX1" fmla="*/ 10568 w 7178911"/>
                  <a:gd name="connsiteY1" fmla="*/ 2772 h 1198274"/>
                  <a:gd name="connsiteX2" fmla="*/ 6979195 w 7178911"/>
                  <a:gd name="connsiteY2" fmla="*/ 0 h 1198274"/>
                  <a:gd name="connsiteX3" fmla="*/ 7178911 w 7178911"/>
                  <a:gd name="connsiteY3" fmla="*/ 199716 h 1198274"/>
                  <a:gd name="connsiteX4" fmla="*/ 7178911 w 7178911"/>
                  <a:gd name="connsiteY4" fmla="*/ 998558 h 1198274"/>
                  <a:gd name="connsiteX5" fmla="*/ 6979195 w 7178911"/>
                  <a:gd name="connsiteY5" fmla="*/ 1198274 h 1198274"/>
                  <a:gd name="connsiteX6" fmla="*/ 0 w 7178911"/>
                  <a:gd name="connsiteY6" fmla="*/ 1196521 h 1198274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194303 h 1198274"/>
                  <a:gd name="connsiteX1" fmla="*/ 15853 w 7184196"/>
                  <a:gd name="connsiteY1" fmla="*/ 2772 h 1198274"/>
                  <a:gd name="connsiteX2" fmla="*/ 6984480 w 7184196"/>
                  <a:gd name="connsiteY2" fmla="*/ 0 h 1198274"/>
                  <a:gd name="connsiteX3" fmla="*/ 7184196 w 7184196"/>
                  <a:gd name="connsiteY3" fmla="*/ 199716 h 1198274"/>
                  <a:gd name="connsiteX4" fmla="*/ 7184196 w 7184196"/>
                  <a:gd name="connsiteY4" fmla="*/ 998558 h 1198274"/>
                  <a:gd name="connsiteX5" fmla="*/ 6984480 w 7184196"/>
                  <a:gd name="connsiteY5" fmla="*/ 1198274 h 1198274"/>
                  <a:gd name="connsiteX6" fmla="*/ 0 w 7184196"/>
                  <a:gd name="connsiteY6" fmla="*/ 1194303 h 1198274"/>
                  <a:gd name="connsiteX0" fmla="*/ 0 w 7184196"/>
                  <a:gd name="connsiteY0" fmla="*/ 1200698 h 1200698"/>
                  <a:gd name="connsiteX1" fmla="*/ 15853 w 7184196"/>
                  <a:gd name="connsiteY1" fmla="*/ 2772 h 1200698"/>
                  <a:gd name="connsiteX2" fmla="*/ 6984480 w 7184196"/>
                  <a:gd name="connsiteY2" fmla="*/ 0 h 1200698"/>
                  <a:gd name="connsiteX3" fmla="*/ 7184196 w 7184196"/>
                  <a:gd name="connsiteY3" fmla="*/ 199716 h 1200698"/>
                  <a:gd name="connsiteX4" fmla="*/ 7184196 w 7184196"/>
                  <a:gd name="connsiteY4" fmla="*/ 998558 h 1200698"/>
                  <a:gd name="connsiteX5" fmla="*/ 6984480 w 7184196"/>
                  <a:gd name="connsiteY5" fmla="*/ 1198274 h 1200698"/>
                  <a:gd name="connsiteX6" fmla="*/ 0 w 7184196"/>
                  <a:gd name="connsiteY6" fmla="*/ 1200698 h 1200698"/>
                  <a:gd name="connsiteX0" fmla="*/ 133 w 7184329"/>
                  <a:gd name="connsiteY0" fmla="*/ 1200698 h 1200698"/>
                  <a:gd name="connsiteX1" fmla="*/ 0 w 7184329"/>
                  <a:gd name="connsiteY1" fmla="*/ 2772 h 1200698"/>
                  <a:gd name="connsiteX2" fmla="*/ 6984613 w 7184329"/>
                  <a:gd name="connsiteY2" fmla="*/ 0 h 1200698"/>
                  <a:gd name="connsiteX3" fmla="*/ 7184329 w 7184329"/>
                  <a:gd name="connsiteY3" fmla="*/ 199716 h 1200698"/>
                  <a:gd name="connsiteX4" fmla="*/ 7184329 w 7184329"/>
                  <a:gd name="connsiteY4" fmla="*/ 998558 h 1200698"/>
                  <a:gd name="connsiteX5" fmla="*/ 6984613 w 7184329"/>
                  <a:gd name="connsiteY5" fmla="*/ 1198274 h 1200698"/>
                  <a:gd name="connsiteX6" fmla="*/ 133 w 7184329"/>
                  <a:gd name="connsiteY6" fmla="*/ 1200698 h 1200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84329" h="1200698">
                    <a:moveTo>
                      <a:pt x="133" y="1200698"/>
                    </a:moveTo>
                    <a:cubicBezTo>
                      <a:pt x="132" y="806305"/>
                      <a:pt x="1" y="397165"/>
                      <a:pt x="0" y="2772"/>
                    </a:cubicBezTo>
                    <a:lnTo>
                      <a:pt x="6984613" y="0"/>
                    </a:lnTo>
                    <a:cubicBezTo>
                      <a:pt x="7094913" y="0"/>
                      <a:pt x="7184329" y="89416"/>
                      <a:pt x="7184329" y="199716"/>
                    </a:cubicBezTo>
                    <a:lnTo>
                      <a:pt x="7184329" y="998558"/>
                    </a:lnTo>
                    <a:cubicBezTo>
                      <a:pt x="7184329" y="1108858"/>
                      <a:pt x="7094913" y="1198274"/>
                      <a:pt x="6984613" y="1198274"/>
                    </a:cubicBezTo>
                    <a:lnTo>
                      <a:pt x="133" y="120069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 smtClean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53" name="Rounded Rectangle 52"/>
          <p:cNvSpPr/>
          <p:nvPr/>
        </p:nvSpPr>
        <p:spPr bwMode="auto">
          <a:xfrm>
            <a:off x="2133601" y="2729585"/>
            <a:ext cx="6477000" cy="6466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Charters failing to meet state and federal reporting requirements may experience consequences, including funding cuts or revocation/non-renewal of the school’s charter.</a:t>
            </a:r>
          </a:p>
        </p:txBody>
      </p:sp>
      <p:sp>
        <p:nvSpPr>
          <p:cNvPr id="54" name="Rounded Rectangle 53"/>
          <p:cNvSpPr/>
          <p:nvPr/>
        </p:nvSpPr>
        <p:spPr bwMode="auto">
          <a:xfrm>
            <a:off x="2133601" y="4188832"/>
            <a:ext cx="6477000" cy="6466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Authorizing LEAs must ensure that their charters meet state reporting requirements. Failing to do so could have negative consequences for the authorizing LEA.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2126674" y="1270338"/>
            <a:ext cx="6477000" cy="6466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When a </a:t>
            </a:r>
            <a:r>
              <a:rPr lang="en-US" sz="1400" dirty="0" smtClean="0"/>
              <a:t>charter </a:t>
            </a:r>
            <a:r>
              <a:rPr lang="en-US" sz="1400" dirty="0"/>
              <a:t>gets </a:t>
            </a:r>
            <a:r>
              <a:rPr lang="en-US" sz="1400" dirty="0" smtClean="0"/>
              <a:t>reauthorized </a:t>
            </a:r>
            <a:r>
              <a:rPr lang="en-US" sz="1400" dirty="0"/>
              <a:t>it must be reported in CALPADS</a:t>
            </a:r>
            <a:r>
              <a:rPr lang="en-US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95339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0500" y="2238578"/>
            <a:ext cx="8763000" cy="762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52270-C7D0-444D-B506-292F830F2DA4}" type="slidenum">
              <a:rPr lang="en-US" sz="1400" b="1"/>
              <a:pPr eaLnBrk="1" hangingPunct="1"/>
              <a:t>12</a:t>
            </a:fld>
            <a:endParaRPr lang="en-US" sz="1400" b="1"/>
          </a:p>
        </p:txBody>
      </p:sp>
      <p:grpSp>
        <p:nvGrpSpPr>
          <p:cNvPr id="2" name="Group 1"/>
          <p:cNvGrpSpPr/>
          <p:nvPr/>
        </p:nvGrpSpPr>
        <p:grpSpPr>
          <a:xfrm>
            <a:off x="2834640" y="1143000"/>
            <a:ext cx="3474720" cy="4203897"/>
            <a:chOff x="2834640" y="1143000"/>
            <a:chExt cx="3474720" cy="4203897"/>
          </a:xfrm>
        </p:grpSpPr>
        <p:grpSp>
          <p:nvGrpSpPr>
            <p:cNvPr id="3" name="Group 2"/>
            <p:cNvGrpSpPr/>
            <p:nvPr/>
          </p:nvGrpSpPr>
          <p:grpSpPr>
            <a:xfrm>
              <a:off x="2834640" y="1143000"/>
              <a:ext cx="3474720" cy="4203897"/>
              <a:chOff x="2813101" y="914400"/>
              <a:chExt cx="3474720" cy="4203897"/>
            </a:xfrm>
          </p:grpSpPr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3146871" y="4410411"/>
                <a:ext cx="2807179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4000" b="1" dirty="0" smtClean="0"/>
                  <a:t>Resources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2813101" y="914400"/>
                <a:ext cx="3474720" cy="3474720"/>
              </a:xfrm>
              <a:prstGeom prst="roundRect">
                <a:avLst/>
              </a:prstGeom>
              <a:ln w="12700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pic>
          <p:nvPicPr>
            <p:cNvPr id="11" name="Picture 3" descr="C:\Documents and Settings\chenr\Local Settings\Temporary Internet Files\Content.IE5\HOXGMAM9\MC90038374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3485" y="1357107"/>
              <a:ext cx="3034805" cy="3094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14020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Resources</a:t>
            </a:r>
          </a:p>
        </p:txBody>
      </p:sp>
      <p:sp>
        <p:nvSpPr>
          <p:cNvPr id="24580" name="Slide Number Placeholder 4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36CC61-434F-4965-B663-392D697CF6CD}" type="slidenum">
              <a:rPr lang="en-US" sz="1400" b="1"/>
              <a:pPr eaLnBrk="1" hangingPunct="1"/>
              <a:t>13</a:t>
            </a:fld>
            <a:endParaRPr lang="en-US" sz="1400" b="1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22218"/>
              </p:ext>
            </p:extLst>
          </p:nvPr>
        </p:nvGraphicFramePr>
        <p:xfrm>
          <a:off x="685800" y="1981200"/>
          <a:ext cx="7772400" cy="3276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772400"/>
              </a:tblGrid>
              <a:tr h="384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System Documentation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89218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3"/>
                        </a:rPr>
                        <a:t>http://www.cde.ca.gov/ds/sp/cl/systemdocs.asp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82739"/>
              </p:ext>
            </p:extLst>
          </p:nvPr>
        </p:nvGraphicFramePr>
        <p:xfrm>
          <a:off x="865910" y="2730104"/>
          <a:ext cx="7467600" cy="24242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85380"/>
                <a:gridCol w="3682220"/>
              </a:tblGrid>
              <a:tr h="328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Document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69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CALPADS Code</a:t>
                      </a:r>
                      <a:r>
                        <a:rPr lang="en-US" sz="1600" baseline="0" dirty="0" smtClean="0"/>
                        <a:t> Sets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Defines state standard codes</a:t>
                      </a:r>
                      <a:r>
                        <a:rPr lang="en-US" sz="1600" baseline="0" dirty="0" smtClean="0"/>
                        <a:t> and their definitions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20000"/>
                      </a:srgbClr>
                    </a:solidFill>
                  </a:tcPr>
                </a:tc>
              </a:tr>
              <a:tr h="73969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CALPADS Data Guide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Detailed requirements of what groups need to be reported for each submission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Enrollment Procedures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Details of what data needs to be maintained in CALPADS and when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94354"/>
              </p:ext>
            </p:extLst>
          </p:nvPr>
        </p:nvGraphicFramePr>
        <p:xfrm>
          <a:off x="685800" y="1066800"/>
          <a:ext cx="7772400" cy="736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772400"/>
              </a:tblGrid>
              <a:tr h="142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School CALPADS and CBEDS-OPUS Data Reporting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 eaLnBrk="1" hangingPunct="1">
                        <a:lnSpc>
                          <a:spcPct val="80000"/>
                        </a:lnSpc>
                        <a:spcBef>
                          <a:spcPct val="40000"/>
                        </a:spcBef>
                      </a:pPr>
                      <a:r>
                        <a:rPr lang="en-US" sz="1600" dirty="0" smtClean="0">
                          <a:hlinkClick r:id="rId4"/>
                        </a:rPr>
                        <a:t>http://www.cde.ca.gov/ds/sp/cl/charterschools.asp</a:t>
                      </a: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3356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Training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DBC544-8811-4F28-8BAF-BBB41D9FCB27}" type="slidenum">
              <a:rPr lang="en-US" sz="1400" b="1">
                <a:solidFill>
                  <a:srgbClr val="000000"/>
                </a:solidFill>
              </a:rPr>
              <a:pPr eaLnBrk="1" hangingPunct="1"/>
              <a:t>14</a:t>
            </a:fld>
            <a:endParaRPr lang="en-US" sz="1400" b="1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64354" y="1219200"/>
            <a:ext cx="7015292" cy="3124200"/>
            <a:chOff x="1209827" y="1447800"/>
            <a:chExt cx="7015292" cy="3124200"/>
          </a:xfrm>
        </p:grpSpPr>
        <p:grpSp>
          <p:nvGrpSpPr>
            <p:cNvPr id="8" name="Group 7"/>
            <p:cNvGrpSpPr/>
            <p:nvPr/>
          </p:nvGrpSpPr>
          <p:grpSpPr>
            <a:xfrm>
              <a:off x="1211671" y="1447800"/>
              <a:ext cx="7013448" cy="1371600"/>
              <a:chOff x="1668871" y="1447800"/>
              <a:chExt cx="7013448" cy="13716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668871" y="1828800"/>
                <a:ext cx="7013448" cy="990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600" dirty="0" smtClean="0">
                    <a:solidFill>
                      <a:srgbClr val="000000"/>
                    </a:solidFill>
                    <a:hlinkClick r:id="rId3"/>
                  </a:rPr>
                  <a:t>http</a:t>
                </a:r>
                <a:r>
                  <a:rPr lang="en-US" sz="1600" dirty="0">
                    <a:solidFill>
                      <a:srgbClr val="000000"/>
                    </a:solidFill>
                    <a:hlinkClick r:id="rId3"/>
                  </a:rPr>
                  <a:t>://</a:t>
                </a:r>
                <a:r>
                  <a:rPr lang="en-US" sz="1600" dirty="0" smtClean="0">
                    <a:solidFill>
                      <a:srgbClr val="000000"/>
                    </a:solidFill>
                    <a:hlinkClick r:id="rId3"/>
                  </a:rPr>
                  <a:t>csis.fcmat.org/Pages/Trainings.aspx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  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 bwMode="auto">
              <a:xfrm>
                <a:off x="2358321" y="1447800"/>
                <a:ext cx="5632704" cy="914400"/>
              </a:xfrm>
              <a:prstGeom prst="round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0000"/>
                    </a:solidFill>
                  </a:rPr>
                  <a:t>CALPADS Training Registration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209827" y="3200400"/>
              <a:ext cx="7015292" cy="1371600"/>
              <a:chOff x="1638301" y="1143000"/>
              <a:chExt cx="6096000" cy="13716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1638301" y="1524000"/>
                <a:ext cx="6096000" cy="990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hlinkClick r:id="rId4"/>
                  </a:rPr>
                  <a:t>http://</a:t>
                </a:r>
                <a:r>
                  <a:rPr lang="en-US" sz="1600" dirty="0" smtClean="0">
                    <a:solidFill>
                      <a:srgbClr val="000000"/>
                    </a:solidFill>
                    <a:hlinkClick r:id="rId4"/>
                  </a:rPr>
                  <a:t>csis.fcmat.org/Pages/Self-Paced-Training.aspx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 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2239367" y="1143000"/>
                <a:ext cx="4893867" cy="914400"/>
              </a:xfrm>
              <a:prstGeom prst="round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0000"/>
                    </a:solidFill>
                  </a:rPr>
                  <a:t>CALPADS Self-Paced Training</a:t>
                </a:r>
              </a:p>
            </p:txBody>
          </p:sp>
        </p:grpSp>
      </p:grpSp>
      <p:pic>
        <p:nvPicPr>
          <p:cNvPr id="9219" name="Picture 3" descr="C:\Documents and Settings\chenr\Local Settings\Temporary Internet Files\Content.IE5\Y21UUVWD\MC90043458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1" y="4611688"/>
            <a:ext cx="1743075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6461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Resources: Support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DBC544-8811-4F28-8BAF-BBB41D9FCB27}" type="slidenum">
              <a:rPr lang="en-US" sz="1400" b="1"/>
              <a:pPr eaLnBrk="1" hangingPunct="1"/>
              <a:t>15</a:t>
            </a:fld>
            <a:endParaRPr lang="en-US" sz="1400" b="1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31954494"/>
              </p:ext>
            </p:extLst>
          </p:nvPr>
        </p:nvGraphicFramePr>
        <p:xfrm>
          <a:off x="914400" y="1143000"/>
          <a:ext cx="7162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17608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FA1DDA-BB0F-4CD6-B71F-E8AF00B4FC38}" type="slidenum">
              <a:rPr lang="en-US" sz="1400" b="1"/>
              <a:pPr eaLnBrk="1" hangingPunct="1"/>
              <a:t>16</a:t>
            </a:fld>
            <a:endParaRPr lang="en-US" sz="1400" b="1"/>
          </a:p>
        </p:txBody>
      </p:sp>
      <p:pic>
        <p:nvPicPr>
          <p:cNvPr id="28677" name="Picture 5" descr="C:\Documents and Settings\chenr\Local Settings\Temporary Internet Files\Content.IE5\D15VTYCX\MC90044207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4" y="1905000"/>
            <a:ext cx="512401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762000"/>
          </a:xfrm>
        </p:spPr>
        <p:txBody>
          <a:bodyPr/>
          <a:lstStyle/>
          <a:p>
            <a:r>
              <a:rPr lang="en-US" sz="7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Questions?</a:t>
            </a:r>
            <a:endParaRPr lang="en-US" sz="7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C2045D-6399-40F9-84C7-B6A3D095F145}" type="slidenum">
              <a:rPr lang="en-US" sz="1400" b="1"/>
              <a:pPr eaLnBrk="1" hangingPunct="1"/>
              <a:t>2</a:t>
            </a:fld>
            <a:endParaRPr lang="en-US" sz="1400" b="1"/>
          </a:p>
        </p:txBody>
      </p:sp>
      <p:grpSp>
        <p:nvGrpSpPr>
          <p:cNvPr id="3" name="Group 2"/>
          <p:cNvGrpSpPr/>
          <p:nvPr/>
        </p:nvGrpSpPr>
        <p:grpSpPr>
          <a:xfrm>
            <a:off x="6621582" y="1828800"/>
            <a:ext cx="1760418" cy="2265847"/>
            <a:chOff x="6496443" y="1321764"/>
            <a:chExt cx="1760418" cy="2265847"/>
          </a:xfrm>
        </p:grpSpPr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6496443" y="3125946"/>
              <a:ext cx="17604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400" b="1" dirty="0" smtClean="0"/>
                <a:t>Resources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507972" y="1321764"/>
              <a:ext cx="1737360" cy="1737360"/>
            </a:xfrm>
            <a:prstGeom prst="roundRect">
              <a:avLst/>
            </a:prstGeom>
            <a:ln w="1270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609600" y="3565311"/>
            <a:ext cx="2509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 dirty="0" smtClean="0"/>
              <a:t>Reauthorization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0" y="1819363"/>
            <a:ext cx="1764919" cy="2664769"/>
            <a:chOff x="949807" y="3952963"/>
            <a:chExt cx="1764919" cy="2664769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949807" y="5786735"/>
              <a:ext cx="155523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 dirty="0" smtClean="0"/>
                <a:t>Best</a:t>
              </a:r>
            </a:p>
            <a:p>
              <a:pPr algn="ctr"/>
              <a:r>
                <a:rPr lang="en-US" sz="2400" b="1" dirty="0" smtClean="0"/>
                <a:t>Practices</a:t>
              </a:r>
              <a:endParaRPr lang="en-US" sz="2400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77366" y="3952963"/>
              <a:ext cx="1737360" cy="1737360"/>
              <a:chOff x="2920112" y="4008233"/>
              <a:chExt cx="1737360" cy="1737360"/>
            </a:xfrm>
          </p:grpSpPr>
          <p:sp>
            <p:nvSpPr>
              <p:cNvPr id="21" name="Rounded Rectangle 20"/>
              <p:cNvSpPr/>
              <p:nvPr/>
            </p:nvSpPr>
            <p:spPr bwMode="auto">
              <a:xfrm>
                <a:off x="2920112" y="4008233"/>
                <a:ext cx="1737360" cy="1737360"/>
              </a:xfrm>
              <a:prstGeom prst="roundRect">
                <a:avLst/>
              </a:prstGeom>
              <a:ln w="12700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5" name="Picture 2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3054501" y="4326195"/>
                <a:ext cx="1468582" cy="1101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4" name="Group 33"/>
          <p:cNvGrpSpPr/>
          <p:nvPr/>
        </p:nvGrpSpPr>
        <p:grpSpPr>
          <a:xfrm>
            <a:off x="886000" y="1778964"/>
            <a:ext cx="1737360" cy="1737360"/>
            <a:chOff x="977366" y="1321764"/>
            <a:chExt cx="1737360" cy="173736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977366" y="1321764"/>
              <a:ext cx="1737360" cy="1737360"/>
            </a:xfrm>
            <a:prstGeom prst="roundRect">
              <a:avLst/>
            </a:prstGeom>
            <a:ln w="1270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36" name="Picture 4" descr="C:\Documents and Settings\chenr\Local Settings\Temporary Internet Files\Content.IE5\77Q4IK3S\MC900382578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745" y="1479143"/>
              <a:ext cx="1422602" cy="1422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9" name="Picture 5" descr="C:\Documents and Settings\chenr\Local Settings\Temporary Internet Files\Content.IE5\77Q4IK3S\MC90010470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78" y="2618307"/>
            <a:ext cx="1020620" cy="70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Documents and Settings\chenr\Local Settings\Temporary Internet Files\Content.IE5\HOXGMAM9\MC90038374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576" y="1933457"/>
            <a:ext cx="1466907" cy="149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Who’s Supposed To Be Here</a:t>
            </a:r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C2045D-6399-40F9-84C7-B6A3D095F145}" type="slidenum">
              <a:rPr lang="en-US" sz="1400" b="1"/>
              <a:pPr eaLnBrk="1" hangingPunct="1"/>
              <a:t>3</a:t>
            </a:fld>
            <a:endParaRPr lang="en-US" sz="1400" b="1"/>
          </a:p>
        </p:txBody>
      </p:sp>
      <p:grpSp>
        <p:nvGrpSpPr>
          <p:cNvPr id="27" name="Group 26"/>
          <p:cNvGrpSpPr/>
          <p:nvPr/>
        </p:nvGrpSpPr>
        <p:grpSpPr>
          <a:xfrm>
            <a:off x="720485" y="2637660"/>
            <a:ext cx="3444789" cy="2299671"/>
            <a:chOff x="720485" y="1418460"/>
            <a:chExt cx="3444789" cy="2299671"/>
          </a:xfrm>
        </p:grpSpPr>
        <p:sp>
          <p:nvSpPr>
            <p:cNvPr id="28" name="TextBox 8"/>
            <p:cNvSpPr txBox="1">
              <a:spLocks noChangeArrowheads="1"/>
            </p:cNvSpPr>
            <p:nvPr/>
          </p:nvSpPr>
          <p:spPr bwMode="auto">
            <a:xfrm>
              <a:off x="720485" y="2517802"/>
              <a:ext cx="344478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 dirty="0" smtClean="0"/>
                <a:t>Charter school staff</a:t>
              </a:r>
            </a:p>
            <a:p>
              <a:pPr algn="ctr"/>
              <a:r>
                <a:rPr lang="en-US" sz="2400" b="1" dirty="0" smtClean="0"/>
                <a:t>assigned to CALPADS</a:t>
              </a:r>
            </a:p>
            <a:p>
              <a:pPr algn="ctr"/>
              <a:r>
                <a:rPr lang="en-US" sz="2400" b="1" dirty="0" smtClean="0"/>
                <a:t>maintenance</a:t>
              </a:r>
              <a:endParaRPr lang="en-US" sz="2400" b="1" dirty="0"/>
            </a:p>
          </p:txBody>
        </p:sp>
        <p:pic>
          <p:nvPicPr>
            <p:cNvPr id="30" name="Picture 19" descr="C:\Documents and Settings\chenr\Local Settings\Temporary Internet Files\Content.IE5\WJMC0INS\MC900432610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3018" y="1418460"/>
              <a:ext cx="1090241" cy="1141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20" descr="C:\Documents and Settings\chenr\Local Settings\Temporary Internet Files\Content.IE5\G5UV0LZJ\MC900431614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1577" y="1470513"/>
              <a:ext cx="1090241" cy="1141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5029200" y="2133600"/>
            <a:ext cx="3444789" cy="2818829"/>
            <a:chOff x="5314731" y="1131903"/>
            <a:chExt cx="3444789" cy="2818829"/>
          </a:xfrm>
        </p:grpSpPr>
        <p:pic>
          <p:nvPicPr>
            <p:cNvPr id="40" name="Picture 10" descr="C:\Documents and Settings\chenr\Local Settings\Temporary Internet Files\Content.IE5\QUN9JVX5\MC900433953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1131903"/>
              <a:ext cx="1714500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8"/>
            <p:cNvSpPr txBox="1">
              <a:spLocks noChangeArrowheads="1"/>
            </p:cNvSpPr>
            <p:nvPr/>
          </p:nvSpPr>
          <p:spPr bwMode="auto">
            <a:xfrm>
              <a:off x="5314731" y="2750403"/>
              <a:ext cx="344478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 dirty="0" smtClean="0"/>
                <a:t>Authorizing LEA Staff</a:t>
              </a:r>
            </a:p>
            <a:p>
              <a:pPr algn="ctr"/>
              <a:r>
                <a:rPr lang="en-US" sz="2400" b="1" dirty="0" smtClean="0"/>
                <a:t>assigned to CALPADS</a:t>
              </a:r>
            </a:p>
            <a:p>
              <a:pPr algn="ctr"/>
              <a:r>
                <a:rPr lang="en-US" sz="2400" b="1" dirty="0" smtClean="0"/>
                <a:t>maintenance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266256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0500" y="2238578"/>
            <a:ext cx="8763000" cy="762000"/>
          </a:xfrm>
        </p:spPr>
        <p:txBody>
          <a:bodyPr/>
          <a:lstStyle/>
          <a:p>
            <a:r>
              <a:rPr lang="en-US" dirty="0" smtClean="0"/>
              <a:t>Reauthorization</a:t>
            </a:r>
            <a:endParaRPr lang="en-US" dirty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52270-C7D0-444D-B506-292F830F2DA4}" type="slidenum">
              <a:rPr lang="en-US" sz="1400" b="1"/>
              <a:pPr eaLnBrk="1" hangingPunct="1"/>
              <a:t>4</a:t>
            </a:fld>
            <a:endParaRPr lang="en-US" sz="1400" b="1"/>
          </a:p>
        </p:txBody>
      </p:sp>
      <p:grpSp>
        <p:nvGrpSpPr>
          <p:cNvPr id="3" name="Group 2"/>
          <p:cNvGrpSpPr/>
          <p:nvPr/>
        </p:nvGrpSpPr>
        <p:grpSpPr>
          <a:xfrm>
            <a:off x="2542438" y="1143000"/>
            <a:ext cx="4059125" cy="4203897"/>
            <a:chOff x="2667000" y="914400"/>
            <a:chExt cx="4059125" cy="4203897"/>
          </a:xfrm>
        </p:grpSpPr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2667000" y="4410411"/>
              <a:ext cx="40591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4000" b="1" dirty="0" smtClean="0"/>
                <a:t>Reauthorization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959202" y="914400"/>
              <a:ext cx="3474720" cy="3474720"/>
              <a:chOff x="2834640" y="952771"/>
              <a:chExt cx="3474720" cy="347472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2834640" y="952771"/>
                <a:ext cx="3474720" cy="3474720"/>
              </a:xfrm>
              <a:prstGeom prst="roundRect">
                <a:avLst/>
              </a:prstGeom>
              <a:ln w="12700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5" name="Picture 4" descr="C:\Documents and Settings\chenr\Local Settings\Temporary Internet Files\Content.IE5\77Q4IK3S\MC900382578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100" y="1204231"/>
                <a:ext cx="2971800" cy="2971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7" name="Picture 5" descr="C:\Documents and Settings\chenr\Local Settings\Temporary Internet Files\Content.IE5\77Q4IK3S\MC9001047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72058"/>
            <a:ext cx="2133600" cy="147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1045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147638" y="457200"/>
            <a:ext cx="8763000" cy="762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Charter School Reauthorization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(Same School Code)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1A6B09-29B1-4402-8C08-5F4BCC8D80C0}" type="slidenum">
              <a:rPr lang="en-US" sz="1400" b="1"/>
              <a:pPr eaLnBrk="1" hangingPunct="1"/>
              <a:t>5</a:t>
            </a:fld>
            <a:endParaRPr lang="en-US" sz="1400" b="1"/>
          </a:p>
        </p:txBody>
      </p:sp>
      <p:sp>
        <p:nvSpPr>
          <p:cNvPr id="8" name="TextBox 7"/>
          <p:cNvSpPr txBox="1"/>
          <p:nvPr/>
        </p:nvSpPr>
        <p:spPr>
          <a:xfrm>
            <a:off x="1182624" y="5297415"/>
            <a:ext cx="4419600" cy="1200329"/>
          </a:xfrm>
          <a:prstGeom prst="rect">
            <a:avLst/>
          </a:prstGeom>
          <a:solidFill>
            <a:srgbClr val="FFFFCC"/>
          </a:solidFill>
          <a:ln>
            <a:solidFill>
              <a:srgbClr val="CCCC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All currently enrolled students will be automatically transferred to the “new” charter under the Authorizing Agency.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92798" y="1600200"/>
            <a:ext cx="5958404" cy="1679448"/>
            <a:chOff x="1658834" y="1447800"/>
            <a:chExt cx="5958404" cy="1679448"/>
          </a:xfrm>
          <a:solidFill>
            <a:srgbClr val="CCECFF"/>
          </a:solidFill>
        </p:grpSpPr>
        <p:sp>
          <p:nvSpPr>
            <p:cNvPr id="11" name="Round Diagonal Corner Rectangle 10"/>
            <p:cNvSpPr/>
            <p:nvPr/>
          </p:nvSpPr>
          <p:spPr bwMode="auto">
            <a:xfrm>
              <a:off x="1658834" y="1447800"/>
              <a:ext cx="1790700" cy="1676400"/>
            </a:xfrm>
            <a:prstGeom prst="round2DiagRect">
              <a:avLst/>
            </a:prstGeom>
            <a:grpFill/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Exit students that did not return</a:t>
              </a:r>
              <a:r>
                <a:rPr kumimoji="0" lang="en-US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in the Fall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ound Diagonal Corner Rectangle 11"/>
            <p:cNvSpPr/>
            <p:nvPr/>
          </p:nvSpPr>
          <p:spPr bwMode="auto">
            <a:xfrm>
              <a:off x="3741924" y="1450848"/>
              <a:ext cx="1792224" cy="1673352"/>
            </a:xfrm>
            <a:prstGeom prst="round2DiagRect">
              <a:avLst/>
            </a:prstGeom>
            <a:grpFill/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Complete current year submissions: Fall 1, Fall 2, Spring, End of Year 1-4</a:t>
              </a:r>
            </a:p>
          </p:txBody>
        </p:sp>
        <p:sp>
          <p:nvSpPr>
            <p:cNvPr id="14" name="Round Diagonal Corner Rectangle 13"/>
            <p:cNvSpPr/>
            <p:nvPr/>
          </p:nvSpPr>
          <p:spPr bwMode="auto">
            <a:xfrm>
              <a:off x="5826538" y="1450848"/>
              <a:ext cx="1790700" cy="1676400"/>
            </a:xfrm>
            <a:prstGeom prst="round2DiagRect">
              <a:avLst/>
            </a:prstGeom>
            <a:grpFill/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Anomalies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that impact other </a:t>
              </a:r>
              <a:r>
                <a:rPr lang="en-US" dirty="0" err="1" smtClean="0">
                  <a:solidFill>
                    <a:schemeClr val="tx1"/>
                  </a:solidFill>
                  <a:latin typeface="Arial" charset="0"/>
                </a:rPr>
                <a:t>LEAs’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 Fall 1 certification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Round Diagonal Corner Rectangle 15"/>
          <p:cNvSpPr/>
          <p:nvPr/>
        </p:nvSpPr>
        <p:spPr bwMode="auto">
          <a:xfrm>
            <a:off x="381000" y="3505200"/>
            <a:ext cx="3944112" cy="1673352"/>
          </a:xfrm>
          <a:prstGeom prst="round2DiagRect">
            <a:avLst/>
          </a:prstGeom>
          <a:solidFill>
            <a:srgbClr val="CCECFF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Locally funded grade 7-12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charter’s grad/drop counts from 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Fall 1 the next school year will be moved to prior Authorizing Agency’s </a:t>
            </a:r>
            <a:r>
              <a:rPr kumimoji="0" lang="en-US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DataQuest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reports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ound Diagonal Corner Rectangle 16"/>
          <p:cNvSpPr/>
          <p:nvPr/>
        </p:nvSpPr>
        <p:spPr bwMode="auto">
          <a:xfrm>
            <a:off x="4818888" y="3505200"/>
            <a:ext cx="3944112" cy="1673352"/>
          </a:xfrm>
          <a:prstGeom prst="round2DiagRect">
            <a:avLst/>
          </a:prstGeom>
          <a:solidFill>
            <a:srgbClr val="CCECFF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Directly funded grade 7-12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charter’s grad/drop counts from 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Fall 1 the next school year will be in the charter’s </a:t>
            </a:r>
            <a:r>
              <a:rPr kumimoji="0" lang="en-US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DataQuest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reports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Charter School Reauthorization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(New School Code)</a:t>
            </a:r>
          </a:p>
        </p:txBody>
      </p:sp>
      <p:sp>
        <p:nvSpPr>
          <p:cNvPr id="10244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0A3DEB-2110-4D4A-91E5-985B5236F68A}" type="slidenum">
              <a:rPr lang="en-US" sz="1400" b="1"/>
              <a:pPr eaLnBrk="1" hangingPunct="1"/>
              <a:t>6</a:t>
            </a:fld>
            <a:endParaRPr lang="en-US" sz="1400" b="1"/>
          </a:p>
        </p:txBody>
      </p:sp>
      <p:grpSp>
        <p:nvGrpSpPr>
          <p:cNvPr id="2" name="Group 1"/>
          <p:cNvGrpSpPr/>
          <p:nvPr/>
        </p:nvGrpSpPr>
        <p:grpSpPr>
          <a:xfrm>
            <a:off x="1643742" y="1600200"/>
            <a:ext cx="5900058" cy="3660648"/>
            <a:chOff x="1643742" y="1600200"/>
            <a:chExt cx="5900058" cy="3660648"/>
          </a:xfrm>
        </p:grpSpPr>
        <p:sp>
          <p:nvSpPr>
            <p:cNvPr id="7" name="Round Diagonal Corner Rectangle 6"/>
            <p:cNvSpPr/>
            <p:nvPr/>
          </p:nvSpPr>
          <p:spPr bwMode="auto">
            <a:xfrm>
              <a:off x="1676400" y="3581400"/>
              <a:ext cx="1790700" cy="1676400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Enroll returning students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 bwMode="auto">
            <a:xfrm>
              <a:off x="1643742" y="1600200"/>
              <a:ext cx="3843570" cy="1676400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Exit all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students. Exit date must be on or before official closure date. Any enrollments with a start date after the official closure date must be deleted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.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" name="Round Diagonal Corner Rectangle 11"/>
            <p:cNvSpPr/>
            <p:nvPr/>
          </p:nvSpPr>
          <p:spPr bwMode="auto">
            <a:xfrm>
              <a:off x="5715000" y="1600200"/>
              <a:ext cx="1792224" cy="1673352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Complete current year submissions: Fall 1, Fall 2, Spring, End of Year 1-4</a:t>
              </a:r>
            </a:p>
          </p:txBody>
        </p:sp>
        <p:sp>
          <p:nvSpPr>
            <p:cNvPr id="13" name="Round Diagonal Corner Rectangle 12"/>
            <p:cNvSpPr/>
            <p:nvPr/>
          </p:nvSpPr>
          <p:spPr bwMode="auto">
            <a:xfrm>
              <a:off x="3700230" y="3584448"/>
              <a:ext cx="1792224" cy="1673352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Grade 7-12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charters must </a:t>
              </a: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complete </a:t>
              </a:r>
              <a:r>
                <a:rPr kumimoji="0" lang="en-US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Fall 1 next school year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ound Diagonal Corner Rectangle 13"/>
            <p:cNvSpPr/>
            <p:nvPr/>
          </p:nvSpPr>
          <p:spPr bwMode="auto">
            <a:xfrm>
              <a:off x="5753100" y="3584448"/>
              <a:ext cx="1790700" cy="1676400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Anomalies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that impact other LEAs’ Fall 1 certification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147638" y="457200"/>
            <a:ext cx="8763000" cy="762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Charter School Reauthorization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(New School Code)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1A6B09-29B1-4402-8C08-5F4BCC8D80C0}" type="slidenum">
              <a:rPr lang="en-US" sz="1400" b="1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 bwMode="auto">
          <a:xfrm>
            <a:off x="381000" y="1905000"/>
            <a:ext cx="3944112" cy="1673352"/>
          </a:xfrm>
          <a:prstGeom prst="round2DiagRect">
            <a:avLst/>
          </a:prstGeom>
          <a:solidFill>
            <a:srgbClr val="CCECFF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Locally funded grade 7-12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charter’s grad/drop counts from Fall 1 the next school year will be moved to prior Authorizing Agency’s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DataQuest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reports</a:t>
            </a:r>
          </a:p>
        </p:txBody>
      </p:sp>
      <p:sp>
        <p:nvSpPr>
          <p:cNvPr id="17" name="Round Diagonal Corner Rectangle 16"/>
          <p:cNvSpPr/>
          <p:nvPr/>
        </p:nvSpPr>
        <p:spPr bwMode="auto">
          <a:xfrm>
            <a:off x="4818888" y="1905000"/>
            <a:ext cx="3944112" cy="1673352"/>
          </a:xfrm>
          <a:prstGeom prst="round2DiagRect">
            <a:avLst/>
          </a:prstGeom>
          <a:solidFill>
            <a:srgbClr val="CCECFF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Directly funded grade 7-12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charter’s grad/drop counts from Fall 1 the next school year will be in the charter’s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DataQuest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reports</a:t>
            </a:r>
          </a:p>
        </p:txBody>
      </p:sp>
      <p:pic>
        <p:nvPicPr>
          <p:cNvPr id="1026" name="Picture 2" descr="C:\Users\gquiring\AppData\Local\Microsoft\Windows\Temporary Internet Files\Content.IE5\KX2WR5QX\MC9002315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2378075" cy="194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00269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Authorizing Agency Responsibilities</a:t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If Charter Fails To Report </a:t>
            </a:r>
            <a:r>
              <a:rPr lang="en-US" sz="3200" dirty="0" smtClean="0">
                <a:solidFill>
                  <a:srgbClr val="0070C0"/>
                </a:solidFill>
              </a:rPr>
              <a:t>Reauthorization</a:t>
            </a:r>
          </a:p>
        </p:txBody>
      </p:sp>
      <p:sp>
        <p:nvSpPr>
          <p:cNvPr id="1946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DA301F-1D13-4346-94E9-17F0F4652BA3}" type="slidenum">
              <a:rPr lang="en-US" sz="1400" b="1"/>
              <a:pPr eaLnBrk="1" hangingPunct="1"/>
              <a:t>8</a:t>
            </a:fld>
            <a:endParaRPr lang="en-US" sz="1400" b="1"/>
          </a:p>
        </p:txBody>
      </p:sp>
      <p:pic>
        <p:nvPicPr>
          <p:cNvPr id="6146" name="Picture 2" descr="C:\Documents and Settings\chenr\Local Settings\Temporary Internet Files\Content.IE5\77Q4IK3S\MC9004415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1670050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59275215"/>
              </p:ext>
            </p:extLst>
          </p:nvPr>
        </p:nvGraphicFramePr>
        <p:xfrm>
          <a:off x="2438400" y="1270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0916636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State Contingency Action If Neither Charter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or Authorizing LEA Reports Reauthorization</a:t>
            </a:r>
          </a:p>
        </p:txBody>
      </p:sp>
      <p:sp>
        <p:nvSpPr>
          <p:cNvPr id="20484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0EB4EA-F4FA-4C9D-B5B6-3938DD999E5B}" type="slidenum">
              <a:rPr lang="en-US" sz="1400" b="1"/>
              <a:pPr eaLnBrk="1" hangingPunct="1"/>
              <a:t>9</a:t>
            </a:fld>
            <a:endParaRPr lang="en-US" sz="1400" b="1"/>
          </a:p>
        </p:txBody>
      </p:sp>
      <p:sp>
        <p:nvSpPr>
          <p:cNvPr id="8" name="TextBox 7"/>
          <p:cNvSpPr txBox="1"/>
          <p:nvPr/>
        </p:nvSpPr>
        <p:spPr>
          <a:xfrm>
            <a:off x="1253836" y="6031468"/>
            <a:ext cx="4156364" cy="369332"/>
          </a:xfrm>
          <a:prstGeom prst="rect">
            <a:avLst/>
          </a:prstGeom>
          <a:solidFill>
            <a:srgbClr val="FFFFCC"/>
          </a:solidFill>
          <a:ln>
            <a:solidFill>
              <a:srgbClr val="CCCC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4950" indent="-234950"/>
            <a:r>
              <a:rPr lang="en-US" dirty="0" smtClean="0"/>
              <a:t>* Applies to charters with 7-12 grade students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078252373"/>
              </p:ext>
            </p:extLst>
          </p:nvPr>
        </p:nvGraphicFramePr>
        <p:xfrm>
          <a:off x="6858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_Presentation of bad news">
  <a:themeElements>
    <a:clrScheme name="1_Presentation of bad new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1_Presentation of bad new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esentation of bad new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of bad new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189C2C42938499CA13C75961A7ED9" ma:contentTypeVersion="9" ma:contentTypeDescription="Create a new document." ma:contentTypeScope="" ma:versionID="f3e63f8852460bc88314ebeb7b636125">
  <xsd:schema xmlns:xsd="http://www.w3.org/2001/XMLSchema" xmlns:xs="http://www.w3.org/2001/XMLSchema" xmlns:p="http://schemas.microsoft.com/office/2006/metadata/properties" xmlns:ns2="88c68383-87e6-47d9-bddd-bf3f846e2f30" xmlns:ns3="186db01c-c4a5-44d8-a310-3ab2db9d5f5c" targetNamespace="http://schemas.microsoft.com/office/2006/metadata/properties" ma:root="true" ma:fieldsID="5535b41d112710ce7ebd42e200115b07" ns2:_="" ns3:_="">
    <xsd:import namespace="88c68383-87e6-47d9-bddd-bf3f846e2f30"/>
    <xsd:import namespace="186db01c-c4a5-44d8-a310-3ab2db9d5f5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ReportPeriod" minOccurs="0"/>
                <xsd:element ref="ns3:DocBody"/>
                <xsd:element ref="ns3:DocShortBody"/>
                <xsd:element ref="ns3:DocTitle"/>
                <xsd:element ref="ns3:Sign_x002d_off_x0020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c68383-87e6-47d9-bddd-bf3f846e2f3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6db01c-c4a5-44d8-a310-3ab2db9d5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portPeriod" ma:index="15" nillable="true" ma:displayName="ReportingPeriod" ma:format="Dropdown" ma:internalName="ReportPeriod">
      <xsd:simpleType>
        <xsd:restriction base="dms:Choice">
          <xsd:enumeration value="Fall 1"/>
          <xsd:enumeration value="Fall 2"/>
          <xsd:enumeration value="EOY"/>
        </xsd:restriction>
      </xsd:simpleType>
    </xsd:element>
    <xsd:element name="DocBody" ma:index="16" ma:displayName="DocBody" ma:internalName="DocBody">
      <xsd:simpleType>
        <xsd:restriction base="dms:Note"/>
      </xsd:simpleType>
    </xsd:element>
    <xsd:element name="DocShortBody" ma:index="17" ma:displayName="DocShortBody" ma:internalName="DocShortBody">
      <xsd:simpleType>
        <xsd:restriction base="dms:Note"/>
      </xsd:simpleType>
    </xsd:element>
    <xsd:element name="DocTitle" ma:index="18" ma:displayName="DocTitle" ma:internalName="DocTitle">
      <xsd:simpleType>
        <xsd:restriction base="dms:Text">
          <xsd:maxLength value="255"/>
        </xsd:restriction>
      </xsd:simpleType>
    </xsd:element>
    <xsd:element name="Sign_x002d_off_x0020_status" ma:index="19" nillable="true" ma:displayName="Sign-off status" ma:internalName="Sign_x002d_off_x0020_statu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Body xmlns="186db01c-c4a5-44d8-a310-3ab2db9d5f5c">This presentation describes the steps that must be taken in CALPADS to reauthorize an independently reporting charter with same school code or with a new school.</DocBody>
    <DocShortBody xmlns="186db01c-c4a5-44d8-a310-3ab2db9d5f5c">This presentation describes the steps that must be taken in CALPADS to reauthorize an independently reporting charter with same school code or with a new school.</DocShortBody>
    <DocTitle xmlns="186db01c-c4a5-44d8-a310-3ab2db9d5f5c">Charter School Reauthorization Rules PowerPoint</DocTitle>
    <_dlc_DocId xmlns="88c68383-87e6-47d9-bddd-bf3f846e2f30">V2FRC72ACC37-661584439-181</_dlc_DocId>
    <_dlc_DocIdUrl xmlns="88c68383-87e6-47d9-bddd-bf3f846e2f30">
      <Url>https://fcmat2.sharepoint.com/sites/intranet/_layouts/15/DocIdRedir.aspx?ID=V2FRC72ACC37-661584439-181</Url>
      <Description>V2FRC72ACC37-661584439-181</Description>
    </_dlc_DocIdUrl>
    <Sign_x002d_off_x0020_status xmlns="186db01c-c4a5-44d8-a310-3ab2db9d5f5c" xsi:nil="true"/>
    <ReportPeriod xmlns="186db01c-c4a5-44d8-a310-3ab2db9d5f5c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0AA73D1-37AE-4AE2-8F5C-FF5C364501D1}"/>
</file>

<file path=customXml/itemProps2.xml><?xml version="1.0" encoding="utf-8"?>
<ds:datastoreItem xmlns:ds="http://schemas.openxmlformats.org/officeDocument/2006/customXml" ds:itemID="{A0893670-99BB-419D-AD56-588DA0DA4E83}"/>
</file>

<file path=customXml/itemProps3.xml><?xml version="1.0" encoding="utf-8"?>
<ds:datastoreItem xmlns:ds="http://schemas.openxmlformats.org/officeDocument/2006/customXml" ds:itemID="{ECC8F3ED-C765-4FEC-BB26-D4E77CE0FC49}"/>
</file>

<file path=customXml/itemProps4.xml><?xml version="1.0" encoding="utf-8"?>
<ds:datastoreItem xmlns:ds="http://schemas.openxmlformats.org/officeDocument/2006/customXml" ds:itemID="{2ED9D3AB-776F-4D85-B007-367E2924A6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585</Words>
  <Application>Microsoft Office PowerPoint</Application>
  <PresentationFormat>On-screen Show (4:3)</PresentationFormat>
  <Paragraphs>113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1_Presentation of bad news</vt:lpstr>
      <vt:lpstr>Charter School Reauthorization: CALPADS Requirements</vt:lpstr>
      <vt:lpstr>Agenda</vt:lpstr>
      <vt:lpstr>Who’s Supposed To Be Here</vt:lpstr>
      <vt:lpstr>Reauthorization</vt:lpstr>
      <vt:lpstr>Charter School Reauthorization (Same School Code)</vt:lpstr>
      <vt:lpstr>Charter School Reauthorization (New School Code)</vt:lpstr>
      <vt:lpstr>Charter School Reauthorization (New School Code)</vt:lpstr>
      <vt:lpstr>Authorizing Agency Responsibilities If Charter Fails To Report Reauthorization</vt:lpstr>
      <vt:lpstr>State Contingency Action If Neither Charter or Authorizing LEA Reports Reauthorization</vt:lpstr>
      <vt:lpstr>Best Practices</vt:lpstr>
      <vt:lpstr>Key Points</vt:lpstr>
      <vt:lpstr>Resources</vt:lpstr>
      <vt:lpstr>Resources</vt:lpstr>
      <vt:lpstr>Training</vt:lpstr>
      <vt:lpstr>Resources: Support</vt:lpstr>
      <vt:lpstr>Questions?</vt:lpstr>
    </vt:vector>
  </TitlesOfParts>
  <Company>FCMAT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 School Reauthorization Rules</dc:title>
  <dc:creator>LMARTINEZ</dc:creator>
  <cp:lastModifiedBy>Marshall</cp:lastModifiedBy>
  <cp:revision>331</cp:revision>
  <cp:lastPrinted>2012-02-29T22:10:09Z</cp:lastPrinted>
  <dcterms:created xsi:type="dcterms:W3CDTF">2007-03-29T22:23:20Z</dcterms:created>
  <dcterms:modified xsi:type="dcterms:W3CDTF">2013-07-01T23:24:38Z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  <property fmtid="{D5CDD505-2E9C-101B-9397-08002B2CF9AE}" pid="3" name="Status">
    <vt:lpwstr>Final</vt:lpwstr>
  </property>
  <property fmtid="{D5CDD505-2E9C-101B-9397-08002B2CF9AE}" pid="4" name="SPSDescription">
    <vt:lpwstr/>
  </property>
  <property fmtid="{D5CDD505-2E9C-101B-9397-08002B2CF9AE}" pid="5" name="Owner">
    <vt:lpwstr/>
  </property>
  <property fmtid="{D5CDD505-2E9C-101B-9397-08002B2CF9AE}" pid="6" name="ContentTypeId">
    <vt:lpwstr>0x0101003B6189C2C42938499CA13C75961A7ED9</vt:lpwstr>
  </property>
  <property fmtid="{D5CDD505-2E9C-101B-9397-08002B2CF9AE}" pid="7" name="_dlc_DocIdItemGuid">
    <vt:lpwstr>915a5006-d674-420a-ad27-fbb4dfd534cd</vt:lpwstr>
  </property>
  <property fmtid="{D5CDD505-2E9C-101B-9397-08002B2CF9AE}" pid="8" name="Order">
    <vt:r8>2800</vt:r8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_ExtendedDescription">
    <vt:lpwstr/>
  </property>
  <property fmtid="{D5CDD505-2E9C-101B-9397-08002B2CF9AE}" pid="16" name="TriggerFlowInfo">
    <vt:lpwstr/>
  </property>
</Properties>
</file>