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1" r:id="rId5"/>
  </p:sldMasterIdLst>
  <p:notesMasterIdLst>
    <p:notesMasterId r:id="rId26"/>
  </p:notesMasterIdLst>
  <p:handoutMasterIdLst>
    <p:handoutMasterId r:id="rId27"/>
  </p:handoutMasterIdLst>
  <p:sldIdLst>
    <p:sldId id="630" r:id="rId6"/>
    <p:sldId id="632" r:id="rId7"/>
    <p:sldId id="639" r:id="rId8"/>
    <p:sldId id="543" r:id="rId9"/>
    <p:sldId id="529" r:id="rId10"/>
    <p:sldId id="530" r:id="rId11"/>
    <p:sldId id="642" r:id="rId12"/>
    <p:sldId id="636" r:id="rId13"/>
    <p:sldId id="534" r:id="rId14"/>
    <p:sldId id="648" r:id="rId15"/>
    <p:sldId id="538" r:id="rId16"/>
    <p:sldId id="638" r:id="rId17"/>
    <p:sldId id="533" r:id="rId18"/>
    <p:sldId id="646" r:id="rId19"/>
    <p:sldId id="645" r:id="rId20"/>
    <p:sldId id="643" r:id="rId21"/>
    <p:sldId id="640" r:id="rId22"/>
    <p:sldId id="644" r:id="rId23"/>
    <p:sldId id="641" r:id="rId24"/>
    <p:sldId id="633" r:id="rId2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5E6FF"/>
    <a:srgbClr val="CCECFF"/>
    <a:srgbClr val="FFFFCC"/>
    <a:srgbClr val="CCCC00"/>
    <a:srgbClr val="A8EEFE"/>
    <a:srgbClr val="96EAFE"/>
    <a:srgbClr val="7C5989"/>
    <a:srgbClr val="000066"/>
    <a:srgbClr val="4D6B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8C64E-81EE-4341-9D5F-91C59B4F1A71}" v="40" dt="2021-12-15T18:26:06.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70769" autoAdjust="0"/>
  </p:normalViewPr>
  <p:slideViewPr>
    <p:cSldViewPr>
      <p:cViewPr varScale="1">
        <p:scale>
          <a:sx n="104" d="100"/>
          <a:sy n="104" d="100"/>
        </p:scale>
        <p:origin x="114" y="948"/>
      </p:cViewPr>
      <p:guideLst>
        <p:guide orient="horz" pos="2160"/>
        <p:guide pos="3840"/>
      </p:guideLst>
    </p:cSldViewPr>
  </p:slideViewPr>
  <p:outlineViewPr>
    <p:cViewPr>
      <p:scale>
        <a:sx n="33" d="100"/>
        <a:sy n="33" d="100"/>
      </p:scale>
      <p:origin x="0" y="162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sorterViewPr>
    <p:cViewPr>
      <p:scale>
        <a:sx n="100" d="100"/>
        <a:sy n="100" d="100"/>
      </p:scale>
      <p:origin x="0" y="1302"/>
    </p:cViewPr>
  </p:sorterViewPr>
  <p:notesViewPr>
    <p:cSldViewPr>
      <p:cViewPr>
        <p:scale>
          <a:sx n="57" d="100"/>
          <a:sy n="57" d="100"/>
        </p:scale>
        <p:origin x="-1704" y="-1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ll Isbell" userId="92718714-e8da-4d38-b101-0055ae7d3ac7" providerId="ADAL" clId="{CED8C64E-81EE-4341-9D5F-91C59B4F1A71}"/>
    <pc:docChg chg="undo custSel modSld modMainMaster modNotesMaster">
      <pc:chgData name="Marshall Isbell" userId="92718714-e8da-4d38-b101-0055ae7d3ac7" providerId="ADAL" clId="{CED8C64E-81EE-4341-9D5F-91C59B4F1A71}" dt="2021-12-15T18:27:38.783" v="279" actId="14100"/>
      <pc:docMkLst>
        <pc:docMk/>
      </pc:docMkLst>
      <pc:sldChg chg="delSp modSp mod modNotes">
        <pc:chgData name="Marshall Isbell" userId="92718714-e8da-4d38-b101-0055ae7d3ac7" providerId="ADAL" clId="{CED8C64E-81EE-4341-9D5F-91C59B4F1A71}" dt="2021-12-15T18:27:06.717" v="275" actId="1076"/>
        <pc:sldMkLst>
          <pc:docMk/>
          <pc:sldMk cId="0" sldId="529"/>
        </pc:sldMkLst>
        <pc:spChg chg="mod">
          <ac:chgData name="Marshall Isbell" userId="92718714-e8da-4d38-b101-0055ae7d3ac7" providerId="ADAL" clId="{CED8C64E-81EE-4341-9D5F-91C59B4F1A71}" dt="2021-12-15T18:27:06.717" v="275" actId="1076"/>
          <ac:spMkLst>
            <pc:docMk/>
            <pc:sldMk cId="0" sldId="529"/>
            <ac:spMk id="6147" creationId="{00000000-0000-0000-0000-000000000000}"/>
          </ac:spMkLst>
        </pc:spChg>
        <pc:spChg chg="del mod">
          <ac:chgData name="Marshall Isbell" userId="92718714-e8da-4d38-b101-0055ae7d3ac7" providerId="ADAL" clId="{CED8C64E-81EE-4341-9D5F-91C59B4F1A71}" dt="2021-12-15T18:02:31.016" v="70" actId="478"/>
          <ac:spMkLst>
            <pc:docMk/>
            <pc:sldMk cId="0" sldId="529"/>
            <ac:spMk id="6148" creationId="{00000000-0000-0000-0000-000000000000}"/>
          </ac:spMkLst>
        </pc:spChg>
        <pc:spChg chg="mod">
          <ac:chgData name="Marshall Isbell" userId="92718714-e8da-4d38-b101-0055ae7d3ac7" providerId="ADAL" clId="{CED8C64E-81EE-4341-9D5F-91C59B4F1A71}" dt="2021-12-15T17:57:42.419" v="30" actId="14100"/>
          <ac:spMkLst>
            <pc:docMk/>
            <pc:sldMk cId="0" sldId="529"/>
            <ac:spMk id="71682" creationId="{00000000-0000-0000-0000-000000000000}"/>
          </ac:spMkLst>
        </pc:spChg>
      </pc:sldChg>
      <pc:sldChg chg="delSp modSp mod modNotes">
        <pc:chgData name="Marshall Isbell" userId="92718714-e8da-4d38-b101-0055ae7d3ac7" providerId="ADAL" clId="{CED8C64E-81EE-4341-9D5F-91C59B4F1A71}" dt="2021-12-15T18:02:27.130" v="69" actId="478"/>
        <pc:sldMkLst>
          <pc:docMk/>
          <pc:sldMk cId="0" sldId="530"/>
        </pc:sldMkLst>
        <pc:spChg chg="mod">
          <ac:chgData name="Marshall Isbell" userId="92718714-e8da-4d38-b101-0055ae7d3ac7" providerId="ADAL" clId="{CED8C64E-81EE-4341-9D5F-91C59B4F1A71}" dt="2021-12-15T17:53:23.093" v="4"/>
          <ac:spMkLst>
            <pc:docMk/>
            <pc:sldMk cId="0" sldId="530"/>
            <ac:spMk id="6" creationId="{00000000-0000-0000-0000-000000000000}"/>
          </ac:spMkLst>
        </pc:spChg>
        <pc:spChg chg="mod">
          <ac:chgData name="Marshall Isbell" userId="92718714-e8da-4d38-b101-0055ae7d3ac7" providerId="ADAL" clId="{CED8C64E-81EE-4341-9D5F-91C59B4F1A71}" dt="2021-12-15T17:53:23.093" v="4"/>
          <ac:spMkLst>
            <pc:docMk/>
            <pc:sldMk cId="0" sldId="530"/>
            <ac:spMk id="7" creationId="{00000000-0000-0000-0000-000000000000}"/>
          </ac:spMkLst>
        </pc:spChg>
        <pc:spChg chg="mod">
          <ac:chgData name="Marshall Isbell" userId="92718714-e8da-4d38-b101-0055ae7d3ac7" providerId="ADAL" clId="{CED8C64E-81EE-4341-9D5F-91C59B4F1A71}" dt="2021-12-15T17:53:23.093" v="4"/>
          <ac:spMkLst>
            <pc:docMk/>
            <pc:sldMk cId="0" sldId="530"/>
            <ac:spMk id="8" creationId="{00000000-0000-0000-0000-000000000000}"/>
          </ac:spMkLst>
        </pc:spChg>
        <pc:spChg chg="mod">
          <ac:chgData name="Marshall Isbell" userId="92718714-e8da-4d38-b101-0055ae7d3ac7" providerId="ADAL" clId="{CED8C64E-81EE-4341-9D5F-91C59B4F1A71}" dt="2021-12-15T17:53:23.093" v="4"/>
          <ac:spMkLst>
            <pc:docMk/>
            <pc:sldMk cId="0" sldId="530"/>
            <ac:spMk id="9" creationId="{00000000-0000-0000-0000-000000000000}"/>
          </ac:spMkLst>
        </pc:spChg>
        <pc:spChg chg="mod">
          <ac:chgData name="Marshall Isbell" userId="92718714-e8da-4d38-b101-0055ae7d3ac7" providerId="ADAL" clId="{CED8C64E-81EE-4341-9D5F-91C59B4F1A71}" dt="2021-12-15T17:53:23.093" v="4"/>
          <ac:spMkLst>
            <pc:docMk/>
            <pc:sldMk cId="0" sldId="530"/>
            <ac:spMk id="10" creationId="{00000000-0000-0000-0000-000000000000}"/>
          </ac:spMkLst>
        </pc:spChg>
        <pc:spChg chg="del mod">
          <ac:chgData name="Marshall Isbell" userId="92718714-e8da-4d38-b101-0055ae7d3ac7" providerId="ADAL" clId="{CED8C64E-81EE-4341-9D5F-91C59B4F1A71}" dt="2021-12-15T17:58:00.679" v="31" actId="478"/>
          <ac:spMkLst>
            <pc:docMk/>
            <pc:sldMk cId="0" sldId="530"/>
            <ac:spMk id="16" creationId="{00000000-0000-0000-0000-000000000000}"/>
          </ac:spMkLst>
        </pc:spChg>
        <pc:spChg chg="del mod">
          <ac:chgData name="Marshall Isbell" userId="92718714-e8da-4d38-b101-0055ae7d3ac7" providerId="ADAL" clId="{CED8C64E-81EE-4341-9D5F-91C59B4F1A71}" dt="2021-12-15T17:58:14.228" v="33" actId="478"/>
          <ac:spMkLst>
            <pc:docMk/>
            <pc:sldMk cId="0" sldId="530"/>
            <ac:spMk id="19" creationId="{00000000-0000-0000-0000-000000000000}"/>
          </ac:spMkLst>
        </pc:spChg>
        <pc:spChg chg="mod">
          <ac:chgData name="Marshall Isbell" userId="92718714-e8da-4d38-b101-0055ae7d3ac7" providerId="ADAL" clId="{CED8C64E-81EE-4341-9D5F-91C59B4F1A71}" dt="2021-12-15T17:53:23.093" v="4"/>
          <ac:spMkLst>
            <pc:docMk/>
            <pc:sldMk cId="0" sldId="530"/>
            <ac:spMk id="20" creationId="{00000000-0000-0000-0000-000000000000}"/>
          </ac:spMkLst>
        </pc:spChg>
        <pc:spChg chg="del mod">
          <ac:chgData name="Marshall Isbell" userId="92718714-e8da-4d38-b101-0055ae7d3ac7" providerId="ADAL" clId="{CED8C64E-81EE-4341-9D5F-91C59B4F1A71}" dt="2021-12-15T18:02:27.130" v="69" actId="478"/>
          <ac:spMkLst>
            <pc:docMk/>
            <pc:sldMk cId="0" sldId="530"/>
            <ac:spMk id="7172" creationId="{00000000-0000-0000-0000-000000000000}"/>
          </ac:spMkLst>
        </pc:spChg>
        <pc:spChg chg="mod">
          <ac:chgData name="Marshall Isbell" userId="92718714-e8da-4d38-b101-0055ae7d3ac7" providerId="ADAL" clId="{CED8C64E-81EE-4341-9D5F-91C59B4F1A71}" dt="2021-12-15T17:59:55.659" v="47" actId="122"/>
          <ac:spMkLst>
            <pc:docMk/>
            <pc:sldMk cId="0" sldId="530"/>
            <ac:spMk id="72706" creationId="{00000000-0000-0000-0000-000000000000}"/>
          </ac:spMkLst>
        </pc:spChg>
        <pc:cxnChg chg="mod">
          <ac:chgData name="Marshall Isbell" userId="92718714-e8da-4d38-b101-0055ae7d3ac7" providerId="ADAL" clId="{CED8C64E-81EE-4341-9D5F-91C59B4F1A71}" dt="2021-12-15T17:58:25.172" v="36" actId="14100"/>
          <ac:cxnSpMkLst>
            <pc:docMk/>
            <pc:sldMk cId="0" sldId="530"/>
            <ac:cxnSpMk id="5" creationId="{00000000-0000-0000-0000-000000000000}"/>
          </ac:cxnSpMkLst>
        </pc:cxnChg>
        <pc:cxnChg chg="del mod">
          <ac:chgData name="Marshall Isbell" userId="92718714-e8da-4d38-b101-0055ae7d3ac7" providerId="ADAL" clId="{CED8C64E-81EE-4341-9D5F-91C59B4F1A71}" dt="2021-12-15T17:58:16.200" v="34" actId="478"/>
          <ac:cxnSpMkLst>
            <pc:docMk/>
            <pc:sldMk cId="0" sldId="530"/>
            <ac:cxnSpMk id="14" creationId="{00000000-0000-0000-0000-000000000000}"/>
          </ac:cxnSpMkLst>
        </pc:cxnChg>
        <pc:cxnChg chg="mod">
          <ac:chgData name="Marshall Isbell" userId="92718714-e8da-4d38-b101-0055ae7d3ac7" providerId="ADAL" clId="{CED8C64E-81EE-4341-9D5F-91C59B4F1A71}" dt="2021-12-15T17:58:21.593" v="35" actId="14100"/>
          <ac:cxnSpMkLst>
            <pc:docMk/>
            <pc:sldMk cId="0" sldId="530"/>
            <ac:cxnSpMk id="15" creationId="{00000000-0000-0000-0000-000000000000}"/>
          </ac:cxnSpMkLst>
        </pc:cxnChg>
      </pc:sldChg>
      <pc:sldChg chg="delSp modSp mod modNotes">
        <pc:chgData name="Marshall Isbell" userId="92718714-e8da-4d38-b101-0055ae7d3ac7" providerId="ADAL" clId="{CED8C64E-81EE-4341-9D5F-91C59B4F1A71}" dt="2021-12-15T18:27:38.783" v="279" actId="14100"/>
        <pc:sldMkLst>
          <pc:docMk/>
          <pc:sldMk cId="0" sldId="533"/>
        </pc:sldMkLst>
        <pc:spChg chg="mod">
          <ac:chgData name="Marshall Isbell" userId="92718714-e8da-4d38-b101-0055ae7d3ac7" providerId="ADAL" clId="{CED8C64E-81EE-4341-9D5F-91C59B4F1A71}" dt="2021-12-15T17:53:23.093" v="4"/>
          <ac:spMkLst>
            <pc:docMk/>
            <pc:sldMk cId="0" sldId="533"/>
            <ac:spMk id="6" creationId="{00000000-0000-0000-0000-000000000000}"/>
          </ac:spMkLst>
        </pc:spChg>
        <pc:spChg chg="mod">
          <ac:chgData name="Marshall Isbell" userId="92718714-e8da-4d38-b101-0055ae7d3ac7" providerId="ADAL" clId="{CED8C64E-81EE-4341-9D5F-91C59B4F1A71}" dt="2021-12-15T17:53:23.093" v="4"/>
          <ac:spMkLst>
            <pc:docMk/>
            <pc:sldMk cId="0" sldId="533"/>
            <ac:spMk id="7" creationId="{00000000-0000-0000-0000-000000000000}"/>
          </ac:spMkLst>
        </pc:spChg>
        <pc:spChg chg="mod">
          <ac:chgData name="Marshall Isbell" userId="92718714-e8da-4d38-b101-0055ae7d3ac7" providerId="ADAL" clId="{CED8C64E-81EE-4341-9D5F-91C59B4F1A71}" dt="2021-12-15T17:53:23.093" v="4"/>
          <ac:spMkLst>
            <pc:docMk/>
            <pc:sldMk cId="0" sldId="533"/>
            <ac:spMk id="8" creationId="{00000000-0000-0000-0000-000000000000}"/>
          </ac:spMkLst>
        </pc:spChg>
        <pc:spChg chg="mod">
          <ac:chgData name="Marshall Isbell" userId="92718714-e8da-4d38-b101-0055ae7d3ac7" providerId="ADAL" clId="{CED8C64E-81EE-4341-9D5F-91C59B4F1A71}" dt="2021-12-15T17:53:23.093" v="4"/>
          <ac:spMkLst>
            <pc:docMk/>
            <pc:sldMk cId="0" sldId="533"/>
            <ac:spMk id="9" creationId="{00000000-0000-0000-0000-000000000000}"/>
          </ac:spMkLst>
        </pc:spChg>
        <pc:spChg chg="mod">
          <ac:chgData name="Marshall Isbell" userId="92718714-e8da-4d38-b101-0055ae7d3ac7" providerId="ADAL" clId="{CED8C64E-81EE-4341-9D5F-91C59B4F1A71}" dt="2021-12-15T18:27:38.783" v="279" actId="14100"/>
          <ac:spMkLst>
            <pc:docMk/>
            <pc:sldMk cId="0" sldId="533"/>
            <ac:spMk id="11" creationId="{00000000-0000-0000-0000-000000000000}"/>
          </ac:spMkLst>
        </pc:spChg>
        <pc:spChg chg="del mod">
          <ac:chgData name="Marshall Isbell" userId="92718714-e8da-4d38-b101-0055ae7d3ac7" providerId="ADAL" clId="{CED8C64E-81EE-4341-9D5F-91C59B4F1A71}" dt="2021-12-15T18:07:25.199" v="115" actId="478"/>
          <ac:spMkLst>
            <pc:docMk/>
            <pc:sldMk cId="0" sldId="533"/>
            <ac:spMk id="11268" creationId="{00000000-0000-0000-0000-000000000000}"/>
          </ac:spMkLst>
        </pc:spChg>
        <pc:spChg chg="mod">
          <ac:chgData name="Marshall Isbell" userId="92718714-e8da-4d38-b101-0055ae7d3ac7" providerId="ADAL" clId="{CED8C64E-81EE-4341-9D5F-91C59B4F1A71}" dt="2021-12-15T18:07:15.856" v="113" actId="207"/>
          <ac:spMkLst>
            <pc:docMk/>
            <pc:sldMk cId="0" sldId="533"/>
            <ac:spMk id="76802" creationId="{00000000-0000-0000-0000-000000000000}"/>
          </ac:spMkLst>
        </pc:spChg>
        <pc:grpChg chg="mod">
          <ac:chgData name="Marshall Isbell" userId="92718714-e8da-4d38-b101-0055ae7d3ac7" providerId="ADAL" clId="{CED8C64E-81EE-4341-9D5F-91C59B4F1A71}" dt="2021-12-15T17:53:23.093" v="4"/>
          <ac:grpSpMkLst>
            <pc:docMk/>
            <pc:sldMk cId="0" sldId="533"/>
            <ac:grpSpMk id="2" creationId="{00000000-0000-0000-0000-000000000000}"/>
          </ac:grpSpMkLst>
        </pc:grpChg>
      </pc:sldChg>
      <pc:sldChg chg="modSp mod modNotes">
        <pc:chgData name="Marshall Isbell" userId="92718714-e8da-4d38-b101-0055ae7d3ac7" providerId="ADAL" clId="{CED8C64E-81EE-4341-9D5F-91C59B4F1A71}" dt="2021-12-15T18:02:11.450" v="66" actId="6549"/>
        <pc:sldMkLst>
          <pc:docMk/>
          <pc:sldMk cId="0" sldId="534"/>
        </pc:sldMkLst>
        <pc:spChg chg="mod">
          <ac:chgData name="Marshall Isbell" userId="92718714-e8da-4d38-b101-0055ae7d3ac7" providerId="ADAL" clId="{CED8C64E-81EE-4341-9D5F-91C59B4F1A71}" dt="2021-12-15T18:02:08.374" v="65" actId="1076"/>
          <ac:spMkLst>
            <pc:docMk/>
            <pc:sldMk cId="0" sldId="534"/>
            <ac:spMk id="3" creationId="{00000000-0000-0000-0000-000000000000}"/>
          </ac:spMkLst>
        </pc:spChg>
        <pc:spChg chg="mod">
          <ac:chgData name="Marshall Isbell" userId="92718714-e8da-4d38-b101-0055ae7d3ac7" providerId="ADAL" clId="{CED8C64E-81EE-4341-9D5F-91C59B4F1A71}" dt="2021-12-15T18:02:11.450" v="66" actId="6549"/>
          <ac:spMkLst>
            <pc:docMk/>
            <pc:sldMk cId="0" sldId="534"/>
            <ac:spMk id="13316" creationId="{00000000-0000-0000-0000-000000000000}"/>
          </ac:spMkLst>
        </pc:spChg>
        <pc:spChg chg="mod">
          <ac:chgData name="Marshall Isbell" userId="92718714-e8da-4d38-b101-0055ae7d3ac7" providerId="ADAL" clId="{CED8C64E-81EE-4341-9D5F-91C59B4F1A71}" dt="2021-12-15T18:01:59.758" v="64" actId="207"/>
          <ac:spMkLst>
            <pc:docMk/>
            <pc:sldMk cId="0" sldId="534"/>
            <ac:spMk id="78850" creationId="{00000000-0000-0000-0000-000000000000}"/>
          </ac:spMkLst>
        </pc:spChg>
      </pc:sldChg>
      <pc:sldChg chg="addSp delSp modSp mod modNotes">
        <pc:chgData name="Marshall Isbell" userId="92718714-e8da-4d38-b101-0055ae7d3ac7" providerId="ADAL" clId="{CED8C64E-81EE-4341-9D5F-91C59B4F1A71}" dt="2021-12-15T18:21:23.124" v="241" actId="20577"/>
        <pc:sldMkLst>
          <pc:docMk/>
          <pc:sldMk cId="0" sldId="538"/>
        </pc:sldMkLst>
        <pc:spChg chg="mod">
          <ac:chgData name="Marshall Isbell" userId="92718714-e8da-4d38-b101-0055ae7d3ac7" providerId="ADAL" clId="{CED8C64E-81EE-4341-9D5F-91C59B4F1A71}" dt="2021-12-15T18:21:23.124" v="241" actId="20577"/>
          <ac:spMkLst>
            <pc:docMk/>
            <pc:sldMk cId="0" sldId="538"/>
            <ac:spMk id="6" creationId="{00000000-0000-0000-0000-000000000000}"/>
          </ac:spMkLst>
        </pc:spChg>
        <pc:spChg chg="del mod">
          <ac:chgData name="Marshall Isbell" userId="92718714-e8da-4d38-b101-0055ae7d3ac7" providerId="ADAL" clId="{CED8C64E-81EE-4341-9D5F-91C59B4F1A71}" dt="2021-12-15T18:06:01.375" v="95" actId="478"/>
          <ac:spMkLst>
            <pc:docMk/>
            <pc:sldMk cId="0" sldId="538"/>
            <ac:spMk id="17413" creationId="{00000000-0000-0000-0000-000000000000}"/>
          </ac:spMkLst>
        </pc:spChg>
        <pc:spChg chg="mod">
          <ac:chgData name="Marshall Isbell" userId="92718714-e8da-4d38-b101-0055ae7d3ac7" providerId="ADAL" clId="{CED8C64E-81EE-4341-9D5F-91C59B4F1A71}" dt="2021-12-15T18:05:29.503" v="90" actId="207"/>
          <ac:spMkLst>
            <pc:docMk/>
            <pc:sldMk cId="0" sldId="538"/>
            <ac:spMk id="82946" creationId="{00000000-0000-0000-0000-000000000000}"/>
          </ac:spMkLst>
        </pc:spChg>
        <pc:graphicFrameChg chg="add del mod">
          <ac:chgData name="Marshall Isbell" userId="92718714-e8da-4d38-b101-0055ae7d3ac7" providerId="ADAL" clId="{CED8C64E-81EE-4341-9D5F-91C59B4F1A71}" dt="2021-12-15T18:20:09.021" v="227" actId="20577"/>
          <ac:graphicFrameMkLst>
            <pc:docMk/>
            <pc:sldMk cId="0" sldId="538"/>
            <ac:graphicFrameMk id="11" creationId="{00000000-0000-0000-0000-000000000000}"/>
          </ac:graphicFrameMkLst>
        </pc:graphicFrameChg>
      </pc:sldChg>
      <pc:sldChg chg="addSp delSp modSp mod modNotes">
        <pc:chgData name="Marshall Isbell" userId="92718714-e8da-4d38-b101-0055ae7d3ac7" providerId="ADAL" clId="{CED8C64E-81EE-4341-9D5F-91C59B4F1A71}" dt="2021-12-15T17:56:35.949" v="24" actId="478"/>
        <pc:sldMkLst>
          <pc:docMk/>
          <pc:sldMk cId="0" sldId="543"/>
        </pc:sldMkLst>
        <pc:spChg chg="add del mod">
          <ac:chgData name="Marshall Isbell" userId="92718714-e8da-4d38-b101-0055ae7d3ac7" providerId="ADAL" clId="{CED8C64E-81EE-4341-9D5F-91C59B4F1A71}" dt="2021-12-15T17:56:35.949" v="24" actId="478"/>
          <ac:spMkLst>
            <pc:docMk/>
            <pc:sldMk cId="0" sldId="543"/>
            <ac:spMk id="5" creationId="{997D2332-9B36-4544-942C-501117937E3B}"/>
          </ac:spMkLst>
        </pc:spChg>
        <pc:spChg chg="mod">
          <ac:chgData name="Marshall Isbell" userId="92718714-e8da-4d38-b101-0055ae7d3ac7" providerId="ADAL" clId="{CED8C64E-81EE-4341-9D5F-91C59B4F1A71}" dt="2021-12-15T17:53:23.093" v="4"/>
          <ac:spMkLst>
            <pc:docMk/>
            <pc:sldMk cId="0" sldId="543"/>
            <ac:spMk id="6" creationId="{00000000-0000-0000-0000-000000000000}"/>
          </ac:spMkLst>
        </pc:spChg>
        <pc:spChg chg="mod">
          <ac:chgData name="Marshall Isbell" userId="92718714-e8da-4d38-b101-0055ae7d3ac7" providerId="ADAL" clId="{CED8C64E-81EE-4341-9D5F-91C59B4F1A71}" dt="2021-12-15T17:53:23.093" v="4"/>
          <ac:spMkLst>
            <pc:docMk/>
            <pc:sldMk cId="0" sldId="543"/>
            <ac:spMk id="8" creationId="{00000000-0000-0000-0000-000000000000}"/>
          </ac:spMkLst>
        </pc:spChg>
        <pc:spChg chg="del mod">
          <ac:chgData name="Marshall Isbell" userId="92718714-e8da-4d38-b101-0055ae7d3ac7" providerId="ADAL" clId="{CED8C64E-81EE-4341-9D5F-91C59B4F1A71}" dt="2021-12-15T17:56:30.873" v="23" actId="478"/>
          <ac:spMkLst>
            <pc:docMk/>
            <pc:sldMk cId="0" sldId="543"/>
            <ac:spMk id="10" creationId="{00000000-0000-0000-0000-000000000000}"/>
          </ac:spMkLst>
        </pc:spChg>
        <pc:spChg chg="del mod">
          <ac:chgData name="Marshall Isbell" userId="92718714-e8da-4d38-b101-0055ae7d3ac7" providerId="ADAL" clId="{CED8C64E-81EE-4341-9D5F-91C59B4F1A71}" dt="2021-12-15T17:56:01.095" v="19" actId="478"/>
          <ac:spMkLst>
            <pc:docMk/>
            <pc:sldMk cId="0" sldId="543"/>
            <ac:spMk id="5123" creationId="{00000000-0000-0000-0000-000000000000}"/>
          </ac:spMkLst>
        </pc:spChg>
        <pc:grpChg chg="mod">
          <ac:chgData name="Marshall Isbell" userId="92718714-e8da-4d38-b101-0055ae7d3ac7" providerId="ADAL" clId="{CED8C64E-81EE-4341-9D5F-91C59B4F1A71}" dt="2021-12-15T17:53:23.093" v="4"/>
          <ac:grpSpMkLst>
            <pc:docMk/>
            <pc:sldMk cId="0" sldId="543"/>
            <ac:grpSpMk id="2" creationId="{00000000-0000-0000-0000-000000000000}"/>
          </ac:grpSpMkLst>
        </pc:grpChg>
        <pc:grpChg chg="mod">
          <ac:chgData name="Marshall Isbell" userId="92718714-e8da-4d38-b101-0055ae7d3ac7" providerId="ADAL" clId="{CED8C64E-81EE-4341-9D5F-91C59B4F1A71}" dt="2021-12-15T17:53:23.093" v="4"/>
          <ac:grpSpMkLst>
            <pc:docMk/>
            <pc:sldMk cId="0" sldId="543"/>
            <ac:grpSpMk id="3" creationId="{00000000-0000-0000-0000-000000000000}"/>
          </ac:grpSpMkLst>
        </pc:grpChg>
        <pc:picChg chg="mod">
          <ac:chgData name="Marshall Isbell" userId="92718714-e8da-4d38-b101-0055ae7d3ac7" providerId="ADAL" clId="{CED8C64E-81EE-4341-9D5F-91C59B4F1A71}" dt="2021-12-15T17:53:23.093" v="4"/>
          <ac:picMkLst>
            <pc:docMk/>
            <pc:sldMk cId="0" sldId="543"/>
            <ac:picMk id="11" creationId="{00000000-0000-0000-0000-000000000000}"/>
          </ac:picMkLst>
        </pc:picChg>
        <pc:picChg chg="mod">
          <ac:chgData name="Marshall Isbell" userId="92718714-e8da-4d38-b101-0055ae7d3ac7" providerId="ADAL" clId="{CED8C64E-81EE-4341-9D5F-91C59B4F1A71}" dt="2021-12-15T17:53:23.093" v="4"/>
          <ac:picMkLst>
            <pc:docMk/>
            <pc:sldMk cId="0" sldId="543"/>
            <ac:picMk id="12" creationId="{00000000-0000-0000-0000-000000000000}"/>
          </ac:picMkLst>
        </pc:picChg>
      </pc:sldChg>
      <pc:sldChg chg="delSp modSp mod modNotes">
        <pc:chgData name="Marshall Isbell" userId="92718714-e8da-4d38-b101-0055ae7d3ac7" providerId="ADAL" clId="{CED8C64E-81EE-4341-9D5F-91C59B4F1A71}" dt="2021-12-15T17:55:48.691" v="18" actId="478"/>
        <pc:sldMkLst>
          <pc:docMk/>
          <pc:sldMk cId="0" sldId="630"/>
        </pc:sldMkLst>
        <pc:spChg chg="del mod">
          <ac:chgData name="Marshall Isbell" userId="92718714-e8da-4d38-b101-0055ae7d3ac7" providerId="ADAL" clId="{CED8C64E-81EE-4341-9D5F-91C59B4F1A71}" dt="2021-12-15T17:53:42.599" v="9" actId="478"/>
          <ac:spMkLst>
            <pc:docMk/>
            <pc:sldMk cId="0" sldId="630"/>
            <ac:spMk id="3074" creationId="{00000000-0000-0000-0000-000000000000}"/>
          </ac:spMkLst>
        </pc:spChg>
        <pc:spChg chg="mod">
          <ac:chgData name="Marshall Isbell" userId="92718714-e8da-4d38-b101-0055ae7d3ac7" providerId="ADAL" clId="{CED8C64E-81EE-4341-9D5F-91C59B4F1A71}" dt="2021-12-15T17:54:25.814" v="13" actId="207"/>
          <ac:spMkLst>
            <pc:docMk/>
            <pc:sldMk cId="0" sldId="630"/>
            <ac:spMk id="3076" creationId="{00000000-0000-0000-0000-000000000000}"/>
          </ac:spMkLst>
        </pc:spChg>
        <pc:spChg chg="del mod">
          <ac:chgData name="Marshall Isbell" userId="92718714-e8da-4d38-b101-0055ae7d3ac7" providerId="ADAL" clId="{CED8C64E-81EE-4341-9D5F-91C59B4F1A71}" dt="2021-12-15T17:55:48.691" v="18" actId="478"/>
          <ac:spMkLst>
            <pc:docMk/>
            <pc:sldMk cId="0" sldId="630"/>
            <ac:spMk id="3077" creationId="{00000000-0000-0000-0000-000000000000}"/>
          </ac:spMkLst>
        </pc:spChg>
        <pc:picChg chg="del mod">
          <ac:chgData name="Marshall Isbell" userId="92718714-e8da-4d38-b101-0055ae7d3ac7" providerId="ADAL" clId="{CED8C64E-81EE-4341-9D5F-91C59B4F1A71}" dt="2021-12-15T17:54:02.645" v="11" actId="478"/>
          <ac:picMkLst>
            <pc:docMk/>
            <pc:sldMk cId="0" sldId="630"/>
            <ac:picMk id="3075" creationId="{00000000-0000-0000-0000-000000000000}"/>
          </ac:picMkLst>
        </pc:picChg>
      </pc:sldChg>
      <pc:sldChg chg="delSp modSp mod modNotes">
        <pc:chgData name="Marshall Isbell" userId="92718714-e8da-4d38-b101-0055ae7d3ac7" providerId="ADAL" clId="{CED8C64E-81EE-4341-9D5F-91C59B4F1A71}" dt="2021-12-15T18:22:21.852" v="253" actId="1076"/>
        <pc:sldMkLst>
          <pc:docMk/>
          <pc:sldMk cId="0" sldId="632"/>
        </pc:sldMkLst>
        <pc:spChg chg="mod">
          <ac:chgData name="Marshall Isbell" userId="92718714-e8da-4d38-b101-0055ae7d3ac7" providerId="ADAL" clId="{CED8C64E-81EE-4341-9D5F-91C59B4F1A71}" dt="2021-12-15T17:53:23.093" v="4"/>
          <ac:spMkLst>
            <pc:docMk/>
            <pc:sldMk cId="0" sldId="632"/>
            <ac:spMk id="11" creationId="{00000000-0000-0000-0000-000000000000}"/>
          </ac:spMkLst>
        </pc:spChg>
        <pc:spChg chg="mod">
          <ac:chgData name="Marshall Isbell" userId="92718714-e8da-4d38-b101-0055ae7d3ac7" providerId="ADAL" clId="{CED8C64E-81EE-4341-9D5F-91C59B4F1A71}" dt="2021-12-15T17:53:23.093" v="4"/>
          <ac:spMkLst>
            <pc:docMk/>
            <pc:sldMk cId="0" sldId="632"/>
            <ac:spMk id="12" creationId="{00000000-0000-0000-0000-000000000000}"/>
          </ac:spMkLst>
        </pc:spChg>
        <pc:spChg chg="mod">
          <ac:chgData name="Marshall Isbell" userId="92718714-e8da-4d38-b101-0055ae7d3ac7" providerId="ADAL" clId="{CED8C64E-81EE-4341-9D5F-91C59B4F1A71}" dt="2021-12-15T17:53:23.093" v="4"/>
          <ac:spMkLst>
            <pc:docMk/>
            <pc:sldMk cId="0" sldId="632"/>
            <ac:spMk id="23" creationId="{00000000-0000-0000-0000-000000000000}"/>
          </ac:spMkLst>
        </pc:spChg>
        <pc:spChg chg="mod">
          <ac:chgData name="Marshall Isbell" userId="92718714-e8da-4d38-b101-0055ae7d3ac7" providerId="ADAL" clId="{CED8C64E-81EE-4341-9D5F-91C59B4F1A71}" dt="2021-12-15T17:53:23.093" v="4"/>
          <ac:spMkLst>
            <pc:docMk/>
            <pc:sldMk cId="0" sldId="632"/>
            <ac:spMk id="24" creationId="{00000000-0000-0000-0000-000000000000}"/>
          </ac:spMkLst>
        </pc:spChg>
        <pc:spChg chg="mod">
          <ac:chgData name="Marshall Isbell" userId="92718714-e8da-4d38-b101-0055ae7d3ac7" providerId="ADAL" clId="{CED8C64E-81EE-4341-9D5F-91C59B4F1A71}" dt="2021-12-15T17:53:23.093" v="4"/>
          <ac:spMkLst>
            <pc:docMk/>
            <pc:sldMk cId="0" sldId="632"/>
            <ac:spMk id="29" creationId="{00000000-0000-0000-0000-000000000000}"/>
          </ac:spMkLst>
        </pc:spChg>
        <pc:spChg chg="mod">
          <ac:chgData name="Marshall Isbell" userId="92718714-e8da-4d38-b101-0055ae7d3ac7" providerId="ADAL" clId="{CED8C64E-81EE-4341-9D5F-91C59B4F1A71}" dt="2021-12-15T17:53:23.093" v="4"/>
          <ac:spMkLst>
            <pc:docMk/>
            <pc:sldMk cId="0" sldId="632"/>
            <ac:spMk id="30" creationId="{00000000-0000-0000-0000-000000000000}"/>
          </ac:spMkLst>
        </pc:spChg>
        <pc:spChg chg="mod">
          <ac:chgData name="Marshall Isbell" userId="92718714-e8da-4d38-b101-0055ae7d3ac7" providerId="ADAL" clId="{CED8C64E-81EE-4341-9D5F-91C59B4F1A71}" dt="2021-12-15T17:53:23.093" v="4"/>
          <ac:spMkLst>
            <pc:docMk/>
            <pc:sldMk cId="0" sldId="632"/>
            <ac:spMk id="31" creationId="{00000000-0000-0000-0000-000000000000}"/>
          </ac:spMkLst>
        </pc:spChg>
        <pc:spChg chg="mod">
          <ac:chgData name="Marshall Isbell" userId="92718714-e8da-4d38-b101-0055ae7d3ac7" providerId="ADAL" clId="{CED8C64E-81EE-4341-9D5F-91C59B4F1A71}" dt="2021-12-15T17:53:23.093" v="4"/>
          <ac:spMkLst>
            <pc:docMk/>
            <pc:sldMk cId="0" sldId="632"/>
            <ac:spMk id="38" creationId="{00000000-0000-0000-0000-000000000000}"/>
          </ac:spMkLst>
        </pc:spChg>
        <pc:spChg chg="del mod">
          <ac:chgData name="Marshall Isbell" userId="92718714-e8da-4d38-b101-0055ae7d3ac7" providerId="ADAL" clId="{CED8C64E-81EE-4341-9D5F-91C59B4F1A71}" dt="2021-12-15T17:55:44.939" v="17" actId="478"/>
          <ac:spMkLst>
            <pc:docMk/>
            <pc:sldMk cId="0" sldId="632"/>
            <ac:spMk id="4100" creationId="{00000000-0000-0000-0000-000000000000}"/>
          </ac:spMkLst>
        </pc:spChg>
        <pc:spChg chg="mod">
          <ac:chgData name="Marshall Isbell" userId="92718714-e8da-4d38-b101-0055ae7d3ac7" providerId="ADAL" clId="{CED8C64E-81EE-4341-9D5F-91C59B4F1A71}" dt="2021-12-15T18:22:21.852" v="253" actId="1076"/>
          <ac:spMkLst>
            <pc:docMk/>
            <pc:sldMk cId="0" sldId="632"/>
            <ac:spMk id="6146" creationId="{00000000-0000-0000-0000-000000000000}"/>
          </ac:spMkLst>
        </pc:spChg>
        <pc:grpChg chg="mod">
          <ac:chgData name="Marshall Isbell" userId="92718714-e8da-4d38-b101-0055ae7d3ac7" providerId="ADAL" clId="{CED8C64E-81EE-4341-9D5F-91C59B4F1A71}" dt="2021-12-15T17:53:23.093" v="4"/>
          <ac:grpSpMkLst>
            <pc:docMk/>
            <pc:sldMk cId="0" sldId="632"/>
            <ac:grpSpMk id="3" creationId="{00000000-0000-0000-0000-000000000000}"/>
          </ac:grpSpMkLst>
        </pc:grpChg>
        <pc:grpChg chg="mod">
          <ac:chgData name="Marshall Isbell" userId="92718714-e8da-4d38-b101-0055ae7d3ac7" providerId="ADAL" clId="{CED8C64E-81EE-4341-9D5F-91C59B4F1A71}" dt="2021-12-15T17:53:23.093" v="4"/>
          <ac:grpSpMkLst>
            <pc:docMk/>
            <pc:sldMk cId="0" sldId="632"/>
            <ac:grpSpMk id="13" creationId="{00000000-0000-0000-0000-000000000000}"/>
          </ac:grpSpMkLst>
        </pc:grpChg>
        <pc:grpChg chg="mod">
          <ac:chgData name="Marshall Isbell" userId="92718714-e8da-4d38-b101-0055ae7d3ac7" providerId="ADAL" clId="{CED8C64E-81EE-4341-9D5F-91C59B4F1A71}" dt="2021-12-15T17:53:23.093" v="4"/>
          <ac:grpSpMkLst>
            <pc:docMk/>
            <pc:sldMk cId="0" sldId="632"/>
            <ac:grpSpMk id="37" creationId="{00000000-0000-0000-0000-000000000000}"/>
          </ac:grpSpMkLst>
        </pc:grpChg>
        <pc:picChg chg="mod">
          <ac:chgData name="Marshall Isbell" userId="92718714-e8da-4d38-b101-0055ae7d3ac7" providerId="ADAL" clId="{CED8C64E-81EE-4341-9D5F-91C59B4F1A71}" dt="2021-12-15T17:53:23.093" v="4"/>
          <ac:picMkLst>
            <pc:docMk/>
            <pc:sldMk cId="0" sldId="632"/>
            <ac:picMk id="27" creationId="{00000000-0000-0000-0000-000000000000}"/>
          </ac:picMkLst>
        </pc:picChg>
        <pc:picChg chg="mod">
          <ac:chgData name="Marshall Isbell" userId="92718714-e8da-4d38-b101-0055ae7d3ac7" providerId="ADAL" clId="{CED8C64E-81EE-4341-9D5F-91C59B4F1A71}" dt="2021-12-15T17:53:23.093" v="4"/>
          <ac:picMkLst>
            <pc:docMk/>
            <pc:sldMk cId="0" sldId="632"/>
            <ac:picMk id="32" creationId="{00000000-0000-0000-0000-000000000000}"/>
          </ac:picMkLst>
        </pc:picChg>
        <pc:picChg chg="mod">
          <ac:chgData name="Marshall Isbell" userId="92718714-e8da-4d38-b101-0055ae7d3ac7" providerId="ADAL" clId="{CED8C64E-81EE-4341-9D5F-91C59B4F1A71}" dt="2021-12-15T17:53:23.093" v="4"/>
          <ac:picMkLst>
            <pc:docMk/>
            <pc:sldMk cId="0" sldId="632"/>
            <ac:picMk id="33" creationId="{00000000-0000-0000-0000-000000000000}"/>
          </ac:picMkLst>
        </pc:picChg>
        <pc:picChg chg="mod">
          <ac:chgData name="Marshall Isbell" userId="92718714-e8da-4d38-b101-0055ae7d3ac7" providerId="ADAL" clId="{CED8C64E-81EE-4341-9D5F-91C59B4F1A71}" dt="2021-12-15T17:53:23.093" v="4"/>
          <ac:picMkLst>
            <pc:docMk/>
            <pc:sldMk cId="0" sldId="632"/>
            <ac:picMk id="39" creationId="{00000000-0000-0000-0000-000000000000}"/>
          </ac:picMkLst>
        </pc:picChg>
        <pc:picChg chg="mod">
          <ac:chgData name="Marshall Isbell" userId="92718714-e8da-4d38-b101-0055ae7d3ac7" providerId="ADAL" clId="{CED8C64E-81EE-4341-9D5F-91C59B4F1A71}" dt="2021-12-15T17:53:23.093" v="4"/>
          <ac:picMkLst>
            <pc:docMk/>
            <pc:sldMk cId="0" sldId="632"/>
            <ac:picMk id="1028" creationId="{00000000-0000-0000-0000-000000000000}"/>
          </ac:picMkLst>
        </pc:picChg>
      </pc:sldChg>
      <pc:sldChg chg="modSp mod modNotes">
        <pc:chgData name="Marshall Isbell" userId="92718714-e8da-4d38-b101-0055ae7d3ac7" providerId="ADAL" clId="{CED8C64E-81EE-4341-9D5F-91C59B4F1A71}" dt="2021-12-15T18:11:11.861" v="148" actId="207"/>
        <pc:sldMkLst>
          <pc:docMk/>
          <pc:sldMk cId="0" sldId="633"/>
        </pc:sldMkLst>
        <pc:spChg chg="mod">
          <ac:chgData name="Marshall Isbell" userId="92718714-e8da-4d38-b101-0055ae7d3ac7" providerId="ADAL" clId="{CED8C64E-81EE-4341-9D5F-91C59B4F1A71}" dt="2021-12-15T18:11:11.861" v="148" actId="207"/>
          <ac:spMkLst>
            <pc:docMk/>
            <pc:sldMk cId="0" sldId="633"/>
            <ac:spMk id="3" creationId="{00000000-0000-0000-0000-000000000000}"/>
          </ac:spMkLst>
        </pc:spChg>
        <pc:spChg chg="mod">
          <ac:chgData name="Marshall Isbell" userId="92718714-e8da-4d38-b101-0055ae7d3ac7" providerId="ADAL" clId="{CED8C64E-81EE-4341-9D5F-91C59B4F1A71}" dt="2021-12-15T17:53:23.093" v="4"/>
          <ac:spMkLst>
            <pc:docMk/>
            <pc:sldMk cId="0" sldId="633"/>
            <ac:spMk id="28676" creationId="{00000000-0000-0000-0000-000000000000}"/>
          </ac:spMkLst>
        </pc:spChg>
        <pc:picChg chg="mod">
          <ac:chgData name="Marshall Isbell" userId="92718714-e8da-4d38-b101-0055ae7d3ac7" providerId="ADAL" clId="{CED8C64E-81EE-4341-9D5F-91C59B4F1A71}" dt="2021-12-15T17:53:23.093" v="4"/>
          <ac:picMkLst>
            <pc:docMk/>
            <pc:sldMk cId="0" sldId="633"/>
            <ac:picMk id="28677" creationId="{00000000-0000-0000-0000-000000000000}"/>
          </ac:picMkLst>
        </pc:picChg>
      </pc:sldChg>
      <pc:sldChg chg="modSp mod modNotes">
        <pc:chgData name="Marshall Isbell" userId="92718714-e8da-4d38-b101-0055ae7d3ac7" providerId="ADAL" clId="{CED8C64E-81EE-4341-9D5F-91C59B4F1A71}" dt="2021-12-15T18:01:23.388" v="59" actId="1076"/>
        <pc:sldMkLst>
          <pc:docMk/>
          <pc:sldMk cId="537881135" sldId="636"/>
        </pc:sldMkLst>
        <pc:spChg chg="mod">
          <ac:chgData name="Marshall Isbell" userId="92718714-e8da-4d38-b101-0055ae7d3ac7" providerId="ADAL" clId="{CED8C64E-81EE-4341-9D5F-91C59B4F1A71}" dt="2021-12-15T17:53:23.093" v="4"/>
          <ac:spMkLst>
            <pc:docMk/>
            <pc:sldMk cId="537881135" sldId="636"/>
            <ac:spMk id="13" creationId="{00000000-0000-0000-0000-000000000000}"/>
          </ac:spMkLst>
        </pc:spChg>
        <pc:spChg chg="mod">
          <ac:chgData name="Marshall Isbell" userId="92718714-e8da-4d38-b101-0055ae7d3ac7" providerId="ADAL" clId="{CED8C64E-81EE-4341-9D5F-91C59B4F1A71}" dt="2021-12-15T17:53:23.093" v="4"/>
          <ac:spMkLst>
            <pc:docMk/>
            <pc:sldMk cId="537881135" sldId="636"/>
            <ac:spMk id="16" creationId="{00000000-0000-0000-0000-000000000000}"/>
          </ac:spMkLst>
        </pc:spChg>
        <pc:spChg chg="mod">
          <ac:chgData name="Marshall Isbell" userId="92718714-e8da-4d38-b101-0055ae7d3ac7" providerId="ADAL" clId="{CED8C64E-81EE-4341-9D5F-91C59B4F1A71}" dt="2021-12-15T17:53:23.093" v="4"/>
          <ac:spMkLst>
            <pc:docMk/>
            <pc:sldMk cId="537881135" sldId="636"/>
            <ac:spMk id="7172" creationId="{00000000-0000-0000-0000-000000000000}"/>
          </ac:spMkLst>
        </pc:spChg>
        <pc:spChg chg="mod">
          <ac:chgData name="Marshall Isbell" userId="92718714-e8da-4d38-b101-0055ae7d3ac7" providerId="ADAL" clId="{CED8C64E-81EE-4341-9D5F-91C59B4F1A71}" dt="2021-12-15T18:01:08.532" v="58" actId="207"/>
          <ac:spMkLst>
            <pc:docMk/>
            <pc:sldMk cId="537881135" sldId="636"/>
            <ac:spMk id="72706" creationId="{00000000-0000-0000-0000-000000000000}"/>
          </ac:spMkLst>
        </pc:spChg>
        <pc:grpChg chg="mod">
          <ac:chgData name="Marshall Isbell" userId="92718714-e8da-4d38-b101-0055ae7d3ac7" providerId="ADAL" clId="{CED8C64E-81EE-4341-9D5F-91C59B4F1A71}" dt="2021-12-15T18:01:23.388" v="59" actId="1076"/>
          <ac:grpSpMkLst>
            <pc:docMk/>
            <pc:sldMk cId="537881135" sldId="636"/>
            <ac:grpSpMk id="11" creationId="{00000000-0000-0000-0000-000000000000}"/>
          </ac:grpSpMkLst>
        </pc:grpChg>
      </pc:sldChg>
      <pc:sldChg chg="addSp delSp modSp mod modNotes">
        <pc:chgData name="Marshall Isbell" userId="92718714-e8da-4d38-b101-0055ae7d3ac7" providerId="ADAL" clId="{CED8C64E-81EE-4341-9D5F-91C59B4F1A71}" dt="2021-12-15T18:06:41.730" v="106" actId="478"/>
        <pc:sldMkLst>
          <pc:docMk/>
          <pc:sldMk cId="2851862224" sldId="638"/>
        </pc:sldMkLst>
        <pc:spChg chg="add del mod">
          <ac:chgData name="Marshall Isbell" userId="92718714-e8da-4d38-b101-0055ae7d3ac7" providerId="ADAL" clId="{CED8C64E-81EE-4341-9D5F-91C59B4F1A71}" dt="2021-12-15T18:06:41.730" v="106" actId="478"/>
          <ac:spMkLst>
            <pc:docMk/>
            <pc:sldMk cId="2851862224" sldId="638"/>
            <ac:spMk id="4" creationId="{7C1686ED-71A6-45F5-A537-8A143898C216}"/>
          </ac:spMkLst>
        </pc:spChg>
        <pc:spChg chg="del mod">
          <ac:chgData name="Marshall Isbell" userId="92718714-e8da-4d38-b101-0055ae7d3ac7" providerId="ADAL" clId="{CED8C64E-81EE-4341-9D5F-91C59B4F1A71}" dt="2021-12-15T18:06:37.012" v="105" actId="478"/>
          <ac:spMkLst>
            <pc:docMk/>
            <pc:sldMk cId="2851862224" sldId="638"/>
            <ac:spMk id="10" creationId="{00000000-0000-0000-0000-000000000000}"/>
          </ac:spMkLst>
        </pc:spChg>
        <pc:spChg chg="mod">
          <ac:chgData name="Marshall Isbell" userId="92718714-e8da-4d38-b101-0055ae7d3ac7" providerId="ADAL" clId="{CED8C64E-81EE-4341-9D5F-91C59B4F1A71}" dt="2021-12-15T17:53:23.093" v="4"/>
          <ac:spMkLst>
            <pc:docMk/>
            <pc:sldMk cId="2851862224" sldId="638"/>
            <ac:spMk id="12" creationId="{00000000-0000-0000-0000-000000000000}"/>
          </ac:spMkLst>
        </pc:spChg>
        <pc:spChg chg="mod">
          <ac:chgData name="Marshall Isbell" userId="92718714-e8da-4d38-b101-0055ae7d3ac7" providerId="ADAL" clId="{CED8C64E-81EE-4341-9D5F-91C59B4F1A71}" dt="2021-12-15T17:53:23.093" v="4"/>
          <ac:spMkLst>
            <pc:docMk/>
            <pc:sldMk cId="2851862224" sldId="638"/>
            <ac:spMk id="14" creationId="{00000000-0000-0000-0000-000000000000}"/>
          </ac:spMkLst>
        </pc:spChg>
        <pc:spChg chg="mod">
          <ac:chgData name="Marshall Isbell" userId="92718714-e8da-4d38-b101-0055ae7d3ac7" providerId="ADAL" clId="{CED8C64E-81EE-4341-9D5F-91C59B4F1A71}" dt="2021-12-15T17:53:23.093" v="4"/>
          <ac:spMkLst>
            <pc:docMk/>
            <pc:sldMk cId="2851862224" sldId="638"/>
            <ac:spMk id="5123" creationId="{00000000-0000-0000-0000-000000000000}"/>
          </ac:spMkLst>
        </pc:spChg>
        <pc:grpChg chg="mod">
          <ac:chgData name="Marshall Isbell" userId="92718714-e8da-4d38-b101-0055ae7d3ac7" providerId="ADAL" clId="{CED8C64E-81EE-4341-9D5F-91C59B4F1A71}" dt="2021-12-15T17:53:23.093" v="4"/>
          <ac:grpSpMkLst>
            <pc:docMk/>
            <pc:sldMk cId="2851862224" sldId="638"/>
            <ac:grpSpMk id="3" creationId="{00000000-0000-0000-0000-000000000000}"/>
          </ac:grpSpMkLst>
        </pc:grpChg>
        <pc:grpChg chg="mod">
          <ac:chgData name="Marshall Isbell" userId="92718714-e8da-4d38-b101-0055ae7d3ac7" providerId="ADAL" clId="{CED8C64E-81EE-4341-9D5F-91C59B4F1A71}" dt="2021-12-15T17:53:23.093" v="4"/>
          <ac:grpSpMkLst>
            <pc:docMk/>
            <pc:sldMk cId="2851862224" sldId="638"/>
            <ac:grpSpMk id="13" creationId="{00000000-0000-0000-0000-000000000000}"/>
          </ac:grpSpMkLst>
        </pc:grpChg>
        <pc:picChg chg="mod">
          <ac:chgData name="Marshall Isbell" userId="92718714-e8da-4d38-b101-0055ae7d3ac7" providerId="ADAL" clId="{CED8C64E-81EE-4341-9D5F-91C59B4F1A71}" dt="2021-12-15T17:53:23.093" v="4"/>
          <ac:picMkLst>
            <pc:docMk/>
            <pc:sldMk cId="2851862224" sldId="638"/>
            <ac:picMk id="15" creationId="{00000000-0000-0000-0000-000000000000}"/>
          </ac:picMkLst>
        </pc:picChg>
      </pc:sldChg>
      <pc:sldChg chg="delSp modSp modNotes">
        <pc:chgData name="Marshall Isbell" userId="92718714-e8da-4d38-b101-0055ae7d3ac7" providerId="ADAL" clId="{CED8C64E-81EE-4341-9D5F-91C59B4F1A71}" dt="2021-12-15T18:12:18.219" v="156"/>
        <pc:sldMkLst>
          <pc:docMk/>
          <pc:sldMk cId="3626625610" sldId="639"/>
        </pc:sldMkLst>
        <pc:spChg chg="mod">
          <ac:chgData name="Marshall Isbell" userId="92718714-e8da-4d38-b101-0055ae7d3ac7" providerId="ADAL" clId="{CED8C64E-81EE-4341-9D5F-91C59B4F1A71}" dt="2021-12-15T17:53:23.093" v="4"/>
          <ac:spMkLst>
            <pc:docMk/>
            <pc:sldMk cId="3626625610" sldId="639"/>
            <ac:spMk id="28" creationId="{00000000-0000-0000-0000-000000000000}"/>
          </ac:spMkLst>
        </pc:spChg>
        <pc:spChg chg="mod">
          <ac:chgData name="Marshall Isbell" userId="92718714-e8da-4d38-b101-0055ae7d3ac7" providerId="ADAL" clId="{CED8C64E-81EE-4341-9D5F-91C59B4F1A71}" dt="2021-12-15T17:53:23.093" v="4"/>
          <ac:spMkLst>
            <pc:docMk/>
            <pc:sldMk cId="3626625610" sldId="639"/>
            <ac:spMk id="41" creationId="{00000000-0000-0000-0000-000000000000}"/>
          </ac:spMkLst>
        </pc:spChg>
        <pc:spChg chg="del mod">
          <ac:chgData name="Marshall Isbell" userId="92718714-e8da-4d38-b101-0055ae7d3ac7" providerId="ADAL" clId="{CED8C64E-81EE-4341-9D5F-91C59B4F1A71}" dt="2021-12-15T17:55:39.485" v="15" actId="478"/>
          <ac:spMkLst>
            <pc:docMk/>
            <pc:sldMk cId="3626625610" sldId="639"/>
            <ac:spMk id="4100" creationId="{00000000-0000-0000-0000-000000000000}"/>
          </ac:spMkLst>
        </pc:spChg>
        <pc:spChg chg="mod">
          <ac:chgData name="Marshall Isbell" userId="92718714-e8da-4d38-b101-0055ae7d3ac7" providerId="ADAL" clId="{CED8C64E-81EE-4341-9D5F-91C59B4F1A71}" dt="2021-12-15T18:12:18.219" v="156"/>
          <ac:spMkLst>
            <pc:docMk/>
            <pc:sldMk cId="3626625610" sldId="639"/>
            <ac:spMk id="6146" creationId="{00000000-0000-0000-0000-000000000000}"/>
          </ac:spMkLst>
        </pc:spChg>
        <pc:grpChg chg="mod">
          <ac:chgData name="Marshall Isbell" userId="92718714-e8da-4d38-b101-0055ae7d3ac7" providerId="ADAL" clId="{CED8C64E-81EE-4341-9D5F-91C59B4F1A71}" dt="2021-12-15T17:53:23.093" v="4"/>
          <ac:grpSpMkLst>
            <pc:docMk/>
            <pc:sldMk cId="3626625610" sldId="639"/>
            <ac:grpSpMk id="27" creationId="{00000000-0000-0000-0000-000000000000}"/>
          </ac:grpSpMkLst>
        </pc:grpChg>
        <pc:grpChg chg="mod">
          <ac:chgData name="Marshall Isbell" userId="92718714-e8da-4d38-b101-0055ae7d3ac7" providerId="ADAL" clId="{CED8C64E-81EE-4341-9D5F-91C59B4F1A71}" dt="2021-12-15T17:53:23.093" v="4"/>
          <ac:grpSpMkLst>
            <pc:docMk/>
            <pc:sldMk cId="3626625610" sldId="639"/>
            <ac:grpSpMk id="33" creationId="{00000000-0000-0000-0000-000000000000}"/>
          </ac:grpSpMkLst>
        </pc:grpChg>
        <pc:picChg chg="mod">
          <ac:chgData name="Marshall Isbell" userId="92718714-e8da-4d38-b101-0055ae7d3ac7" providerId="ADAL" clId="{CED8C64E-81EE-4341-9D5F-91C59B4F1A71}" dt="2021-12-15T17:53:23.093" v="4"/>
          <ac:picMkLst>
            <pc:docMk/>
            <pc:sldMk cId="3626625610" sldId="639"/>
            <ac:picMk id="30" creationId="{00000000-0000-0000-0000-000000000000}"/>
          </ac:picMkLst>
        </pc:picChg>
        <pc:picChg chg="mod">
          <ac:chgData name="Marshall Isbell" userId="92718714-e8da-4d38-b101-0055ae7d3ac7" providerId="ADAL" clId="{CED8C64E-81EE-4341-9D5F-91C59B4F1A71}" dt="2021-12-15T17:53:23.093" v="4"/>
          <ac:picMkLst>
            <pc:docMk/>
            <pc:sldMk cId="3626625610" sldId="639"/>
            <ac:picMk id="31" creationId="{00000000-0000-0000-0000-000000000000}"/>
          </ac:picMkLst>
        </pc:picChg>
        <pc:picChg chg="mod">
          <ac:chgData name="Marshall Isbell" userId="92718714-e8da-4d38-b101-0055ae7d3ac7" providerId="ADAL" clId="{CED8C64E-81EE-4341-9D5F-91C59B4F1A71}" dt="2021-12-15T17:53:23.093" v="4"/>
          <ac:picMkLst>
            <pc:docMk/>
            <pc:sldMk cId="3626625610" sldId="639"/>
            <ac:picMk id="40" creationId="{00000000-0000-0000-0000-000000000000}"/>
          </ac:picMkLst>
        </pc:picChg>
      </pc:sldChg>
      <pc:sldChg chg="delSp modSp mod modNotes">
        <pc:chgData name="Marshall Isbell" userId="92718714-e8da-4d38-b101-0055ae7d3ac7" providerId="ADAL" clId="{CED8C64E-81EE-4341-9D5F-91C59B4F1A71}" dt="2021-12-15T18:14:46.675" v="178" actId="478"/>
        <pc:sldMkLst>
          <pc:docMk/>
          <pc:sldMk cId="541335645" sldId="640"/>
        </pc:sldMkLst>
        <pc:spChg chg="del mod">
          <ac:chgData name="Marshall Isbell" userId="92718714-e8da-4d38-b101-0055ae7d3ac7" providerId="ADAL" clId="{CED8C64E-81EE-4341-9D5F-91C59B4F1A71}" dt="2021-12-15T18:14:46.675" v="178" actId="478"/>
          <ac:spMkLst>
            <pc:docMk/>
            <pc:sldMk cId="541335645" sldId="640"/>
            <ac:spMk id="24580" creationId="{00000000-0000-0000-0000-000000000000}"/>
          </ac:spMkLst>
        </pc:spChg>
        <pc:spChg chg="mod">
          <ac:chgData name="Marshall Isbell" userId="92718714-e8da-4d38-b101-0055ae7d3ac7" providerId="ADAL" clId="{CED8C64E-81EE-4341-9D5F-91C59B4F1A71}" dt="2021-12-15T18:14:38.023" v="177" actId="122"/>
          <ac:spMkLst>
            <pc:docMk/>
            <pc:sldMk cId="541335645" sldId="640"/>
            <ac:spMk id="98306" creationId="{00000000-0000-0000-0000-000000000000}"/>
          </ac:spMkLst>
        </pc:spChg>
        <pc:graphicFrameChg chg="mod">
          <ac:chgData name="Marshall Isbell" userId="92718714-e8da-4d38-b101-0055ae7d3ac7" providerId="ADAL" clId="{CED8C64E-81EE-4341-9D5F-91C59B4F1A71}" dt="2021-12-15T18:13:57.493" v="171" actId="1076"/>
          <ac:graphicFrameMkLst>
            <pc:docMk/>
            <pc:sldMk cId="541335645" sldId="640"/>
            <ac:graphicFrameMk id="7" creationId="{00000000-0000-0000-0000-000000000000}"/>
          </ac:graphicFrameMkLst>
        </pc:graphicFrameChg>
        <pc:graphicFrameChg chg="mod">
          <ac:chgData name="Marshall Isbell" userId="92718714-e8da-4d38-b101-0055ae7d3ac7" providerId="ADAL" clId="{CED8C64E-81EE-4341-9D5F-91C59B4F1A71}" dt="2021-12-15T18:14:18.452" v="172" actId="1076"/>
          <ac:graphicFrameMkLst>
            <pc:docMk/>
            <pc:sldMk cId="541335645" sldId="640"/>
            <ac:graphicFrameMk id="8" creationId="{00000000-0000-0000-0000-000000000000}"/>
          </ac:graphicFrameMkLst>
        </pc:graphicFrameChg>
        <pc:graphicFrameChg chg="mod">
          <ac:chgData name="Marshall Isbell" userId="92718714-e8da-4d38-b101-0055ae7d3ac7" providerId="ADAL" clId="{CED8C64E-81EE-4341-9D5F-91C59B4F1A71}" dt="2021-12-15T18:14:23.448" v="173" actId="1076"/>
          <ac:graphicFrameMkLst>
            <pc:docMk/>
            <pc:sldMk cId="541335645" sldId="640"/>
            <ac:graphicFrameMk id="9" creationId="{00000000-0000-0000-0000-000000000000}"/>
          </ac:graphicFrameMkLst>
        </pc:graphicFrameChg>
      </pc:sldChg>
      <pc:sldChg chg="delSp modSp mod modNotes">
        <pc:chgData name="Marshall Isbell" userId="92718714-e8da-4d38-b101-0055ae7d3ac7" providerId="ADAL" clId="{CED8C64E-81EE-4341-9D5F-91C59B4F1A71}" dt="2021-12-15T18:11:57.241" v="155" actId="478"/>
        <pc:sldMkLst>
          <pc:docMk/>
          <pc:sldMk cId="2401760872" sldId="641"/>
        </pc:sldMkLst>
        <pc:spChg chg="del mod">
          <ac:chgData name="Marshall Isbell" userId="92718714-e8da-4d38-b101-0055ae7d3ac7" providerId="ADAL" clId="{CED8C64E-81EE-4341-9D5F-91C59B4F1A71}" dt="2021-12-15T18:11:57.241" v="155" actId="478"/>
          <ac:spMkLst>
            <pc:docMk/>
            <pc:sldMk cId="2401760872" sldId="641"/>
            <ac:spMk id="25604" creationId="{00000000-0000-0000-0000-000000000000}"/>
          </ac:spMkLst>
        </pc:spChg>
        <pc:spChg chg="mod">
          <ac:chgData name="Marshall Isbell" userId="92718714-e8da-4d38-b101-0055ae7d3ac7" providerId="ADAL" clId="{CED8C64E-81EE-4341-9D5F-91C59B4F1A71}" dt="2021-12-15T18:11:41.215" v="154" actId="122"/>
          <ac:spMkLst>
            <pc:docMk/>
            <pc:sldMk cId="2401760872" sldId="641"/>
            <ac:spMk id="99330" creationId="{00000000-0000-0000-0000-000000000000}"/>
          </ac:spMkLst>
        </pc:spChg>
        <pc:graphicFrameChg chg="mod">
          <ac:chgData name="Marshall Isbell" userId="92718714-e8da-4d38-b101-0055ae7d3ac7" providerId="ADAL" clId="{CED8C64E-81EE-4341-9D5F-91C59B4F1A71}" dt="2021-12-15T17:53:23.093" v="4"/>
          <ac:graphicFrameMkLst>
            <pc:docMk/>
            <pc:sldMk cId="2401760872" sldId="641"/>
            <ac:graphicFrameMk id="6" creationId="{00000000-0000-0000-0000-000000000000}"/>
          </ac:graphicFrameMkLst>
        </pc:graphicFrameChg>
      </pc:sldChg>
      <pc:sldChg chg="delSp modSp mod modNotes">
        <pc:chgData name="Marshall Isbell" userId="92718714-e8da-4d38-b101-0055ae7d3ac7" providerId="ADAL" clId="{CED8C64E-81EE-4341-9D5F-91C59B4F1A71}" dt="2021-12-15T18:21:53.574" v="250" actId="20577"/>
        <pc:sldMkLst>
          <pc:docMk/>
          <pc:sldMk cId="1787652530" sldId="642"/>
        </pc:sldMkLst>
        <pc:spChg chg="mod">
          <ac:chgData name="Marshall Isbell" userId="92718714-e8da-4d38-b101-0055ae7d3ac7" providerId="ADAL" clId="{CED8C64E-81EE-4341-9D5F-91C59B4F1A71}" dt="2021-12-15T17:53:23.093" v="4"/>
          <ac:spMkLst>
            <pc:docMk/>
            <pc:sldMk cId="1787652530" sldId="642"/>
            <ac:spMk id="13" creationId="{00000000-0000-0000-0000-000000000000}"/>
          </ac:spMkLst>
        </pc:spChg>
        <pc:spChg chg="mod">
          <ac:chgData name="Marshall Isbell" userId="92718714-e8da-4d38-b101-0055ae7d3ac7" providerId="ADAL" clId="{CED8C64E-81EE-4341-9D5F-91C59B4F1A71}" dt="2021-12-15T17:53:23.093" v="4"/>
          <ac:spMkLst>
            <pc:docMk/>
            <pc:sldMk cId="1787652530" sldId="642"/>
            <ac:spMk id="16" creationId="{00000000-0000-0000-0000-000000000000}"/>
          </ac:spMkLst>
        </pc:spChg>
        <pc:spChg chg="mod">
          <ac:chgData name="Marshall Isbell" userId="92718714-e8da-4d38-b101-0055ae7d3ac7" providerId="ADAL" clId="{CED8C64E-81EE-4341-9D5F-91C59B4F1A71}" dt="2021-12-15T18:21:53.574" v="250" actId="20577"/>
          <ac:spMkLst>
            <pc:docMk/>
            <pc:sldMk cId="1787652530" sldId="642"/>
            <ac:spMk id="17" creationId="{00000000-0000-0000-0000-000000000000}"/>
          </ac:spMkLst>
        </pc:spChg>
        <pc:spChg chg="mod">
          <ac:chgData name="Marshall Isbell" userId="92718714-e8da-4d38-b101-0055ae7d3ac7" providerId="ADAL" clId="{CED8C64E-81EE-4341-9D5F-91C59B4F1A71}" dt="2021-12-15T17:53:23.093" v="4"/>
          <ac:spMkLst>
            <pc:docMk/>
            <pc:sldMk cId="1787652530" sldId="642"/>
            <ac:spMk id="18" creationId="{00000000-0000-0000-0000-000000000000}"/>
          </ac:spMkLst>
        </pc:spChg>
        <pc:spChg chg="del mod">
          <ac:chgData name="Marshall Isbell" userId="92718714-e8da-4d38-b101-0055ae7d3ac7" providerId="ADAL" clId="{CED8C64E-81EE-4341-9D5F-91C59B4F1A71}" dt="2021-12-15T18:02:19.811" v="68" actId="478"/>
          <ac:spMkLst>
            <pc:docMk/>
            <pc:sldMk cId="1787652530" sldId="642"/>
            <ac:spMk id="7172" creationId="{00000000-0000-0000-0000-000000000000}"/>
          </ac:spMkLst>
        </pc:spChg>
        <pc:spChg chg="mod">
          <ac:chgData name="Marshall Isbell" userId="92718714-e8da-4d38-b101-0055ae7d3ac7" providerId="ADAL" clId="{CED8C64E-81EE-4341-9D5F-91C59B4F1A71}" dt="2021-12-15T18:00:36.539" v="52" actId="207"/>
          <ac:spMkLst>
            <pc:docMk/>
            <pc:sldMk cId="1787652530" sldId="642"/>
            <ac:spMk id="72706" creationId="{00000000-0000-0000-0000-000000000000}"/>
          </ac:spMkLst>
        </pc:spChg>
        <pc:grpChg chg="mod">
          <ac:chgData name="Marshall Isbell" userId="92718714-e8da-4d38-b101-0055ae7d3ac7" providerId="ADAL" clId="{CED8C64E-81EE-4341-9D5F-91C59B4F1A71}" dt="2021-12-15T17:53:23.093" v="4"/>
          <ac:grpSpMkLst>
            <pc:docMk/>
            <pc:sldMk cId="1787652530" sldId="642"/>
            <ac:grpSpMk id="11" creationId="{00000000-0000-0000-0000-000000000000}"/>
          </ac:grpSpMkLst>
        </pc:grpChg>
      </pc:sldChg>
      <pc:sldChg chg="addSp delSp modSp mod modNotes">
        <pc:chgData name="Marshall Isbell" userId="92718714-e8da-4d38-b101-0055ae7d3ac7" providerId="ADAL" clId="{CED8C64E-81EE-4341-9D5F-91C59B4F1A71}" dt="2021-12-15T18:09:37.482" v="134" actId="478"/>
        <pc:sldMkLst>
          <pc:docMk/>
          <pc:sldMk cId="1021402050" sldId="643"/>
        </pc:sldMkLst>
        <pc:spChg chg="add del mod">
          <ac:chgData name="Marshall Isbell" userId="92718714-e8da-4d38-b101-0055ae7d3ac7" providerId="ADAL" clId="{CED8C64E-81EE-4341-9D5F-91C59B4F1A71}" dt="2021-12-15T18:09:33.780" v="133" actId="478"/>
          <ac:spMkLst>
            <pc:docMk/>
            <pc:sldMk cId="1021402050" sldId="643"/>
            <ac:spMk id="5" creationId="{1A59AFD9-4B77-4ACB-87ED-D04D9740D748}"/>
          </ac:spMkLst>
        </pc:spChg>
        <pc:spChg chg="del mod">
          <ac:chgData name="Marshall Isbell" userId="92718714-e8da-4d38-b101-0055ae7d3ac7" providerId="ADAL" clId="{CED8C64E-81EE-4341-9D5F-91C59B4F1A71}" dt="2021-12-15T18:09:30.428" v="132" actId="478"/>
          <ac:spMkLst>
            <pc:docMk/>
            <pc:sldMk cId="1021402050" sldId="643"/>
            <ac:spMk id="10" creationId="{00000000-0000-0000-0000-000000000000}"/>
          </ac:spMkLst>
        </pc:spChg>
        <pc:spChg chg="mod">
          <ac:chgData name="Marshall Isbell" userId="92718714-e8da-4d38-b101-0055ae7d3ac7" providerId="ADAL" clId="{CED8C64E-81EE-4341-9D5F-91C59B4F1A71}" dt="2021-12-15T17:53:23.093" v="4"/>
          <ac:spMkLst>
            <pc:docMk/>
            <pc:sldMk cId="1021402050" sldId="643"/>
            <ac:spMk id="12" creationId="{00000000-0000-0000-0000-000000000000}"/>
          </ac:spMkLst>
        </pc:spChg>
        <pc:spChg chg="mod">
          <ac:chgData name="Marshall Isbell" userId="92718714-e8da-4d38-b101-0055ae7d3ac7" providerId="ADAL" clId="{CED8C64E-81EE-4341-9D5F-91C59B4F1A71}" dt="2021-12-15T17:53:23.093" v="4"/>
          <ac:spMkLst>
            <pc:docMk/>
            <pc:sldMk cId="1021402050" sldId="643"/>
            <ac:spMk id="14" creationId="{00000000-0000-0000-0000-000000000000}"/>
          </ac:spMkLst>
        </pc:spChg>
        <pc:spChg chg="del mod">
          <ac:chgData name="Marshall Isbell" userId="92718714-e8da-4d38-b101-0055ae7d3ac7" providerId="ADAL" clId="{CED8C64E-81EE-4341-9D5F-91C59B4F1A71}" dt="2021-12-15T18:09:37.482" v="134" actId="478"/>
          <ac:spMkLst>
            <pc:docMk/>
            <pc:sldMk cId="1021402050" sldId="643"/>
            <ac:spMk id="5123" creationId="{00000000-0000-0000-0000-000000000000}"/>
          </ac:spMkLst>
        </pc:spChg>
        <pc:grpChg chg="mod">
          <ac:chgData name="Marshall Isbell" userId="92718714-e8da-4d38-b101-0055ae7d3ac7" providerId="ADAL" clId="{CED8C64E-81EE-4341-9D5F-91C59B4F1A71}" dt="2021-12-15T17:53:23.093" v="4"/>
          <ac:grpSpMkLst>
            <pc:docMk/>
            <pc:sldMk cId="1021402050" sldId="643"/>
            <ac:grpSpMk id="2" creationId="{00000000-0000-0000-0000-000000000000}"/>
          </ac:grpSpMkLst>
        </pc:grpChg>
        <pc:grpChg chg="mod">
          <ac:chgData name="Marshall Isbell" userId="92718714-e8da-4d38-b101-0055ae7d3ac7" providerId="ADAL" clId="{CED8C64E-81EE-4341-9D5F-91C59B4F1A71}" dt="2021-12-15T17:53:23.093" v="4"/>
          <ac:grpSpMkLst>
            <pc:docMk/>
            <pc:sldMk cId="1021402050" sldId="643"/>
            <ac:grpSpMk id="3" creationId="{00000000-0000-0000-0000-000000000000}"/>
          </ac:grpSpMkLst>
        </pc:grpChg>
        <pc:picChg chg="mod">
          <ac:chgData name="Marshall Isbell" userId="92718714-e8da-4d38-b101-0055ae7d3ac7" providerId="ADAL" clId="{CED8C64E-81EE-4341-9D5F-91C59B4F1A71}" dt="2021-12-15T17:53:23.093" v="4"/>
          <ac:picMkLst>
            <pc:docMk/>
            <pc:sldMk cId="1021402050" sldId="643"/>
            <ac:picMk id="11" creationId="{00000000-0000-0000-0000-000000000000}"/>
          </ac:picMkLst>
        </pc:picChg>
      </pc:sldChg>
      <pc:sldChg chg="delSp modSp mod modNotes">
        <pc:chgData name="Marshall Isbell" userId="92718714-e8da-4d38-b101-0055ae7d3ac7" providerId="ADAL" clId="{CED8C64E-81EE-4341-9D5F-91C59B4F1A71}" dt="2021-12-15T18:18:22.975" v="219" actId="1076"/>
        <pc:sldMkLst>
          <pc:docMk/>
          <pc:sldMk cId="3135929492" sldId="644"/>
        </pc:sldMkLst>
        <pc:spChg chg="del mod topLvl">
          <ac:chgData name="Marshall Isbell" userId="92718714-e8da-4d38-b101-0055ae7d3ac7" providerId="ADAL" clId="{CED8C64E-81EE-4341-9D5F-91C59B4F1A71}" dt="2021-12-15T18:17:16.284" v="180" actId="478"/>
          <ac:spMkLst>
            <pc:docMk/>
            <pc:sldMk cId="3135929492" sldId="644"/>
            <ac:spMk id="6" creationId="{00000000-0000-0000-0000-000000000000}"/>
          </ac:spMkLst>
        </pc:spChg>
        <pc:spChg chg="del mod">
          <ac:chgData name="Marshall Isbell" userId="92718714-e8da-4d38-b101-0055ae7d3ac7" providerId="ADAL" clId="{CED8C64E-81EE-4341-9D5F-91C59B4F1A71}" dt="2021-12-15T18:17:13.034" v="179" actId="478"/>
          <ac:spMkLst>
            <pc:docMk/>
            <pc:sldMk cId="3135929492" sldId="644"/>
            <ac:spMk id="7" creationId="{00000000-0000-0000-0000-000000000000}"/>
          </ac:spMkLst>
        </pc:spChg>
        <pc:spChg chg="mod">
          <ac:chgData name="Marshall Isbell" userId="92718714-e8da-4d38-b101-0055ae7d3ac7" providerId="ADAL" clId="{CED8C64E-81EE-4341-9D5F-91C59B4F1A71}" dt="2021-12-15T18:17:30.393" v="183"/>
          <ac:spMkLst>
            <pc:docMk/>
            <pc:sldMk cId="3135929492" sldId="644"/>
            <ac:spMk id="13" creationId="{00000000-0000-0000-0000-000000000000}"/>
          </ac:spMkLst>
        </pc:spChg>
        <pc:spChg chg="mod">
          <ac:chgData name="Marshall Isbell" userId="92718714-e8da-4d38-b101-0055ae7d3ac7" providerId="ADAL" clId="{CED8C64E-81EE-4341-9D5F-91C59B4F1A71}" dt="2021-12-15T18:18:10.777" v="217" actId="20577"/>
          <ac:spMkLst>
            <pc:docMk/>
            <pc:sldMk cId="3135929492" sldId="644"/>
            <ac:spMk id="14" creationId="{00000000-0000-0000-0000-000000000000}"/>
          </ac:spMkLst>
        </pc:spChg>
        <pc:spChg chg="del mod">
          <ac:chgData name="Marshall Isbell" userId="92718714-e8da-4d38-b101-0055ae7d3ac7" providerId="ADAL" clId="{CED8C64E-81EE-4341-9D5F-91C59B4F1A71}" dt="2021-12-15T18:18:18.219" v="218" actId="478"/>
          <ac:spMkLst>
            <pc:docMk/>
            <pc:sldMk cId="3135929492" sldId="644"/>
            <ac:spMk id="25604" creationId="{00000000-0000-0000-0000-000000000000}"/>
          </ac:spMkLst>
        </pc:spChg>
        <pc:spChg chg="mod">
          <ac:chgData name="Marshall Isbell" userId="92718714-e8da-4d38-b101-0055ae7d3ac7" providerId="ADAL" clId="{CED8C64E-81EE-4341-9D5F-91C59B4F1A71}" dt="2021-12-15T18:10:20.197" v="140" actId="207"/>
          <ac:spMkLst>
            <pc:docMk/>
            <pc:sldMk cId="3135929492" sldId="644"/>
            <ac:spMk id="99330" creationId="{00000000-0000-0000-0000-000000000000}"/>
          </ac:spMkLst>
        </pc:spChg>
        <pc:grpChg chg="del mod">
          <ac:chgData name="Marshall Isbell" userId="92718714-e8da-4d38-b101-0055ae7d3ac7" providerId="ADAL" clId="{CED8C64E-81EE-4341-9D5F-91C59B4F1A71}" dt="2021-12-15T18:17:13.034" v="179" actId="478"/>
          <ac:grpSpMkLst>
            <pc:docMk/>
            <pc:sldMk cId="3135929492" sldId="644"/>
            <ac:grpSpMk id="8" creationId="{00000000-0000-0000-0000-000000000000}"/>
          </ac:grpSpMkLst>
        </pc:grpChg>
        <pc:grpChg chg="del mod">
          <ac:chgData name="Marshall Isbell" userId="92718714-e8da-4d38-b101-0055ae7d3ac7" providerId="ADAL" clId="{CED8C64E-81EE-4341-9D5F-91C59B4F1A71}" dt="2021-12-15T18:17:16.284" v="180" actId="478"/>
          <ac:grpSpMkLst>
            <pc:docMk/>
            <pc:sldMk cId="3135929492" sldId="644"/>
            <ac:grpSpMk id="9" creationId="{00000000-0000-0000-0000-000000000000}"/>
          </ac:grpSpMkLst>
        </pc:grpChg>
        <pc:grpChg chg="mod topLvl">
          <ac:chgData name="Marshall Isbell" userId="92718714-e8da-4d38-b101-0055ae7d3ac7" providerId="ADAL" clId="{CED8C64E-81EE-4341-9D5F-91C59B4F1A71}" dt="2021-12-15T18:18:22.975" v="219" actId="1076"/>
          <ac:grpSpMkLst>
            <pc:docMk/>
            <pc:sldMk cId="3135929492" sldId="644"/>
            <ac:grpSpMk id="12" creationId="{00000000-0000-0000-0000-000000000000}"/>
          </ac:grpSpMkLst>
        </pc:grpChg>
        <pc:picChg chg="del mod">
          <ac:chgData name="Marshall Isbell" userId="92718714-e8da-4d38-b101-0055ae7d3ac7" providerId="ADAL" clId="{CED8C64E-81EE-4341-9D5F-91C59B4F1A71}" dt="2021-12-15T18:10:25.418" v="141" actId="478"/>
          <ac:picMkLst>
            <pc:docMk/>
            <pc:sldMk cId="3135929492" sldId="644"/>
            <ac:picMk id="9219" creationId="{00000000-0000-0000-0000-000000000000}"/>
          </ac:picMkLst>
        </pc:picChg>
      </pc:sldChg>
      <pc:sldChg chg="addSp delSp modSp mod modClrScheme chgLayout modNotes">
        <pc:chgData name="Marshall Isbell" userId="92718714-e8da-4d38-b101-0055ae7d3ac7" providerId="ADAL" clId="{CED8C64E-81EE-4341-9D5F-91C59B4F1A71}" dt="2021-12-15T18:19:35.801" v="223" actId="207"/>
        <pc:sldMkLst>
          <pc:docMk/>
          <pc:sldMk cId="1509533904" sldId="645"/>
        </pc:sldMkLst>
        <pc:spChg chg="add del mod ord">
          <ac:chgData name="Marshall Isbell" userId="92718714-e8da-4d38-b101-0055ae7d3ac7" providerId="ADAL" clId="{CED8C64E-81EE-4341-9D5F-91C59B4F1A71}" dt="2021-12-15T18:19:29.501" v="222" actId="478"/>
          <ac:spMkLst>
            <pc:docMk/>
            <pc:sldMk cId="1509533904" sldId="645"/>
            <ac:spMk id="2" creationId="{4727D9DF-A0CE-4285-BFE0-1BCC7EBE8F07}"/>
          </ac:spMkLst>
        </pc:spChg>
        <pc:spChg chg="mod">
          <ac:chgData name="Marshall Isbell" userId="92718714-e8da-4d38-b101-0055ae7d3ac7" providerId="ADAL" clId="{CED8C64E-81EE-4341-9D5F-91C59B4F1A71}" dt="2021-12-15T17:53:23.093" v="4"/>
          <ac:spMkLst>
            <pc:docMk/>
            <pc:sldMk cId="1509533904" sldId="645"/>
            <ac:spMk id="6"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11"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12"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13"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25"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26"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27"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29"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31"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32"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33"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35"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36"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37" creationId="{00000000-0000-0000-0000-000000000000}"/>
          </ac:spMkLst>
        </pc:spChg>
        <pc:spChg chg="mod">
          <ac:chgData name="Marshall Isbell" userId="92718714-e8da-4d38-b101-0055ae7d3ac7" providerId="ADAL" clId="{CED8C64E-81EE-4341-9D5F-91C59B4F1A71}" dt="2021-12-15T17:53:23.093" v="4"/>
          <ac:spMkLst>
            <pc:docMk/>
            <pc:sldMk cId="1509533904" sldId="645"/>
            <ac:spMk id="38" creationId="{00000000-0000-0000-0000-000000000000}"/>
          </ac:spMkLst>
        </pc:spChg>
        <pc:spChg chg="mod">
          <ac:chgData name="Marshall Isbell" userId="92718714-e8da-4d38-b101-0055ae7d3ac7" providerId="ADAL" clId="{CED8C64E-81EE-4341-9D5F-91C59B4F1A71}" dt="2021-12-15T18:08:34.938" v="125" actId="1076"/>
          <ac:spMkLst>
            <pc:docMk/>
            <pc:sldMk cId="1509533904" sldId="645"/>
            <ac:spMk id="53" creationId="{00000000-0000-0000-0000-000000000000}"/>
          </ac:spMkLst>
        </pc:spChg>
        <pc:spChg chg="mod">
          <ac:chgData name="Marshall Isbell" userId="92718714-e8da-4d38-b101-0055ae7d3ac7" providerId="ADAL" clId="{CED8C64E-81EE-4341-9D5F-91C59B4F1A71}" dt="2021-12-15T18:08:34.938" v="125" actId="1076"/>
          <ac:spMkLst>
            <pc:docMk/>
            <pc:sldMk cId="1509533904" sldId="645"/>
            <ac:spMk id="54" creationId="{00000000-0000-0000-0000-000000000000}"/>
          </ac:spMkLst>
        </pc:spChg>
        <pc:spChg chg="mod">
          <ac:chgData name="Marshall Isbell" userId="92718714-e8da-4d38-b101-0055ae7d3ac7" providerId="ADAL" clId="{CED8C64E-81EE-4341-9D5F-91C59B4F1A71}" dt="2021-12-15T18:08:34.938" v="125" actId="1076"/>
          <ac:spMkLst>
            <pc:docMk/>
            <pc:sldMk cId="1509533904" sldId="645"/>
            <ac:spMk id="55" creationId="{00000000-0000-0000-0000-000000000000}"/>
          </ac:spMkLst>
        </pc:spChg>
        <pc:spChg chg="del mod">
          <ac:chgData name="Marshall Isbell" userId="92718714-e8da-4d38-b101-0055ae7d3ac7" providerId="ADAL" clId="{CED8C64E-81EE-4341-9D5F-91C59B4F1A71}" dt="2021-12-15T18:09:18.048" v="130" actId="478"/>
          <ac:spMkLst>
            <pc:docMk/>
            <pc:sldMk cId="1509533904" sldId="645"/>
            <ac:spMk id="22530" creationId="{00000000-0000-0000-0000-000000000000}"/>
          </ac:spMkLst>
        </pc:spChg>
        <pc:spChg chg="mod ord">
          <ac:chgData name="Marshall Isbell" userId="92718714-e8da-4d38-b101-0055ae7d3ac7" providerId="ADAL" clId="{CED8C64E-81EE-4341-9D5F-91C59B4F1A71}" dt="2021-12-15T18:19:35.801" v="223" actId="207"/>
          <ac:spMkLst>
            <pc:docMk/>
            <pc:sldMk cId="1509533904" sldId="645"/>
            <ac:spMk id="88067" creationId="{00000000-0000-0000-0000-000000000000}"/>
          </ac:spMkLst>
        </pc:spChg>
        <pc:grpChg chg="mod">
          <ac:chgData name="Marshall Isbell" userId="92718714-e8da-4d38-b101-0055ae7d3ac7" providerId="ADAL" clId="{CED8C64E-81EE-4341-9D5F-91C59B4F1A71}" dt="2021-12-15T17:53:23.093" v="4"/>
          <ac:grpSpMkLst>
            <pc:docMk/>
            <pc:sldMk cId="1509533904" sldId="645"/>
            <ac:grpSpMk id="24" creationId="{00000000-0000-0000-0000-000000000000}"/>
          </ac:grpSpMkLst>
        </pc:grpChg>
        <pc:grpChg chg="mod">
          <ac:chgData name="Marshall Isbell" userId="92718714-e8da-4d38-b101-0055ae7d3ac7" providerId="ADAL" clId="{CED8C64E-81EE-4341-9D5F-91C59B4F1A71}" dt="2021-12-15T17:53:23.093" v="4"/>
          <ac:grpSpMkLst>
            <pc:docMk/>
            <pc:sldMk cId="1509533904" sldId="645"/>
            <ac:grpSpMk id="28" creationId="{00000000-0000-0000-0000-000000000000}"/>
          </ac:grpSpMkLst>
        </pc:grpChg>
        <pc:grpChg chg="mod">
          <ac:chgData name="Marshall Isbell" userId="92718714-e8da-4d38-b101-0055ae7d3ac7" providerId="ADAL" clId="{CED8C64E-81EE-4341-9D5F-91C59B4F1A71}" dt="2021-12-15T17:53:23.093" v="4"/>
          <ac:grpSpMkLst>
            <pc:docMk/>
            <pc:sldMk cId="1509533904" sldId="645"/>
            <ac:grpSpMk id="30" creationId="{00000000-0000-0000-0000-000000000000}"/>
          </ac:grpSpMkLst>
        </pc:grpChg>
        <pc:grpChg chg="mod">
          <ac:chgData name="Marshall Isbell" userId="92718714-e8da-4d38-b101-0055ae7d3ac7" providerId="ADAL" clId="{CED8C64E-81EE-4341-9D5F-91C59B4F1A71}" dt="2021-12-15T17:53:23.093" v="4"/>
          <ac:grpSpMkLst>
            <pc:docMk/>
            <pc:sldMk cId="1509533904" sldId="645"/>
            <ac:grpSpMk id="34" creationId="{00000000-0000-0000-0000-000000000000}"/>
          </ac:grpSpMkLst>
        </pc:grpChg>
        <pc:grpChg chg="mod">
          <ac:chgData name="Marshall Isbell" userId="92718714-e8da-4d38-b101-0055ae7d3ac7" providerId="ADAL" clId="{CED8C64E-81EE-4341-9D5F-91C59B4F1A71}" dt="2021-12-15T17:53:23.093" v="4"/>
          <ac:grpSpMkLst>
            <pc:docMk/>
            <pc:sldMk cId="1509533904" sldId="645"/>
            <ac:grpSpMk id="88064" creationId="{00000000-0000-0000-0000-000000000000}"/>
          </ac:grpSpMkLst>
        </pc:grpChg>
        <pc:grpChg chg="mod">
          <ac:chgData name="Marshall Isbell" userId="92718714-e8da-4d38-b101-0055ae7d3ac7" providerId="ADAL" clId="{CED8C64E-81EE-4341-9D5F-91C59B4F1A71}" dt="2021-12-15T17:53:23.093" v="4"/>
          <ac:grpSpMkLst>
            <pc:docMk/>
            <pc:sldMk cId="1509533904" sldId="645"/>
            <ac:grpSpMk id="88065" creationId="{00000000-0000-0000-0000-000000000000}"/>
          </ac:grpSpMkLst>
        </pc:grpChg>
        <pc:grpChg chg="mod">
          <ac:chgData name="Marshall Isbell" userId="92718714-e8da-4d38-b101-0055ae7d3ac7" providerId="ADAL" clId="{CED8C64E-81EE-4341-9D5F-91C59B4F1A71}" dt="2021-12-15T18:08:34.938" v="125" actId="1076"/>
          <ac:grpSpMkLst>
            <pc:docMk/>
            <pc:sldMk cId="1509533904" sldId="645"/>
            <ac:grpSpMk id="88070" creationId="{00000000-0000-0000-0000-000000000000}"/>
          </ac:grpSpMkLst>
        </pc:grpChg>
        <pc:grpChg chg="mod">
          <ac:chgData name="Marshall Isbell" userId="92718714-e8da-4d38-b101-0055ae7d3ac7" providerId="ADAL" clId="{CED8C64E-81EE-4341-9D5F-91C59B4F1A71}" dt="2021-12-15T18:08:34.938" v="125" actId="1076"/>
          <ac:grpSpMkLst>
            <pc:docMk/>
            <pc:sldMk cId="1509533904" sldId="645"/>
            <ac:grpSpMk id="88071" creationId="{00000000-0000-0000-0000-000000000000}"/>
          </ac:grpSpMkLst>
        </pc:grpChg>
        <pc:grpChg chg="mod">
          <ac:chgData name="Marshall Isbell" userId="92718714-e8da-4d38-b101-0055ae7d3ac7" providerId="ADAL" clId="{CED8C64E-81EE-4341-9D5F-91C59B4F1A71}" dt="2021-12-15T18:08:34.938" v="125" actId="1076"/>
          <ac:grpSpMkLst>
            <pc:docMk/>
            <pc:sldMk cId="1509533904" sldId="645"/>
            <ac:grpSpMk id="88072" creationId="{00000000-0000-0000-0000-000000000000}"/>
          </ac:grpSpMkLst>
        </pc:grpChg>
      </pc:sldChg>
      <pc:sldChg chg="delSp modSp mod">
        <pc:chgData name="Marshall Isbell" userId="92718714-e8da-4d38-b101-0055ae7d3ac7" providerId="ADAL" clId="{CED8C64E-81EE-4341-9D5F-91C59B4F1A71}" dt="2021-12-15T18:08:04.631" v="123" actId="207"/>
        <pc:sldMkLst>
          <pc:docMk/>
          <pc:sldMk cId="3847602547" sldId="646"/>
        </pc:sldMkLst>
        <pc:spChg chg="del mod">
          <ac:chgData name="Marshall Isbell" userId="92718714-e8da-4d38-b101-0055ae7d3ac7" providerId="ADAL" clId="{CED8C64E-81EE-4341-9D5F-91C59B4F1A71}" dt="2021-12-15T18:07:47.146" v="118" actId="478"/>
          <ac:spMkLst>
            <pc:docMk/>
            <pc:sldMk cId="3847602547" sldId="646"/>
            <ac:spMk id="21508" creationId="{00000000-0000-0000-0000-000000000000}"/>
          </ac:spMkLst>
        </pc:spChg>
        <pc:spChg chg="mod">
          <ac:chgData name="Marshall Isbell" userId="92718714-e8da-4d38-b101-0055ae7d3ac7" providerId="ADAL" clId="{CED8C64E-81EE-4341-9D5F-91C59B4F1A71}" dt="2021-12-15T18:08:04.631" v="123" actId="207"/>
          <ac:spMkLst>
            <pc:docMk/>
            <pc:sldMk cId="3847602547" sldId="646"/>
            <ac:spMk id="87042" creationId="{00000000-0000-0000-0000-000000000000}"/>
          </ac:spMkLst>
        </pc:spChg>
        <pc:graphicFrameChg chg="mod">
          <ac:chgData name="Marshall Isbell" userId="92718714-e8da-4d38-b101-0055ae7d3ac7" providerId="ADAL" clId="{CED8C64E-81EE-4341-9D5F-91C59B4F1A71}" dt="2021-12-15T18:07:41.580" v="117" actId="1076"/>
          <ac:graphicFrameMkLst>
            <pc:docMk/>
            <pc:sldMk cId="3847602547" sldId="646"/>
            <ac:graphicFrameMk id="2" creationId="{00000000-0000-0000-0000-000000000000}"/>
          </ac:graphicFrameMkLst>
        </pc:graphicFrameChg>
        <pc:picChg chg="mod">
          <ac:chgData name="Marshall Isbell" userId="92718714-e8da-4d38-b101-0055ae7d3ac7" providerId="ADAL" clId="{CED8C64E-81EE-4341-9D5F-91C59B4F1A71}" dt="2021-12-15T18:07:32.859" v="116" actId="1076"/>
          <ac:picMkLst>
            <pc:docMk/>
            <pc:sldMk cId="3847602547" sldId="646"/>
            <ac:picMk id="2050" creationId="{00000000-0000-0000-0000-000000000000}"/>
          </ac:picMkLst>
        </pc:picChg>
      </pc:sldChg>
      <pc:sldChg chg="delSp modSp mod">
        <pc:chgData name="Marshall Isbell" userId="92718714-e8da-4d38-b101-0055ae7d3ac7" providerId="ADAL" clId="{CED8C64E-81EE-4341-9D5F-91C59B4F1A71}" dt="2021-12-15T18:19:18.703" v="221" actId="1076"/>
        <pc:sldMkLst>
          <pc:docMk/>
          <pc:sldMk cId="3631829035" sldId="648"/>
        </pc:sldMkLst>
        <pc:spChg chg="del mod">
          <ac:chgData name="Marshall Isbell" userId="92718714-e8da-4d38-b101-0055ae7d3ac7" providerId="ADAL" clId="{CED8C64E-81EE-4341-9D5F-91C59B4F1A71}" dt="2021-12-15T18:03:30.249" v="78" actId="478"/>
          <ac:spMkLst>
            <pc:docMk/>
            <pc:sldMk cId="3631829035" sldId="648"/>
            <ac:spMk id="15364" creationId="{00000000-0000-0000-0000-000000000000}"/>
          </ac:spMkLst>
        </pc:spChg>
        <pc:spChg chg="mod">
          <ac:chgData name="Marshall Isbell" userId="92718714-e8da-4d38-b101-0055ae7d3ac7" providerId="ADAL" clId="{CED8C64E-81EE-4341-9D5F-91C59B4F1A71}" dt="2021-12-15T18:03:09.898" v="76" actId="122"/>
          <ac:spMkLst>
            <pc:docMk/>
            <pc:sldMk cId="3631829035" sldId="648"/>
            <ac:spMk id="80898" creationId="{00000000-0000-0000-0000-000000000000}"/>
          </ac:spMkLst>
        </pc:spChg>
        <pc:graphicFrameChg chg="mod">
          <ac:chgData name="Marshall Isbell" userId="92718714-e8da-4d38-b101-0055ae7d3ac7" providerId="ADAL" clId="{CED8C64E-81EE-4341-9D5F-91C59B4F1A71}" dt="2021-12-15T18:19:13.341" v="220" actId="1076"/>
          <ac:graphicFrameMkLst>
            <pc:docMk/>
            <pc:sldMk cId="3631829035" sldId="648"/>
            <ac:graphicFrameMk id="3" creationId="{00000000-0000-0000-0000-000000000000}"/>
          </ac:graphicFrameMkLst>
        </pc:graphicFrameChg>
        <pc:picChg chg="mod">
          <ac:chgData name="Marshall Isbell" userId="92718714-e8da-4d38-b101-0055ae7d3ac7" providerId="ADAL" clId="{CED8C64E-81EE-4341-9D5F-91C59B4F1A71}" dt="2021-12-15T18:19:18.703" v="221" actId="1076"/>
          <ac:picMkLst>
            <pc:docMk/>
            <pc:sldMk cId="3631829035" sldId="648"/>
            <ac:picMk id="5122" creationId="{00000000-0000-0000-0000-000000000000}"/>
          </ac:picMkLst>
        </pc:picChg>
      </pc:sldChg>
      <pc:sldMasterChg chg="modSp modTransition modSldLayout">
        <pc:chgData name="Marshall Isbell" userId="92718714-e8da-4d38-b101-0055ae7d3ac7" providerId="ADAL" clId="{CED8C64E-81EE-4341-9D5F-91C59B4F1A71}" dt="2021-12-15T18:26:23.974" v="272" actId="1076"/>
        <pc:sldMasterMkLst>
          <pc:docMk/>
          <pc:sldMasterMk cId="2946746571" sldId="2147484271"/>
        </pc:sldMasterMkLst>
        <pc:spChg chg="mod">
          <ac:chgData name="Marshall Isbell" userId="92718714-e8da-4d38-b101-0055ae7d3ac7" providerId="ADAL" clId="{CED8C64E-81EE-4341-9D5F-91C59B4F1A71}" dt="2021-12-15T17:53:23.093" v="4"/>
          <ac:spMkLst>
            <pc:docMk/>
            <pc:sldMasterMk cId="2946746571" sldId="2147484271"/>
            <ac:spMk id="2" creationId="{8A86B105-4FB2-734D-9B07-03723BC908B2}"/>
          </ac:spMkLst>
        </pc:spChg>
        <pc:spChg chg="mod">
          <ac:chgData name="Marshall Isbell" userId="92718714-e8da-4d38-b101-0055ae7d3ac7" providerId="ADAL" clId="{CED8C64E-81EE-4341-9D5F-91C59B4F1A71}" dt="2021-12-15T17:53:23.093" v="4"/>
          <ac:spMkLst>
            <pc:docMk/>
            <pc:sldMasterMk cId="2946746571" sldId="2147484271"/>
            <ac:spMk id="3" creationId="{DCAFC7D6-1C70-D74D-8AEE-6EA84C655AA8}"/>
          </ac:spMkLst>
        </pc:spChg>
        <pc:spChg chg="mod">
          <ac:chgData name="Marshall Isbell" userId="92718714-e8da-4d38-b101-0055ae7d3ac7" providerId="ADAL" clId="{CED8C64E-81EE-4341-9D5F-91C59B4F1A71}" dt="2021-12-15T17:53:23.093" v="4"/>
          <ac:spMkLst>
            <pc:docMk/>
            <pc:sldMasterMk cId="2946746571" sldId="2147484271"/>
            <ac:spMk id="4" creationId="{96763DDF-5C05-8447-81D1-719922254859}"/>
          </ac:spMkLst>
        </pc:spChg>
        <pc:spChg chg="mod">
          <ac:chgData name="Marshall Isbell" userId="92718714-e8da-4d38-b101-0055ae7d3ac7" providerId="ADAL" clId="{CED8C64E-81EE-4341-9D5F-91C59B4F1A71}" dt="2021-12-15T17:53:23.093" v="4"/>
          <ac:spMkLst>
            <pc:docMk/>
            <pc:sldMasterMk cId="2946746571" sldId="2147484271"/>
            <ac:spMk id="8" creationId="{A927F6E6-CDAF-9840-B8BE-1E74C9741B57}"/>
          </ac:spMkLst>
        </pc:spChg>
        <pc:sldLayoutChg chg="modSp modTransition">
          <pc:chgData name="Marshall Isbell" userId="92718714-e8da-4d38-b101-0055ae7d3ac7" providerId="ADAL" clId="{CED8C64E-81EE-4341-9D5F-91C59B4F1A71}" dt="2021-12-15T17:53:23.093" v="4"/>
          <pc:sldLayoutMkLst>
            <pc:docMk/>
            <pc:sldMasterMk cId="2946746571" sldId="2147484271"/>
            <pc:sldLayoutMk cId="3216230315" sldId="2147484272"/>
          </pc:sldLayoutMkLst>
          <pc:spChg chg="mod">
            <ac:chgData name="Marshall Isbell" userId="92718714-e8da-4d38-b101-0055ae7d3ac7" providerId="ADAL" clId="{CED8C64E-81EE-4341-9D5F-91C59B4F1A71}" dt="2021-12-15T17:53:23.093" v="4"/>
            <ac:spMkLst>
              <pc:docMk/>
              <pc:sldMasterMk cId="2946746571" sldId="2147484271"/>
              <pc:sldLayoutMk cId="3216230315" sldId="2147484272"/>
              <ac:spMk id="2" creationId="{65E34749-564A-A841-8FDC-A088A04BE77C}"/>
            </ac:spMkLst>
          </pc:spChg>
          <pc:spChg chg="mod">
            <ac:chgData name="Marshall Isbell" userId="92718714-e8da-4d38-b101-0055ae7d3ac7" providerId="ADAL" clId="{CED8C64E-81EE-4341-9D5F-91C59B4F1A71}" dt="2021-12-15T17:53:23.093" v="4"/>
            <ac:spMkLst>
              <pc:docMk/>
              <pc:sldMasterMk cId="2946746571" sldId="2147484271"/>
              <pc:sldLayoutMk cId="3216230315" sldId="2147484272"/>
              <ac:spMk id="3" creationId="{55386070-434C-C344-B089-55E812F22581}"/>
            </ac:spMkLst>
          </pc:spChg>
        </pc:sldLayoutChg>
        <pc:sldLayoutChg chg="addSp delSp modSp mod modTransition">
          <pc:chgData name="Marshall Isbell" userId="92718714-e8da-4d38-b101-0055ae7d3ac7" providerId="ADAL" clId="{CED8C64E-81EE-4341-9D5F-91C59B4F1A71}" dt="2021-12-15T18:26:23.974" v="272" actId="1076"/>
          <pc:sldLayoutMkLst>
            <pc:docMk/>
            <pc:sldMasterMk cId="2946746571" sldId="2147484271"/>
            <pc:sldLayoutMk cId="3199765487" sldId="2147484273"/>
          </pc:sldLayoutMkLst>
          <pc:spChg chg="mod">
            <ac:chgData name="Marshall Isbell" userId="92718714-e8da-4d38-b101-0055ae7d3ac7" providerId="ADAL" clId="{CED8C64E-81EE-4341-9D5F-91C59B4F1A71}" dt="2021-12-15T17:53:23.093" v="4"/>
            <ac:spMkLst>
              <pc:docMk/>
              <pc:sldMasterMk cId="2946746571" sldId="2147484271"/>
              <pc:sldLayoutMk cId="3199765487" sldId="2147484273"/>
              <ac:spMk id="5" creationId="{A72F76B5-23C9-2A4A-86A4-428904C21A3C}"/>
            </ac:spMkLst>
          </pc:spChg>
          <pc:picChg chg="add del mod">
            <ac:chgData name="Marshall Isbell" userId="92718714-e8da-4d38-b101-0055ae7d3ac7" providerId="ADAL" clId="{CED8C64E-81EE-4341-9D5F-91C59B4F1A71}" dt="2021-12-15T18:24:49.809" v="257" actId="478"/>
            <ac:picMkLst>
              <pc:docMk/>
              <pc:sldMasterMk cId="2946746571" sldId="2147484271"/>
              <pc:sldLayoutMk cId="3199765487" sldId="2147484273"/>
              <ac:picMk id="7" creationId="{E4E9A036-17A5-4C92-9D3F-7A816C57BDC2}"/>
            </ac:picMkLst>
          </pc:picChg>
          <pc:picChg chg="add mod">
            <ac:chgData name="Marshall Isbell" userId="92718714-e8da-4d38-b101-0055ae7d3ac7" providerId="ADAL" clId="{CED8C64E-81EE-4341-9D5F-91C59B4F1A71}" dt="2021-12-15T18:26:23.974" v="272" actId="1076"/>
            <ac:picMkLst>
              <pc:docMk/>
              <pc:sldMasterMk cId="2946746571" sldId="2147484271"/>
              <pc:sldLayoutMk cId="3199765487" sldId="2147484273"/>
              <ac:picMk id="9" creationId="{76C85F8F-5251-44C8-A75E-73DD492DCC15}"/>
            </ac:picMkLst>
          </pc:picChg>
        </pc:sldLayoutChg>
        <pc:sldLayoutChg chg="modSp modTransition">
          <pc:chgData name="Marshall Isbell" userId="92718714-e8da-4d38-b101-0055ae7d3ac7" providerId="ADAL" clId="{CED8C64E-81EE-4341-9D5F-91C59B4F1A71}" dt="2021-12-15T17:53:23.093" v="4"/>
          <pc:sldLayoutMkLst>
            <pc:docMk/>
            <pc:sldMasterMk cId="2946746571" sldId="2147484271"/>
            <pc:sldLayoutMk cId="143817288" sldId="2147484274"/>
          </pc:sldLayoutMkLst>
          <pc:spChg chg="mod">
            <ac:chgData name="Marshall Isbell" userId="92718714-e8da-4d38-b101-0055ae7d3ac7" providerId="ADAL" clId="{CED8C64E-81EE-4341-9D5F-91C59B4F1A71}" dt="2021-12-15T17:53:23.093" v="4"/>
            <ac:spMkLst>
              <pc:docMk/>
              <pc:sldMasterMk cId="2946746571" sldId="2147484271"/>
              <pc:sldLayoutMk cId="143817288" sldId="2147484274"/>
              <ac:spMk id="2" creationId="{88452157-8939-0E42-BCC4-E8E0B89B94EC}"/>
            </ac:spMkLst>
          </pc:spChg>
          <pc:spChg chg="mod">
            <ac:chgData name="Marshall Isbell" userId="92718714-e8da-4d38-b101-0055ae7d3ac7" providerId="ADAL" clId="{CED8C64E-81EE-4341-9D5F-91C59B4F1A71}" dt="2021-12-15T17:53:23.093" v="4"/>
            <ac:spMkLst>
              <pc:docMk/>
              <pc:sldMasterMk cId="2946746571" sldId="2147484271"/>
              <pc:sldLayoutMk cId="143817288" sldId="2147484274"/>
              <ac:spMk id="3" creationId="{4B2B5785-63F5-D04F-B35B-BF8CCB7B0275}"/>
            </ac:spMkLst>
          </pc:spChg>
          <pc:spChg chg="mod">
            <ac:chgData name="Marshall Isbell" userId="92718714-e8da-4d38-b101-0055ae7d3ac7" providerId="ADAL" clId="{CED8C64E-81EE-4341-9D5F-91C59B4F1A71}" dt="2021-12-15T17:53:23.093" v="4"/>
            <ac:spMkLst>
              <pc:docMk/>
              <pc:sldMasterMk cId="2946746571" sldId="2147484271"/>
              <pc:sldLayoutMk cId="143817288" sldId="2147484274"/>
              <ac:spMk id="5" creationId="{36311AAC-07D7-0F4F-AD99-93F7E6EE5C9D}"/>
            </ac:spMkLst>
          </pc:spChg>
        </pc:sldLayoutChg>
        <pc:sldLayoutChg chg="modSp modTransition">
          <pc:chgData name="Marshall Isbell" userId="92718714-e8da-4d38-b101-0055ae7d3ac7" providerId="ADAL" clId="{CED8C64E-81EE-4341-9D5F-91C59B4F1A71}" dt="2021-12-15T17:53:23.093" v="4"/>
          <pc:sldLayoutMkLst>
            <pc:docMk/>
            <pc:sldMasterMk cId="2946746571" sldId="2147484271"/>
            <pc:sldLayoutMk cId="3598132994" sldId="2147484275"/>
          </pc:sldLayoutMkLst>
          <pc:spChg chg="mod">
            <ac:chgData name="Marshall Isbell" userId="92718714-e8da-4d38-b101-0055ae7d3ac7" providerId="ADAL" clId="{CED8C64E-81EE-4341-9D5F-91C59B4F1A71}" dt="2021-12-15T17:53:23.093" v="4"/>
            <ac:spMkLst>
              <pc:docMk/>
              <pc:sldMasterMk cId="2946746571" sldId="2147484271"/>
              <pc:sldLayoutMk cId="3598132994" sldId="2147484275"/>
              <ac:spMk id="3" creationId="{985A00B4-70BA-5549-B482-7BCA69FF5CFC}"/>
            </ac:spMkLst>
          </pc:spChg>
          <pc:spChg chg="mod">
            <ac:chgData name="Marshall Isbell" userId="92718714-e8da-4d38-b101-0055ae7d3ac7" providerId="ADAL" clId="{CED8C64E-81EE-4341-9D5F-91C59B4F1A71}" dt="2021-12-15T17:53:23.093" v="4"/>
            <ac:spMkLst>
              <pc:docMk/>
              <pc:sldMasterMk cId="2946746571" sldId="2147484271"/>
              <pc:sldLayoutMk cId="3598132994" sldId="2147484275"/>
              <ac:spMk id="4" creationId="{4217D128-AA0C-A046-8CEB-F1225FC22946}"/>
            </ac:spMkLst>
          </pc:spChg>
          <pc:spChg chg="mod">
            <ac:chgData name="Marshall Isbell" userId="92718714-e8da-4d38-b101-0055ae7d3ac7" providerId="ADAL" clId="{CED8C64E-81EE-4341-9D5F-91C59B4F1A71}" dt="2021-12-15T17:53:23.093" v="4"/>
            <ac:spMkLst>
              <pc:docMk/>
              <pc:sldMasterMk cId="2946746571" sldId="2147484271"/>
              <pc:sldLayoutMk cId="3598132994" sldId="2147484275"/>
              <ac:spMk id="6" creationId="{DB886463-17EE-AB40-B213-5F1C4558EE62}"/>
            </ac:spMkLst>
          </pc:spChg>
        </pc:sldLayoutChg>
        <pc:sldLayoutChg chg="addSp modSp mod modTransition">
          <pc:chgData name="Marshall Isbell" userId="92718714-e8da-4d38-b101-0055ae7d3ac7" providerId="ADAL" clId="{CED8C64E-81EE-4341-9D5F-91C59B4F1A71}" dt="2021-12-15T18:26:09.995" v="271" actId="1076"/>
          <pc:sldLayoutMkLst>
            <pc:docMk/>
            <pc:sldMasterMk cId="2946746571" sldId="2147484271"/>
            <pc:sldLayoutMk cId="3344893834" sldId="2147484276"/>
          </pc:sldLayoutMkLst>
          <pc:spChg chg="mod">
            <ac:chgData name="Marshall Isbell" userId="92718714-e8da-4d38-b101-0055ae7d3ac7" providerId="ADAL" clId="{CED8C64E-81EE-4341-9D5F-91C59B4F1A71}" dt="2021-12-15T17:53:23.093" v="4"/>
            <ac:spMkLst>
              <pc:docMk/>
              <pc:sldMasterMk cId="2946746571" sldId="2147484271"/>
              <pc:sldLayoutMk cId="3344893834" sldId="2147484276"/>
              <ac:spMk id="2" creationId="{AC25EFBE-C614-0248-B07C-949C7C4984F2}"/>
            </ac:spMkLst>
          </pc:spChg>
          <pc:spChg chg="mod">
            <ac:chgData name="Marshall Isbell" userId="92718714-e8da-4d38-b101-0055ae7d3ac7" providerId="ADAL" clId="{CED8C64E-81EE-4341-9D5F-91C59B4F1A71}" dt="2021-12-15T17:53:23.093" v="4"/>
            <ac:spMkLst>
              <pc:docMk/>
              <pc:sldMasterMk cId="2946746571" sldId="2147484271"/>
              <pc:sldLayoutMk cId="3344893834" sldId="2147484276"/>
              <ac:spMk id="3" creationId="{15937556-2836-6246-B680-215CA09FC01B}"/>
            </ac:spMkLst>
          </pc:spChg>
          <pc:spChg chg="mod">
            <ac:chgData name="Marshall Isbell" userId="92718714-e8da-4d38-b101-0055ae7d3ac7" providerId="ADAL" clId="{CED8C64E-81EE-4341-9D5F-91C59B4F1A71}" dt="2021-12-15T17:53:23.093" v="4"/>
            <ac:spMkLst>
              <pc:docMk/>
              <pc:sldMasterMk cId="2946746571" sldId="2147484271"/>
              <pc:sldLayoutMk cId="3344893834" sldId="2147484276"/>
              <ac:spMk id="4" creationId="{D37F7DC8-94E1-944C-8016-C094D9C46C75}"/>
            </ac:spMkLst>
          </pc:spChg>
          <pc:spChg chg="mod">
            <ac:chgData name="Marshall Isbell" userId="92718714-e8da-4d38-b101-0055ae7d3ac7" providerId="ADAL" clId="{CED8C64E-81EE-4341-9D5F-91C59B4F1A71}" dt="2021-12-15T17:53:23.093" v="4"/>
            <ac:spMkLst>
              <pc:docMk/>
              <pc:sldMasterMk cId="2946746571" sldId="2147484271"/>
              <pc:sldLayoutMk cId="3344893834" sldId="2147484276"/>
              <ac:spMk id="5" creationId="{12DF5244-2024-9445-A4B3-4E7F81A5DEC2}"/>
            </ac:spMkLst>
          </pc:spChg>
          <pc:spChg chg="mod">
            <ac:chgData name="Marshall Isbell" userId="92718714-e8da-4d38-b101-0055ae7d3ac7" providerId="ADAL" clId="{CED8C64E-81EE-4341-9D5F-91C59B4F1A71}" dt="2021-12-15T17:53:23.093" v="4"/>
            <ac:spMkLst>
              <pc:docMk/>
              <pc:sldMasterMk cId="2946746571" sldId="2147484271"/>
              <pc:sldLayoutMk cId="3344893834" sldId="2147484276"/>
              <ac:spMk id="6" creationId="{631614FA-D2E2-8448-A39C-B753AB9F0F46}"/>
            </ac:spMkLst>
          </pc:spChg>
          <pc:spChg chg="mod">
            <ac:chgData name="Marshall Isbell" userId="92718714-e8da-4d38-b101-0055ae7d3ac7" providerId="ADAL" clId="{CED8C64E-81EE-4341-9D5F-91C59B4F1A71}" dt="2021-12-15T17:53:23.093" v="4"/>
            <ac:spMkLst>
              <pc:docMk/>
              <pc:sldMasterMk cId="2946746571" sldId="2147484271"/>
              <pc:sldLayoutMk cId="3344893834" sldId="2147484276"/>
              <ac:spMk id="8" creationId="{814BCCCF-120B-5C4F-A583-5D1A7E80FF6C}"/>
            </ac:spMkLst>
          </pc:spChg>
          <pc:picChg chg="add mod">
            <ac:chgData name="Marshall Isbell" userId="92718714-e8da-4d38-b101-0055ae7d3ac7" providerId="ADAL" clId="{CED8C64E-81EE-4341-9D5F-91C59B4F1A71}" dt="2021-12-15T18:26:09.995" v="271" actId="1076"/>
            <ac:picMkLst>
              <pc:docMk/>
              <pc:sldMasterMk cId="2946746571" sldId="2147484271"/>
              <pc:sldLayoutMk cId="3344893834" sldId="2147484276"/>
              <ac:picMk id="9" creationId="{011F3E7E-006D-4613-AB98-9EFA92503DA5}"/>
            </ac:picMkLst>
          </pc:picChg>
        </pc:sldLayoutChg>
        <pc:sldLayoutChg chg="modSp modTransition">
          <pc:chgData name="Marshall Isbell" userId="92718714-e8da-4d38-b101-0055ae7d3ac7" providerId="ADAL" clId="{CED8C64E-81EE-4341-9D5F-91C59B4F1A71}" dt="2021-12-15T17:53:23.093" v="4"/>
          <pc:sldLayoutMkLst>
            <pc:docMk/>
            <pc:sldMasterMk cId="2946746571" sldId="2147484271"/>
            <pc:sldLayoutMk cId="2462537795" sldId="2147484277"/>
          </pc:sldLayoutMkLst>
          <pc:spChg chg="mod">
            <ac:chgData name="Marshall Isbell" userId="92718714-e8da-4d38-b101-0055ae7d3ac7" providerId="ADAL" clId="{CED8C64E-81EE-4341-9D5F-91C59B4F1A71}" dt="2021-12-15T17:53:23.093" v="4"/>
            <ac:spMkLst>
              <pc:docMk/>
              <pc:sldMasterMk cId="2946746571" sldId="2147484271"/>
              <pc:sldLayoutMk cId="2462537795" sldId="2147484277"/>
              <ac:spMk id="4" creationId="{CDF650FC-CA66-5B43-ADE6-E2DEC3F57510}"/>
            </ac:spMkLst>
          </pc:spChg>
        </pc:sldLayoutChg>
        <pc:sldLayoutChg chg="modSp modTransition">
          <pc:chgData name="Marshall Isbell" userId="92718714-e8da-4d38-b101-0055ae7d3ac7" providerId="ADAL" clId="{CED8C64E-81EE-4341-9D5F-91C59B4F1A71}" dt="2021-12-15T17:53:23.093" v="4"/>
          <pc:sldLayoutMkLst>
            <pc:docMk/>
            <pc:sldMasterMk cId="2946746571" sldId="2147484271"/>
            <pc:sldLayoutMk cId="2340424815" sldId="2147484278"/>
          </pc:sldLayoutMkLst>
          <pc:spChg chg="mod">
            <ac:chgData name="Marshall Isbell" userId="92718714-e8da-4d38-b101-0055ae7d3ac7" providerId="ADAL" clId="{CED8C64E-81EE-4341-9D5F-91C59B4F1A71}" dt="2021-12-15T17:53:23.093" v="4"/>
            <ac:spMkLst>
              <pc:docMk/>
              <pc:sldMasterMk cId="2946746571" sldId="2147484271"/>
              <pc:sldLayoutMk cId="2340424815" sldId="2147484278"/>
              <ac:spMk id="5" creationId="{E15AE32E-F717-824E-B425-35D8E5B20BD2}"/>
            </ac:spMkLst>
          </pc:spChg>
        </pc:sldLayoutChg>
        <pc:sldLayoutChg chg="addSp modSp mod modTransition">
          <pc:chgData name="Marshall Isbell" userId="92718714-e8da-4d38-b101-0055ae7d3ac7" providerId="ADAL" clId="{CED8C64E-81EE-4341-9D5F-91C59B4F1A71}" dt="2021-12-15T18:25:55.588" v="269" actId="1076"/>
          <pc:sldLayoutMkLst>
            <pc:docMk/>
            <pc:sldMasterMk cId="2946746571" sldId="2147484271"/>
            <pc:sldLayoutMk cId="2125437246" sldId="2147484279"/>
          </pc:sldLayoutMkLst>
          <pc:spChg chg="mod">
            <ac:chgData name="Marshall Isbell" userId="92718714-e8da-4d38-b101-0055ae7d3ac7" providerId="ADAL" clId="{CED8C64E-81EE-4341-9D5F-91C59B4F1A71}" dt="2021-12-15T17:53:23.093" v="4"/>
            <ac:spMkLst>
              <pc:docMk/>
              <pc:sldMasterMk cId="2946746571" sldId="2147484271"/>
              <pc:sldLayoutMk cId="2125437246" sldId="2147484279"/>
              <ac:spMk id="2" creationId="{54F5CB73-BA56-B74C-8469-973AA2A948ED}"/>
            </ac:spMkLst>
          </pc:spChg>
          <pc:spChg chg="mod">
            <ac:chgData name="Marshall Isbell" userId="92718714-e8da-4d38-b101-0055ae7d3ac7" providerId="ADAL" clId="{CED8C64E-81EE-4341-9D5F-91C59B4F1A71}" dt="2021-12-15T17:53:23.093" v="4"/>
            <ac:spMkLst>
              <pc:docMk/>
              <pc:sldMasterMk cId="2946746571" sldId="2147484271"/>
              <pc:sldLayoutMk cId="2125437246" sldId="2147484279"/>
              <ac:spMk id="3" creationId="{BEBB19B9-3569-3642-8A37-2B63518E05F7}"/>
            </ac:spMkLst>
          </pc:spChg>
          <pc:spChg chg="mod">
            <ac:chgData name="Marshall Isbell" userId="92718714-e8da-4d38-b101-0055ae7d3ac7" providerId="ADAL" clId="{CED8C64E-81EE-4341-9D5F-91C59B4F1A71}" dt="2021-12-15T17:53:23.093" v="4"/>
            <ac:spMkLst>
              <pc:docMk/>
              <pc:sldMasterMk cId="2946746571" sldId="2147484271"/>
              <pc:sldLayoutMk cId="2125437246" sldId="2147484279"/>
              <ac:spMk id="4" creationId="{D8BAA4E7-5A5F-8B4A-B1F9-1D9B40239DD9}"/>
            </ac:spMkLst>
          </pc:spChg>
          <pc:spChg chg="mod">
            <ac:chgData name="Marshall Isbell" userId="92718714-e8da-4d38-b101-0055ae7d3ac7" providerId="ADAL" clId="{CED8C64E-81EE-4341-9D5F-91C59B4F1A71}" dt="2021-12-15T17:53:23.093" v="4"/>
            <ac:spMkLst>
              <pc:docMk/>
              <pc:sldMasterMk cId="2946746571" sldId="2147484271"/>
              <pc:sldLayoutMk cId="2125437246" sldId="2147484279"/>
              <ac:spMk id="6" creationId="{A076B26D-9B73-A847-9397-DA749AD6ED24}"/>
            </ac:spMkLst>
          </pc:spChg>
          <pc:spChg chg="mod">
            <ac:chgData name="Marshall Isbell" userId="92718714-e8da-4d38-b101-0055ae7d3ac7" providerId="ADAL" clId="{CED8C64E-81EE-4341-9D5F-91C59B4F1A71}" dt="2021-12-15T17:53:23.093" v="4"/>
            <ac:spMkLst>
              <pc:docMk/>
              <pc:sldMasterMk cId="2946746571" sldId="2147484271"/>
              <pc:sldLayoutMk cId="2125437246" sldId="2147484279"/>
              <ac:spMk id="7" creationId="{12F12385-CA64-9F47-9E32-8D3D19CD0F0C}"/>
            </ac:spMkLst>
          </pc:spChg>
          <pc:picChg chg="add mod">
            <ac:chgData name="Marshall Isbell" userId="92718714-e8da-4d38-b101-0055ae7d3ac7" providerId="ADAL" clId="{CED8C64E-81EE-4341-9D5F-91C59B4F1A71}" dt="2021-12-15T18:25:55.588" v="269" actId="1076"/>
            <ac:picMkLst>
              <pc:docMk/>
              <pc:sldMasterMk cId="2946746571" sldId="2147484271"/>
              <pc:sldLayoutMk cId="2125437246" sldId="2147484279"/>
              <ac:picMk id="8" creationId="{9F56C326-9ADD-4C54-A6B1-806757250078}"/>
            </ac:picMkLst>
          </pc:picChg>
        </pc:sldLayoutChg>
        <pc:sldLayoutChg chg="modSp modTransition">
          <pc:chgData name="Marshall Isbell" userId="92718714-e8da-4d38-b101-0055ae7d3ac7" providerId="ADAL" clId="{CED8C64E-81EE-4341-9D5F-91C59B4F1A71}" dt="2021-12-15T17:53:23.093" v="4"/>
          <pc:sldLayoutMkLst>
            <pc:docMk/>
            <pc:sldMasterMk cId="2946746571" sldId="2147484271"/>
            <pc:sldLayoutMk cId="2962276904" sldId="2147484280"/>
          </pc:sldLayoutMkLst>
          <pc:spChg chg="mod">
            <ac:chgData name="Marshall Isbell" userId="92718714-e8da-4d38-b101-0055ae7d3ac7" providerId="ADAL" clId="{CED8C64E-81EE-4341-9D5F-91C59B4F1A71}" dt="2021-12-15T17:53:23.093" v="4"/>
            <ac:spMkLst>
              <pc:docMk/>
              <pc:sldMasterMk cId="2946746571" sldId="2147484271"/>
              <pc:sldLayoutMk cId="2962276904" sldId="2147484280"/>
              <ac:spMk id="2" creationId="{DE04D533-0BF5-2044-B7AB-0B369708454B}"/>
            </ac:spMkLst>
          </pc:spChg>
          <pc:spChg chg="mod">
            <ac:chgData name="Marshall Isbell" userId="92718714-e8da-4d38-b101-0055ae7d3ac7" providerId="ADAL" clId="{CED8C64E-81EE-4341-9D5F-91C59B4F1A71}" dt="2021-12-15T17:53:23.093" v="4"/>
            <ac:spMkLst>
              <pc:docMk/>
              <pc:sldMasterMk cId="2946746571" sldId="2147484271"/>
              <pc:sldLayoutMk cId="2962276904" sldId="2147484280"/>
              <ac:spMk id="3" creationId="{15BD8FD0-BF8C-0E44-97DA-D6691235FE71}"/>
            </ac:spMkLst>
          </pc:spChg>
          <pc:spChg chg="mod">
            <ac:chgData name="Marshall Isbell" userId="92718714-e8da-4d38-b101-0055ae7d3ac7" providerId="ADAL" clId="{CED8C64E-81EE-4341-9D5F-91C59B4F1A71}" dt="2021-12-15T17:53:23.093" v="4"/>
            <ac:spMkLst>
              <pc:docMk/>
              <pc:sldMasterMk cId="2946746571" sldId="2147484271"/>
              <pc:sldLayoutMk cId="2962276904" sldId="2147484280"/>
              <ac:spMk id="4" creationId="{65A453A7-9F72-E44D-8521-B5CBB7FB335B}"/>
            </ac:spMkLst>
          </pc:spChg>
          <pc:spChg chg="mod">
            <ac:chgData name="Marshall Isbell" userId="92718714-e8da-4d38-b101-0055ae7d3ac7" providerId="ADAL" clId="{CED8C64E-81EE-4341-9D5F-91C59B4F1A71}" dt="2021-12-15T17:53:23.093" v="4"/>
            <ac:spMkLst>
              <pc:docMk/>
              <pc:sldMasterMk cId="2946746571" sldId="2147484271"/>
              <pc:sldLayoutMk cId="2962276904" sldId="2147484280"/>
              <ac:spMk id="6" creationId="{2772F0D6-3DDF-054F-B735-260E40064339}"/>
            </ac:spMkLst>
          </pc:spChg>
        </pc:sldLayoutChg>
        <pc:sldLayoutChg chg="modSp modTransition">
          <pc:chgData name="Marshall Isbell" userId="92718714-e8da-4d38-b101-0055ae7d3ac7" providerId="ADAL" clId="{CED8C64E-81EE-4341-9D5F-91C59B4F1A71}" dt="2021-12-15T17:53:23.093" v="4"/>
          <pc:sldLayoutMkLst>
            <pc:docMk/>
            <pc:sldMasterMk cId="2946746571" sldId="2147484271"/>
            <pc:sldLayoutMk cId="1768542500" sldId="2147484281"/>
          </pc:sldLayoutMkLst>
          <pc:spChg chg="mod">
            <ac:chgData name="Marshall Isbell" userId="92718714-e8da-4d38-b101-0055ae7d3ac7" providerId="ADAL" clId="{CED8C64E-81EE-4341-9D5F-91C59B4F1A71}" dt="2021-12-15T17:53:23.093" v="4"/>
            <ac:spMkLst>
              <pc:docMk/>
              <pc:sldMasterMk cId="2946746571" sldId="2147484271"/>
              <pc:sldLayoutMk cId="1768542500" sldId="2147484281"/>
              <ac:spMk id="5" creationId="{5364ACC6-B2BA-904F-B394-22432411041B}"/>
            </ac:spMkLst>
          </pc:spChg>
        </pc:sldLayoutChg>
        <pc:sldLayoutChg chg="modSp modTransition">
          <pc:chgData name="Marshall Isbell" userId="92718714-e8da-4d38-b101-0055ae7d3ac7" providerId="ADAL" clId="{CED8C64E-81EE-4341-9D5F-91C59B4F1A71}" dt="2021-12-15T17:53:23.093" v="4"/>
          <pc:sldLayoutMkLst>
            <pc:docMk/>
            <pc:sldMasterMk cId="2946746571" sldId="2147484271"/>
            <pc:sldLayoutMk cId="1517957061" sldId="2147484282"/>
          </pc:sldLayoutMkLst>
          <pc:spChg chg="mod">
            <ac:chgData name="Marshall Isbell" userId="92718714-e8da-4d38-b101-0055ae7d3ac7" providerId="ADAL" clId="{CED8C64E-81EE-4341-9D5F-91C59B4F1A71}" dt="2021-12-15T17:53:23.093" v="4"/>
            <ac:spMkLst>
              <pc:docMk/>
              <pc:sldMasterMk cId="2946746571" sldId="2147484271"/>
              <pc:sldLayoutMk cId="1517957061" sldId="2147484282"/>
              <ac:spMk id="2" creationId="{9E1CFD73-2768-D248-94B5-618F1B16EEDD}"/>
            </ac:spMkLst>
          </pc:spChg>
          <pc:spChg chg="mod">
            <ac:chgData name="Marshall Isbell" userId="92718714-e8da-4d38-b101-0055ae7d3ac7" providerId="ADAL" clId="{CED8C64E-81EE-4341-9D5F-91C59B4F1A71}" dt="2021-12-15T17:53:23.093" v="4"/>
            <ac:spMkLst>
              <pc:docMk/>
              <pc:sldMasterMk cId="2946746571" sldId="2147484271"/>
              <pc:sldLayoutMk cId="1517957061" sldId="2147484282"/>
              <ac:spMk id="3" creationId="{E710961D-89E5-C248-A612-F95C05A178CC}"/>
            </ac:spMkLst>
          </pc:spChg>
          <pc:spChg chg="mod">
            <ac:chgData name="Marshall Isbell" userId="92718714-e8da-4d38-b101-0055ae7d3ac7" providerId="ADAL" clId="{CED8C64E-81EE-4341-9D5F-91C59B4F1A71}" dt="2021-12-15T17:53:23.093" v="4"/>
            <ac:spMkLst>
              <pc:docMk/>
              <pc:sldMasterMk cId="2946746571" sldId="2147484271"/>
              <pc:sldLayoutMk cId="1517957061" sldId="2147484282"/>
              <ac:spMk id="5" creationId="{A35EDC02-34B3-9C40-84F5-BAC91E90B7C9}"/>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D4AEC-C93B-4293-B962-75E51848460C}" type="doc">
      <dgm:prSet loTypeId="urn:microsoft.com/office/officeart/2005/8/layout/hProcess9" loCatId="process" qsTypeId="urn:microsoft.com/office/officeart/2005/8/quickstyle/simple1" qsCatId="simple" csTypeId="urn:microsoft.com/office/officeart/2005/8/colors/accent6_1" csCatId="accent6" phldr="1"/>
      <dgm:spPr/>
    </dgm:pt>
    <dgm:pt modelId="{AE903F76-85E2-431B-8292-B5E67776B6AE}">
      <dgm:prSet phldrT="[Text]"/>
      <dgm:spPr>
        <a:ln>
          <a:solidFill>
            <a:srgbClr val="0070C0"/>
          </a:solidFill>
        </a:ln>
      </dgm:spPr>
      <dgm:t>
        <a:bodyPr/>
        <a:lstStyle/>
        <a:p>
          <a:r>
            <a:rPr lang="en-US" dirty="0"/>
            <a:t>Request an LEA Admin account for the charter</a:t>
          </a:r>
        </a:p>
      </dgm:t>
    </dgm:pt>
    <dgm:pt modelId="{1B8163BA-4E80-4D4F-BAFA-54172DA39315}" type="parTrans" cxnId="{DDFC4599-52F0-4AA2-AE0C-2606606D1223}">
      <dgm:prSet/>
      <dgm:spPr/>
      <dgm:t>
        <a:bodyPr/>
        <a:lstStyle/>
        <a:p>
          <a:endParaRPr lang="en-US"/>
        </a:p>
      </dgm:t>
    </dgm:pt>
    <dgm:pt modelId="{3F8ACE8C-3B85-407D-A21D-C4EF2FC89B90}" type="sibTrans" cxnId="{DDFC4599-52F0-4AA2-AE0C-2606606D1223}">
      <dgm:prSet/>
      <dgm:spPr/>
      <dgm:t>
        <a:bodyPr/>
        <a:lstStyle/>
        <a:p>
          <a:endParaRPr lang="en-US"/>
        </a:p>
      </dgm:t>
    </dgm:pt>
    <dgm:pt modelId="{D6449D1D-CC27-403A-BE06-92C2C2AFC4A3}">
      <dgm:prSet phldrT="[Text]"/>
      <dgm:spPr>
        <a:ln>
          <a:solidFill>
            <a:srgbClr val="0070C0"/>
          </a:solidFill>
        </a:ln>
      </dgm:spPr>
      <dgm:t>
        <a:bodyPr/>
        <a:lstStyle/>
        <a:p>
          <a:r>
            <a:rPr lang="en-US" dirty="0"/>
            <a:t>Complete the closure reporting detailed on slides 7 and 8</a:t>
          </a:r>
        </a:p>
      </dgm:t>
    </dgm:pt>
    <dgm:pt modelId="{2262F164-643B-44A5-B2BA-EBF87799C46A}" type="parTrans" cxnId="{DE2DF6BB-B9AB-45C5-BAF6-20288F7AE07A}">
      <dgm:prSet/>
      <dgm:spPr/>
      <dgm:t>
        <a:bodyPr/>
        <a:lstStyle/>
        <a:p>
          <a:endParaRPr lang="en-US"/>
        </a:p>
      </dgm:t>
    </dgm:pt>
    <dgm:pt modelId="{4E76F697-854F-4527-B0BB-4F292D3A0D02}" type="sibTrans" cxnId="{DE2DF6BB-B9AB-45C5-BAF6-20288F7AE07A}">
      <dgm:prSet/>
      <dgm:spPr/>
      <dgm:t>
        <a:bodyPr/>
        <a:lstStyle/>
        <a:p>
          <a:endParaRPr lang="en-US"/>
        </a:p>
      </dgm:t>
    </dgm:pt>
    <dgm:pt modelId="{D2C1F6CB-CD81-441B-A2C2-C04A7B078B66}" type="pres">
      <dgm:prSet presAssocID="{983D4AEC-C93B-4293-B962-75E51848460C}" presName="CompostProcess" presStyleCnt="0">
        <dgm:presLayoutVars>
          <dgm:dir/>
          <dgm:resizeHandles val="exact"/>
        </dgm:presLayoutVars>
      </dgm:prSet>
      <dgm:spPr/>
    </dgm:pt>
    <dgm:pt modelId="{33E35F8C-BA39-4A22-BC50-9F2332ECE036}" type="pres">
      <dgm:prSet presAssocID="{983D4AEC-C93B-4293-B962-75E51848460C}" presName="arrow" presStyleLbl="bgShp" presStyleIdx="0" presStyleCnt="1"/>
      <dgm:spPr>
        <a:solidFill>
          <a:srgbClr val="C5E6FF"/>
        </a:solidFill>
        <a:ln>
          <a:noFill/>
        </a:ln>
      </dgm:spPr>
    </dgm:pt>
    <dgm:pt modelId="{9B4290D8-C0AA-4C80-BA84-CF26ED902E51}" type="pres">
      <dgm:prSet presAssocID="{983D4AEC-C93B-4293-B962-75E51848460C}" presName="linearProcess" presStyleCnt="0"/>
      <dgm:spPr/>
    </dgm:pt>
    <dgm:pt modelId="{4D32CDE1-32F0-43F5-881E-F93BFFF50561}" type="pres">
      <dgm:prSet presAssocID="{AE903F76-85E2-431B-8292-B5E67776B6AE}" presName="textNode" presStyleLbl="node1" presStyleIdx="0" presStyleCnt="2">
        <dgm:presLayoutVars>
          <dgm:bulletEnabled val="1"/>
        </dgm:presLayoutVars>
      </dgm:prSet>
      <dgm:spPr/>
    </dgm:pt>
    <dgm:pt modelId="{06FB693A-B224-4D5E-9E56-AAED76A4A472}" type="pres">
      <dgm:prSet presAssocID="{3F8ACE8C-3B85-407D-A21D-C4EF2FC89B90}" presName="sibTrans" presStyleCnt="0"/>
      <dgm:spPr/>
    </dgm:pt>
    <dgm:pt modelId="{033B41ED-C593-4ADB-9E28-9D4594B123AD}" type="pres">
      <dgm:prSet presAssocID="{D6449D1D-CC27-403A-BE06-92C2C2AFC4A3}" presName="textNode" presStyleLbl="node1" presStyleIdx="1" presStyleCnt="2" custLinFactNeighborX="1252" custLinFactNeighborY="-1074">
        <dgm:presLayoutVars>
          <dgm:bulletEnabled val="1"/>
        </dgm:presLayoutVars>
      </dgm:prSet>
      <dgm:spPr/>
    </dgm:pt>
  </dgm:ptLst>
  <dgm:cxnLst>
    <dgm:cxn modelId="{CE2F1B16-FCC3-4DB0-A0A0-9C5433960DE0}" type="presOf" srcId="{983D4AEC-C93B-4293-B962-75E51848460C}" destId="{D2C1F6CB-CD81-441B-A2C2-C04A7B078B66}" srcOrd="0" destOrd="0" presId="urn:microsoft.com/office/officeart/2005/8/layout/hProcess9"/>
    <dgm:cxn modelId="{E179211D-207A-4574-9713-3D1AB9287B41}" type="presOf" srcId="{D6449D1D-CC27-403A-BE06-92C2C2AFC4A3}" destId="{033B41ED-C593-4ADB-9E28-9D4594B123AD}" srcOrd="0" destOrd="0" presId="urn:microsoft.com/office/officeart/2005/8/layout/hProcess9"/>
    <dgm:cxn modelId="{66AB8739-F7D5-4263-8115-3DF1ABAF683C}" type="presOf" srcId="{AE903F76-85E2-431B-8292-B5E67776B6AE}" destId="{4D32CDE1-32F0-43F5-881E-F93BFFF50561}" srcOrd="0" destOrd="0" presId="urn:microsoft.com/office/officeart/2005/8/layout/hProcess9"/>
    <dgm:cxn modelId="{DDFC4599-52F0-4AA2-AE0C-2606606D1223}" srcId="{983D4AEC-C93B-4293-B962-75E51848460C}" destId="{AE903F76-85E2-431B-8292-B5E67776B6AE}" srcOrd="0" destOrd="0" parTransId="{1B8163BA-4E80-4D4F-BAFA-54172DA39315}" sibTransId="{3F8ACE8C-3B85-407D-A21D-C4EF2FC89B90}"/>
    <dgm:cxn modelId="{DE2DF6BB-B9AB-45C5-BAF6-20288F7AE07A}" srcId="{983D4AEC-C93B-4293-B962-75E51848460C}" destId="{D6449D1D-CC27-403A-BE06-92C2C2AFC4A3}" srcOrd="1" destOrd="0" parTransId="{2262F164-643B-44A5-B2BA-EBF87799C46A}" sibTransId="{4E76F697-854F-4527-B0BB-4F292D3A0D02}"/>
    <dgm:cxn modelId="{66591935-4602-4427-8BE4-2D6F35F222CC}" type="presParOf" srcId="{D2C1F6CB-CD81-441B-A2C2-C04A7B078B66}" destId="{33E35F8C-BA39-4A22-BC50-9F2332ECE036}" srcOrd="0" destOrd="0" presId="urn:microsoft.com/office/officeart/2005/8/layout/hProcess9"/>
    <dgm:cxn modelId="{001523B3-708E-4D0F-8574-210D0030F1B0}" type="presParOf" srcId="{D2C1F6CB-CD81-441B-A2C2-C04A7B078B66}" destId="{9B4290D8-C0AA-4C80-BA84-CF26ED902E51}" srcOrd="1" destOrd="0" presId="urn:microsoft.com/office/officeart/2005/8/layout/hProcess9"/>
    <dgm:cxn modelId="{12EBD665-B8D6-4C66-8819-27255593124D}" type="presParOf" srcId="{9B4290D8-C0AA-4C80-BA84-CF26ED902E51}" destId="{4D32CDE1-32F0-43F5-881E-F93BFFF50561}" srcOrd="0" destOrd="0" presId="urn:microsoft.com/office/officeart/2005/8/layout/hProcess9"/>
    <dgm:cxn modelId="{F8712FCC-9A54-4E4F-81CE-226D606337A2}" type="presParOf" srcId="{9B4290D8-C0AA-4C80-BA84-CF26ED902E51}" destId="{06FB693A-B224-4D5E-9E56-AAED76A4A472}" srcOrd="1" destOrd="0" presId="urn:microsoft.com/office/officeart/2005/8/layout/hProcess9"/>
    <dgm:cxn modelId="{FA22442E-2CAE-47F1-97EF-BF1B40F7A6B4}" type="presParOf" srcId="{9B4290D8-C0AA-4C80-BA84-CF26ED902E51}" destId="{033B41ED-C593-4ADB-9E28-9D4594B123AD}"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AA0DAE-9162-4F03-9175-11F1D0690CBF}"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C583CDF-91B8-4322-8459-709EC4715F79}">
      <dgm:prSet phldrT="[Text]"/>
      <dgm:spPr>
        <a:ln>
          <a:solidFill>
            <a:srgbClr val="C5E6FF"/>
          </a:solidFill>
        </a:ln>
      </dgm:spPr>
      <dgm:t>
        <a:bodyPr/>
        <a:lstStyle/>
        <a:p>
          <a:pPr algn="l"/>
          <a:r>
            <a:rPr lang="en-US" dirty="0"/>
            <a:t>Exit all students (E400-OtherNoKnownEnrollment)*</a:t>
          </a:r>
        </a:p>
      </dgm:t>
    </dgm:pt>
    <dgm:pt modelId="{1EA1FED3-2D41-4668-8671-A0B591A44A4D}" type="parTrans" cxnId="{DFB9BF42-678C-4D88-8615-C59B1C752728}">
      <dgm:prSet/>
      <dgm:spPr/>
      <dgm:t>
        <a:bodyPr/>
        <a:lstStyle/>
        <a:p>
          <a:endParaRPr lang="en-US"/>
        </a:p>
      </dgm:t>
    </dgm:pt>
    <dgm:pt modelId="{D929197A-16E1-4D35-AEF7-25C794170E96}" type="sibTrans" cxnId="{DFB9BF42-678C-4D88-8615-C59B1C752728}">
      <dgm:prSet/>
      <dgm:spPr/>
      <dgm:t>
        <a:bodyPr/>
        <a:lstStyle/>
        <a:p>
          <a:endParaRPr lang="en-US"/>
        </a:p>
      </dgm:t>
    </dgm:pt>
    <dgm:pt modelId="{2A520457-3F33-4B74-A22A-A3233BCA900B}">
      <dgm:prSet phldrT="[Text]"/>
      <dgm:spPr>
        <a:ln>
          <a:solidFill>
            <a:srgbClr val="99CCFF"/>
          </a:solidFill>
        </a:ln>
      </dgm:spPr>
      <dgm:t>
        <a:bodyPr/>
        <a:lstStyle/>
        <a:p>
          <a:pPr algn="l"/>
          <a:r>
            <a:rPr lang="en-US" dirty="0"/>
            <a:t>Certify using whatever data is already in CALPADS (Fall 1, Fall 2 and End-of-Year 1-4)</a:t>
          </a:r>
        </a:p>
      </dgm:t>
    </dgm:pt>
    <dgm:pt modelId="{BFD0D2AF-19D1-4BF2-AF48-8A63B9480CD0}" type="parTrans" cxnId="{E442A313-254A-4F4A-8126-AFD328A8A6CB}">
      <dgm:prSet/>
      <dgm:spPr/>
      <dgm:t>
        <a:bodyPr/>
        <a:lstStyle/>
        <a:p>
          <a:endParaRPr lang="en-US"/>
        </a:p>
      </dgm:t>
    </dgm:pt>
    <dgm:pt modelId="{09957539-3C40-4483-86A8-7F7623E6A579}" type="sibTrans" cxnId="{E442A313-254A-4F4A-8126-AFD328A8A6CB}">
      <dgm:prSet/>
      <dgm:spPr/>
      <dgm:t>
        <a:bodyPr/>
        <a:lstStyle/>
        <a:p>
          <a:endParaRPr lang="en-US"/>
        </a:p>
      </dgm:t>
    </dgm:pt>
    <dgm:pt modelId="{135B7285-490B-4F28-96DE-73F335A3ED29}">
      <dgm:prSet phldrT="[Text]"/>
      <dgm:spPr>
        <a:ln>
          <a:solidFill>
            <a:srgbClr val="0070C0"/>
          </a:solidFill>
        </a:ln>
      </dgm:spPr>
      <dgm:t>
        <a:bodyPr/>
        <a:lstStyle/>
        <a:p>
          <a:pPr algn="l"/>
          <a:r>
            <a:rPr lang="en-US" dirty="0"/>
            <a:t>Correct any CCEs or MIDs that are impacting the Fall 1 certification status of another LEA</a:t>
          </a:r>
        </a:p>
      </dgm:t>
    </dgm:pt>
    <dgm:pt modelId="{8ADC784D-DB1F-4697-AB0D-DDA306A8C154}" type="parTrans" cxnId="{C47E554B-9E18-419C-B49D-0C654AB55C6C}">
      <dgm:prSet/>
      <dgm:spPr/>
      <dgm:t>
        <a:bodyPr/>
        <a:lstStyle/>
        <a:p>
          <a:endParaRPr lang="en-US"/>
        </a:p>
      </dgm:t>
    </dgm:pt>
    <dgm:pt modelId="{5C7A4A9F-4ECE-416A-9F61-34817DD0B8DB}" type="sibTrans" cxnId="{C47E554B-9E18-419C-B49D-0C654AB55C6C}">
      <dgm:prSet/>
      <dgm:spPr/>
      <dgm:t>
        <a:bodyPr/>
        <a:lstStyle/>
        <a:p>
          <a:endParaRPr lang="en-US"/>
        </a:p>
      </dgm:t>
    </dgm:pt>
    <dgm:pt modelId="{4484115A-9D1A-49E3-9ACC-04AD1B025377}">
      <dgm:prSet phldrT="[Text]"/>
      <dgm:spPr>
        <a:ln>
          <a:solidFill>
            <a:srgbClr val="002060"/>
          </a:solidFill>
        </a:ln>
      </dgm:spPr>
      <dgm:t>
        <a:bodyPr/>
        <a:lstStyle/>
        <a:p>
          <a:pPr algn="l"/>
          <a:r>
            <a:rPr lang="en-US" dirty="0"/>
            <a:t>Certify next year’s Fall 1 using whatever data is already in CALPADS**</a:t>
          </a:r>
        </a:p>
      </dgm:t>
    </dgm:pt>
    <dgm:pt modelId="{FB1A10A5-2B10-48AE-8934-60C14148C081}" type="parTrans" cxnId="{7E53D28F-7ED8-4D76-BFF9-8CA22CD09200}">
      <dgm:prSet/>
      <dgm:spPr/>
      <dgm:t>
        <a:bodyPr/>
        <a:lstStyle/>
        <a:p>
          <a:endParaRPr lang="en-US"/>
        </a:p>
      </dgm:t>
    </dgm:pt>
    <dgm:pt modelId="{1F2A3FAE-3D7E-4161-A1AE-AAB6E02FED71}" type="sibTrans" cxnId="{7E53D28F-7ED8-4D76-BFF9-8CA22CD09200}">
      <dgm:prSet/>
      <dgm:spPr/>
      <dgm:t>
        <a:bodyPr/>
        <a:lstStyle/>
        <a:p>
          <a:endParaRPr lang="en-US"/>
        </a:p>
      </dgm:t>
    </dgm:pt>
    <dgm:pt modelId="{0B96D8AC-ABEA-4515-BECC-6CEC51396959}" type="pres">
      <dgm:prSet presAssocID="{89AA0DAE-9162-4F03-9175-11F1D0690CBF}" presName="Name0" presStyleCnt="0">
        <dgm:presLayoutVars>
          <dgm:chMax val="7"/>
          <dgm:dir/>
          <dgm:animLvl val="lvl"/>
          <dgm:resizeHandles val="exact"/>
        </dgm:presLayoutVars>
      </dgm:prSet>
      <dgm:spPr/>
    </dgm:pt>
    <dgm:pt modelId="{3D69D465-AC90-49B6-B307-7B4C005A665F}" type="pres">
      <dgm:prSet presAssocID="{AC583CDF-91B8-4322-8459-709EC4715F79}" presName="circle1" presStyleLbl="node1" presStyleIdx="0" presStyleCnt="4"/>
      <dgm:spPr>
        <a:solidFill>
          <a:srgbClr val="C5E6FF"/>
        </a:solidFill>
      </dgm:spPr>
    </dgm:pt>
    <dgm:pt modelId="{FABB1C17-149C-455D-B019-40B03F93BE71}" type="pres">
      <dgm:prSet presAssocID="{AC583CDF-91B8-4322-8459-709EC4715F79}" presName="space" presStyleCnt="0"/>
      <dgm:spPr/>
    </dgm:pt>
    <dgm:pt modelId="{30E467DA-7A94-4405-A8B1-952AED23E6B6}" type="pres">
      <dgm:prSet presAssocID="{AC583CDF-91B8-4322-8459-709EC4715F79}" presName="rect1" presStyleLbl="alignAcc1" presStyleIdx="0" presStyleCnt="4"/>
      <dgm:spPr/>
    </dgm:pt>
    <dgm:pt modelId="{C87F8920-221A-4184-8BC4-3A6DEFC980ED}" type="pres">
      <dgm:prSet presAssocID="{2A520457-3F33-4B74-A22A-A3233BCA900B}" presName="vertSpace2" presStyleLbl="node1" presStyleIdx="0" presStyleCnt="4"/>
      <dgm:spPr/>
    </dgm:pt>
    <dgm:pt modelId="{8C30C355-8C23-4DF0-ABCC-0E1EADE8F1C3}" type="pres">
      <dgm:prSet presAssocID="{2A520457-3F33-4B74-A22A-A3233BCA900B}" presName="circle2" presStyleLbl="node1" presStyleIdx="1" presStyleCnt="4" custLinFactNeighborX="6215" custLinFactNeighborY="-1421"/>
      <dgm:spPr>
        <a:solidFill>
          <a:srgbClr val="99CCFF"/>
        </a:solidFill>
      </dgm:spPr>
    </dgm:pt>
    <dgm:pt modelId="{17DA8175-8117-4DB4-BEA6-3CD2D5C74430}" type="pres">
      <dgm:prSet presAssocID="{2A520457-3F33-4B74-A22A-A3233BCA900B}" presName="rect2" presStyleLbl="alignAcc1" presStyleIdx="1" presStyleCnt="4" custLinFactNeighborX="893" custLinFactNeighborY="-1421"/>
      <dgm:spPr/>
    </dgm:pt>
    <dgm:pt modelId="{71687C4C-401A-4412-8BE1-01369C6BA308}" type="pres">
      <dgm:prSet presAssocID="{135B7285-490B-4F28-96DE-73F335A3ED29}" presName="vertSpace3" presStyleLbl="node1" presStyleIdx="1" presStyleCnt="4"/>
      <dgm:spPr/>
    </dgm:pt>
    <dgm:pt modelId="{85AC45F6-3ADE-41A3-A784-DA651133D2C4}" type="pres">
      <dgm:prSet presAssocID="{135B7285-490B-4F28-96DE-73F335A3ED29}" presName="circle3" presStyleLbl="node1" presStyleIdx="2" presStyleCnt="4"/>
      <dgm:spPr>
        <a:solidFill>
          <a:srgbClr val="0070C0"/>
        </a:solidFill>
      </dgm:spPr>
    </dgm:pt>
    <dgm:pt modelId="{76E7785F-E7A0-4B5E-866C-69D0D755386E}" type="pres">
      <dgm:prSet presAssocID="{135B7285-490B-4F28-96DE-73F335A3ED29}" presName="rect3" presStyleLbl="alignAcc1" presStyleIdx="2" presStyleCnt="4"/>
      <dgm:spPr/>
    </dgm:pt>
    <dgm:pt modelId="{EA6EC417-984B-4BFF-A74E-AD490DEECA15}" type="pres">
      <dgm:prSet presAssocID="{4484115A-9D1A-49E3-9ACC-04AD1B025377}" presName="vertSpace4" presStyleLbl="node1" presStyleIdx="2" presStyleCnt="4"/>
      <dgm:spPr/>
    </dgm:pt>
    <dgm:pt modelId="{C3B227F2-172A-4E20-8DCD-554156660B5A}" type="pres">
      <dgm:prSet presAssocID="{4484115A-9D1A-49E3-9ACC-04AD1B025377}" presName="circle4" presStyleLbl="node1" presStyleIdx="3" presStyleCnt="4"/>
      <dgm:spPr>
        <a:solidFill>
          <a:srgbClr val="002060"/>
        </a:solidFill>
      </dgm:spPr>
    </dgm:pt>
    <dgm:pt modelId="{1D18F529-DF97-4967-8338-D5B3AF872711}" type="pres">
      <dgm:prSet presAssocID="{4484115A-9D1A-49E3-9ACC-04AD1B025377}" presName="rect4" presStyleLbl="alignAcc1" presStyleIdx="3" presStyleCnt="4"/>
      <dgm:spPr/>
    </dgm:pt>
    <dgm:pt modelId="{723A9ACF-EB42-43F7-8185-03F3AF072888}" type="pres">
      <dgm:prSet presAssocID="{AC583CDF-91B8-4322-8459-709EC4715F79}" presName="rect1ParTxNoCh" presStyleLbl="alignAcc1" presStyleIdx="3" presStyleCnt="4">
        <dgm:presLayoutVars>
          <dgm:chMax val="1"/>
          <dgm:bulletEnabled val="1"/>
        </dgm:presLayoutVars>
      </dgm:prSet>
      <dgm:spPr/>
    </dgm:pt>
    <dgm:pt modelId="{E1555FE6-F84E-4F81-8D8F-52A507370287}" type="pres">
      <dgm:prSet presAssocID="{2A520457-3F33-4B74-A22A-A3233BCA900B}" presName="rect2ParTxNoCh" presStyleLbl="alignAcc1" presStyleIdx="3" presStyleCnt="4">
        <dgm:presLayoutVars>
          <dgm:chMax val="1"/>
          <dgm:bulletEnabled val="1"/>
        </dgm:presLayoutVars>
      </dgm:prSet>
      <dgm:spPr/>
    </dgm:pt>
    <dgm:pt modelId="{B57DE783-1282-4E5C-829F-61A4A8450F21}" type="pres">
      <dgm:prSet presAssocID="{135B7285-490B-4F28-96DE-73F335A3ED29}" presName="rect3ParTxNoCh" presStyleLbl="alignAcc1" presStyleIdx="3" presStyleCnt="4">
        <dgm:presLayoutVars>
          <dgm:chMax val="1"/>
          <dgm:bulletEnabled val="1"/>
        </dgm:presLayoutVars>
      </dgm:prSet>
      <dgm:spPr/>
    </dgm:pt>
    <dgm:pt modelId="{1A1549C4-5E93-4F88-80E2-ADFF1FC0A50A}" type="pres">
      <dgm:prSet presAssocID="{4484115A-9D1A-49E3-9ACC-04AD1B025377}" presName="rect4ParTxNoCh" presStyleLbl="alignAcc1" presStyleIdx="3" presStyleCnt="4">
        <dgm:presLayoutVars>
          <dgm:chMax val="1"/>
          <dgm:bulletEnabled val="1"/>
        </dgm:presLayoutVars>
      </dgm:prSet>
      <dgm:spPr/>
    </dgm:pt>
  </dgm:ptLst>
  <dgm:cxnLst>
    <dgm:cxn modelId="{E442A313-254A-4F4A-8126-AFD328A8A6CB}" srcId="{89AA0DAE-9162-4F03-9175-11F1D0690CBF}" destId="{2A520457-3F33-4B74-A22A-A3233BCA900B}" srcOrd="1" destOrd="0" parTransId="{BFD0D2AF-19D1-4BF2-AF48-8A63B9480CD0}" sibTransId="{09957539-3C40-4483-86A8-7F7623E6A579}"/>
    <dgm:cxn modelId="{DB25E627-99DD-4E9E-B86C-BE5E5516E2F6}" type="presOf" srcId="{AC583CDF-91B8-4322-8459-709EC4715F79}" destId="{30E467DA-7A94-4405-A8B1-952AED23E6B6}" srcOrd="0" destOrd="0" presId="urn:microsoft.com/office/officeart/2005/8/layout/target3"/>
    <dgm:cxn modelId="{DFB9BF42-678C-4D88-8615-C59B1C752728}" srcId="{89AA0DAE-9162-4F03-9175-11F1D0690CBF}" destId="{AC583CDF-91B8-4322-8459-709EC4715F79}" srcOrd="0" destOrd="0" parTransId="{1EA1FED3-2D41-4668-8671-A0B591A44A4D}" sibTransId="{D929197A-16E1-4D35-AEF7-25C794170E96}"/>
    <dgm:cxn modelId="{55CC8144-839E-4456-8252-2ABAD1608A0C}" type="presOf" srcId="{AC583CDF-91B8-4322-8459-709EC4715F79}" destId="{723A9ACF-EB42-43F7-8185-03F3AF072888}" srcOrd="1" destOrd="0" presId="urn:microsoft.com/office/officeart/2005/8/layout/target3"/>
    <dgm:cxn modelId="{E43EB965-A57B-44EB-9497-755118DBC117}" type="presOf" srcId="{135B7285-490B-4F28-96DE-73F335A3ED29}" destId="{B57DE783-1282-4E5C-829F-61A4A8450F21}" srcOrd="1" destOrd="0" presId="urn:microsoft.com/office/officeart/2005/8/layout/target3"/>
    <dgm:cxn modelId="{81B2A746-1CF7-441C-99F6-665D21ABC40F}" type="presOf" srcId="{135B7285-490B-4F28-96DE-73F335A3ED29}" destId="{76E7785F-E7A0-4B5E-866C-69D0D755386E}" srcOrd="0" destOrd="0" presId="urn:microsoft.com/office/officeart/2005/8/layout/target3"/>
    <dgm:cxn modelId="{79644569-6E3A-4508-9E7B-C82A06C554A6}" type="presOf" srcId="{4484115A-9D1A-49E3-9ACC-04AD1B025377}" destId="{1D18F529-DF97-4967-8338-D5B3AF872711}" srcOrd="0" destOrd="0" presId="urn:microsoft.com/office/officeart/2005/8/layout/target3"/>
    <dgm:cxn modelId="{C47E554B-9E18-419C-B49D-0C654AB55C6C}" srcId="{89AA0DAE-9162-4F03-9175-11F1D0690CBF}" destId="{135B7285-490B-4F28-96DE-73F335A3ED29}" srcOrd="2" destOrd="0" parTransId="{8ADC784D-DB1F-4697-AB0D-DDA306A8C154}" sibTransId="{5C7A4A9F-4ECE-416A-9F61-34817DD0B8DB}"/>
    <dgm:cxn modelId="{58DA3E86-7AB0-4090-9932-D62B2C22E5A7}" type="presOf" srcId="{89AA0DAE-9162-4F03-9175-11F1D0690CBF}" destId="{0B96D8AC-ABEA-4515-BECC-6CEC51396959}" srcOrd="0" destOrd="0" presId="urn:microsoft.com/office/officeart/2005/8/layout/target3"/>
    <dgm:cxn modelId="{7E53D28F-7ED8-4D76-BFF9-8CA22CD09200}" srcId="{89AA0DAE-9162-4F03-9175-11F1D0690CBF}" destId="{4484115A-9D1A-49E3-9ACC-04AD1B025377}" srcOrd="3" destOrd="0" parTransId="{FB1A10A5-2B10-48AE-8934-60C14148C081}" sibTransId="{1F2A3FAE-3D7E-4161-A1AE-AAB6E02FED71}"/>
    <dgm:cxn modelId="{F5E7DCBF-77C7-4116-B3A7-6800C2C2958D}" type="presOf" srcId="{2A520457-3F33-4B74-A22A-A3233BCA900B}" destId="{E1555FE6-F84E-4F81-8D8F-52A507370287}" srcOrd="1" destOrd="0" presId="urn:microsoft.com/office/officeart/2005/8/layout/target3"/>
    <dgm:cxn modelId="{4BF10ED9-C361-46A1-BEAD-85799595CEF4}" type="presOf" srcId="{2A520457-3F33-4B74-A22A-A3233BCA900B}" destId="{17DA8175-8117-4DB4-BEA6-3CD2D5C74430}" srcOrd="0" destOrd="0" presId="urn:microsoft.com/office/officeart/2005/8/layout/target3"/>
    <dgm:cxn modelId="{09C09CFD-E066-4E3F-BFA2-5AF3C9A0399C}" type="presOf" srcId="{4484115A-9D1A-49E3-9ACC-04AD1B025377}" destId="{1A1549C4-5E93-4F88-80E2-ADFF1FC0A50A}" srcOrd="1" destOrd="0" presId="urn:microsoft.com/office/officeart/2005/8/layout/target3"/>
    <dgm:cxn modelId="{BF41E429-50F1-4A70-8076-954771CE87E9}" type="presParOf" srcId="{0B96D8AC-ABEA-4515-BECC-6CEC51396959}" destId="{3D69D465-AC90-49B6-B307-7B4C005A665F}" srcOrd="0" destOrd="0" presId="urn:microsoft.com/office/officeart/2005/8/layout/target3"/>
    <dgm:cxn modelId="{004F9444-C3EE-4D00-B0D5-B18B71A7C31B}" type="presParOf" srcId="{0B96D8AC-ABEA-4515-BECC-6CEC51396959}" destId="{FABB1C17-149C-455D-B019-40B03F93BE71}" srcOrd="1" destOrd="0" presId="urn:microsoft.com/office/officeart/2005/8/layout/target3"/>
    <dgm:cxn modelId="{5A5129EE-AF24-403E-87EB-F8972F7055E6}" type="presParOf" srcId="{0B96D8AC-ABEA-4515-BECC-6CEC51396959}" destId="{30E467DA-7A94-4405-A8B1-952AED23E6B6}" srcOrd="2" destOrd="0" presId="urn:microsoft.com/office/officeart/2005/8/layout/target3"/>
    <dgm:cxn modelId="{39CCF333-5857-4BCF-A04D-5E64EBE5562D}" type="presParOf" srcId="{0B96D8AC-ABEA-4515-BECC-6CEC51396959}" destId="{C87F8920-221A-4184-8BC4-3A6DEFC980ED}" srcOrd="3" destOrd="0" presId="urn:microsoft.com/office/officeart/2005/8/layout/target3"/>
    <dgm:cxn modelId="{9456EFFE-3BF0-47E7-86AC-0E89D5D8D71F}" type="presParOf" srcId="{0B96D8AC-ABEA-4515-BECC-6CEC51396959}" destId="{8C30C355-8C23-4DF0-ABCC-0E1EADE8F1C3}" srcOrd="4" destOrd="0" presId="urn:microsoft.com/office/officeart/2005/8/layout/target3"/>
    <dgm:cxn modelId="{43D4726B-87D4-4BCB-9510-B19F8F502120}" type="presParOf" srcId="{0B96D8AC-ABEA-4515-BECC-6CEC51396959}" destId="{17DA8175-8117-4DB4-BEA6-3CD2D5C74430}" srcOrd="5" destOrd="0" presId="urn:microsoft.com/office/officeart/2005/8/layout/target3"/>
    <dgm:cxn modelId="{AA71C312-28C5-4D8C-B4FA-3DD008B78063}" type="presParOf" srcId="{0B96D8AC-ABEA-4515-BECC-6CEC51396959}" destId="{71687C4C-401A-4412-8BE1-01369C6BA308}" srcOrd="6" destOrd="0" presId="urn:microsoft.com/office/officeart/2005/8/layout/target3"/>
    <dgm:cxn modelId="{CAEC8053-410B-483B-88D4-5A0FD7D8B507}" type="presParOf" srcId="{0B96D8AC-ABEA-4515-BECC-6CEC51396959}" destId="{85AC45F6-3ADE-41A3-A784-DA651133D2C4}" srcOrd="7" destOrd="0" presId="urn:microsoft.com/office/officeart/2005/8/layout/target3"/>
    <dgm:cxn modelId="{29DA4766-BD24-42F6-BB32-7F80F3BF90A5}" type="presParOf" srcId="{0B96D8AC-ABEA-4515-BECC-6CEC51396959}" destId="{76E7785F-E7A0-4B5E-866C-69D0D755386E}" srcOrd="8" destOrd="0" presId="urn:microsoft.com/office/officeart/2005/8/layout/target3"/>
    <dgm:cxn modelId="{8C8C4D7F-15D1-44CF-8256-6949884B321E}" type="presParOf" srcId="{0B96D8AC-ABEA-4515-BECC-6CEC51396959}" destId="{EA6EC417-984B-4BFF-A74E-AD490DEECA15}" srcOrd="9" destOrd="0" presId="urn:microsoft.com/office/officeart/2005/8/layout/target3"/>
    <dgm:cxn modelId="{856DF692-4699-402B-9FA5-82C147788D67}" type="presParOf" srcId="{0B96D8AC-ABEA-4515-BECC-6CEC51396959}" destId="{C3B227F2-172A-4E20-8DCD-554156660B5A}" srcOrd="10" destOrd="0" presId="urn:microsoft.com/office/officeart/2005/8/layout/target3"/>
    <dgm:cxn modelId="{E3051B5F-84FB-44E6-B5DE-9FE607B2ED78}" type="presParOf" srcId="{0B96D8AC-ABEA-4515-BECC-6CEC51396959}" destId="{1D18F529-DF97-4967-8338-D5B3AF872711}" srcOrd="11" destOrd="0" presId="urn:microsoft.com/office/officeart/2005/8/layout/target3"/>
    <dgm:cxn modelId="{37450135-1BFB-4124-9AEF-5D01AD1E0156}" type="presParOf" srcId="{0B96D8AC-ABEA-4515-BECC-6CEC51396959}" destId="{723A9ACF-EB42-43F7-8185-03F3AF072888}" srcOrd="12" destOrd="0" presId="urn:microsoft.com/office/officeart/2005/8/layout/target3"/>
    <dgm:cxn modelId="{8CD9D729-0CD5-4668-9712-628953FE71E7}" type="presParOf" srcId="{0B96D8AC-ABEA-4515-BECC-6CEC51396959}" destId="{E1555FE6-F84E-4F81-8D8F-52A507370287}" srcOrd="13" destOrd="0" presId="urn:microsoft.com/office/officeart/2005/8/layout/target3"/>
    <dgm:cxn modelId="{15A3C844-A874-4594-9626-5338745DEA51}" type="presParOf" srcId="{0B96D8AC-ABEA-4515-BECC-6CEC51396959}" destId="{B57DE783-1282-4E5C-829F-61A4A8450F21}" srcOrd="14" destOrd="0" presId="urn:microsoft.com/office/officeart/2005/8/layout/target3"/>
    <dgm:cxn modelId="{C78881AE-85DE-4208-BBF5-AD57CE7FAC63}" type="presParOf" srcId="{0B96D8AC-ABEA-4515-BECC-6CEC51396959}" destId="{1A1549C4-5E93-4F88-80E2-ADFF1FC0A50A}"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2EF59A-5B95-4EFF-BFDD-4593EB0D1472}"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B7573374-C8FC-4C4C-97A1-2846A906B9A3}">
      <dgm:prSet phldrT="[Text]" custT="1"/>
      <dgm:spPr>
        <a:solidFill>
          <a:srgbClr val="FFFFCC"/>
        </a:solidFill>
        <a:ln>
          <a:solidFill>
            <a:srgbClr val="CCCC00"/>
          </a:solidFill>
        </a:ln>
      </dgm:spPr>
      <dgm:t>
        <a:bodyPr anchor="t"/>
        <a:lstStyle/>
        <a:p>
          <a:pPr algn="l"/>
          <a:r>
            <a:rPr lang="en-US" sz="1400" dirty="0">
              <a:solidFill>
                <a:schemeClr val="tx1"/>
              </a:solidFill>
              <a:latin typeface="Arial" pitchFamily="34" charset="0"/>
              <a:cs typeface="Arial" pitchFamily="34" charset="0"/>
            </a:rPr>
            <a:t>Discuss how the charter will meet state reporting requirements in the charter petition and review process</a:t>
          </a:r>
        </a:p>
      </dgm:t>
    </dgm:pt>
    <dgm:pt modelId="{51314C67-B410-4C1A-ADD9-3E3AA8CA9E15}" type="parTrans" cxnId="{9542AE91-9064-4D0D-B94B-C5925ADDA615}">
      <dgm:prSet/>
      <dgm:spPr/>
      <dgm:t>
        <a:bodyPr/>
        <a:lstStyle/>
        <a:p>
          <a:endParaRPr lang="en-US">
            <a:latin typeface="Arial" pitchFamily="34" charset="0"/>
            <a:cs typeface="Arial" pitchFamily="34" charset="0"/>
          </a:endParaRPr>
        </a:p>
      </dgm:t>
    </dgm:pt>
    <dgm:pt modelId="{53E04042-0FA8-4878-83D1-9E613DEB919F}" type="sibTrans" cxnId="{9542AE91-9064-4D0D-B94B-C5925ADDA615}">
      <dgm:prSet/>
      <dgm:spPr/>
      <dgm:t>
        <a:bodyPr/>
        <a:lstStyle/>
        <a:p>
          <a:endParaRPr lang="en-US">
            <a:latin typeface="Arial" pitchFamily="34" charset="0"/>
            <a:cs typeface="Arial" pitchFamily="34" charset="0"/>
          </a:endParaRPr>
        </a:p>
      </dgm:t>
    </dgm:pt>
    <dgm:pt modelId="{2B96B9A3-9DC4-4AEB-B8F1-9DAAB03C93BB}">
      <dgm:prSet phldrT="[Text]" custT="1"/>
      <dgm:spPr>
        <a:solidFill>
          <a:srgbClr val="FFFFCC"/>
        </a:solidFill>
        <a:ln>
          <a:solidFill>
            <a:srgbClr val="CCCC00"/>
          </a:solidFill>
        </a:ln>
      </dgm:spPr>
      <dgm:t>
        <a:bodyPr anchor="t"/>
        <a:lstStyle/>
        <a:p>
          <a:pPr algn="l"/>
          <a:r>
            <a:rPr lang="en-US" sz="1400" dirty="0">
              <a:solidFill>
                <a:schemeClr val="tx1"/>
              </a:solidFill>
              <a:latin typeface="Arial" pitchFamily="34" charset="0"/>
              <a:cs typeface="Arial" pitchFamily="34" charset="0"/>
            </a:rPr>
            <a:t>Establish and maintain a positive relationship, with clear communications.</a:t>
          </a:r>
        </a:p>
      </dgm:t>
    </dgm:pt>
    <dgm:pt modelId="{1543400B-7228-425A-9A6F-6C29AC79F0F2}" type="parTrans" cxnId="{F5B3C38A-11AC-4B62-886F-8C706443D560}">
      <dgm:prSet/>
      <dgm:spPr/>
      <dgm:t>
        <a:bodyPr/>
        <a:lstStyle/>
        <a:p>
          <a:endParaRPr lang="en-US">
            <a:latin typeface="Arial" pitchFamily="34" charset="0"/>
            <a:cs typeface="Arial" pitchFamily="34" charset="0"/>
          </a:endParaRPr>
        </a:p>
      </dgm:t>
    </dgm:pt>
    <dgm:pt modelId="{50525854-8EC0-442D-B2CF-55149BF7934F}" type="sibTrans" cxnId="{F5B3C38A-11AC-4B62-886F-8C706443D560}">
      <dgm:prSet/>
      <dgm:spPr/>
      <dgm:t>
        <a:bodyPr/>
        <a:lstStyle/>
        <a:p>
          <a:endParaRPr lang="en-US">
            <a:latin typeface="Arial" pitchFamily="34" charset="0"/>
            <a:cs typeface="Arial" pitchFamily="34" charset="0"/>
          </a:endParaRPr>
        </a:p>
      </dgm:t>
    </dgm:pt>
    <dgm:pt modelId="{E7090D4B-F79C-4315-8C50-9D66C094EF56}">
      <dgm:prSet phldrT="[Text]" custT="1"/>
      <dgm:spPr>
        <a:solidFill>
          <a:srgbClr val="FFFFCC"/>
        </a:solidFill>
        <a:ln>
          <a:solidFill>
            <a:srgbClr val="CCCC00"/>
          </a:solidFill>
        </a:ln>
      </dgm:spPr>
      <dgm:t>
        <a:bodyPr anchor="t"/>
        <a:lstStyle/>
        <a:p>
          <a:pPr algn="l"/>
          <a:r>
            <a:rPr lang="en-US" sz="1400" dirty="0">
              <a:solidFill>
                <a:schemeClr val="tx1"/>
              </a:solidFill>
              <a:latin typeface="Arial" pitchFamily="34" charset="0"/>
              <a:cs typeface="Arial" pitchFamily="34" charset="0"/>
            </a:rPr>
            <a:t>Authorizing LEAs should monitor reporting progress and provide support to ensure that their charters meet reporting requirements.</a:t>
          </a:r>
        </a:p>
      </dgm:t>
    </dgm:pt>
    <dgm:pt modelId="{E1390AED-A6D1-4CF3-9B88-1590D7AFB8BC}" type="parTrans" cxnId="{F3DD0C99-AB94-4252-B179-1371E03AA46C}">
      <dgm:prSet/>
      <dgm:spPr/>
      <dgm:t>
        <a:bodyPr/>
        <a:lstStyle/>
        <a:p>
          <a:endParaRPr lang="en-US">
            <a:latin typeface="Arial" pitchFamily="34" charset="0"/>
            <a:cs typeface="Arial" pitchFamily="34" charset="0"/>
          </a:endParaRPr>
        </a:p>
      </dgm:t>
    </dgm:pt>
    <dgm:pt modelId="{0C0954FF-44CC-4317-AA79-BE8D7FD34F49}" type="sibTrans" cxnId="{F3DD0C99-AB94-4252-B179-1371E03AA46C}">
      <dgm:prSet/>
      <dgm:spPr/>
      <dgm:t>
        <a:bodyPr/>
        <a:lstStyle/>
        <a:p>
          <a:endParaRPr lang="en-US">
            <a:latin typeface="Arial" pitchFamily="34" charset="0"/>
            <a:cs typeface="Arial" pitchFamily="34" charset="0"/>
          </a:endParaRPr>
        </a:p>
      </dgm:t>
    </dgm:pt>
    <dgm:pt modelId="{EF069E03-C6D2-4708-8450-08F022418120}">
      <dgm:prSet phldrT="[Text]" custT="1"/>
      <dgm:spPr>
        <a:solidFill>
          <a:srgbClr val="FFFFCC"/>
        </a:solidFill>
        <a:ln>
          <a:solidFill>
            <a:srgbClr val="CCCC00"/>
          </a:solidFill>
        </a:ln>
      </dgm:spPr>
      <dgm:t>
        <a:bodyPr anchor="t"/>
        <a:lstStyle/>
        <a:p>
          <a:pPr algn="l"/>
          <a:r>
            <a:rPr lang="en-US" sz="1400" dirty="0">
              <a:solidFill>
                <a:schemeClr val="tx1"/>
              </a:solidFill>
              <a:latin typeface="Arial" pitchFamily="34" charset="0"/>
              <a:cs typeface="Arial" pitchFamily="34" charset="0"/>
            </a:rPr>
            <a:t>Establish a plan with clearly defined tasks to be used in the event of a closure or reauthorization.</a:t>
          </a:r>
        </a:p>
      </dgm:t>
    </dgm:pt>
    <dgm:pt modelId="{D150DA68-DFF1-42CC-8526-6B5D616E04DC}" type="parTrans" cxnId="{0811479D-1535-4CCF-9E3C-6BE867C1CAA7}">
      <dgm:prSet/>
      <dgm:spPr/>
      <dgm:t>
        <a:bodyPr/>
        <a:lstStyle/>
        <a:p>
          <a:endParaRPr lang="en-US">
            <a:latin typeface="Arial" pitchFamily="34" charset="0"/>
            <a:cs typeface="Arial" pitchFamily="34" charset="0"/>
          </a:endParaRPr>
        </a:p>
      </dgm:t>
    </dgm:pt>
    <dgm:pt modelId="{D7EA7354-C76F-4329-A9F4-CFF8F5A1AB78}" type="sibTrans" cxnId="{0811479D-1535-4CCF-9E3C-6BE867C1CAA7}">
      <dgm:prSet/>
      <dgm:spPr/>
      <dgm:t>
        <a:bodyPr/>
        <a:lstStyle/>
        <a:p>
          <a:endParaRPr lang="en-US">
            <a:latin typeface="Arial" pitchFamily="34" charset="0"/>
            <a:cs typeface="Arial" pitchFamily="34" charset="0"/>
          </a:endParaRPr>
        </a:p>
      </dgm:t>
    </dgm:pt>
    <dgm:pt modelId="{82A9E81B-4B72-4AD2-8A40-6E638AC25EFE}">
      <dgm:prSet phldrT="[Text]" custT="1"/>
      <dgm:spPr>
        <a:solidFill>
          <a:srgbClr val="FFFFCC"/>
        </a:solidFill>
        <a:ln>
          <a:solidFill>
            <a:srgbClr val="CCCC00"/>
          </a:solidFill>
        </a:ln>
      </dgm:spPr>
      <dgm:t>
        <a:bodyPr anchor="t"/>
        <a:lstStyle/>
        <a:p>
          <a:pPr algn="l"/>
          <a:r>
            <a:rPr lang="en-US" sz="1400" dirty="0">
              <a:solidFill>
                <a:schemeClr val="tx1"/>
              </a:solidFill>
              <a:latin typeface="Arial" pitchFamily="34" charset="0"/>
              <a:cs typeface="Arial" pitchFamily="34" charset="0"/>
            </a:rPr>
            <a:t>Transfer the charter’s CALPADS data to the Authorizing Agency upon closure</a:t>
          </a:r>
        </a:p>
      </dgm:t>
    </dgm:pt>
    <dgm:pt modelId="{3203C9DF-3C78-46DF-A129-252385FA6E5A}" type="parTrans" cxnId="{A9F0AC24-6608-443B-8E26-8AA69897AFAA}">
      <dgm:prSet/>
      <dgm:spPr/>
      <dgm:t>
        <a:bodyPr/>
        <a:lstStyle/>
        <a:p>
          <a:endParaRPr lang="en-US">
            <a:latin typeface="Arial" pitchFamily="34" charset="0"/>
            <a:cs typeface="Arial" pitchFamily="34" charset="0"/>
          </a:endParaRPr>
        </a:p>
      </dgm:t>
    </dgm:pt>
    <dgm:pt modelId="{5A1AA4B7-65EA-4D12-902C-5BD499CF63DC}" type="sibTrans" cxnId="{A9F0AC24-6608-443B-8E26-8AA69897AFAA}">
      <dgm:prSet/>
      <dgm:spPr/>
      <dgm:t>
        <a:bodyPr/>
        <a:lstStyle/>
        <a:p>
          <a:endParaRPr lang="en-US">
            <a:latin typeface="Arial" pitchFamily="34" charset="0"/>
            <a:cs typeface="Arial" pitchFamily="34" charset="0"/>
          </a:endParaRPr>
        </a:p>
      </dgm:t>
    </dgm:pt>
    <dgm:pt modelId="{ED7415DE-46FB-45C6-86F0-5A90253B8FC9}" type="pres">
      <dgm:prSet presAssocID="{642EF59A-5B95-4EFF-BFDD-4593EB0D1472}" presName="diagram" presStyleCnt="0">
        <dgm:presLayoutVars>
          <dgm:dir/>
          <dgm:resizeHandles val="exact"/>
        </dgm:presLayoutVars>
      </dgm:prSet>
      <dgm:spPr/>
    </dgm:pt>
    <dgm:pt modelId="{BB4D4B2D-43BE-428F-B8C7-DD9A2306C15A}" type="pres">
      <dgm:prSet presAssocID="{B7573374-C8FC-4C4C-97A1-2846A906B9A3}" presName="node" presStyleLbl="node1" presStyleIdx="0" presStyleCnt="5" custScaleX="25739" custScaleY="38813" custLinFactNeighborX="9592">
        <dgm:presLayoutVars>
          <dgm:bulletEnabled val="1"/>
        </dgm:presLayoutVars>
      </dgm:prSet>
      <dgm:spPr>
        <a:prstGeom prst="foldedCorner">
          <a:avLst/>
        </a:prstGeom>
      </dgm:spPr>
    </dgm:pt>
    <dgm:pt modelId="{A399C80E-0FBE-4C36-BBC3-8C07E2265475}" type="pres">
      <dgm:prSet presAssocID="{53E04042-0FA8-4878-83D1-9E613DEB919F}" presName="sibTrans" presStyleCnt="0"/>
      <dgm:spPr/>
    </dgm:pt>
    <dgm:pt modelId="{D92E5BF4-D33A-4741-91B5-85E8A3AEDBA7}" type="pres">
      <dgm:prSet presAssocID="{2B96B9A3-9DC4-4AEB-B8F1-9DAAB03C93BB}" presName="node" presStyleLbl="node1" presStyleIdx="1" presStyleCnt="5" custScaleX="25739" custScaleY="38813" custLinFactNeighborX="3473">
        <dgm:presLayoutVars>
          <dgm:bulletEnabled val="1"/>
        </dgm:presLayoutVars>
      </dgm:prSet>
      <dgm:spPr>
        <a:prstGeom prst="foldedCorner">
          <a:avLst/>
        </a:prstGeom>
      </dgm:spPr>
    </dgm:pt>
    <dgm:pt modelId="{7DC8E188-12B1-4C43-9B94-52EC7E75841C}" type="pres">
      <dgm:prSet presAssocID="{50525854-8EC0-442D-B2CF-55149BF7934F}" presName="sibTrans" presStyleCnt="0"/>
      <dgm:spPr/>
    </dgm:pt>
    <dgm:pt modelId="{BACD2281-7270-4289-8129-86B062AC8075}" type="pres">
      <dgm:prSet presAssocID="{E7090D4B-F79C-4315-8C50-9D66C094EF56}" presName="node" presStyleLbl="node1" presStyleIdx="2" presStyleCnt="5" custScaleX="25739" custScaleY="38813" custLinFactNeighborX="-2441">
        <dgm:presLayoutVars>
          <dgm:bulletEnabled val="1"/>
        </dgm:presLayoutVars>
      </dgm:prSet>
      <dgm:spPr>
        <a:prstGeom prst="foldedCorner">
          <a:avLst/>
        </a:prstGeom>
      </dgm:spPr>
    </dgm:pt>
    <dgm:pt modelId="{3506CFB1-4F09-4368-9356-8145C0277AF6}" type="pres">
      <dgm:prSet presAssocID="{0C0954FF-44CC-4317-AA79-BE8D7FD34F49}" presName="sibTrans" presStyleCnt="0"/>
      <dgm:spPr/>
    </dgm:pt>
    <dgm:pt modelId="{CEC71FCB-A267-47C4-9E93-EE301E2AD13F}" type="pres">
      <dgm:prSet presAssocID="{EF069E03-C6D2-4708-8450-08F022418120}" presName="node" presStyleLbl="node1" presStyleIdx="3" presStyleCnt="5" custScaleX="25739" custScaleY="38813" custLinFactNeighborX="-8074" custLinFactNeighborY="-9184">
        <dgm:presLayoutVars>
          <dgm:bulletEnabled val="1"/>
        </dgm:presLayoutVars>
      </dgm:prSet>
      <dgm:spPr>
        <a:prstGeom prst="foldedCorner">
          <a:avLst/>
        </a:prstGeom>
      </dgm:spPr>
    </dgm:pt>
    <dgm:pt modelId="{8E027F90-F80B-492D-9E0F-B0090C88CC3B}" type="pres">
      <dgm:prSet presAssocID="{D7EA7354-C76F-4329-A9F4-CFF8F5A1AB78}" presName="sibTrans" presStyleCnt="0"/>
      <dgm:spPr/>
    </dgm:pt>
    <dgm:pt modelId="{D8D6DF6A-73E7-4861-BACA-21F3BF36B216}" type="pres">
      <dgm:prSet presAssocID="{82A9E81B-4B72-4AD2-8A40-6E638AC25EFE}" presName="node" presStyleLbl="node1" presStyleIdx="4" presStyleCnt="5" custScaleX="25739" custScaleY="38813" custLinFactNeighborX="-14192" custLinFactNeighborY="-9524">
        <dgm:presLayoutVars>
          <dgm:bulletEnabled val="1"/>
        </dgm:presLayoutVars>
      </dgm:prSet>
      <dgm:spPr>
        <a:prstGeom prst="foldedCorner">
          <a:avLst/>
        </a:prstGeom>
      </dgm:spPr>
    </dgm:pt>
  </dgm:ptLst>
  <dgm:cxnLst>
    <dgm:cxn modelId="{DD207213-C931-43DE-B943-A7115893A611}" type="presOf" srcId="{642EF59A-5B95-4EFF-BFDD-4593EB0D1472}" destId="{ED7415DE-46FB-45C6-86F0-5A90253B8FC9}" srcOrd="0" destOrd="0" presId="urn:microsoft.com/office/officeart/2005/8/layout/default"/>
    <dgm:cxn modelId="{965D2C17-12B3-4E31-A9B2-10E5551570DC}" type="presOf" srcId="{2B96B9A3-9DC4-4AEB-B8F1-9DAAB03C93BB}" destId="{D92E5BF4-D33A-4741-91B5-85E8A3AEDBA7}" srcOrd="0" destOrd="0" presId="urn:microsoft.com/office/officeart/2005/8/layout/default"/>
    <dgm:cxn modelId="{A9F0AC24-6608-443B-8E26-8AA69897AFAA}" srcId="{642EF59A-5B95-4EFF-BFDD-4593EB0D1472}" destId="{82A9E81B-4B72-4AD2-8A40-6E638AC25EFE}" srcOrd="4" destOrd="0" parTransId="{3203C9DF-3C78-46DF-A129-252385FA6E5A}" sibTransId="{5A1AA4B7-65EA-4D12-902C-5BD499CF63DC}"/>
    <dgm:cxn modelId="{912F7759-1933-438E-8027-B7AE80799D8D}" type="presOf" srcId="{E7090D4B-F79C-4315-8C50-9D66C094EF56}" destId="{BACD2281-7270-4289-8129-86B062AC8075}" srcOrd="0" destOrd="0" presId="urn:microsoft.com/office/officeart/2005/8/layout/default"/>
    <dgm:cxn modelId="{F5B3C38A-11AC-4B62-886F-8C706443D560}" srcId="{642EF59A-5B95-4EFF-BFDD-4593EB0D1472}" destId="{2B96B9A3-9DC4-4AEB-B8F1-9DAAB03C93BB}" srcOrd="1" destOrd="0" parTransId="{1543400B-7228-425A-9A6F-6C29AC79F0F2}" sibTransId="{50525854-8EC0-442D-B2CF-55149BF7934F}"/>
    <dgm:cxn modelId="{9542AE91-9064-4D0D-B94B-C5925ADDA615}" srcId="{642EF59A-5B95-4EFF-BFDD-4593EB0D1472}" destId="{B7573374-C8FC-4C4C-97A1-2846A906B9A3}" srcOrd="0" destOrd="0" parTransId="{51314C67-B410-4C1A-ADD9-3E3AA8CA9E15}" sibTransId="{53E04042-0FA8-4878-83D1-9E613DEB919F}"/>
    <dgm:cxn modelId="{F3DD0C99-AB94-4252-B179-1371E03AA46C}" srcId="{642EF59A-5B95-4EFF-BFDD-4593EB0D1472}" destId="{E7090D4B-F79C-4315-8C50-9D66C094EF56}" srcOrd="2" destOrd="0" parTransId="{E1390AED-A6D1-4CF3-9B88-1590D7AFB8BC}" sibTransId="{0C0954FF-44CC-4317-AA79-BE8D7FD34F49}"/>
    <dgm:cxn modelId="{0811479D-1535-4CCF-9E3C-6BE867C1CAA7}" srcId="{642EF59A-5B95-4EFF-BFDD-4593EB0D1472}" destId="{EF069E03-C6D2-4708-8450-08F022418120}" srcOrd="3" destOrd="0" parTransId="{D150DA68-DFF1-42CC-8526-6B5D616E04DC}" sibTransId="{D7EA7354-C76F-4329-A9F4-CFF8F5A1AB78}"/>
    <dgm:cxn modelId="{BD1DD6D7-3B32-43D3-B4F2-076AE7588509}" type="presOf" srcId="{82A9E81B-4B72-4AD2-8A40-6E638AC25EFE}" destId="{D8D6DF6A-73E7-4861-BACA-21F3BF36B216}" srcOrd="0" destOrd="0" presId="urn:microsoft.com/office/officeart/2005/8/layout/default"/>
    <dgm:cxn modelId="{836E65E4-A1D5-454B-998D-9F4719B6DE82}" type="presOf" srcId="{EF069E03-C6D2-4708-8450-08F022418120}" destId="{CEC71FCB-A267-47C4-9E93-EE301E2AD13F}" srcOrd="0" destOrd="0" presId="urn:microsoft.com/office/officeart/2005/8/layout/default"/>
    <dgm:cxn modelId="{E4424CE7-A0B7-4D21-8C90-E88BDA16B002}" type="presOf" srcId="{B7573374-C8FC-4C4C-97A1-2846A906B9A3}" destId="{BB4D4B2D-43BE-428F-B8C7-DD9A2306C15A}" srcOrd="0" destOrd="0" presId="urn:microsoft.com/office/officeart/2005/8/layout/default"/>
    <dgm:cxn modelId="{DF2E9B1E-C0B0-430B-9D61-F9C900B56DAA}" type="presParOf" srcId="{ED7415DE-46FB-45C6-86F0-5A90253B8FC9}" destId="{BB4D4B2D-43BE-428F-B8C7-DD9A2306C15A}" srcOrd="0" destOrd="0" presId="urn:microsoft.com/office/officeart/2005/8/layout/default"/>
    <dgm:cxn modelId="{E146521C-8233-45E4-9155-236255601880}" type="presParOf" srcId="{ED7415DE-46FB-45C6-86F0-5A90253B8FC9}" destId="{A399C80E-0FBE-4C36-BBC3-8C07E2265475}" srcOrd="1" destOrd="0" presId="urn:microsoft.com/office/officeart/2005/8/layout/default"/>
    <dgm:cxn modelId="{9757D1E8-AFF6-4070-AC0E-67B7C20DD4F2}" type="presParOf" srcId="{ED7415DE-46FB-45C6-86F0-5A90253B8FC9}" destId="{D92E5BF4-D33A-4741-91B5-85E8A3AEDBA7}" srcOrd="2" destOrd="0" presId="urn:microsoft.com/office/officeart/2005/8/layout/default"/>
    <dgm:cxn modelId="{121389D0-02CA-4D55-BAD1-0A107179A804}" type="presParOf" srcId="{ED7415DE-46FB-45C6-86F0-5A90253B8FC9}" destId="{7DC8E188-12B1-4C43-9B94-52EC7E75841C}" srcOrd="3" destOrd="0" presId="urn:microsoft.com/office/officeart/2005/8/layout/default"/>
    <dgm:cxn modelId="{800CDF85-570A-4C27-850B-85CC60B94875}" type="presParOf" srcId="{ED7415DE-46FB-45C6-86F0-5A90253B8FC9}" destId="{BACD2281-7270-4289-8129-86B062AC8075}" srcOrd="4" destOrd="0" presId="urn:microsoft.com/office/officeart/2005/8/layout/default"/>
    <dgm:cxn modelId="{97EF59F4-4855-447F-B868-15EBBFD2E3F0}" type="presParOf" srcId="{ED7415DE-46FB-45C6-86F0-5A90253B8FC9}" destId="{3506CFB1-4F09-4368-9356-8145C0277AF6}" srcOrd="5" destOrd="0" presId="urn:microsoft.com/office/officeart/2005/8/layout/default"/>
    <dgm:cxn modelId="{0FDA703D-38AA-47C9-85B9-69290D7D8189}" type="presParOf" srcId="{ED7415DE-46FB-45C6-86F0-5A90253B8FC9}" destId="{CEC71FCB-A267-47C4-9E93-EE301E2AD13F}" srcOrd="6" destOrd="0" presId="urn:microsoft.com/office/officeart/2005/8/layout/default"/>
    <dgm:cxn modelId="{E2F69EE0-B878-41BE-A28E-0AFA83B3F3E4}" type="presParOf" srcId="{ED7415DE-46FB-45C6-86F0-5A90253B8FC9}" destId="{8E027F90-F80B-492D-9E0F-B0090C88CC3B}" srcOrd="7" destOrd="0" presId="urn:microsoft.com/office/officeart/2005/8/layout/default"/>
    <dgm:cxn modelId="{C827B9DE-CB8A-46E8-B0DF-D94CA12379DD}" type="presParOf" srcId="{ED7415DE-46FB-45C6-86F0-5A90253B8FC9}" destId="{D8D6DF6A-73E7-4861-BACA-21F3BF36B21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894798-971D-4C13-8210-69F2C7D90151}" type="doc">
      <dgm:prSet loTypeId="urn:microsoft.com/office/officeart/2008/layout/VerticalCurvedList" loCatId="list" qsTypeId="urn:microsoft.com/office/officeart/2005/8/quickstyle/simple1" qsCatId="simple" csTypeId="urn:microsoft.com/office/officeart/2005/8/colors/accent0_1" csCatId="mainScheme" phldr="1"/>
      <dgm:spPr/>
    </dgm:pt>
    <dgm:pt modelId="{6DA2A1A7-A61A-4287-BA38-B768E8182DFF}">
      <dgm:prSet phldrT="[Text]">
        <dgm:style>
          <a:lnRef idx="2">
            <a:schemeClr val="dk1"/>
          </a:lnRef>
          <a:fillRef idx="1">
            <a:schemeClr val="lt1"/>
          </a:fillRef>
          <a:effectRef idx="0">
            <a:schemeClr val="dk1"/>
          </a:effectRef>
          <a:fontRef idx="minor">
            <a:schemeClr val="dk1"/>
          </a:fontRef>
        </dgm:style>
      </dgm:prSet>
      <dgm:spPr>
        <a:ln>
          <a:solidFill>
            <a:srgbClr val="0070C0"/>
          </a:solidFill>
        </a:ln>
      </dgm:spPr>
      <dgm:t>
        <a:bodyPr/>
        <a:lstStyle/>
        <a:p>
          <a:r>
            <a:rPr lang="en-US" dirty="0"/>
            <a:t>Web: http://www2.cde.ca.gov/calpadshelp/default.aspx</a:t>
          </a:r>
        </a:p>
      </dgm:t>
    </dgm:pt>
    <dgm:pt modelId="{979B06AE-9502-4EB5-AA53-5B21ECBCB440}" type="parTrans" cxnId="{FE8CD2BF-08D8-4390-BB2A-727BCE82407F}">
      <dgm:prSet/>
      <dgm:spPr/>
      <dgm:t>
        <a:bodyPr/>
        <a:lstStyle/>
        <a:p>
          <a:endParaRPr lang="en-US"/>
        </a:p>
      </dgm:t>
    </dgm:pt>
    <dgm:pt modelId="{E84D8E90-9008-4D06-953B-639F3F4B4FE4}" type="sibTrans" cxnId="{FE8CD2BF-08D8-4390-BB2A-727BCE82407F}">
      <dgm:prSet>
        <dgm:style>
          <a:lnRef idx="0">
            <a:schemeClr val="dk1"/>
          </a:lnRef>
          <a:fillRef idx="3">
            <a:schemeClr val="dk1"/>
          </a:fillRef>
          <a:effectRef idx="3">
            <a:schemeClr val="dk1"/>
          </a:effectRef>
          <a:fontRef idx="minor">
            <a:schemeClr val="lt1"/>
          </a:fontRef>
        </dgm:style>
      </dgm:prSet>
      <dgm:spPr>
        <a:ln>
          <a:solidFill>
            <a:srgbClr val="0070C0"/>
          </a:solidFill>
        </a:ln>
      </dgm:spPr>
      <dgm:t>
        <a:bodyPr/>
        <a:lstStyle/>
        <a:p>
          <a:endParaRPr lang="en-US"/>
        </a:p>
      </dgm:t>
    </dgm:pt>
    <dgm:pt modelId="{9FA87911-EA2B-4375-A622-6175AD1CA3D8}">
      <dgm:prSet phldrT="[Text]">
        <dgm:style>
          <a:lnRef idx="2">
            <a:schemeClr val="dk1"/>
          </a:lnRef>
          <a:fillRef idx="1">
            <a:schemeClr val="lt1"/>
          </a:fillRef>
          <a:effectRef idx="0">
            <a:schemeClr val="dk1"/>
          </a:effectRef>
          <a:fontRef idx="minor">
            <a:schemeClr val="dk1"/>
          </a:fontRef>
        </dgm:style>
      </dgm:prSet>
      <dgm:spPr>
        <a:ln>
          <a:solidFill>
            <a:srgbClr val="0070C0"/>
          </a:solidFill>
        </a:ln>
      </dgm:spPr>
      <dgm:t>
        <a:bodyPr/>
        <a:lstStyle/>
        <a:p>
          <a:r>
            <a:rPr lang="en-US" dirty="0"/>
            <a:t>E-mail: Calpads-support@cde.ca.gov</a:t>
          </a:r>
        </a:p>
      </dgm:t>
    </dgm:pt>
    <dgm:pt modelId="{C30A8C07-560A-440F-953F-C254400CC0A6}" type="parTrans" cxnId="{0E65C229-01A0-4164-80F4-BC1FEA419549}">
      <dgm:prSet/>
      <dgm:spPr/>
      <dgm:t>
        <a:bodyPr/>
        <a:lstStyle/>
        <a:p>
          <a:endParaRPr lang="en-US"/>
        </a:p>
      </dgm:t>
    </dgm:pt>
    <dgm:pt modelId="{E5A07149-CF26-4F6A-A83F-5FE6FD246643}" type="sibTrans" cxnId="{0E65C229-01A0-4164-80F4-BC1FEA419549}">
      <dgm:prSet/>
      <dgm:spPr/>
      <dgm:t>
        <a:bodyPr/>
        <a:lstStyle/>
        <a:p>
          <a:endParaRPr lang="en-US"/>
        </a:p>
      </dgm:t>
    </dgm:pt>
    <dgm:pt modelId="{4035290F-A202-49A1-A27E-FB5CABC84349}">
      <dgm:prSet phldrT="[Text]">
        <dgm:style>
          <a:lnRef idx="2">
            <a:schemeClr val="dk1"/>
          </a:lnRef>
          <a:fillRef idx="1">
            <a:schemeClr val="lt1"/>
          </a:fillRef>
          <a:effectRef idx="0">
            <a:schemeClr val="dk1"/>
          </a:effectRef>
          <a:fontRef idx="minor">
            <a:schemeClr val="dk1"/>
          </a:fontRef>
        </dgm:style>
      </dgm:prSet>
      <dgm:spPr>
        <a:ln>
          <a:solidFill>
            <a:srgbClr val="0070C0"/>
          </a:solidFill>
        </a:ln>
      </dgm:spPr>
      <dgm:t>
        <a:bodyPr/>
        <a:lstStyle/>
        <a:p>
          <a:r>
            <a:rPr lang="en-US" dirty="0"/>
            <a:t>Listserv: http://www.cde.ca.gov/ds/sp/cl/listservs.asp</a:t>
          </a:r>
        </a:p>
      </dgm:t>
    </dgm:pt>
    <dgm:pt modelId="{80C83E3A-D53E-4A00-B7DC-ECD5561EF6C2}" type="parTrans" cxnId="{B50388A3-2E69-4EB1-B573-4EBC592740A4}">
      <dgm:prSet/>
      <dgm:spPr/>
      <dgm:t>
        <a:bodyPr/>
        <a:lstStyle/>
        <a:p>
          <a:endParaRPr lang="en-US"/>
        </a:p>
      </dgm:t>
    </dgm:pt>
    <dgm:pt modelId="{E81CAA3A-0E9B-403B-82C8-678EBABCB9DF}" type="sibTrans" cxnId="{B50388A3-2E69-4EB1-B573-4EBC592740A4}">
      <dgm:prSet/>
      <dgm:spPr/>
      <dgm:t>
        <a:bodyPr/>
        <a:lstStyle/>
        <a:p>
          <a:endParaRPr lang="en-US"/>
        </a:p>
      </dgm:t>
    </dgm:pt>
    <dgm:pt modelId="{B4A10FA5-F8E2-4A17-98DD-5C713D7E1366}">
      <dgm:prSet phldrT="[Text]">
        <dgm:style>
          <a:lnRef idx="2">
            <a:schemeClr val="dk1"/>
          </a:lnRef>
          <a:fillRef idx="1">
            <a:schemeClr val="lt1"/>
          </a:fillRef>
          <a:effectRef idx="0">
            <a:schemeClr val="dk1"/>
          </a:effectRef>
          <a:fontRef idx="minor">
            <a:schemeClr val="dk1"/>
          </a:fontRef>
        </dgm:style>
      </dgm:prSet>
      <dgm:spPr>
        <a:ln>
          <a:solidFill>
            <a:srgbClr val="0070C0"/>
          </a:solidFill>
        </a:ln>
      </dgm:spPr>
      <dgm:t>
        <a:bodyPr/>
        <a:lstStyle/>
        <a:p>
          <a:r>
            <a:rPr lang="en-US" dirty="0"/>
            <a:t>Phone: 916-325-9210</a:t>
          </a:r>
        </a:p>
      </dgm:t>
    </dgm:pt>
    <dgm:pt modelId="{75D5A898-CBC5-4402-967C-0FB62D42F4C2}" type="parTrans" cxnId="{8F8237C2-ACC0-4FA0-A4C3-A4E6B7A6D3BD}">
      <dgm:prSet/>
      <dgm:spPr/>
      <dgm:t>
        <a:bodyPr/>
        <a:lstStyle/>
        <a:p>
          <a:endParaRPr lang="en-US"/>
        </a:p>
      </dgm:t>
    </dgm:pt>
    <dgm:pt modelId="{B6623930-5168-4279-8028-4D6EF56CA7D8}" type="sibTrans" cxnId="{8F8237C2-ACC0-4FA0-A4C3-A4E6B7A6D3BD}">
      <dgm:prSet/>
      <dgm:spPr/>
      <dgm:t>
        <a:bodyPr/>
        <a:lstStyle/>
        <a:p>
          <a:endParaRPr lang="en-US"/>
        </a:p>
      </dgm:t>
    </dgm:pt>
    <dgm:pt modelId="{E20F8C12-0559-4463-A11C-09A2FE1B6912}" type="pres">
      <dgm:prSet presAssocID="{EF894798-971D-4C13-8210-69F2C7D90151}" presName="Name0" presStyleCnt="0">
        <dgm:presLayoutVars>
          <dgm:chMax val="7"/>
          <dgm:chPref val="7"/>
          <dgm:dir/>
        </dgm:presLayoutVars>
      </dgm:prSet>
      <dgm:spPr/>
    </dgm:pt>
    <dgm:pt modelId="{5674501F-161B-41B4-A585-8E278FEDA468}" type="pres">
      <dgm:prSet presAssocID="{EF894798-971D-4C13-8210-69F2C7D90151}" presName="Name1" presStyleCnt="0"/>
      <dgm:spPr/>
    </dgm:pt>
    <dgm:pt modelId="{60C8C9B6-31AC-4A9A-8AA5-713BEC81EEBF}" type="pres">
      <dgm:prSet presAssocID="{EF894798-971D-4C13-8210-69F2C7D90151}" presName="cycle" presStyleCnt="0"/>
      <dgm:spPr/>
    </dgm:pt>
    <dgm:pt modelId="{67148B3B-1785-4E3F-A3E3-65D75BABA54F}" type="pres">
      <dgm:prSet presAssocID="{EF894798-971D-4C13-8210-69F2C7D90151}" presName="srcNode" presStyleLbl="node1" presStyleIdx="0" presStyleCnt="4"/>
      <dgm:spPr/>
    </dgm:pt>
    <dgm:pt modelId="{0B353A86-9FF5-4EC9-8773-3006EB871F96}" type="pres">
      <dgm:prSet presAssocID="{EF894798-971D-4C13-8210-69F2C7D90151}" presName="conn" presStyleLbl="parChTrans1D2" presStyleIdx="0" presStyleCnt="1"/>
      <dgm:spPr/>
    </dgm:pt>
    <dgm:pt modelId="{CA117148-D641-4643-B7E9-1A3C5920864A}" type="pres">
      <dgm:prSet presAssocID="{EF894798-971D-4C13-8210-69F2C7D90151}" presName="extraNode" presStyleLbl="node1" presStyleIdx="0" presStyleCnt="4"/>
      <dgm:spPr/>
    </dgm:pt>
    <dgm:pt modelId="{32DE31E8-1E08-422C-947F-6A8F3FCDDD95}" type="pres">
      <dgm:prSet presAssocID="{EF894798-971D-4C13-8210-69F2C7D90151}" presName="dstNode" presStyleLbl="node1" presStyleIdx="0" presStyleCnt="4"/>
      <dgm:spPr/>
    </dgm:pt>
    <dgm:pt modelId="{26B915F5-8F2E-49A7-B0E3-AE245356DA9F}" type="pres">
      <dgm:prSet presAssocID="{6DA2A1A7-A61A-4287-BA38-B768E8182DFF}" presName="text_1" presStyleLbl="node1" presStyleIdx="0" presStyleCnt="4">
        <dgm:presLayoutVars>
          <dgm:bulletEnabled val="1"/>
        </dgm:presLayoutVars>
      </dgm:prSet>
      <dgm:spPr/>
    </dgm:pt>
    <dgm:pt modelId="{6C85105A-C8D1-4760-A461-5A7193C4A030}" type="pres">
      <dgm:prSet presAssocID="{6DA2A1A7-A61A-4287-BA38-B768E8182DFF}" presName="accent_1" presStyleCnt="0"/>
      <dgm:spPr/>
    </dgm:pt>
    <dgm:pt modelId="{A94EA09F-231C-4C90-ACA6-AFDF8F71ED73}" type="pres">
      <dgm:prSet presAssocID="{6DA2A1A7-A61A-4287-BA38-B768E8182DFF}" presName="accentRepeatNode" presStyleLbl="solidFgAcc1" presStyleIdx="0" presStyleCnt="4">
        <dgm:style>
          <a:lnRef idx="2">
            <a:schemeClr val="dk1"/>
          </a:lnRef>
          <a:fillRef idx="1">
            <a:schemeClr val="lt1"/>
          </a:fillRef>
          <a:effectRef idx="0">
            <a:schemeClr val="dk1"/>
          </a:effectRef>
          <a:fontRef idx="minor">
            <a:schemeClr val="dk1"/>
          </a:fontRef>
        </dgm:style>
      </dgm:prSet>
      <dgm:spPr>
        <a:ln>
          <a:solidFill>
            <a:srgbClr val="0070C0"/>
          </a:solidFill>
        </a:ln>
      </dgm:spPr>
    </dgm:pt>
    <dgm:pt modelId="{F8093688-DDAF-412C-8735-11E08D358666}" type="pres">
      <dgm:prSet presAssocID="{B4A10FA5-F8E2-4A17-98DD-5C713D7E1366}" presName="text_2" presStyleLbl="node1" presStyleIdx="1" presStyleCnt="4">
        <dgm:presLayoutVars>
          <dgm:bulletEnabled val="1"/>
        </dgm:presLayoutVars>
      </dgm:prSet>
      <dgm:spPr/>
    </dgm:pt>
    <dgm:pt modelId="{03C3C732-00A2-434F-BFDA-F7BB25BA311A}" type="pres">
      <dgm:prSet presAssocID="{B4A10FA5-F8E2-4A17-98DD-5C713D7E1366}" presName="accent_2" presStyleCnt="0"/>
      <dgm:spPr/>
    </dgm:pt>
    <dgm:pt modelId="{F436EA20-B3BF-445C-984D-FA9862FE443F}" type="pres">
      <dgm:prSet presAssocID="{B4A10FA5-F8E2-4A17-98DD-5C713D7E1366}" presName="accentRepeatNode" presStyleLbl="solidFgAcc1" presStyleIdx="1" presStyleCnt="4">
        <dgm:style>
          <a:lnRef idx="2">
            <a:schemeClr val="dk1"/>
          </a:lnRef>
          <a:fillRef idx="1">
            <a:schemeClr val="lt1"/>
          </a:fillRef>
          <a:effectRef idx="0">
            <a:schemeClr val="dk1"/>
          </a:effectRef>
          <a:fontRef idx="minor">
            <a:schemeClr val="dk1"/>
          </a:fontRef>
        </dgm:style>
      </dgm:prSet>
      <dgm:spPr>
        <a:ln>
          <a:solidFill>
            <a:srgbClr val="0070C0"/>
          </a:solidFill>
        </a:ln>
      </dgm:spPr>
    </dgm:pt>
    <dgm:pt modelId="{213F941F-EB80-4B00-8836-557E583DC376}" type="pres">
      <dgm:prSet presAssocID="{9FA87911-EA2B-4375-A622-6175AD1CA3D8}" presName="text_3" presStyleLbl="node1" presStyleIdx="2" presStyleCnt="4">
        <dgm:presLayoutVars>
          <dgm:bulletEnabled val="1"/>
        </dgm:presLayoutVars>
      </dgm:prSet>
      <dgm:spPr/>
    </dgm:pt>
    <dgm:pt modelId="{F38BDC21-53B3-4069-8103-94C658843D2C}" type="pres">
      <dgm:prSet presAssocID="{9FA87911-EA2B-4375-A622-6175AD1CA3D8}" presName="accent_3" presStyleCnt="0"/>
      <dgm:spPr/>
    </dgm:pt>
    <dgm:pt modelId="{4B22AB29-F944-42F8-A245-AACFFDEB45DC}" type="pres">
      <dgm:prSet presAssocID="{9FA87911-EA2B-4375-A622-6175AD1CA3D8}" presName="accentRepeatNode" presStyleLbl="solidFgAcc1" presStyleIdx="2" presStyleCnt="4">
        <dgm:style>
          <a:lnRef idx="2">
            <a:schemeClr val="dk1"/>
          </a:lnRef>
          <a:fillRef idx="1">
            <a:schemeClr val="lt1"/>
          </a:fillRef>
          <a:effectRef idx="0">
            <a:schemeClr val="dk1"/>
          </a:effectRef>
          <a:fontRef idx="minor">
            <a:schemeClr val="dk1"/>
          </a:fontRef>
        </dgm:style>
      </dgm:prSet>
      <dgm:spPr>
        <a:ln>
          <a:solidFill>
            <a:srgbClr val="0070C0"/>
          </a:solidFill>
        </a:ln>
      </dgm:spPr>
    </dgm:pt>
    <dgm:pt modelId="{0938F9CE-9BA7-47D0-BFE3-43BB92CC7D82}" type="pres">
      <dgm:prSet presAssocID="{4035290F-A202-49A1-A27E-FB5CABC84349}" presName="text_4" presStyleLbl="node1" presStyleIdx="3" presStyleCnt="4">
        <dgm:presLayoutVars>
          <dgm:bulletEnabled val="1"/>
        </dgm:presLayoutVars>
      </dgm:prSet>
      <dgm:spPr/>
    </dgm:pt>
    <dgm:pt modelId="{EBB62EA2-9454-4EE8-B3F0-36E4926C87F9}" type="pres">
      <dgm:prSet presAssocID="{4035290F-A202-49A1-A27E-FB5CABC84349}" presName="accent_4" presStyleCnt="0"/>
      <dgm:spPr/>
    </dgm:pt>
    <dgm:pt modelId="{F3F1F53B-0965-49C9-974F-C6EF61CC9002}" type="pres">
      <dgm:prSet presAssocID="{4035290F-A202-49A1-A27E-FB5CABC84349}" presName="accentRepeatNode" presStyleLbl="solidFgAcc1" presStyleIdx="3" presStyleCnt="4">
        <dgm:style>
          <a:lnRef idx="2">
            <a:schemeClr val="dk1"/>
          </a:lnRef>
          <a:fillRef idx="1">
            <a:schemeClr val="lt1"/>
          </a:fillRef>
          <a:effectRef idx="0">
            <a:schemeClr val="dk1"/>
          </a:effectRef>
          <a:fontRef idx="minor">
            <a:schemeClr val="dk1"/>
          </a:fontRef>
        </dgm:style>
      </dgm:prSet>
      <dgm:spPr>
        <a:ln>
          <a:solidFill>
            <a:srgbClr val="0070C0"/>
          </a:solidFill>
        </a:ln>
      </dgm:spPr>
    </dgm:pt>
  </dgm:ptLst>
  <dgm:cxnLst>
    <dgm:cxn modelId="{126DF823-8DC5-4D14-AC30-B51B2565F01C}" type="presOf" srcId="{B4A10FA5-F8E2-4A17-98DD-5C713D7E1366}" destId="{F8093688-DDAF-412C-8735-11E08D358666}" srcOrd="0" destOrd="0" presId="urn:microsoft.com/office/officeart/2008/layout/VerticalCurvedList"/>
    <dgm:cxn modelId="{0E65C229-01A0-4164-80F4-BC1FEA419549}" srcId="{EF894798-971D-4C13-8210-69F2C7D90151}" destId="{9FA87911-EA2B-4375-A622-6175AD1CA3D8}" srcOrd="2" destOrd="0" parTransId="{C30A8C07-560A-440F-953F-C254400CC0A6}" sibTransId="{E5A07149-CF26-4F6A-A83F-5FE6FD246643}"/>
    <dgm:cxn modelId="{2DE8AC5E-8CBF-4B98-ADC9-5222B0058AE9}" type="presOf" srcId="{EF894798-971D-4C13-8210-69F2C7D90151}" destId="{E20F8C12-0559-4463-A11C-09A2FE1B6912}" srcOrd="0" destOrd="0" presId="urn:microsoft.com/office/officeart/2008/layout/VerticalCurvedList"/>
    <dgm:cxn modelId="{9A3CD478-C47A-40F3-8D5C-E8FD4D68334D}" type="presOf" srcId="{4035290F-A202-49A1-A27E-FB5CABC84349}" destId="{0938F9CE-9BA7-47D0-BFE3-43BB92CC7D82}" srcOrd="0" destOrd="0" presId="urn:microsoft.com/office/officeart/2008/layout/VerticalCurvedList"/>
    <dgm:cxn modelId="{B50388A3-2E69-4EB1-B573-4EBC592740A4}" srcId="{EF894798-971D-4C13-8210-69F2C7D90151}" destId="{4035290F-A202-49A1-A27E-FB5CABC84349}" srcOrd="3" destOrd="0" parTransId="{80C83E3A-D53E-4A00-B7DC-ECD5561EF6C2}" sibTransId="{E81CAA3A-0E9B-403B-82C8-678EBABCB9DF}"/>
    <dgm:cxn modelId="{A9E2C9B3-6DC8-4580-ADAD-AA8576191049}" type="presOf" srcId="{6DA2A1A7-A61A-4287-BA38-B768E8182DFF}" destId="{26B915F5-8F2E-49A7-B0E3-AE245356DA9F}" srcOrd="0" destOrd="0" presId="urn:microsoft.com/office/officeart/2008/layout/VerticalCurvedList"/>
    <dgm:cxn modelId="{FE8CD2BF-08D8-4390-BB2A-727BCE82407F}" srcId="{EF894798-971D-4C13-8210-69F2C7D90151}" destId="{6DA2A1A7-A61A-4287-BA38-B768E8182DFF}" srcOrd="0" destOrd="0" parTransId="{979B06AE-9502-4EB5-AA53-5B21ECBCB440}" sibTransId="{E84D8E90-9008-4D06-953B-639F3F4B4FE4}"/>
    <dgm:cxn modelId="{8F8237C2-ACC0-4FA0-A4C3-A4E6B7A6D3BD}" srcId="{EF894798-971D-4C13-8210-69F2C7D90151}" destId="{B4A10FA5-F8E2-4A17-98DD-5C713D7E1366}" srcOrd="1" destOrd="0" parTransId="{75D5A898-CBC5-4402-967C-0FB62D42F4C2}" sibTransId="{B6623930-5168-4279-8028-4D6EF56CA7D8}"/>
    <dgm:cxn modelId="{D14DF8E7-B5F8-4660-AF52-3A52D8DAF4CF}" type="presOf" srcId="{E84D8E90-9008-4D06-953B-639F3F4B4FE4}" destId="{0B353A86-9FF5-4EC9-8773-3006EB871F96}" srcOrd="0" destOrd="0" presId="urn:microsoft.com/office/officeart/2008/layout/VerticalCurvedList"/>
    <dgm:cxn modelId="{9AE5C6E8-1B82-42EB-B30E-01A0384F99E7}" type="presOf" srcId="{9FA87911-EA2B-4375-A622-6175AD1CA3D8}" destId="{213F941F-EB80-4B00-8836-557E583DC376}" srcOrd="0" destOrd="0" presId="urn:microsoft.com/office/officeart/2008/layout/VerticalCurvedList"/>
    <dgm:cxn modelId="{8B6DBE81-0856-4788-B894-112DF41BE389}" type="presParOf" srcId="{E20F8C12-0559-4463-A11C-09A2FE1B6912}" destId="{5674501F-161B-41B4-A585-8E278FEDA468}" srcOrd="0" destOrd="0" presId="urn:microsoft.com/office/officeart/2008/layout/VerticalCurvedList"/>
    <dgm:cxn modelId="{E79DF8D6-5678-4839-89E4-3D0C3C7D5B0D}" type="presParOf" srcId="{5674501F-161B-41B4-A585-8E278FEDA468}" destId="{60C8C9B6-31AC-4A9A-8AA5-713BEC81EEBF}" srcOrd="0" destOrd="0" presId="urn:microsoft.com/office/officeart/2008/layout/VerticalCurvedList"/>
    <dgm:cxn modelId="{901FC3DA-DC27-4F22-BF9A-501FFE04018E}" type="presParOf" srcId="{60C8C9B6-31AC-4A9A-8AA5-713BEC81EEBF}" destId="{67148B3B-1785-4E3F-A3E3-65D75BABA54F}" srcOrd="0" destOrd="0" presId="urn:microsoft.com/office/officeart/2008/layout/VerticalCurvedList"/>
    <dgm:cxn modelId="{D244EE7F-79A4-42CD-A653-475A6D1C4A1E}" type="presParOf" srcId="{60C8C9B6-31AC-4A9A-8AA5-713BEC81EEBF}" destId="{0B353A86-9FF5-4EC9-8773-3006EB871F96}" srcOrd="1" destOrd="0" presId="urn:microsoft.com/office/officeart/2008/layout/VerticalCurvedList"/>
    <dgm:cxn modelId="{6003999F-D4F5-4133-B274-129DFE726D41}" type="presParOf" srcId="{60C8C9B6-31AC-4A9A-8AA5-713BEC81EEBF}" destId="{CA117148-D641-4643-B7E9-1A3C5920864A}" srcOrd="2" destOrd="0" presId="urn:microsoft.com/office/officeart/2008/layout/VerticalCurvedList"/>
    <dgm:cxn modelId="{41B91516-5252-49BE-B10E-C8E8E536793B}" type="presParOf" srcId="{60C8C9B6-31AC-4A9A-8AA5-713BEC81EEBF}" destId="{32DE31E8-1E08-422C-947F-6A8F3FCDDD95}" srcOrd="3" destOrd="0" presId="urn:microsoft.com/office/officeart/2008/layout/VerticalCurvedList"/>
    <dgm:cxn modelId="{60AD6C11-665F-44E3-8EA3-CBF48CC60959}" type="presParOf" srcId="{5674501F-161B-41B4-A585-8E278FEDA468}" destId="{26B915F5-8F2E-49A7-B0E3-AE245356DA9F}" srcOrd="1" destOrd="0" presId="urn:microsoft.com/office/officeart/2008/layout/VerticalCurvedList"/>
    <dgm:cxn modelId="{6DE784DC-FBE5-4DBD-861A-BFBAE399AB15}" type="presParOf" srcId="{5674501F-161B-41B4-A585-8E278FEDA468}" destId="{6C85105A-C8D1-4760-A461-5A7193C4A030}" srcOrd="2" destOrd="0" presId="urn:microsoft.com/office/officeart/2008/layout/VerticalCurvedList"/>
    <dgm:cxn modelId="{46E25AE8-C7A0-42AA-9FA4-AC13F81B503F}" type="presParOf" srcId="{6C85105A-C8D1-4760-A461-5A7193C4A030}" destId="{A94EA09F-231C-4C90-ACA6-AFDF8F71ED73}" srcOrd="0" destOrd="0" presId="urn:microsoft.com/office/officeart/2008/layout/VerticalCurvedList"/>
    <dgm:cxn modelId="{10082B96-6023-4424-BCE5-243FAF892C8E}" type="presParOf" srcId="{5674501F-161B-41B4-A585-8E278FEDA468}" destId="{F8093688-DDAF-412C-8735-11E08D358666}" srcOrd="3" destOrd="0" presId="urn:microsoft.com/office/officeart/2008/layout/VerticalCurvedList"/>
    <dgm:cxn modelId="{EDDD7226-1682-45CE-9D81-FBD51456FE28}" type="presParOf" srcId="{5674501F-161B-41B4-A585-8E278FEDA468}" destId="{03C3C732-00A2-434F-BFDA-F7BB25BA311A}" srcOrd="4" destOrd="0" presId="urn:microsoft.com/office/officeart/2008/layout/VerticalCurvedList"/>
    <dgm:cxn modelId="{6ACB1812-A698-4DF6-82DB-55C426EC94BD}" type="presParOf" srcId="{03C3C732-00A2-434F-BFDA-F7BB25BA311A}" destId="{F436EA20-B3BF-445C-984D-FA9862FE443F}" srcOrd="0" destOrd="0" presId="urn:microsoft.com/office/officeart/2008/layout/VerticalCurvedList"/>
    <dgm:cxn modelId="{9636E763-D292-48CD-A08B-98884EA35634}" type="presParOf" srcId="{5674501F-161B-41B4-A585-8E278FEDA468}" destId="{213F941F-EB80-4B00-8836-557E583DC376}" srcOrd="5" destOrd="0" presId="urn:microsoft.com/office/officeart/2008/layout/VerticalCurvedList"/>
    <dgm:cxn modelId="{A3A8928D-1643-4779-8172-9CFD8ACEF268}" type="presParOf" srcId="{5674501F-161B-41B4-A585-8E278FEDA468}" destId="{F38BDC21-53B3-4069-8103-94C658843D2C}" srcOrd="6" destOrd="0" presId="urn:microsoft.com/office/officeart/2008/layout/VerticalCurvedList"/>
    <dgm:cxn modelId="{BA44C079-8A91-43C9-BAC3-7741A17A7FFE}" type="presParOf" srcId="{F38BDC21-53B3-4069-8103-94C658843D2C}" destId="{4B22AB29-F944-42F8-A245-AACFFDEB45DC}" srcOrd="0" destOrd="0" presId="urn:microsoft.com/office/officeart/2008/layout/VerticalCurvedList"/>
    <dgm:cxn modelId="{F376C1B0-8BBB-49A6-AB7D-BB02F604CA67}" type="presParOf" srcId="{5674501F-161B-41B4-A585-8E278FEDA468}" destId="{0938F9CE-9BA7-47D0-BFE3-43BB92CC7D82}" srcOrd="7" destOrd="0" presId="urn:microsoft.com/office/officeart/2008/layout/VerticalCurvedList"/>
    <dgm:cxn modelId="{320C3BC9-154A-4D17-A70A-621441792E0D}" type="presParOf" srcId="{5674501F-161B-41B4-A585-8E278FEDA468}" destId="{EBB62EA2-9454-4EE8-B3F0-36E4926C87F9}" srcOrd="8" destOrd="0" presId="urn:microsoft.com/office/officeart/2008/layout/VerticalCurvedList"/>
    <dgm:cxn modelId="{24117010-26B8-4583-A8B6-94815EA53F30}" type="presParOf" srcId="{EBB62EA2-9454-4EE8-B3F0-36E4926C87F9}" destId="{F3F1F53B-0965-49C9-974F-C6EF61CC90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35F8C-BA39-4A22-BC50-9F2332ECE036}">
      <dsp:nvSpPr>
        <dsp:cNvPr id="0" name=""/>
        <dsp:cNvSpPr/>
      </dsp:nvSpPr>
      <dsp:spPr>
        <a:xfrm>
          <a:off x="457199" y="0"/>
          <a:ext cx="5181600" cy="4064000"/>
        </a:xfrm>
        <a:prstGeom prst="rightArrow">
          <a:avLst/>
        </a:prstGeom>
        <a:solidFill>
          <a:srgbClr val="C5E6FF"/>
        </a:solidFill>
        <a:ln>
          <a:noFill/>
        </a:ln>
        <a:effectLst/>
      </dsp:spPr>
      <dsp:style>
        <a:lnRef idx="0">
          <a:scrgbClr r="0" g="0" b="0"/>
        </a:lnRef>
        <a:fillRef idx="1">
          <a:scrgbClr r="0" g="0" b="0"/>
        </a:fillRef>
        <a:effectRef idx="0">
          <a:scrgbClr r="0" g="0" b="0"/>
        </a:effectRef>
        <a:fontRef idx="minor"/>
      </dsp:style>
    </dsp:sp>
    <dsp:sp modelId="{4D32CDE1-32F0-43F5-881E-F93BFFF50561}">
      <dsp:nvSpPr>
        <dsp:cNvPr id="0" name=""/>
        <dsp:cNvSpPr/>
      </dsp:nvSpPr>
      <dsp:spPr>
        <a:xfrm>
          <a:off x="236413" y="1219199"/>
          <a:ext cx="2737246" cy="1625600"/>
        </a:xfrm>
        <a:prstGeom prst="roundRect">
          <a:avLst/>
        </a:prstGeom>
        <a:solidFill>
          <a:schemeClr val="l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Request an LEA Admin account for the charter</a:t>
          </a:r>
        </a:p>
      </dsp:txBody>
      <dsp:txXfrm>
        <a:off x="315768" y="1298554"/>
        <a:ext cx="2578536" cy="1466890"/>
      </dsp:txXfrm>
    </dsp:sp>
    <dsp:sp modelId="{033B41ED-C593-4ADB-9E28-9D4594B123AD}">
      <dsp:nvSpPr>
        <dsp:cNvPr id="0" name=""/>
        <dsp:cNvSpPr/>
      </dsp:nvSpPr>
      <dsp:spPr>
        <a:xfrm>
          <a:off x="3124201" y="1201741"/>
          <a:ext cx="2737246" cy="1625600"/>
        </a:xfrm>
        <a:prstGeom prst="roundRect">
          <a:avLst/>
        </a:prstGeom>
        <a:solidFill>
          <a:schemeClr val="lt1">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Complete the closure reporting detailed on slides 7 and 8</a:t>
          </a:r>
        </a:p>
      </dsp:txBody>
      <dsp:txXfrm>
        <a:off x="3203556" y="1281096"/>
        <a:ext cx="2578536"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9D465-AC90-49B6-B307-7B4C005A665F}">
      <dsp:nvSpPr>
        <dsp:cNvPr id="0" name=""/>
        <dsp:cNvSpPr/>
      </dsp:nvSpPr>
      <dsp:spPr>
        <a:xfrm>
          <a:off x="0" y="203199"/>
          <a:ext cx="3657600" cy="3657600"/>
        </a:xfrm>
        <a:prstGeom prst="pie">
          <a:avLst>
            <a:gd name="adj1" fmla="val 5400000"/>
            <a:gd name="adj2" fmla="val 16200000"/>
          </a:avLst>
        </a:prstGeom>
        <a:solidFill>
          <a:srgbClr val="C5E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E467DA-7A94-4405-A8B1-952AED23E6B6}">
      <dsp:nvSpPr>
        <dsp:cNvPr id="0" name=""/>
        <dsp:cNvSpPr/>
      </dsp:nvSpPr>
      <dsp:spPr>
        <a:xfrm>
          <a:off x="1828800" y="203199"/>
          <a:ext cx="4267200" cy="3657600"/>
        </a:xfrm>
        <a:prstGeom prst="rect">
          <a:avLst/>
        </a:prstGeom>
        <a:solidFill>
          <a:schemeClr val="lt1">
            <a:alpha val="90000"/>
            <a:hueOff val="0"/>
            <a:satOff val="0"/>
            <a:lumOff val="0"/>
            <a:alphaOff val="0"/>
          </a:schemeClr>
        </a:solidFill>
        <a:ln w="12700" cap="flat" cmpd="sng" algn="ctr">
          <a:solidFill>
            <a:srgbClr val="C5E6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Exit all students (E400-OtherNoKnownEnrollment)*</a:t>
          </a:r>
        </a:p>
      </dsp:txBody>
      <dsp:txXfrm>
        <a:off x="1828800" y="203199"/>
        <a:ext cx="4267200" cy="777239"/>
      </dsp:txXfrm>
    </dsp:sp>
    <dsp:sp modelId="{8C30C355-8C23-4DF0-ABCC-0E1EADE8F1C3}">
      <dsp:nvSpPr>
        <dsp:cNvPr id="0" name=""/>
        <dsp:cNvSpPr/>
      </dsp:nvSpPr>
      <dsp:spPr>
        <a:xfrm>
          <a:off x="647708" y="942108"/>
          <a:ext cx="2697480" cy="2697480"/>
        </a:xfrm>
        <a:prstGeom prst="pie">
          <a:avLst>
            <a:gd name="adj1" fmla="val 5400000"/>
            <a:gd name="adj2" fmla="val 16200000"/>
          </a:avLst>
        </a:prstGeom>
        <a:solidFill>
          <a:srgbClr val="99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A8175-8117-4DB4-BEA6-3CD2D5C74430}">
      <dsp:nvSpPr>
        <dsp:cNvPr id="0" name=""/>
        <dsp:cNvSpPr/>
      </dsp:nvSpPr>
      <dsp:spPr>
        <a:xfrm>
          <a:off x="1828800" y="942108"/>
          <a:ext cx="4267200" cy="2697480"/>
        </a:xfrm>
        <a:prstGeom prst="rect">
          <a:avLst/>
        </a:prstGeom>
        <a:solidFill>
          <a:schemeClr val="lt1">
            <a:alpha val="90000"/>
            <a:hueOff val="0"/>
            <a:satOff val="0"/>
            <a:lumOff val="0"/>
            <a:alphaOff val="0"/>
          </a:schemeClr>
        </a:solidFill>
        <a:ln w="12700" cap="flat" cmpd="sng" algn="ctr">
          <a:solidFill>
            <a:srgbClr val="99CC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Certify using whatever data is already in CALPADS (Fall 1, Fall 2 and End-of-Year 1-4)</a:t>
          </a:r>
        </a:p>
      </dsp:txBody>
      <dsp:txXfrm>
        <a:off x="1828800" y="942108"/>
        <a:ext cx="4267200" cy="777240"/>
      </dsp:txXfrm>
    </dsp:sp>
    <dsp:sp modelId="{85AC45F6-3ADE-41A3-A784-DA651133D2C4}">
      <dsp:nvSpPr>
        <dsp:cNvPr id="0" name=""/>
        <dsp:cNvSpPr/>
      </dsp:nvSpPr>
      <dsp:spPr>
        <a:xfrm>
          <a:off x="960120" y="1757680"/>
          <a:ext cx="1737360" cy="1737360"/>
        </a:xfrm>
        <a:prstGeom prst="pie">
          <a:avLst>
            <a:gd name="adj1" fmla="val 5400000"/>
            <a:gd name="adj2" fmla="val 1620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7785F-E7A0-4B5E-866C-69D0D755386E}">
      <dsp:nvSpPr>
        <dsp:cNvPr id="0" name=""/>
        <dsp:cNvSpPr/>
      </dsp:nvSpPr>
      <dsp:spPr>
        <a:xfrm>
          <a:off x="1828800" y="1757680"/>
          <a:ext cx="4267200" cy="1737360"/>
        </a:xfrm>
        <a:prstGeom prst="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Correct any CCEs or MIDs that are impacting the Fall 1 certification status of another LEA</a:t>
          </a:r>
        </a:p>
      </dsp:txBody>
      <dsp:txXfrm>
        <a:off x="1828800" y="1757680"/>
        <a:ext cx="4267200" cy="777240"/>
      </dsp:txXfrm>
    </dsp:sp>
    <dsp:sp modelId="{C3B227F2-172A-4E20-8DCD-554156660B5A}">
      <dsp:nvSpPr>
        <dsp:cNvPr id="0" name=""/>
        <dsp:cNvSpPr/>
      </dsp:nvSpPr>
      <dsp:spPr>
        <a:xfrm>
          <a:off x="1440180" y="2534920"/>
          <a:ext cx="777240" cy="777240"/>
        </a:xfrm>
        <a:prstGeom prst="pie">
          <a:avLst>
            <a:gd name="adj1" fmla="val 5400000"/>
            <a:gd name="adj2" fmla="val 1620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18F529-DF97-4967-8338-D5B3AF872711}">
      <dsp:nvSpPr>
        <dsp:cNvPr id="0" name=""/>
        <dsp:cNvSpPr/>
      </dsp:nvSpPr>
      <dsp:spPr>
        <a:xfrm>
          <a:off x="1828800" y="2534920"/>
          <a:ext cx="4267200" cy="777240"/>
        </a:xfrm>
        <a:prstGeom prst="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Certify next year’s Fall 1 using whatever data is already in CALPADS**</a:t>
          </a:r>
        </a:p>
      </dsp:txBody>
      <dsp:txXfrm>
        <a:off x="1828800" y="2534920"/>
        <a:ext cx="4267200" cy="777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D4B2D-43BE-428F-B8C7-DD9A2306C15A}">
      <dsp:nvSpPr>
        <dsp:cNvPr id="0" name=""/>
        <dsp:cNvSpPr/>
      </dsp:nvSpPr>
      <dsp:spPr>
        <a:xfrm>
          <a:off x="823049" y="289943"/>
          <a:ext cx="1920208" cy="1737341"/>
        </a:xfrm>
        <a:prstGeom prst="foldedCorner">
          <a:avLst/>
        </a:prstGeom>
        <a:solidFill>
          <a:srgbClr val="FFFFCC"/>
        </a:solidFill>
        <a:ln>
          <a:solidFill>
            <a:srgbClr val="CCCC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rial" pitchFamily="34" charset="0"/>
              <a:cs typeface="Arial" pitchFamily="34" charset="0"/>
            </a:rPr>
            <a:t>Discuss how the charter will meet state reporting requirements in the charter petition and review process</a:t>
          </a:r>
        </a:p>
      </dsp:txBody>
      <dsp:txXfrm>
        <a:off x="823049" y="289943"/>
        <a:ext cx="1920208" cy="1447778"/>
      </dsp:txXfrm>
    </dsp:sp>
    <dsp:sp modelId="{D92E5BF4-D33A-4741-91B5-85E8A3AEDBA7}">
      <dsp:nvSpPr>
        <dsp:cNvPr id="0" name=""/>
        <dsp:cNvSpPr/>
      </dsp:nvSpPr>
      <dsp:spPr>
        <a:xfrm>
          <a:off x="3032792" y="289943"/>
          <a:ext cx="1920208" cy="1737341"/>
        </a:xfrm>
        <a:prstGeom prst="foldedCorner">
          <a:avLst/>
        </a:prstGeom>
        <a:solidFill>
          <a:srgbClr val="FFFFCC"/>
        </a:solidFill>
        <a:ln>
          <a:solidFill>
            <a:srgbClr val="CCCC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rial" pitchFamily="34" charset="0"/>
              <a:cs typeface="Arial" pitchFamily="34" charset="0"/>
            </a:rPr>
            <a:t>Establish and maintain a positive relationship, with clear communications.</a:t>
          </a:r>
        </a:p>
      </dsp:txBody>
      <dsp:txXfrm>
        <a:off x="3032792" y="289943"/>
        <a:ext cx="1920208" cy="1447778"/>
      </dsp:txXfrm>
    </dsp:sp>
    <dsp:sp modelId="{BACD2281-7270-4289-8129-86B062AC8075}">
      <dsp:nvSpPr>
        <dsp:cNvPr id="0" name=""/>
        <dsp:cNvSpPr/>
      </dsp:nvSpPr>
      <dsp:spPr>
        <a:xfrm>
          <a:off x="5257828" y="289943"/>
          <a:ext cx="1920208" cy="1737341"/>
        </a:xfrm>
        <a:prstGeom prst="foldedCorner">
          <a:avLst/>
        </a:prstGeom>
        <a:solidFill>
          <a:srgbClr val="FFFFCC"/>
        </a:solidFill>
        <a:ln>
          <a:solidFill>
            <a:srgbClr val="CCCC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rial" pitchFamily="34" charset="0"/>
              <a:cs typeface="Arial" pitchFamily="34" charset="0"/>
            </a:rPr>
            <a:t>Authorizing LEAs should monitor reporting progress and provide support to ensure that their charters meet reporting requirements.</a:t>
          </a:r>
        </a:p>
      </dsp:txBody>
      <dsp:txXfrm>
        <a:off x="5257828" y="289943"/>
        <a:ext cx="1920208" cy="1447778"/>
      </dsp:txXfrm>
    </dsp:sp>
    <dsp:sp modelId="{CEC71FCB-A267-47C4-9E93-EE301E2AD13F}">
      <dsp:nvSpPr>
        <dsp:cNvPr id="0" name=""/>
        <dsp:cNvSpPr/>
      </dsp:nvSpPr>
      <dsp:spPr>
        <a:xfrm>
          <a:off x="838230" y="2362222"/>
          <a:ext cx="1920208" cy="1737341"/>
        </a:xfrm>
        <a:prstGeom prst="foldedCorner">
          <a:avLst/>
        </a:prstGeom>
        <a:solidFill>
          <a:srgbClr val="FFFFCC"/>
        </a:solidFill>
        <a:ln>
          <a:solidFill>
            <a:srgbClr val="CCCC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rial" pitchFamily="34" charset="0"/>
              <a:cs typeface="Arial" pitchFamily="34" charset="0"/>
            </a:rPr>
            <a:t>Establish a plan with clearly defined tasks to be used in the event of a closure or reauthorization.</a:t>
          </a:r>
        </a:p>
      </dsp:txBody>
      <dsp:txXfrm>
        <a:off x="838230" y="2362222"/>
        <a:ext cx="1920208" cy="1447778"/>
      </dsp:txXfrm>
    </dsp:sp>
    <dsp:sp modelId="{D8D6DF6A-73E7-4861-BACA-21F3BF36B216}">
      <dsp:nvSpPr>
        <dsp:cNvPr id="0" name=""/>
        <dsp:cNvSpPr/>
      </dsp:nvSpPr>
      <dsp:spPr>
        <a:xfrm>
          <a:off x="3048048" y="2347003"/>
          <a:ext cx="1920208" cy="1737341"/>
        </a:xfrm>
        <a:prstGeom prst="foldedCorner">
          <a:avLst/>
        </a:prstGeom>
        <a:solidFill>
          <a:srgbClr val="FFFFCC"/>
        </a:solidFill>
        <a:ln>
          <a:solidFill>
            <a:srgbClr val="CCCC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Arial" pitchFamily="34" charset="0"/>
              <a:cs typeface="Arial" pitchFamily="34" charset="0"/>
            </a:rPr>
            <a:t>Transfer the charter’s CALPADS data to the Authorizing Agency upon closure</a:t>
          </a:r>
        </a:p>
      </dsp:txBody>
      <dsp:txXfrm>
        <a:off x="3048048" y="2347003"/>
        <a:ext cx="1920208" cy="1447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53A86-9FF5-4EC9-8773-3006EB871F96}">
      <dsp:nvSpPr>
        <dsp:cNvPr id="0" name=""/>
        <dsp:cNvSpPr/>
      </dsp:nvSpPr>
      <dsp:spPr>
        <a:xfrm>
          <a:off x="-5082866" y="-778677"/>
          <a:ext cx="6053155" cy="6053155"/>
        </a:xfrm>
        <a:prstGeom prst="blockArc">
          <a:avLst>
            <a:gd name="adj1" fmla="val 18900000"/>
            <a:gd name="adj2" fmla="val 2700000"/>
            <a:gd name="adj3" fmla="val 357"/>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solidFill>
            <a:srgbClr val="0070C0"/>
          </a:solid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sp>
    <dsp:sp modelId="{26B915F5-8F2E-49A7-B0E3-AE245356DA9F}">
      <dsp:nvSpPr>
        <dsp:cNvPr id="0" name=""/>
        <dsp:cNvSpPr/>
      </dsp:nvSpPr>
      <dsp:spPr>
        <a:xfrm>
          <a:off x="508061" y="345637"/>
          <a:ext cx="6592732" cy="691633"/>
        </a:xfrm>
        <a:prstGeom prst="rect">
          <a:avLst/>
        </a:prstGeom>
        <a:solidFill>
          <a:schemeClr val="lt1"/>
        </a:solidFill>
        <a:ln w="12700" cap="flat" cmpd="sng" algn="ctr">
          <a:solidFill>
            <a:srgbClr val="0070C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4898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Web: http://www2.cde.ca.gov/calpadshelp/default.aspx</a:t>
          </a:r>
        </a:p>
      </dsp:txBody>
      <dsp:txXfrm>
        <a:off x="508061" y="345637"/>
        <a:ext cx="6592732" cy="691633"/>
      </dsp:txXfrm>
    </dsp:sp>
    <dsp:sp modelId="{A94EA09F-231C-4C90-ACA6-AFDF8F71ED73}">
      <dsp:nvSpPr>
        <dsp:cNvPr id="0" name=""/>
        <dsp:cNvSpPr/>
      </dsp:nvSpPr>
      <dsp:spPr>
        <a:xfrm>
          <a:off x="75789" y="259182"/>
          <a:ext cx="864542" cy="864542"/>
        </a:xfrm>
        <a:prstGeom prst="ellipse">
          <a:avLst/>
        </a:prstGeom>
        <a:solidFill>
          <a:schemeClr val="lt1"/>
        </a:solidFill>
        <a:ln w="12700" cap="flat" cmpd="sng" algn="ctr">
          <a:solidFill>
            <a:srgbClr val="0070C0"/>
          </a:solidFill>
          <a:prstDash val="solid"/>
          <a:miter lim="800000"/>
        </a:ln>
        <a:effectLst/>
      </dsp:spPr>
      <dsp:style>
        <a:lnRef idx="2">
          <a:schemeClr val="dk1"/>
        </a:lnRef>
        <a:fillRef idx="1">
          <a:schemeClr val="lt1"/>
        </a:fillRef>
        <a:effectRef idx="0">
          <a:schemeClr val="dk1"/>
        </a:effectRef>
        <a:fontRef idx="minor">
          <a:schemeClr val="dk1"/>
        </a:fontRef>
      </dsp:style>
    </dsp:sp>
    <dsp:sp modelId="{F8093688-DDAF-412C-8735-11E08D358666}">
      <dsp:nvSpPr>
        <dsp:cNvPr id="0" name=""/>
        <dsp:cNvSpPr/>
      </dsp:nvSpPr>
      <dsp:spPr>
        <a:xfrm>
          <a:off x="904590" y="1383267"/>
          <a:ext cx="6196203" cy="691633"/>
        </a:xfrm>
        <a:prstGeom prst="rect">
          <a:avLst/>
        </a:prstGeom>
        <a:solidFill>
          <a:schemeClr val="lt1"/>
        </a:solidFill>
        <a:ln w="12700" cap="flat" cmpd="sng" algn="ctr">
          <a:solidFill>
            <a:srgbClr val="0070C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4898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Phone: 916-325-9210</a:t>
          </a:r>
        </a:p>
      </dsp:txBody>
      <dsp:txXfrm>
        <a:off x="904590" y="1383267"/>
        <a:ext cx="6196203" cy="691633"/>
      </dsp:txXfrm>
    </dsp:sp>
    <dsp:sp modelId="{F436EA20-B3BF-445C-984D-FA9862FE443F}">
      <dsp:nvSpPr>
        <dsp:cNvPr id="0" name=""/>
        <dsp:cNvSpPr/>
      </dsp:nvSpPr>
      <dsp:spPr>
        <a:xfrm>
          <a:off x="472319" y="1296813"/>
          <a:ext cx="864542" cy="864542"/>
        </a:xfrm>
        <a:prstGeom prst="ellipse">
          <a:avLst/>
        </a:prstGeom>
        <a:solidFill>
          <a:schemeClr val="lt1"/>
        </a:solidFill>
        <a:ln w="12700" cap="flat" cmpd="sng" algn="ctr">
          <a:solidFill>
            <a:srgbClr val="0070C0"/>
          </a:solidFill>
          <a:prstDash val="solid"/>
          <a:miter lim="800000"/>
        </a:ln>
        <a:effectLst/>
      </dsp:spPr>
      <dsp:style>
        <a:lnRef idx="2">
          <a:schemeClr val="dk1"/>
        </a:lnRef>
        <a:fillRef idx="1">
          <a:schemeClr val="lt1"/>
        </a:fillRef>
        <a:effectRef idx="0">
          <a:schemeClr val="dk1"/>
        </a:effectRef>
        <a:fontRef idx="minor">
          <a:schemeClr val="dk1"/>
        </a:fontRef>
      </dsp:style>
    </dsp:sp>
    <dsp:sp modelId="{213F941F-EB80-4B00-8836-557E583DC376}">
      <dsp:nvSpPr>
        <dsp:cNvPr id="0" name=""/>
        <dsp:cNvSpPr/>
      </dsp:nvSpPr>
      <dsp:spPr>
        <a:xfrm>
          <a:off x="904590" y="2420898"/>
          <a:ext cx="6196203" cy="691633"/>
        </a:xfrm>
        <a:prstGeom prst="rect">
          <a:avLst/>
        </a:prstGeom>
        <a:solidFill>
          <a:schemeClr val="lt1"/>
        </a:solidFill>
        <a:ln w="12700" cap="flat" cmpd="sng" algn="ctr">
          <a:solidFill>
            <a:srgbClr val="0070C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4898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E-mail: Calpads-support@cde.ca.gov</a:t>
          </a:r>
        </a:p>
      </dsp:txBody>
      <dsp:txXfrm>
        <a:off x="904590" y="2420898"/>
        <a:ext cx="6196203" cy="691633"/>
      </dsp:txXfrm>
    </dsp:sp>
    <dsp:sp modelId="{4B22AB29-F944-42F8-A245-AACFFDEB45DC}">
      <dsp:nvSpPr>
        <dsp:cNvPr id="0" name=""/>
        <dsp:cNvSpPr/>
      </dsp:nvSpPr>
      <dsp:spPr>
        <a:xfrm>
          <a:off x="472319" y="2334444"/>
          <a:ext cx="864542" cy="864542"/>
        </a:xfrm>
        <a:prstGeom prst="ellipse">
          <a:avLst/>
        </a:prstGeom>
        <a:solidFill>
          <a:schemeClr val="lt1"/>
        </a:solidFill>
        <a:ln w="12700" cap="flat" cmpd="sng" algn="ctr">
          <a:solidFill>
            <a:srgbClr val="0070C0"/>
          </a:solidFill>
          <a:prstDash val="solid"/>
          <a:miter lim="800000"/>
        </a:ln>
        <a:effectLst/>
      </dsp:spPr>
      <dsp:style>
        <a:lnRef idx="2">
          <a:schemeClr val="dk1"/>
        </a:lnRef>
        <a:fillRef idx="1">
          <a:schemeClr val="lt1"/>
        </a:fillRef>
        <a:effectRef idx="0">
          <a:schemeClr val="dk1"/>
        </a:effectRef>
        <a:fontRef idx="minor">
          <a:schemeClr val="dk1"/>
        </a:fontRef>
      </dsp:style>
    </dsp:sp>
    <dsp:sp modelId="{0938F9CE-9BA7-47D0-BFE3-43BB92CC7D82}">
      <dsp:nvSpPr>
        <dsp:cNvPr id="0" name=""/>
        <dsp:cNvSpPr/>
      </dsp:nvSpPr>
      <dsp:spPr>
        <a:xfrm>
          <a:off x="508061" y="3458529"/>
          <a:ext cx="6592732" cy="691633"/>
        </a:xfrm>
        <a:prstGeom prst="rect">
          <a:avLst/>
        </a:prstGeom>
        <a:solidFill>
          <a:schemeClr val="lt1"/>
        </a:solidFill>
        <a:ln w="12700" cap="flat" cmpd="sng" algn="ctr">
          <a:solidFill>
            <a:srgbClr val="0070C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54898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Listserv: http://www.cde.ca.gov/ds/sp/cl/listservs.asp</a:t>
          </a:r>
        </a:p>
      </dsp:txBody>
      <dsp:txXfrm>
        <a:off x="508061" y="3458529"/>
        <a:ext cx="6592732" cy="691633"/>
      </dsp:txXfrm>
    </dsp:sp>
    <dsp:sp modelId="{F3F1F53B-0965-49C9-974F-C6EF61CC9002}">
      <dsp:nvSpPr>
        <dsp:cNvPr id="0" name=""/>
        <dsp:cNvSpPr/>
      </dsp:nvSpPr>
      <dsp:spPr>
        <a:xfrm>
          <a:off x="75789" y="3372074"/>
          <a:ext cx="864542" cy="864542"/>
        </a:xfrm>
        <a:prstGeom prst="ellipse">
          <a:avLst/>
        </a:prstGeom>
        <a:solidFill>
          <a:schemeClr val="lt1"/>
        </a:solidFill>
        <a:ln w="12700" cap="flat" cmpd="sng" algn="ctr">
          <a:solidFill>
            <a:srgbClr val="0070C0"/>
          </a:solidFill>
          <a:prstDash val="solid"/>
          <a:miter lim="800000"/>
        </a:ln>
        <a:effectLst/>
      </dsp:spPr>
      <dsp:style>
        <a:lnRef idx="2">
          <a:schemeClr val="dk1"/>
        </a:lnRef>
        <a:fillRef idx="1">
          <a:schemeClr val="lt1"/>
        </a:fillRef>
        <a:effectRef idx="0">
          <a:schemeClr val="dk1"/>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9321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9322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9322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C3B5E010-20CA-4A72-BBF3-A43FE7A23BB8}" type="slidenum">
              <a:rPr lang="en-US"/>
              <a:pPr>
                <a:defRPr/>
              </a:pPr>
              <a:t>‹#›</a:t>
            </a:fld>
            <a:endParaRPr lang="en-US"/>
          </a:p>
        </p:txBody>
      </p:sp>
    </p:spTree>
    <p:extLst>
      <p:ext uri="{BB962C8B-B14F-4D97-AF65-F5344CB8AC3E}">
        <p14:creationId xmlns:p14="http://schemas.microsoft.com/office/powerpoint/2010/main" val="2056385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3094" tIns="46546" rIns="93094" bIns="46546" numCol="1" anchor="t" anchorCtr="0" compatLnSpc="1">
            <a:prstTxWarp prst="textNoShape">
              <a:avLst/>
            </a:prstTxWarp>
          </a:bodyPr>
          <a:lstStyle>
            <a:lvl1pPr defTabSz="930275" eaLnBrk="1" hangingPunct="1">
              <a:defRPr sz="1200">
                <a:latin typeface="Times New Roman" pitchFamily="18" charset="0"/>
              </a:defRPr>
            </a:lvl1pPr>
          </a:lstStyle>
          <a:p>
            <a:pPr>
              <a:defRPr/>
            </a:pPr>
            <a:endParaRPr lang="en-US"/>
          </a:p>
        </p:txBody>
      </p:sp>
      <p:sp>
        <p:nvSpPr>
          <p:cNvPr id="99331"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3094" tIns="46546" rIns="93094" bIns="46546" numCol="1" anchor="t" anchorCtr="0" compatLnSpc="1">
            <a:prstTxWarp prst="textNoShape">
              <a:avLst/>
            </a:prstTxWarp>
          </a:bodyPr>
          <a:lstStyle>
            <a:lvl1pPr algn="r" defTabSz="930275" eaLnBrk="1" hangingPunct="1">
              <a:defRPr sz="1200">
                <a:latin typeface="Times New Roman" pitchFamily="18"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3302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685800" y="4416425"/>
            <a:ext cx="5486400" cy="4181475"/>
          </a:xfrm>
          <a:prstGeom prst="rect">
            <a:avLst/>
          </a:prstGeom>
          <a:noFill/>
          <a:ln w="9525">
            <a:noFill/>
            <a:miter lim="800000"/>
            <a:headEnd/>
            <a:tailEnd/>
          </a:ln>
          <a:effectLst/>
        </p:spPr>
        <p:txBody>
          <a:bodyPr vert="horz" wrap="square" lIns="93094" tIns="46546" rIns="93094" bIns="465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9334"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a:effectLst/>
        </p:spPr>
        <p:txBody>
          <a:bodyPr vert="horz" wrap="square" lIns="93094" tIns="46546" rIns="93094" bIns="46546" numCol="1" anchor="b" anchorCtr="0" compatLnSpc="1">
            <a:prstTxWarp prst="textNoShape">
              <a:avLst/>
            </a:prstTxWarp>
          </a:bodyPr>
          <a:lstStyle>
            <a:lvl1pPr defTabSz="930275" eaLnBrk="1" hangingPunct="1">
              <a:defRPr sz="1200">
                <a:latin typeface="Times New Roman" pitchFamily="18" charset="0"/>
              </a:defRPr>
            </a:lvl1pPr>
          </a:lstStyle>
          <a:p>
            <a:pPr>
              <a:defRPr/>
            </a:pPr>
            <a:endParaRPr lang="en-US"/>
          </a:p>
        </p:txBody>
      </p:sp>
      <p:sp>
        <p:nvSpPr>
          <p:cNvPr id="99335"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a:effectLst/>
        </p:spPr>
        <p:txBody>
          <a:bodyPr vert="horz" wrap="square" lIns="93094" tIns="46546" rIns="93094" bIns="46546" numCol="1" anchor="b" anchorCtr="0" compatLnSpc="1">
            <a:prstTxWarp prst="textNoShape">
              <a:avLst/>
            </a:prstTxWarp>
          </a:bodyPr>
          <a:lstStyle>
            <a:lvl1pPr algn="r" defTabSz="930275" eaLnBrk="1" hangingPunct="1">
              <a:defRPr sz="1200">
                <a:latin typeface="Times New Roman" pitchFamily="18" charset="0"/>
              </a:defRPr>
            </a:lvl1pPr>
          </a:lstStyle>
          <a:p>
            <a:pPr>
              <a:defRPr/>
            </a:pPr>
            <a:fld id="{BFC375FF-5F08-404B-A408-B594389C896D}" type="slidenum">
              <a:rPr lang="en-US"/>
              <a:pPr>
                <a:defRPr/>
              </a:pPr>
              <a:t>‹#›</a:t>
            </a:fld>
            <a:endParaRPr lang="en-US"/>
          </a:p>
        </p:txBody>
      </p:sp>
    </p:spTree>
    <p:extLst>
      <p:ext uri="{BB962C8B-B14F-4D97-AF65-F5344CB8AC3E}">
        <p14:creationId xmlns:p14="http://schemas.microsoft.com/office/powerpoint/2010/main" val="16063413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fld id="{D39C9EE2-6414-4FE9-9DF2-A7978904E149}" type="slidenum">
              <a:rPr lang="en-US" smtClean="0">
                <a:latin typeface="Times New Roman" pitchFamily="18" charset="0"/>
              </a:rPr>
              <a:pPr/>
              <a:t>1</a:t>
            </a:fld>
            <a:endParaRPr lang="en-US">
              <a:latin typeface="Times New Roman" pitchFamily="18" charset="0"/>
            </a:endParaRPr>
          </a:p>
        </p:txBody>
      </p:sp>
      <p:sp>
        <p:nvSpPr>
          <p:cNvPr id="30723" name="Rectangle 2"/>
          <p:cNvSpPr>
            <a:spLocks noGrp="1" noRot="1" noChangeAspect="1" noChangeArrowheads="1" noTextEdit="1"/>
          </p:cNvSpPr>
          <p:nvPr>
            <p:ph type="sldImg"/>
          </p:nvPr>
        </p:nvSpPr>
        <p:spPr>
          <a:xfrm>
            <a:off x="330200" y="698500"/>
            <a:ext cx="6197600" cy="3486150"/>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375FF-5F08-404B-A408-B594389C896D}" type="slidenum">
              <a:rPr lang="en-US" smtClean="0"/>
              <a:pPr>
                <a:defRPr/>
              </a:pPr>
              <a:t>11</a:t>
            </a:fld>
            <a:endParaRPr lang="en-US"/>
          </a:p>
        </p:txBody>
      </p:sp>
    </p:spTree>
    <p:extLst>
      <p:ext uri="{BB962C8B-B14F-4D97-AF65-F5344CB8AC3E}">
        <p14:creationId xmlns:p14="http://schemas.microsoft.com/office/powerpoint/2010/main" val="3887908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fld id="{737F9D4B-B47D-4743-BB48-F52B0E3BCC31}" type="slidenum">
              <a:rPr lang="en-US" smtClean="0">
                <a:latin typeface="Times New Roman" pitchFamily="18" charset="0"/>
              </a:rPr>
              <a:pPr/>
              <a:t>12</a:t>
            </a:fld>
            <a:endParaRPr lang="en-US">
              <a:latin typeface="Times New Roman" pitchFamily="18" charset="0"/>
            </a:endParaRPr>
          </a:p>
        </p:txBody>
      </p:sp>
      <p:sp>
        <p:nvSpPr>
          <p:cNvPr id="32771" name="Rectangle 2"/>
          <p:cNvSpPr>
            <a:spLocks noGrp="1" noRot="1" noChangeAspect="1" noChangeArrowheads="1" noTextEdit="1"/>
          </p:cNvSpPr>
          <p:nvPr>
            <p:ph type="sldImg"/>
          </p:nvPr>
        </p:nvSpPr>
        <p:spPr>
          <a:xfrm>
            <a:off x="330200" y="696913"/>
            <a:ext cx="6197600" cy="3486150"/>
          </a:xfrm>
          <a:ln/>
        </p:spPr>
      </p:sp>
      <p:sp>
        <p:nvSpPr>
          <p:cNvPr id="32772"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375FF-5F08-404B-A408-B594389C896D}" type="slidenum">
              <a:rPr lang="en-US" smtClean="0"/>
              <a:pPr>
                <a:defRPr/>
              </a:pPr>
              <a:t>13</a:t>
            </a:fld>
            <a:endParaRPr lang="en-US"/>
          </a:p>
        </p:txBody>
      </p:sp>
    </p:spTree>
    <p:extLst>
      <p:ext uri="{BB962C8B-B14F-4D97-AF65-F5344CB8AC3E}">
        <p14:creationId xmlns:p14="http://schemas.microsoft.com/office/powerpoint/2010/main" val="3663769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0200" y="698500"/>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fld id="{4D448913-9C45-4AE7-AB27-ADC7B99DF26B}" type="slidenum">
              <a:rPr lang="en-US" smtClean="0">
                <a:latin typeface="Times New Roman" pitchFamily="18" charset="0"/>
              </a:rPr>
              <a:pPr/>
              <a:t>15</a:t>
            </a:fld>
            <a:endParaRPr 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fld id="{737F9D4B-B47D-4743-BB48-F52B0E3BCC31}" type="slidenum">
              <a:rPr lang="en-US" smtClean="0">
                <a:latin typeface="Times New Roman" pitchFamily="18" charset="0"/>
              </a:rPr>
              <a:pPr/>
              <a:t>16</a:t>
            </a:fld>
            <a:endParaRPr lang="en-US">
              <a:latin typeface="Times New Roman" pitchFamily="18" charset="0"/>
            </a:endParaRPr>
          </a:p>
        </p:txBody>
      </p:sp>
      <p:sp>
        <p:nvSpPr>
          <p:cNvPr id="32771" name="Rectangle 2"/>
          <p:cNvSpPr>
            <a:spLocks noGrp="1" noRot="1" noChangeAspect="1" noChangeArrowheads="1" noTextEdit="1"/>
          </p:cNvSpPr>
          <p:nvPr>
            <p:ph type="sldImg"/>
          </p:nvPr>
        </p:nvSpPr>
        <p:spPr>
          <a:xfrm>
            <a:off x="330200" y="696913"/>
            <a:ext cx="6197600" cy="3486150"/>
          </a:xfrm>
          <a:ln/>
        </p:spPr>
      </p:sp>
      <p:sp>
        <p:nvSpPr>
          <p:cNvPr id="32772"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fld id="{8BC96810-5CC1-4109-946C-CCC02B070FFB}" type="datetime1">
              <a:rPr lang="en-US" smtClean="0">
                <a:latin typeface="Times New Roman" pitchFamily="18" charset="0"/>
              </a:rPr>
              <a:pPr/>
              <a:t>12/15/2021</a:t>
            </a:fld>
            <a:endParaRPr lang="en-US">
              <a:latin typeface="Times New Roman" pitchFamily="18" charset="0"/>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fld id="{F1A0B45F-8A19-43AC-A663-EF5C44574575}" type="slidenum">
              <a:rPr lang="en-US" smtClean="0">
                <a:latin typeface="Times New Roman" pitchFamily="18" charset="0"/>
              </a:rPr>
              <a:pPr/>
              <a:t>17</a:t>
            </a:fld>
            <a:endParaRPr lang="en-US">
              <a:latin typeface="Times New Roman" pitchFamily="18" charset="0"/>
            </a:endParaRPr>
          </a:p>
        </p:txBody>
      </p:sp>
      <p:sp>
        <p:nvSpPr>
          <p:cNvPr id="36868" name="Rectangle 2"/>
          <p:cNvSpPr>
            <a:spLocks noGrp="1" noRot="1" noChangeAspect="1" noChangeArrowheads="1" noTextEdit="1"/>
          </p:cNvSpPr>
          <p:nvPr>
            <p:ph type="sldImg"/>
          </p:nvPr>
        </p:nvSpPr>
        <p:spPr>
          <a:xfrm>
            <a:off x="330200" y="698500"/>
            <a:ext cx="6197600" cy="3486150"/>
          </a:xfrm>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30200" y="698500"/>
            <a:ext cx="6197600" cy="34861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fld id="{F8284ED0-2314-4739-B2CD-4C30DB9C35C9}" type="slidenum">
              <a:rPr lang="en-US" smtClean="0">
                <a:latin typeface="Times New Roman" pitchFamily="18" charset="0"/>
              </a:rPr>
              <a:pPr/>
              <a:t>18</a:t>
            </a:fld>
            <a:endParaRPr 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30200" y="698500"/>
            <a:ext cx="6197600" cy="34861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fld id="{F8284ED0-2314-4739-B2CD-4C30DB9C35C9}" type="slidenum">
              <a:rPr lang="en-US" smtClean="0">
                <a:latin typeface="Times New Roman" pitchFamily="18" charset="0"/>
              </a:rPr>
              <a:pPr/>
              <a:t>19</a:t>
            </a:fld>
            <a:endParaRPr lang="en-U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fld id="{55ED834D-5829-4F2C-A75C-0B70294E24E5}" type="datetime1">
              <a:rPr lang="en-US" smtClean="0">
                <a:latin typeface="Times New Roman" pitchFamily="18" charset="0"/>
              </a:rPr>
              <a:pPr/>
              <a:t>12/15/2021</a:t>
            </a:fld>
            <a:endParaRPr lang="en-US">
              <a:latin typeface="Times New Roman" pitchFamily="18" charset="0"/>
            </a:endParaRPr>
          </a:p>
        </p:txBody>
      </p:sp>
      <p:sp>
        <p:nvSpPr>
          <p:cNvPr id="40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fld id="{37E98489-86D3-4042-BAD2-7591A3529DB9}" type="slidenum">
              <a:rPr lang="en-US" smtClean="0">
                <a:latin typeface="Times New Roman" pitchFamily="18" charset="0"/>
              </a:rPr>
              <a:pPr/>
              <a:t>20</a:t>
            </a:fld>
            <a:endParaRPr lang="en-US">
              <a:latin typeface="Times New Roman" pitchFamily="18" charset="0"/>
            </a:endParaRPr>
          </a:p>
        </p:txBody>
      </p:sp>
      <p:sp>
        <p:nvSpPr>
          <p:cNvPr id="40964" name="Rectangle 2"/>
          <p:cNvSpPr>
            <a:spLocks noGrp="1" noRot="1" noChangeAspect="1" noChangeArrowheads="1" noTextEdit="1"/>
          </p:cNvSpPr>
          <p:nvPr>
            <p:ph type="sldImg"/>
          </p:nvPr>
        </p:nvSpPr>
        <p:spPr>
          <a:xfrm>
            <a:off x="330200" y="698500"/>
            <a:ext cx="6197600" cy="3486150"/>
          </a:xfrm>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fld id="{A9CC33BA-12EB-4D37-A514-011AC403BCCC}" type="slidenum">
              <a:rPr lang="en-US" smtClean="0">
                <a:latin typeface="Times New Roman" pitchFamily="18" charset="0"/>
              </a:rPr>
              <a:pPr/>
              <a:t>2</a:t>
            </a:fld>
            <a:endParaRPr lang="en-US">
              <a:latin typeface="Times New Roman" pitchFamily="18" charset="0"/>
            </a:endParaRPr>
          </a:p>
        </p:txBody>
      </p:sp>
      <p:sp>
        <p:nvSpPr>
          <p:cNvPr id="31747"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84E8A9A8-D922-4DCB-9A7F-7D08B174AF13}" type="slidenum">
              <a:rPr lang="en-US" sz="1200">
                <a:latin typeface="Times New Roman" pitchFamily="18" charset="0"/>
                <a:cs typeface="Arial" charset="0"/>
              </a:rPr>
              <a:pPr algn="r" eaLnBrk="1" hangingPunct="1"/>
              <a:t>2</a:t>
            </a:fld>
            <a:endParaRPr lang="en-US" sz="1200">
              <a:latin typeface="Times New Roman" pitchFamily="18" charset="0"/>
              <a:cs typeface="Arial" charset="0"/>
            </a:endParaRPr>
          </a:p>
        </p:txBody>
      </p:sp>
      <p:sp>
        <p:nvSpPr>
          <p:cNvPr id="31748" name="Rectangle 2"/>
          <p:cNvSpPr>
            <a:spLocks noGrp="1" noRot="1" noChangeAspect="1" noChangeArrowheads="1" noTextEdit="1"/>
          </p:cNvSpPr>
          <p:nvPr>
            <p:ph type="sldImg"/>
          </p:nvPr>
        </p:nvSpPr>
        <p:spPr>
          <a:xfrm>
            <a:off x="330200" y="696913"/>
            <a:ext cx="6199188" cy="3487737"/>
          </a:xfrm>
          <a:ln/>
        </p:spPr>
      </p:sp>
      <p:sp>
        <p:nvSpPr>
          <p:cNvPr id="31749" name="Rectangle 3"/>
          <p:cNvSpPr>
            <a:spLocks noGrp="1" noChangeArrowheads="1"/>
          </p:cNvSpPr>
          <p:nvPr>
            <p:ph type="body" idx="1"/>
          </p:nvPr>
        </p:nvSpPr>
        <p:spPr>
          <a:xfrm>
            <a:off x="685800" y="4414838"/>
            <a:ext cx="5486400" cy="4184650"/>
          </a:xfrm>
          <a:solidFill>
            <a:srgbClr val="FFFFFF"/>
          </a:solidFill>
          <a:ln>
            <a:solidFill>
              <a:srgbClr val="000000"/>
            </a:solidFill>
          </a:ln>
        </p:spPr>
        <p:txBody>
          <a:bodyPr lIns="94046" tIns="47023" rIns="94046" bIns="47023"/>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fld id="{A9CC33BA-12EB-4D37-A514-011AC403BCCC}" type="slidenum">
              <a:rPr lang="en-US" smtClean="0">
                <a:latin typeface="Times New Roman" pitchFamily="18" charset="0"/>
              </a:rPr>
              <a:pPr/>
              <a:t>3</a:t>
            </a:fld>
            <a:endParaRPr lang="en-US">
              <a:latin typeface="Times New Roman" pitchFamily="18" charset="0"/>
            </a:endParaRPr>
          </a:p>
        </p:txBody>
      </p:sp>
      <p:sp>
        <p:nvSpPr>
          <p:cNvPr id="31747"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84E8A9A8-D922-4DCB-9A7F-7D08B174AF13}" type="slidenum">
              <a:rPr lang="en-US" sz="1200">
                <a:latin typeface="Times New Roman" pitchFamily="18" charset="0"/>
                <a:cs typeface="Arial" charset="0"/>
              </a:rPr>
              <a:pPr algn="r" eaLnBrk="1" hangingPunct="1"/>
              <a:t>3</a:t>
            </a:fld>
            <a:endParaRPr lang="en-US" sz="1200">
              <a:latin typeface="Times New Roman" pitchFamily="18" charset="0"/>
              <a:cs typeface="Arial" charset="0"/>
            </a:endParaRPr>
          </a:p>
        </p:txBody>
      </p:sp>
      <p:sp>
        <p:nvSpPr>
          <p:cNvPr id="31748" name="Rectangle 2"/>
          <p:cNvSpPr>
            <a:spLocks noGrp="1" noRot="1" noChangeAspect="1" noChangeArrowheads="1" noTextEdit="1"/>
          </p:cNvSpPr>
          <p:nvPr>
            <p:ph type="sldImg"/>
          </p:nvPr>
        </p:nvSpPr>
        <p:spPr>
          <a:xfrm>
            <a:off x="330200" y="696913"/>
            <a:ext cx="6199188" cy="3487737"/>
          </a:xfrm>
          <a:ln/>
        </p:spPr>
      </p:sp>
      <p:sp>
        <p:nvSpPr>
          <p:cNvPr id="31749" name="Rectangle 3"/>
          <p:cNvSpPr>
            <a:spLocks noGrp="1" noChangeArrowheads="1"/>
          </p:cNvSpPr>
          <p:nvPr>
            <p:ph type="body" idx="1"/>
          </p:nvPr>
        </p:nvSpPr>
        <p:spPr>
          <a:xfrm>
            <a:off x="685800" y="4414838"/>
            <a:ext cx="5486400" cy="4184650"/>
          </a:xfrm>
          <a:solidFill>
            <a:srgbClr val="FFFFFF"/>
          </a:solidFill>
          <a:ln>
            <a:solidFill>
              <a:srgbClr val="000000"/>
            </a:solidFill>
          </a:ln>
        </p:spPr>
        <p:txBody>
          <a:bodyPr lIns="94046" tIns="47023" rIns="94046" bIns="47023"/>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defRPr>
            </a:lvl1pPr>
            <a:lvl2pPr marL="742950" indent="-285750" defTabSz="930275">
              <a:defRPr>
                <a:solidFill>
                  <a:schemeClr val="tx1"/>
                </a:solidFill>
                <a:latin typeface="Arial" charset="0"/>
              </a:defRPr>
            </a:lvl2pPr>
            <a:lvl3pPr marL="1143000" indent="-228600" defTabSz="930275">
              <a:defRPr>
                <a:solidFill>
                  <a:schemeClr val="tx1"/>
                </a:solidFill>
                <a:latin typeface="Arial" charset="0"/>
              </a:defRPr>
            </a:lvl3pPr>
            <a:lvl4pPr marL="1600200" indent="-228600" defTabSz="930275">
              <a:defRPr>
                <a:solidFill>
                  <a:schemeClr val="tx1"/>
                </a:solidFill>
                <a:latin typeface="Arial" charset="0"/>
              </a:defRPr>
            </a:lvl4pPr>
            <a:lvl5pPr marL="2057400" indent="-228600" defTabSz="930275">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fld id="{737F9D4B-B47D-4743-BB48-F52B0E3BCC31}" type="slidenum">
              <a:rPr lang="en-US" smtClean="0">
                <a:latin typeface="Times New Roman" pitchFamily="18" charset="0"/>
              </a:rPr>
              <a:pPr/>
              <a:t>4</a:t>
            </a:fld>
            <a:endParaRPr lang="en-US">
              <a:latin typeface="Times New Roman" pitchFamily="18" charset="0"/>
            </a:endParaRPr>
          </a:p>
        </p:txBody>
      </p:sp>
      <p:sp>
        <p:nvSpPr>
          <p:cNvPr id="32771" name="Rectangle 2"/>
          <p:cNvSpPr>
            <a:spLocks noGrp="1" noRot="1" noChangeAspect="1" noChangeArrowheads="1" noTextEdit="1"/>
          </p:cNvSpPr>
          <p:nvPr>
            <p:ph type="sldImg"/>
          </p:nvPr>
        </p:nvSpPr>
        <p:spPr>
          <a:xfrm>
            <a:off x="330200" y="696913"/>
            <a:ext cx="6197600" cy="3486150"/>
          </a:xfrm>
          <a:ln/>
        </p:spPr>
      </p:sp>
      <p:sp>
        <p:nvSpPr>
          <p:cNvPr id="32772"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375FF-5F08-404B-A408-B594389C896D}" type="slidenum">
              <a:rPr lang="en-US" smtClean="0"/>
              <a:pPr>
                <a:defRPr/>
              </a:pPr>
              <a:t>5</a:t>
            </a:fld>
            <a:endParaRPr lang="en-US"/>
          </a:p>
        </p:txBody>
      </p:sp>
    </p:spTree>
    <p:extLst>
      <p:ext uri="{BB962C8B-B14F-4D97-AF65-F5344CB8AC3E}">
        <p14:creationId xmlns:p14="http://schemas.microsoft.com/office/powerpoint/2010/main" val="53813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C375FF-5F08-404B-A408-B594389C896D}" type="slidenum">
              <a:rPr lang="en-US" smtClean="0"/>
              <a:pPr>
                <a:defRPr/>
              </a:pPr>
              <a:t>6</a:t>
            </a:fld>
            <a:endParaRPr lang="en-US"/>
          </a:p>
        </p:txBody>
      </p:sp>
    </p:spTree>
    <p:extLst>
      <p:ext uri="{BB962C8B-B14F-4D97-AF65-F5344CB8AC3E}">
        <p14:creationId xmlns:p14="http://schemas.microsoft.com/office/powerpoint/2010/main" val="69937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2800" dirty="0">
              <a:ea typeface="+mn-ea"/>
              <a:cs typeface="+mn-cs"/>
            </a:endParaRPr>
          </a:p>
        </p:txBody>
      </p:sp>
      <p:sp>
        <p:nvSpPr>
          <p:cNvPr id="4" name="Slide Number Placeholder 3"/>
          <p:cNvSpPr>
            <a:spLocks noGrp="1"/>
          </p:cNvSpPr>
          <p:nvPr>
            <p:ph type="sldNum" sz="quarter" idx="10"/>
          </p:nvPr>
        </p:nvSpPr>
        <p:spPr/>
        <p:txBody>
          <a:bodyPr/>
          <a:lstStyle/>
          <a:p>
            <a:pPr>
              <a:defRPr/>
            </a:pPr>
            <a:fld id="{BFC375FF-5F08-404B-A408-B594389C896D}" type="slidenum">
              <a:rPr lang="en-US" smtClean="0"/>
              <a:pPr>
                <a:defRPr/>
              </a:pPr>
              <a:t>7</a:t>
            </a:fld>
            <a:endParaRPr lang="en-US"/>
          </a:p>
        </p:txBody>
      </p:sp>
    </p:spTree>
    <p:extLst>
      <p:ext uri="{BB962C8B-B14F-4D97-AF65-F5344CB8AC3E}">
        <p14:creationId xmlns:p14="http://schemas.microsoft.com/office/powerpoint/2010/main" val="4275007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2800" dirty="0">
              <a:ea typeface="+mn-ea"/>
              <a:cs typeface="+mn-cs"/>
            </a:endParaRPr>
          </a:p>
        </p:txBody>
      </p:sp>
      <p:sp>
        <p:nvSpPr>
          <p:cNvPr id="4" name="Slide Number Placeholder 3"/>
          <p:cNvSpPr>
            <a:spLocks noGrp="1"/>
          </p:cNvSpPr>
          <p:nvPr>
            <p:ph type="sldNum" sz="quarter" idx="10"/>
          </p:nvPr>
        </p:nvSpPr>
        <p:spPr/>
        <p:txBody>
          <a:bodyPr/>
          <a:lstStyle/>
          <a:p>
            <a:pPr>
              <a:defRPr/>
            </a:pPr>
            <a:fld id="{BFC375FF-5F08-404B-A408-B594389C896D}" type="slidenum">
              <a:rPr lang="en-US" smtClean="0"/>
              <a:pPr>
                <a:defRPr/>
              </a:pPr>
              <a:t>8</a:t>
            </a:fld>
            <a:endParaRPr lang="en-US"/>
          </a:p>
        </p:txBody>
      </p:sp>
    </p:spTree>
    <p:extLst>
      <p:ext uri="{BB962C8B-B14F-4D97-AF65-F5344CB8AC3E}">
        <p14:creationId xmlns:p14="http://schemas.microsoft.com/office/powerpoint/2010/main" val="427500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C375FF-5F08-404B-A408-B594389C896D}" type="slidenum">
              <a:rPr lang="en-US" smtClean="0"/>
              <a:pPr>
                <a:defRPr/>
              </a:pPr>
              <a:t>9</a:t>
            </a:fld>
            <a:endParaRPr lang="en-US"/>
          </a:p>
        </p:txBody>
      </p:sp>
    </p:spTree>
    <p:extLst>
      <p:ext uri="{BB962C8B-B14F-4D97-AF65-F5344CB8AC3E}">
        <p14:creationId xmlns:p14="http://schemas.microsoft.com/office/powerpoint/2010/main" val="1551415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4749-564A-A841-8FDC-A088A04BE77C}"/>
              </a:ext>
            </a:extLst>
          </p:cNvPr>
          <p:cNvSpPr>
            <a:spLocks noGrp="1"/>
          </p:cNvSpPr>
          <p:nvPr>
            <p:ph type="ctrTitle"/>
          </p:nvPr>
        </p:nvSpPr>
        <p:spPr>
          <a:xfrm>
            <a:off x="4699000" y="1376363"/>
            <a:ext cx="6654800" cy="2387600"/>
          </a:xfrm>
        </p:spPr>
        <p:txBody>
          <a:bodyPr anchor="b"/>
          <a:lstStyle>
            <a:lvl1pPr algn="ctr">
              <a:defRPr sz="45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5386070-434C-C344-B089-55E812F22581}"/>
              </a:ext>
            </a:extLst>
          </p:cNvPr>
          <p:cNvSpPr>
            <a:spLocks noGrp="1"/>
          </p:cNvSpPr>
          <p:nvPr>
            <p:ph type="subTitle" idx="1"/>
          </p:nvPr>
        </p:nvSpPr>
        <p:spPr>
          <a:xfrm>
            <a:off x="4699000" y="3856038"/>
            <a:ext cx="66548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16230315"/>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E0E3-FBD7-F141-8455-5F55A5A58101}"/>
              </a:ext>
            </a:extLst>
          </p:cNvPr>
          <p:cNvSpPr>
            <a:spLocks noGrp="1"/>
          </p:cNvSpPr>
          <p:nvPr>
            <p:ph type="title"/>
          </p:nvPr>
        </p:nvSpPr>
        <p:spPr>
          <a:solidFill>
            <a:srgbClr val="19929B"/>
          </a:solidFill>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A9901F-84DF-B843-A298-280C961D8E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8A89078-8A43-0240-9521-0A30D943045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364ACC6-B2BA-904F-B394-22432411041B}"/>
              </a:ext>
            </a:extLst>
          </p:cNvPr>
          <p:cNvSpPr>
            <a:spLocks noGrp="1"/>
          </p:cNvSpPr>
          <p:nvPr>
            <p:ph type="ftr" sz="quarter" idx="11"/>
          </p:nvPr>
        </p:nvSpPr>
        <p:spPr>
          <a:xfrm>
            <a:off x="838200" y="6356352"/>
            <a:ext cx="2743200" cy="365125"/>
          </a:xfrm>
          <a:prstGeom prst="rect">
            <a:avLst/>
          </a:prstGeom>
        </p:spPr>
        <p:txBody>
          <a:bodyPr/>
          <a:lstStyle/>
          <a:p>
            <a:pPr>
              <a:defRPr/>
            </a:pPr>
            <a:endParaRPr lang="en-US"/>
          </a:p>
        </p:txBody>
      </p:sp>
    </p:spTree>
    <p:extLst>
      <p:ext uri="{BB962C8B-B14F-4D97-AF65-F5344CB8AC3E}">
        <p14:creationId xmlns:p14="http://schemas.microsoft.com/office/powerpoint/2010/main" val="1768542500"/>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1CFD73-2768-D248-94B5-618F1B16EEDD}"/>
              </a:ext>
            </a:extLst>
          </p:cNvPr>
          <p:cNvSpPr>
            <a:spLocks noGrp="1"/>
          </p:cNvSpPr>
          <p:nvPr>
            <p:ph type="title" orient="vert"/>
          </p:nvPr>
        </p:nvSpPr>
        <p:spPr>
          <a:xfrm>
            <a:off x="8724901" y="365125"/>
            <a:ext cx="2628900" cy="5811838"/>
          </a:xfrm>
          <a:solidFill>
            <a:srgbClr val="19929B"/>
          </a:solidFill>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10961D-89E5-C248-A612-F95C05A178C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3180C-863D-1240-A5EA-21A921EF29C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35EDC02-34B3-9C40-84F5-BAC91E90B7C9}"/>
              </a:ext>
            </a:extLst>
          </p:cNvPr>
          <p:cNvSpPr>
            <a:spLocks noGrp="1"/>
          </p:cNvSpPr>
          <p:nvPr>
            <p:ph type="ftr" sz="quarter" idx="11"/>
          </p:nvPr>
        </p:nvSpPr>
        <p:spPr>
          <a:xfrm>
            <a:off x="838200" y="6356352"/>
            <a:ext cx="2743200" cy="365125"/>
          </a:xfrm>
          <a:prstGeom prst="rect">
            <a:avLst/>
          </a:prstGeom>
        </p:spPr>
        <p:txBody>
          <a:bodyPr/>
          <a:lstStyle/>
          <a:p>
            <a:pPr>
              <a:defRPr/>
            </a:pPr>
            <a:endParaRPr lang="en-US"/>
          </a:p>
        </p:txBody>
      </p:sp>
    </p:spTree>
    <p:extLst>
      <p:ext uri="{BB962C8B-B14F-4D97-AF65-F5344CB8AC3E}">
        <p14:creationId xmlns:p14="http://schemas.microsoft.com/office/powerpoint/2010/main" val="151795706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2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7257-7071-A848-8E32-D5C3A937F953}"/>
              </a:ext>
            </a:extLst>
          </p:cNvPr>
          <p:cNvSpPr>
            <a:spLocks noGrp="1"/>
          </p:cNvSpPr>
          <p:nvPr>
            <p:ph type="title"/>
          </p:nvPr>
        </p:nvSpPr>
        <p:spPr>
          <a:gradFill>
            <a:gsLst>
              <a:gs pos="69000">
                <a:srgbClr val="F2F5FF"/>
              </a:gs>
              <a:gs pos="80000">
                <a:srgbClr val="324EED"/>
              </a:gs>
              <a:gs pos="93000">
                <a:srgbClr val="161569"/>
              </a:gs>
              <a:gs pos="100000">
                <a:schemeClr val="accent1">
                  <a:lumMod val="30000"/>
                  <a:lumOff val="70000"/>
                </a:schemeClr>
              </a:gs>
            </a:gsLst>
            <a:lin ang="3000000" scaled="0"/>
          </a:gradFill>
        </p:spPr>
        <p:txBody>
          <a:bodyPr/>
          <a:lstStyle/>
          <a:p>
            <a:r>
              <a:rPr lang="en-US"/>
              <a:t>Click to edit Master title style</a:t>
            </a:r>
          </a:p>
        </p:txBody>
      </p:sp>
      <p:sp>
        <p:nvSpPr>
          <p:cNvPr id="3" name="Content Placeholder 2">
            <a:extLst>
              <a:ext uri="{FF2B5EF4-FFF2-40B4-BE49-F238E27FC236}">
                <a16:creationId xmlns:a16="http://schemas.microsoft.com/office/drawing/2014/main" id="{3B2D0BF9-7F04-BB46-95C5-4FA6448A000D}"/>
              </a:ext>
            </a:extLst>
          </p:cNvPr>
          <p:cNvSpPr>
            <a:spLocks noGrp="1"/>
          </p:cNvSpPr>
          <p:nvPr>
            <p:ph idx="1"/>
          </p:nvPr>
        </p:nvSpPr>
        <p:spPr>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0C871-7FB5-044A-BB35-3145282B1ED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72F76B5-23C9-2A4A-86A4-428904C21A3C}"/>
              </a:ext>
            </a:extLst>
          </p:cNvPr>
          <p:cNvSpPr>
            <a:spLocks noGrp="1"/>
          </p:cNvSpPr>
          <p:nvPr>
            <p:ph type="ftr" sz="quarter" idx="11"/>
          </p:nvPr>
        </p:nvSpPr>
        <p:spPr>
          <a:xfrm>
            <a:off x="838200" y="6356352"/>
            <a:ext cx="2743200" cy="365125"/>
          </a:xfrm>
          <a:prstGeom prst="rect">
            <a:avLst/>
          </a:prstGeom>
        </p:spPr>
        <p:txBody>
          <a:bodyPr/>
          <a:lstStyle/>
          <a:p>
            <a:pPr>
              <a:defRPr/>
            </a:pPr>
            <a:endParaRPr lang="en-US"/>
          </a:p>
        </p:txBody>
      </p:sp>
      <p:pic>
        <p:nvPicPr>
          <p:cNvPr id="9" name="Picture 8" descr="Logo&#10;&#10;Description automatically generated">
            <a:extLst>
              <a:ext uri="{FF2B5EF4-FFF2-40B4-BE49-F238E27FC236}">
                <a16:creationId xmlns:a16="http://schemas.microsoft.com/office/drawing/2014/main" id="{76C85F8F-5251-44C8-A75E-73DD492DCC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5900" y="5979006"/>
            <a:ext cx="1600199" cy="640079"/>
          </a:xfrm>
          <a:prstGeom prst="rect">
            <a:avLst/>
          </a:prstGeom>
        </p:spPr>
      </p:pic>
    </p:spTree>
    <p:extLst>
      <p:ext uri="{BB962C8B-B14F-4D97-AF65-F5344CB8AC3E}">
        <p14:creationId xmlns:p14="http://schemas.microsoft.com/office/powerpoint/2010/main" val="319976548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2157-8939-0E42-BCC4-E8E0B89B94EC}"/>
              </a:ext>
            </a:extLst>
          </p:cNvPr>
          <p:cNvSpPr>
            <a:spLocks noGrp="1"/>
          </p:cNvSpPr>
          <p:nvPr>
            <p:ph type="title"/>
          </p:nvPr>
        </p:nvSpPr>
        <p:spPr>
          <a:xfrm>
            <a:off x="831851" y="1294873"/>
            <a:ext cx="10515600" cy="2852737"/>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B5785-63F5-D04F-B35B-BF8CCB7B0275}"/>
              </a:ext>
            </a:extLst>
          </p:cNvPr>
          <p:cNvSpPr>
            <a:spLocks noGrp="1"/>
          </p:cNvSpPr>
          <p:nvPr>
            <p:ph type="body" idx="1"/>
          </p:nvPr>
        </p:nvSpPr>
        <p:spPr>
          <a:xfrm>
            <a:off x="831851" y="4174598"/>
            <a:ext cx="10515600" cy="1500187"/>
          </a:xfrm>
        </p:spPr>
        <p:txBody>
          <a:bodyPr/>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A74511-B4E5-8A42-AB58-9E70F3A71A02}"/>
              </a:ext>
            </a:extLst>
          </p:cNvPr>
          <p:cNvSpPr>
            <a:spLocks noGrp="1"/>
          </p:cNvSpPr>
          <p:nvPr>
            <p:ph type="dt" sz="half" idx="10"/>
          </p:nvPr>
        </p:nvSpPr>
        <p:spPr/>
        <p:txBody>
          <a:bodyPr/>
          <a:lstStyle>
            <a:lvl1pPr>
              <a:defRPr>
                <a:solidFill>
                  <a:schemeClr val="bg1"/>
                </a:solidFill>
              </a:defRPr>
            </a:lvl1pPr>
          </a:lstStyle>
          <a:p>
            <a:pPr>
              <a:defRPr/>
            </a:pPr>
            <a:endParaRPr lang="en-US"/>
          </a:p>
        </p:txBody>
      </p:sp>
      <p:sp>
        <p:nvSpPr>
          <p:cNvPr id="5" name="Footer Placeholder 4">
            <a:extLst>
              <a:ext uri="{FF2B5EF4-FFF2-40B4-BE49-F238E27FC236}">
                <a16:creationId xmlns:a16="http://schemas.microsoft.com/office/drawing/2014/main" id="{36311AAC-07D7-0F4F-AD99-93F7E6EE5C9D}"/>
              </a:ext>
            </a:extLst>
          </p:cNvPr>
          <p:cNvSpPr>
            <a:spLocks noGrp="1"/>
          </p:cNvSpPr>
          <p:nvPr>
            <p:ph type="ftr" sz="quarter" idx="11"/>
          </p:nvPr>
        </p:nvSpPr>
        <p:spPr>
          <a:xfrm>
            <a:off x="831851" y="6356352"/>
            <a:ext cx="2743200" cy="365125"/>
          </a:xfrm>
          <a:prstGeom prst="rect">
            <a:avLst/>
          </a:prstGeom>
        </p:spPr>
        <p:txBody>
          <a:bodyPr/>
          <a:lstStyle>
            <a:lvl1pPr>
              <a:defRPr>
                <a:solidFill>
                  <a:schemeClr val="bg1"/>
                </a:solidFill>
              </a:defRPr>
            </a:lvl1pPr>
          </a:lstStyle>
          <a:p>
            <a:pPr>
              <a:defRPr/>
            </a:pPr>
            <a:endParaRPr lang="en-US"/>
          </a:p>
        </p:txBody>
      </p:sp>
    </p:spTree>
    <p:extLst>
      <p:ext uri="{BB962C8B-B14F-4D97-AF65-F5344CB8AC3E}">
        <p14:creationId xmlns:p14="http://schemas.microsoft.com/office/powerpoint/2010/main" val="143817288"/>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2D8E-CDED-1140-8EB2-740AE44BDCEF}"/>
              </a:ext>
            </a:extLst>
          </p:cNvPr>
          <p:cNvSpPr>
            <a:spLocks noGrp="1"/>
          </p:cNvSpPr>
          <p:nvPr>
            <p:ph type="title"/>
          </p:nvPr>
        </p:nvSpPr>
        <p:spPr/>
        <p:txBody>
          <a:bodyPr/>
          <a:lstStyle>
            <a:lvl1pPr>
              <a:defRPr>
                <a:solidFill>
                  <a:srgbClr val="161569"/>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A00B4-70BA-5549-B482-7BCA69FF5CFC}"/>
              </a:ext>
            </a:extLst>
          </p:cNvPr>
          <p:cNvSpPr>
            <a:spLocks noGrp="1"/>
          </p:cNvSpPr>
          <p:nvPr>
            <p:ph sz="half" idx="1"/>
          </p:nvPr>
        </p:nvSpPr>
        <p:spPr>
          <a:xfrm>
            <a:off x="838200" y="1825625"/>
            <a:ext cx="5181600" cy="4050242"/>
          </a:xfrm>
        </p:spPr>
        <p:txBody>
          <a:bodyPr/>
          <a:lstStyle>
            <a:lvl1pPr>
              <a:defRPr>
                <a:solidFill>
                  <a:srgbClr val="161569"/>
                </a:solidFill>
              </a:defRPr>
            </a:lvl1pPr>
            <a:lvl2pPr>
              <a:defRPr>
                <a:solidFill>
                  <a:srgbClr val="161569"/>
                </a:solidFill>
              </a:defRPr>
            </a:lvl2pPr>
            <a:lvl3pPr>
              <a:defRPr>
                <a:solidFill>
                  <a:srgbClr val="161569"/>
                </a:solidFill>
              </a:defRPr>
            </a:lvl3pPr>
            <a:lvl4pPr>
              <a:defRPr>
                <a:solidFill>
                  <a:srgbClr val="161569"/>
                </a:solidFill>
              </a:defRPr>
            </a:lvl4pPr>
            <a:lvl5pPr>
              <a:defRPr>
                <a:solidFill>
                  <a:srgbClr val="1615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217D128-AA0C-A046-8CEB-F1225FC22946}"/>
              </a:ext>
            </a:extLst>
          </p:cNvPr>
          <p:cNvSpPr>
            <a:spLocks noGrp="1"/>
          </p:cNvSpPr>
          <p:nvPr>
            <p:ph sz="half" idx="2"/>
          </p:nvPr>
        </p:nvSpPr>
        <p:spPr>
          <a:xfrm>
            <a:off x="6172200" y="1825625"/>
            <a:ext cx="5181600" cy="4050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35797D-C709-4949-8805-CAF8354D2E2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B886463-17EE-AB40-B213-5F1C4558EE62}"/>
              </a:ext>
            </a:extLst>
          </p:cNvPr>
          <p:cNvSpPr>
            <a:spLocks noGrp="1"/>
          </p:cNvSpPr>
          <p:nvPr>
            <p:ph type="ftr" sz="quarter" idx="11"/>
          </p:nvPr>
        </p:nvSpPr>
        <p:spPr>
          <a:xfrm>
            <a:off x="838200" y="6356352"/>
            <a:ext cx="2743200" cy="365125"/>
          </a:xfrm>
          <a:prstGeom prst="rect">
            <a:avLst/>
          </a:prstGeom>
        </p:spPr>
        <p:txBody>
          <a:bodyPr/>
          <a:lstStyle/>
          <a:p>
            <a:pPr>
              <a:defRPr/>
            </a:pPr>
            <a:endParaRPr lang="en-US"/>
          </a:p>
        </p:txBody>
      </p:sp>
    </p:spTree>
    <p:extLst>
      <p:ext uri="{BB962C8B-B14F-4D97-AF65-F5344CB8AC3E}">
        <p14:creationId xmlns:p14="http://schemas.microsoft.com/office/powerpoint/2010/main" val="359813299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shadeToTitle="1">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EFBE-C614-0248-B07C-949C7C4984F2}"/>
              </a:ext>
            </a:extLst>
          </p:cNvPr>
          <p:cNvSpPr>
            <a:spLocks noGrp="1"/>
          </p:cNvSpPr>
          <p:nvPr>
            <p:ph type="title"/>
          </p:nvPr>
        </p:nvSpPr>
        <p:spPr>
          <a:xfrm>
            <a:off x="839788" y="365127"/>
            <a:ext cx="10515600" cy="1325563"/>
          </a:xfrm>
          <a:noFill/>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937556-2836-6246-B680-215CA09FC01B}"/>
              </a:ext>
            </a:extLst>
          </p:cNvPr>
          <p:cNvSpPr>
            <a:spLocks noGrp="1"/>
          </p:cNvSpPr>
          <p:nvPr>
            <p:ph type="body" idx="1"/>
          </p:nvPr>
        </p:nvSpPr>
        <p:spPr>
          <a:xfrm>
            <a:off x="839789" y="1681163"/>
            <a:ext cx="5157787" cy="823912"/>
          </a:xfrm>
          <a:solidFill>
            <a:srgbClr val="FF555B"/>
          </a:solidFill>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37F7DC8-94E1-944C-8016-C094D9C46C75}"/>
              </a:ext>
            </a:extLst>
          </p:cNvPr>
          <p:cNvSpPr>
            <a:spLocks noGrp="1"/>
          </p:cNvSpPr>
          <p:nvPr>
            <p:ph sz="half" idx="2"/>
          </p:nvPr>
        </p:nvSpPr>
        <p:spPr>
          <a:xfrm>
            <a:off x="839789" y="2505075"/>
            <a:ext cx="5157787" cy="3455458"/>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F5244-2024-9445-A4B3-4E7F81A5DEC2}"/>
              </a:ext>
            </a:extLst>
          </p:cNvPr>
          <p:cNvSpPr>
            <a:spLocks noGrp="1"/>
          </p:cNvSpPr>
          <p:nvPr>
            <p:ph type="body" sz="quarter" idx="3"/>
          </p:nvPr>
        </p:nvSpPr>
        <p:spPr>
          <a:xfrm>
            <a:off x="6172201" y="1681163"/>
            <a:ext cx="5183188" cy="823912"/>
          </a:xfrm>
          <a:solidFill>
            <a:srgbClr val="FF555B"/>
          </a:solidFill>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1614FA-D2E2-8448-A39C-B753AB9F0F46}"/>
              </a:ext>
            </a:extLst>
          </p:cNvPr>
          <p:cNvSpPr>
            <a:spLocks noGrp="1"/>
          </p:cNvSpPr>
          <p:nvPr>
            <p:ph sz="quarter" idx="4"/>
          </p:nvPr>
        </p:nvSpPr>
        <p:spPr>
          <a:xfrm>
            <a:off x="6172201" y="2505075"/>
            <a:ext cx="5183188" cy="3455458"/>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FA7318-1E10-144B-AA59-E0DDCCC215B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814BCCCF-120B-5C4F-A583-5D1A7E80FF6C}"/>
              </a:ext>
            </a:extLst>
          </p:cNvPr>
          <p:cNvSpPr>
            <a:spLocks noGrp="1"/>
          </p:cNvSpPr>
          <p:nvPr>
            <p:ph type="ftr" sz="quarter" idx="11"/>
          </p:nvPr>
        </p:nvSpPr>
        <p:spPr>
          <a:xfrm>
            <a:off x="839788" y="6356352"/>
            <a:ext cx="2743200" cy="365125"/>
          </a:xfrm>
          <a:prstGeom prst="rect">
            <a:avLst/>
          </a:prstGeom>
        </p:spPr>
        <p:txBody>
          <a:bodyPr/>
          <a:lstStyle/>
          <a:p>
            <a:pPr>
              <a:defRPr/>
            </a:pPr>
            <a:endParaRPr lang="en-US"/>
          </a:p>
        </p:txBody>
      </p:sp>
      <p:pic>
        <p:nvPicPr>
          <p:cNvPr id="9" name="Picture 8" descr="Logo&#10;&#10;Description automatically generated">
            <a:extLst>
              <a:ext uri="{FF2B5EF4-FFF2-40B4-BE49-F238E27FC236}">
                <a16:creationId xmlns:a16="http://schemas.microsoft.com/office/drawing/2014/main" id="{011F3E7E-006D-4613-AB98-9EFA92503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7476" y="6172833"/>
            <a:ext cx="1600199" cy="640079"/>
          </a:xfrm>
          <a:prstGeom prst="rect">
            <a:avLst/>
          </a:prstGeom>
        </p:spPr>
      </p:pic>
    </p:spTree>
    <p:extLst>
      <p:ext uri="{BB962C8B-B14F-4D97-AF65-F5344CB8AC3E}">
        <p14:creationId xmlns:p14="http://schemas.microsoft.com/office/powerpoint/2010/main" val="334489383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C5B1-FE37-FD40-B54F-69F1DF0EFF1C}"/>
              </a:ext>
            </a:extLst>
          </p:cNvPr>
          <p:cNvSpPr>
            <a:spLocks noGrp="1"/>
          </p:cNvSpPr>
          <p:nvPr>
            <p:ph type="title"/>
          </p:nvPr>
        </p:nvSpPr>
        <p:spPr>
          <a:gradFill>
            <a:gsLst>
              <a:gs pos="73000">
                <a:srgbClr val="F2F5FF"/>
              </a:gs>
              <a:gs pos="96000">
                <a:srgbClr val="324EED"/>
              </a:gs>
              <a:gs pos="100000">
                <a:srgbClr val="0D0842"/>
              </a:gs>
            </a:gsLst>
            <a:path path="circle">
              <a:fillToRect t="100000" r="100000"/>
            </a:path>
          </a:gradFill>
        </p:spPr>
        <p:txBody>
          <a:bodyPr/>
          <a:lstStyle/>
          <a:p>
            <a:r>
              <a:rPr lang="en-US"/>
              <a:t>Click to edit Master title style</a:t>
            </a:r>
          </a:p>
        </p:txBody>
      </p:sp>
      <p:sp>
        <p:nvSpPr>
          <p:cNvPr id="3" name="Date Placeholder 2">
            <a:extLst>
              <a:ext uri="{FF2B5EF4-FFF2-40B4-BE49-F238E27FC236}">
                <a16:creationId xmlns:a16="http://schemas.microsoft.com/office/drawing/2014/main" id="{8FE5BB0E-33B8-554E-92DB-6358555A9FF9}"/>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CDF650FC-CA66-5B43-ADE6-E2DEC3F57510}"/>
              </a:ext>
            </a:extLst>
          </p:cNvPr>
          <p:cNvSpPr>
            <a:spLocks noGrp="1"/>
          </p:cNvSpPr>
          <p:nvPr>
            <p:ph type="ftr" sz="quarter" idx="11"/>
          </p:nvPr>
        </p:nvSpPr>
        <p:spPr>
          <a:xfrm>
            <a:off x="838200" y="6356352"/>
            <a:ext cx="2743200" cy="365125"/>
          </a:xfrm>
          <a:prstGeom prst="rect">
            <a:avLst/>
          </a:prstGeom>
        </p:spPr>
        <p:txBody>
          <a:bodyPr/>
          <a:lstStyle/>
          <a:p>
            <a:pPr>
              <a:defRPr/>
            </a:pPr>
            <a:endParaRPr lang="en-US"/>
          </a:p>
        </p:txBody>
      </p:sp>
    </p:spTree>
    <p:extLst>
      <p:ext uri="{BB962C8B-B14F-4D97-AF65-F5344CB8AC3E}">
        <p14:creationId xmlns:p14="http://schemas.microsoft.com/office/powerpoint/2010/main" val="246253779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F0F90-C732-A247-803C-A25D8F696AE6}"/>
              </a:ext>
            </a:extLst>
          </p:cNvPr>
          <p:cNvSpPr>
            <a:spLocks noGrp="1"/>
          </p:cNvSpPr>
          <p:nvPr>
            <p:ph type="dt" sz="half" idx="10"/>
          </p:nvPr>
        </p:nvSpPr>
        <p:spPr/>
        <p:txBody>
          <a:bodyPr/>
          <a:lstStyle/>
          <a:p>
            <a:pPr>
              <a:defRPr/>
            </a:pPr>
            <a:endParaRPr lang="en-US"/>
          </a:p>
        </p:txBody>
      </p:sp>
      <p:sp>
        <p:nvSpPr>
          <p:cNvPr id="5" name="Footer Placeholder 5">
            <a:extLst>
              <a:ext uri="{FF2B5EF4-FFF2-40B4-BE49-F238E27FC236}">
                <a16:creationId xmlns:a16="http://schemas.microsoft.com/office/drawing/2014/main" id="{E15AE32E-F717-824E-B425-35D8E5B20BD2}"/>
              </a:ext>
            </a:extLst>
          </p:cNvPr>
          <p:cNvSpPr>
            <a:spLocks noGrp="1"/>
          </p:cNvSpPr>
          <p:nvPr>
            <p:ph type="ftr" sz="quarter" idx="11"/>
          </p:nvPr>
        </p:nvSpPr>
        <p:spPr>
          <a:xfrm>
            <a:off x="814388" y="6356352"/>
            <a:ext cx="2743200" cy="365125"/>
          </a:xfrm>
          <a:prstGeom prst="rect">
            <a:avLst/>
          </a:prstGeom>
        </p:spPr>
        <p:txBody>
          <a:bodyPr/>
          <a:lstStyle/>
          <a:p>
            <a:pPr>
              <a:defRPr/>
            </a:pPr>
            <a:endParaRPr lang="en-US"/>
          </a:p>
        </p:txBody>
      </p:sp>
    </p:spTree>
    <p:extLst>
      <p:ext uri="{BB962C8B-B14F-4D97-AF65-F5344CB8AC3E}">
        <p14:creationId xmlns:p14="http://schemas.microsoft.com/office/powerpoint/2010/main" val="234042481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2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CB73-BA56-B74C-8469-973AA2A948ED}"/>
              </a:ext>
            </a:extLst>
          </p:cNvPr>
          <p:cNvSpPr>
            <a:spLocks noGrp="1"/>
          </p:cNvSpPr>
          <p:nvPr>
            <p:ph type="title"/>
          </p:nvPr>
        </p:nvSpPr>
        <p:spPr>
          <a:xfrm>
            <a:off x="839788" y="457200"/>
            <a:ext cx="3932237" cy="1600200"/>
          </a:xfrm>
          <a:solidFill>
            <a:srgbClr val="FF5543"/>
          </a:solidFill>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EBB19B9-3569-3642-8A37-2B63518E05F7}"/>
              </a:ext>
            </a:extLst>
          </p:cNvPr>
          <p:cNvSpPr>
            <a:spLocks noGrp="1"/>
          </p:cNvSpPr>
          <p:nvPr>
            <p:ph idx="1"/>
          </p:nvPr>
        </p:nvSpPr>
        <p:spPr>
          <a:xfrm>
            <a:off x="5183188" y="987427"/>
            <a:ext cx="6172200" cy="4873625"/>
          </a:xfrm>
          <a:solidFill>
            <a:schemeClr val="bg1"/>
          </a:solidFill>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8BAA4E7-5A5F-8B4A-B1F9-1D9B40239DD9}"/>
              </a:ext>
            </a:extLst>
          </p:cNvPr>
          <p:cNvSpPr>
            <a:spLocks noGrp="1"/>
          </p:cNvSpPr>
          <p:nvPr>
            <p:ph type="body" sz="half" idx="2"/>
          </p:nvPr>
        </p:nvSpPr>
        <p:spPr>
          <a:xfrm>
            <a:off x="839788" y="2057400"/>
            <a:ext cx="3932237" cy="3811588"/>
          </a:xfrm>
          <a:solidFill>
            <a:schemeClr val="bg1"/>
          </a:solidFill>
        </p:spPr>
        <p:txBody>
          <a:bodyPr>
            <a:normAutofit/>
          </a:bodyPr>
          <a:lstStyle>
            <a:lvl1pPr marL="0" indent="0">
              <a:buNone/>
              <a:defRPr sz="1800">
                <a:solidFill>
                  <a:srgbClr val="1615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227256-3207-7D40-A8DF-660CB8D373A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A076B26D-9B73-A847-9397-DA749AD6ED24}"/>
              </a:ext>
            </a:extLst>
          </p:cNvPr>
          <p:cNvSpPr>
            <a:spLocks noGrp="1"/>
          </p:cNvSpPr>
          <p:nvPr>
            <p:ph type="ftr" sz="quarter" idx="11"/>
          </p:nvPr>
        </p:nvSpPr>
        <p:spPr>
          <a:xfrm>
            <a:off x="839788" y="6356352"/>
            <a:ext cx="2743200" cy="365125"/>
          </a:xfrm>
          <a:prstGeom prst="rect">
            <a:avLst/>
          </a:prstGeom>
        </p:spPr>
        <p:txBody>
          <a:bodyPr/>
          <a:lstStyle/>
          <a:p>
            <a:pPr>
              <a:defRPr/>
            </a:pPr>
            <a:endParaRPr lang="en-US"/>
          </a:p>
        </p:txBody>
      </p:sp>
      <p:sp>
        <p:nvSpPr>
          <p:cNvPr id="7" name="Slide Number Placeholder 6">
            <a:extLst>
              <a:ext uri="{FF2B5EF4-FFF2-40B4-BE49-F238E27FC236}">
                <a16:creationId xmlns:a16="http://schemas.microsoft.com/office/drawing/2014/main" id="{12F12385-CA64-9F47-9E32-8D3D19CD0F0C}"/>
              </a:ext>
            </a:extLst>
          </p:cNvPr>
          <p:cNvSpPr>
            <a:spLocks noGrp="1"/>
          </p:cNvSpPr>
          <p:nvPr>
            <p:ph type="sldNum" sz="quarter" idx="12"/>
          </p:nvPr>
        </p:nvSpPr>
        <p:spPr>
          <a:xfrm>
            <a:off x="8610600" y="6356352"/>
            <a:ext cx="2743200" cy="365125"/>
          </a:xfrm>
          <a:prstGeom prst="rect">
            <a:avLst/>
          </a:prstGeom>
        </p:spPr>
        <p:txBody>
          <a:bodyPr/>
          <a:lstStyle/>
          <a:p>
            <a:pPr>
              <a:defRPr/>
            </a:pPr>
            <a:fld id="{FEBC51A9-FC10-46EB-8D2C-730C381799C8}" type="slidenum">
              <a:rPr lang="en-US" smtClean="0"/>
              <a:pPr>
                <a:defRPr/>
              </a:pPr>
              <a:t>‹#›</a:t>
            </a:fld>
            <a:endParaRPr lang="en-US"/>
          </a:p>
        </p:txBody>
      </p:sp>
      <p:pic>
        <p:nvPicPr>
          <p:cNvPr id="8" name="Picture 7" descr="Logo&#10;&#10;Description automatically generated">
            <a:extLst>
              <a:ext uri="{FF2B5EF4-FFF2-40B4-BE49-F238E27FC236}">
                <a16:creationId xmlns:a16="http://schemas.microsoft.com/office/drawing/2014/main" id="{9F56C326-9ADD-4C54-A6B1-8067572500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3188" y="6106798"/>
            <a:ext cx="1600199" cy="640079"/>
          </a:xfrm>
          <a:prstGeom prst="rect">
            <a:avLst/>
          </a:prstGeom>
        </p:spPr>
      </p:pic>
    </p:spTree>
    <p:extLst>
      <p:ext uri="{BB962C8B-B14F-4D97-AF65-F5344CB8AC3E}">
        <p14:creationId xmlns:p14="http://schemas.microsoft.com/office/powerpoint/2010/main" val="212543724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D533-0BF5-2044-B7AB-0B369708454B}"/>
              </a:ext>
            </a:extLst>
          </p:cNvPr>
          <p:cNvSpPr>
            <a:spLocks noGrp="1"/>
          </p:cNvSpPr>
          <p:nvPr>
            <p:ph type="title"/>
          </p:nvPr>
        </p:nvSpPr>
        <p:spPr>
          <a:xfrm>
            <a:off x="839788" y="457200"/>
            <a:ext cx="3932237" cy="1600200"/>
          </a:xfrm>
          <a:solidFill>
            <a:srgbClr val="161569"/>
          </a:solidFill>
        </p:spPr>
        <p:txBody>
          <a:bodyPr anchor="b"/>
          <a:lstStyle>
            <a:lvl1pPr>
              <a:defRPr sz="24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5BD8FD0-BF8C-0E44-97DA-D6691235FE71}"/>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65A453A7-9F72-E44D-8521-B5CBB7FB335B}"/>
              </a:ext>
            </a:extLst>
          </p:cNvPr>
          <p:cNvSpPr>
            <a:spLocks noGrp="1"/>
          </p:cNvSpPr>
          <p:nvPr>
            <p:ph type="body" sz="half" idx="2"/>
          </p:nvPr>
        </p:nvSpPr>
        <p:spPr>
          <a:xfrm>
            <a:off x="839788" y="2057400"/>
            <a:ext cx="3932237" cy="3811588"/>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537933F-22DD-F747-9E6A-17AD5D542D9E}"/>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2772F0D6-3DDF-054F-B735-260E40064339}"/>
              </a:ext>
            </a:extLst>
          </p:cNvPr>
          <p:cNvSpPr>
            <a:spLocks noGrp="1"/>
          </p:cNvSpPr>
          <p:nvPr>
            <p:ph type="ftr" sz="quarter" idx="11"/>
          </p:nvPr>
        </p:nvSpPr>
        <p:spPr>
          <a:xfrm>
            <a:off x="839788" y="6356352"/>
            <a:ext cx="2743200" cy="365125"/>
          </a:xfrm>
          <a:prstGeom prst="rect">
            <a:avLst/>
          </a:prstGeom>
        </p:spPr>
        <p:txBody>
          <a:bodyPr/>
          <a:lstStyle/>
          <a:p>
            <a:pPr>
              <a:defRPr/>
            </a:pPr>
            <a:endParaRPr lang="en-US"/>
          </a:p>
        </p:txBody>
      </p:sp>
    </p:spTree>
    <p:extLst>
      <p:ext uri="{BB962C8B-B14F-4D97-AF65-F5344CB8AC3E}">
        <p14:creationId xmlns:p14="http://schemas.microsoft.com/office/powerpoint/2010/main" val="296227690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6B105-4FB2-734D-9B07-03723BC908B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AFC7D6-1C70-D74D-8AEE-6EA84C655AA8}"/>
              </a:ext>
            </a:extLst>
          </p:cNvPr>
          <p:cNvSpPr>
            <a:spLocks noGrp="1"/>
          </p:cNvSpPr>
          <p:nvPr>
            <p:ph type="body" idx="1"/>
          </p:nvPr>
        </p:nvSpPr>
        <p:spPr>
          <a:xfrm>
            <a:off x="838200" y="1825625"/>
            <a:ext cx="10515600" cy="4185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763DDF-5C05-8447-81D1-719922254859}"/>
              </a:ext>
            </a:extLst>
          </p:cNvPr>
          <p:cNvSpPr>
            <a:spLocks noGrp="1"/>
          </p:cNvSpPr>
          <p:nvPr>
            <p:ph type="dt" sz="half" idx="2"/>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8" name="Footer Placeholder 4">
            <a:extLst>
              <a:ext uri="{FF2B5EF4-FFF2-40B4-BE49-F238E27FC236}">
                <a16:creationId xmlns:a16="http://schemas.microsoft.com/office/drawing/2014/main" id="{A927F6E6-CDAF-9840-B8BE-1E74C9741B57}"/>
              </a:ext>
            </a:extLst>
          </p:cNvPr>
          <p:cNvSpPr>
            <a:spLocks noGrp="1"/>
          </p:cNvSpPr>
          <p:nvPr>
            <p:ph type="ftr" sz="quarter" idx="3"/>
          </p:nvPr>
        </p:nvSpPr>
        <p:spPr>
          <a:xfrm>
            <a:off x="838200" y="6356352"/>
            <a:ext cx="2743200" cy="365125"/>
          </a:xfrm>
          <a:prstGeom prst="rect">
            <a:avLst/>
          </a:prstGeom>
        </p:spPr>
        <p:txBody>
          <a:bodyPr/>
          <a:lstStyle>
            <a:lvl1pPr algn="l">
              <a:defRPr sz="900">
                <a:solidFill>
                  <a:schemeClr val="bg1">
                    <a:lumMod val="65000"/>
                  </a:schemeClr>
                </a:solidFill>
              </a:defRPr>
            </a:lvl1pPr>
          </a:lstStyle>
          <a:p>
            <a:pPr>
              <a:defRPr/>
            </a:pPr>
            <a:endParaRPr lang="en-US"/>
          </a:p>
        </p:txBody>
      </p:sp>
    </p:spTree>
    <p:extLst>
      <p:ext uri="{BB962C8B-B14F-4D97-AF65-F5344CB8AC3E}">
        <p14:creationId xmlns:p14="http://schemas.microsoft.com/office/powerpoint/2010/main" val="2946746571"/>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transition>
    <p:fade thruBlk="1"/>
  </p:transition>
  <p:txStyles>
    <p:titleStyle>
      <a:lvl1pPr algn="l" defTabSz="685800" rtl="0" eaLnBrk="1" latinLnBrk="0" hangingPunct="1">
        <a:lnSpc>
          <a:spcPct val="90000"/>
        </a:lnSpc>
        <a:spcBef>
          <a:spcPct val="0"/>
        </a:spcBef>
        <a:buNone/>
        <a:defRPr sz="3300" kern="1200">
          <a:solidFill>
            <a:srgbClr val="16156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61569"/>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161569"/>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950" kern="1200">
          <a:solidFill>
            <a:srgbClr val="161569"/>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161569"/>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161569"/>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w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w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de.ca.gov/ds/sp/cl/systemdocs.as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cde.ca.gov/ds/sp/cl/charterschools.as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3"/>
          <p:cNvSpPr>
            <a:spLocks noGrp="1" noChangeArrowheads="1"/>
          </p:cNvSpPr>
          <p:nvPr>
            <p:ph type="ctrTitle"/>
          </p:nvPr>
        </p:nvSpPr>
        <p:spPr>
          <a:xfrm>
            <a:off x="5105400" y="2895600"/>
            <a:ext cx="6553200" cy="1295400"/>
          </a:xfrm>
        </p:spPr>
        <p:txBody>
          <a:bodyPr>
            <a:normAutofit fontScale="90000"/>
          </a:bodyPr>
          <a:lstStyle/>
          <a:p>
            <a:pPr eaLnBrk="1" hangingPunct="1"/>
            <a:r>
              <a:rPr lang="en-US" sz="4400" dirty="0"/>
              <a:t>Charter School Closures:</a:t>
            </a:r>
            <a:br>
              <a:rPr lang="en-US" sz="4400" dirty="0"/>
            </a:br>
            <a:r>
              <a:rPr lang="en-US" sz="4400" dirty="0"/>
              <a:t>CALPADS Requirements</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0" y="0"/>
            <a:ext cx="12192000" cy="1143000"/>
          </a:xfrm>
          <a:gradFill>
            <a:gsLst>
              <a:gs pos="80000">
                <a:srgbClr val="324EED"/>
              </a:gs>
              <a:gs pos="93000">
                <a:srgbClr val="161569"/>
              </a:gs>
              <a:gs pos="100000">
                <a:schemeClr val="accent1">
                  <a:lumMod val="30000"/>
                  <a:lumOff val="70000"/>
                </a:schemeClr>
              </a:gs>
            </a:gsLst>
          </a:gradFill>
        </p:spPr>
        <p:txBody>
          <a:bodyPr anchor="ctr"/>
          <a:lstStyle/>
          <a:p>
            <a:pPr algn="ctr">
              <a:defRPr/>
            </a:pPr>
            <a:r>
              <a:rPr lang="en-US" sz="3200" dirty="0">
                <a:solidFill>
                  <a:schemeClr val="bg1"/>
                </a:solidFill>
              </a:rPr>
              <a:t>Authorizing Agency Responsibilities</a:t>
            </a:r>
            <a:br>
              <a:rPr lang="en-US" sz="3200" dirty="0">
                <a:solidFill>
                  <a:schemeClr val="bg1"/>
                </a:solidFill>
              </a:rPr>
            </a:br>
            <a:r>
              <a:rPr lang="en-US" sz="3200" dirty="0">
                <a:solidFill>
                  <a:schemeClr val="bg1"/>
                </a:solidFill>
              </a:rPr>
              <a:t>If Charter Fails To Report Closure</a:t>
            </a:r>
          </a:p>
        </p:txBody>
      </p:sp>
      <p:graphicFrame>
        <p:nvGraphicFramePr>
          <p:cNvPr id="3" name="Diagram 2"/>
          <p:cNvGraphicFramePr/>
          <p:nvPr>
            <p:extLst>
              <p:ext uri="{D42A27DB-BD31-4B8C-83A1-F6EECF244321}">
                <p14:modId xmlns:p14="http://schemas.microsoft.com/office/powerpoint/2010/main" val="1316885474"/>
              </p:ext>
            </p:extLst>
          </p:nvPr>
        </p:nvGraphicFramePr>
        <p:xfrm>
          <a:off x="3962400" y="152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Documents and Settings\chenr\Local Settings\Temporary Internet Files\Content.IE5\Y21UUVWD\MC90043460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2743200"/>
            <a:ext cx="1158875" cy="184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829035"/>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609600" y="-6927"/>
            <a:ext cx="12725400" cy="1325563"/>
          </a:xfrm>
          <a:gradFill>
            <a:gsLst>
              <a:gs pos="80000">
                <a:srgbClr val="324EED"/>
              </a:gs>
              <a:gs pos="93000">
                <a:srgbClr val="161569"/>
              </a:gs>
              <a:gs pos="100000">
                <a:schemeClr val="accent1">
                  <a:lumMod val="30000"/>
                  <a:lumOff val="70000"/>
                </a:schemeClr>
              </a:gs>
            </a:gsLst>
          </a:gradFill>
        </p:spPr>
        <p:txBody>
          <a:bodyPr>
            <a:normAutofit/>
          </a:bodyPr>
          <a:lstStyle/>
          <a:p>
            <a:pPr algn="ctr">
              <a:defRPr/>
            </a:pPr>
            <a:r>
              <a:rPr lang="en-US" sz="3200" dirty="0">
                <a:solidFill>
                  <a:schemeClr val="bg1"/>
                </a:solidFill>
              </a:rPr>
              <a:t>State Contingency Action If Neither Charter</a:t>
            </a:r>
            <a:br>
              <a:rPr lang="en-US" sz="3200" dirty="0">
                <a:solidFill>
                  <a:schemeClr val="bg1"/>
                </a:solidFill>
              </a:rPr>
            </a:br>
            <a:r>
              <a:rPr lang="en-US" sz="3200" dirty="0">
                <a:solidFill>
                  <a:schemeClr val="bg1"/>
                </a:solidFill>
              </a:rPr>
              <a:t>or Authorizing LEA Reports Closure</a:t>
            </a:r>
          </a:p>
        </p:txBody>
      </p:sp>
      <p:sp>
        <p:nvSpPr>
          <p:cNvPr id="6" name="TextBox 5"/>
          <p:cNvSpPr txBox="1"/>
          <p:nvPr/>
        </p:nvSpPr>
        <p:spPr>
          <a:xfrm>
            <a:off x="3276600" y="5292546"/>
            <a:ext cx="5257800" cy="1200329"/>
          </a:xfrm>
          <a:prstGeom prst="rect">
            <a:avLst/>
          </a:prstGeom>
          <a:solidFill>
            <a:srgbClr val="FFFFCC"/>
          </a:solidFill>
          <a:ln>
            <a:solidFill>
              <a:srgbClr val="CCCC00"/>
            </a:solidFill>
          </a:ln>
        </p:spPr>
        <p:style>
          <a:lnRef idx="1">
            <a:schemeClr val="dk1"/>
          </a:lnRef>
          <a:fillRef idx="2">
            <a:schemeClr val="dk1"/>
          </a:fillRef>
          <a:effectRef idx="1">
            <a:schemeClr val="dk1"/>
          </a:effectRef>
          <a:fontRef idx="minor">
            <a:schemeClr val="dk1"/>
          </a:fontRef>
        </p:style>
        <p:txBody>
          <a:bodyPr wrap="square" rtlCol="0">
            <a:spAutoFit/>
          </a:bodyPr>
          <a:lstStyle/>
          <a:p>
            <a:pPr marL="166688" indent="-166688"/>
            <a:r>
              <a:rPr lang="en-US" dirty="0"/>
              <a:t>*  This may affect the authorizing agency’s counts in Dashboard by increasing the number of dropouts or decreasing the number of graduates</a:t>
            </a:r>
          </a:p>
          <a:p>
            <a:r>
              <a:rPr lang="en-US" dirty="0"/>
              <a:t>** Applies to charters with 7-12 grade students</a:t>
            </a:r>
          </a:p>
        </p:txBody>
      </p:sp>
      <p:graphicFrame>
        <p:nvGraphicFramePr>
          <p:cNvPr id="11" name="Diagram 10"/>
          <p:cNvGraphicFramePr/>
          <p:nvPr>
            <p:extLst>
              <p:ext uri="{D42A27DB-BD31-4B8C-83A1-F6EECF244321}">
                <p14:modId xmlns:p14="http://schemas.microsoft.com/office/powerpoint/2010/main" val="3972773646"/>
              </p:ext>
            </p:extLst>
          </p:nvPr>
        </p:nvGraphicFramePr>
        <p:xfrm>
          <a:off x="2095500" y="134389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txBox="1">
            <a:spLocks noGrp="1"/>
          </p:cNvSpPr>
          <p:nvPr/>
        </p:nvSpPr>
        <p:spPr bwMode="auto">
          <a:xfrm>
            <a:off x="1671639" y="6492875"/>
            <a:ext cx="587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852270-C7D0-444D-B506-292F830F2DA4}" type="slidenum">
              <a:rPr lang="en-US" sz="1400" b="1"/>
              <a:pPr eaLnBrk="1" hangingPunct="1"/>
              <a:t>12</a:t>
            </a:fld>
            <a:endParaRPr lang="en-US" sz="1400" b="1"/>
          </a:p>
        </p:txBody>
      </p:sp>
      <p:grpSp>
        <p:nvGrpSpPr>
          <p:cNvPr id="3" name="Group 2"/>
          <p:cNvGrpSpPr/>
          <p:nvPr/>
        </p:nvGrpSpPr>
        <p:grpSpPr>
          <a:xfrm>
            <a:off x="4358640" y="1143001"/>
            <a:ext cx="3474720" cy="4203897"/>
            <a:chOff x="2813101" y="914400"/>
            <a:chExt cx="3474720" cy="4203897"/>
          </a:xfrm>
        </p:grpSpPr>
        <p:sp>
          <p:nvSpPr>
            <p:cNvPr id="12" name="TextBox 6"/>
            <p:cNvSpPr txBox="1">
              <a:spLocks noChangeArrowheads="1"/>
            </p:cNvSpPr>
            <p:nvPr/>
          </p:nvSpPr>
          <p:spPr bwMode="auto">
            <a:xfrm>
              <a:off x="3033059" y="4410411"/>
              <a:ext cx="30348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r>
                <a:rPr lang="en-US" sz="4000" b="1" dirty="0"/>
                <a:t>Inactivation</a:t>
              </a:r>
            </a:p>
          </p:txBody>
        </p:sp>
        <p:grpSp>
          <p:nvGrpSpPr>
            <p:cNvPr id="13" name="Group 12"/>
            <p:cNvGrpSpPr/>
            <p:nvPr/>
          </p:nvGrpSpPr>
          <p:grpSpPr>
            <a:xfrm>
              <a:off x="2813101" y="914400"/>
              <a:ext cx="3474720" cy="3474720"/>
              <a:chOff x="2688539" y="952771"/>
              <a:chExt cx="3474720" cy="3474720"/>
            </a:xfrm>
          </p:grpSpPr>
          <p:sp>
            <p:nvSpPr>
              <p:cNvPr id="14" name="Rounded Rectangle 13"/>
              <p:cNvSpPr/>
              <p:nvPr/>
            </p:nvSpPr>
            <p:spPr bwMode="auto">
              <a:xfrm>
                <a:off x="2688539" y="952771"/>
                <a:ext cx="3474720" cy="3474720"/>
              </a:xfrm>
              <a:prstGeom prst="roundRect">
                <a:avLst/>
              </a:prstGeom>
              <a:ln w="127000">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chemeClr val="tx1"/>
                  </a:solidFill>
                  <a:latin typeface="Arial" charset="0"/>
                  <a:cs typeface="Arial" charset="0"/>
                </a:endParaRPr>
              </a:p>
            </p:txBody>
          </p:sp>
          <p:pic>
            <p:nvPicPr>
              <p:cNvPr id="15" name="Picture 4" descr="C:\Documents and Settings\chenr\Local Settings\Temporary Internet Files\Content.IE5\77Q4IK3S\MC900382578[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39999" y="1204231"/>
                <a:ext cx="2971800" cy="29718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85186222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76200" y="-45181"/>
            <a:ext cx="12115800" cy="1325563"/>
          </a:xfrm>
          <a:gradFill>
            <a:gsLst>
              <a:gs pos="80000">
                <a:srgbClr val="324EED"/>
              </a:gs>
              <a:gs pos="93000">
                <a:srgbClr val="161569"/>
              </a:gs>
              <a:gs pos="100000">
                <a:schemeClr val="accent1">
                  <a:lumMod val="30000"/>
                  <a:lumOff val="70000"/>
                </a:schemeClr>
              </a:gs>
            </a:gsLst>
          </a:gradFill>
        </p:spPr>
        <p:txBody>
          <a:bodyPr/>
          <a:lstStyle/>
          <a:p>
            <a:pPr algn="ctr">
              <a:defRPr/>
            </a:pPr>
            <a:r>
              <a:rPr lang="en-US" sz="3200" dirty="0">
                <a:solidFill>
                  <a:schemeClr val="bg1"/>
                </a:solidFill>
              </a:rPr>
              <a:t>Charter School Change to Inactive Status</a:t>
            </a:r>
          </a:p>
        </p:txBody>
      </p:sp>
      <p:grpSp>
        <p:nvGrpSpPr>
          <p:cNvPr id="2" name="Group 1"/>
          <p:cNvGrpSpPr/>
          <p:nvPr/>
        </p:nvGrpSpPr>
        <p:grpSpPr>
          <a:xfrm>
            <a:off x="4163014" y="1520952"/>
            <a:ext cx="3865972" cy="3660648"/>
            <a:chOff x="1602293" y="1600200"/>
            <a:chExt cx="3865972" cy="3660648"/>
          </a:xfrm>
        </p:grpSpPr>
        <p:sp>
          <p:nvSpPr>
            <p:cNvPr id="6" name="Round Diagonal Corner Rectangle 5"/>
            <p:cNvSpPr/>
            <p:nvPr/>
          </p:nvSpPr>
          <p:spPr bwMode="auto">
            <a:xfrm>
              <a:off x="1602293" y="1600200"/>
              <a:ext cx="1790700" cy="1676400"/>
            </a:xfrm>
            <a:prstGeom prst="round2DiagRect">
              <a:avLst/>
            </a:prstGeom>
            <a:solidFill>
              <a:srgbClr val="CCECFF"/>
            </a:solidFill>
            <a:ln>
              <a:solidFill>
                <a:srgbClr val="0070C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r>
                <a:rPr lang="en-US" dirty="0">
                  <a:solidFill>
                    <a:schemeClr val="tx1"/>
                  </a:solidFill>
                  <a:latin typeface="Arial" charset="0"/>
                </a:rPr>
                <a:t>Exit all students</a:t>
              </a:r>
            </a:p>
          </p:txBody>
        </p:sp>
        <p:sp>
          <p:nvSpPr>
            <p:cNvPr id="7" name="Round Diagonal Corner Rectangle 6"/>
            <p:cNvSpPr/>
            <p:nvPr/>
          </p:nvSpPr>
          <p:spPr bwMode="auto">
            <a:xfrm>
              <a:off x="3675888" y="1603248"/>
              <a:ext cx="1792224" cy="1673352"/>
            </a:xfrm>
            <a:prstGeom prst="round2DiagRect">
              <a:avLst/>
            </a:prstGeom>
            <a:solidFill>
              <a:srgbClr val="CCECFF"/>
            </a:solidFill>
            <a:ln>
              <a:solidFill>
                <a:srgbClr val="0070C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r>
                <a:rPr lang="en-US" dirty="0">
                  <a:solidFill>
                    <a:schemeClr val="tx1"/>
                  </a:solidFill>
                  <a:latin typeface="Arial" charset="0"/>
                </a:rPr>
                <a:t>Request that the charter be added to the excluded schools list*</a:t>
              </a:r>
            </a:p>
          </p:txBody>
        </p:sp>
        <p:sp>
          <p:nvSpPr>
            <p:cNvPr id="8" name="Round Diagonal Corner Rectangle 7"/>
            <p:cNvSpPr/>
            <p:nvPr/>
          </p:nvSpPr>
          <p:spPr bwMode="auto">
            <a:xfrm>
              <a:off x="1602293" y="3584448"/>
              <a:ext cx="1790700" cy="1676400"/>
            </a:xfrm>
            <a:prstGeom prst="round2DiagRect">
              <a:avLst/>
            </a:prstGeom>
            <a:solidFill>
              <a:srgbClr val="CCECFF"/>
            </a:solidFill>
            <a:ln>
              <a:solidFill>
                <a:srgbClr val="0070C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a:r>
                <a:rPr lang="en-US" dirty="0">
                  <a:solidFill>
                    <a:schemeClr val="tx1"/>
                  </a:solidFill>
                  <a:latin typeface="Arial" charset="0"/>
                </a:rPr>
                <a:t>Grade 7-12 charters must complete Fall 1 next school year</a:t>
              </a:r>
            </a:p>
          </p:txBody>
        </p:sp>
        <p:sp>
          <p:nvSpPr>
            <p:cNvPr id="9" name="Round Diagonal Corner Rectangle 8"/>
            <p:cNvSpPr/>
            <p:nvPr/>
          </p:nvSpPr>
          <p:spPr bwMode="auto">
            <a:xfrm>
              <a:off x="3676041" y="3584448"/>
              <a:ext cx="1792224" cy="1673352"/>
            </a:xfrm>
            <a:prstGeom prst="round2DiagRect">
              <a:avLst/>
            </a:prstGeom>
            <a:solidFill>
              <a:srgbClr val="CCECFF"/>
            </a:solidFill>
            <a:ln>
              <a:solidFill>
                <a:srgbClr val="0070C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r>
                <a:rPr lang="en-US" dirty="0">
                  <a:solidFill>
                    <a:schemeClr val="tx1"/>
                  </a:solidFill>
                  <a:latin typeface="Arial" charset="0"/>
                </a:rPr>
                <a:t>Anomalies</a:t>
              </a:r>
            </a:p>
            <a:p>
              <a:pPr algn="ctr" eaLnBrk="0" fontAlgn="base" hangingPunct="0">
                <a:spcBef>
                  <a:spcPct val="0"/>
                </a:spcBef>
                <a:spcAft>
                  <a:spcPct val="0"/>
                </a:spcAft>
              </a:pPr>
              <a:r>
                <a:rPr lang="en-US" dirty="0">
                  <a:solidFill>
                    <a:schemeClr val="tx1"/>
                  </a:solidFill>
                  <a:latin typeface="Arial" charset="0"/>
                </a:rPr>
                <a:t>That impact other </a:t>
              </a:r>
              <a:r>
                <a:rPr lang="en-US" dirty="0" err="1">
                  <a:solidFill>
                    <a:schemeClr val="tx1"/>
                  </a:solidFill>
                  <a:latin typeface="Arial" charset="0"/>
                </a:rPr>
                <a:t>LEAs’</a:t>
              </a:r>
              <a:r>
                <a:rPr lang="en-US" dirty="0">
                  <a:solidFill>
                    <a:schemeClr val="tx1"/>
                  </a:solidFill>
                  <a:latin typeface="Arial" charset="0"/>
                </a:rPr>
                <a:t> Fall 1 certification</a:t>
              </a:r>
            </a:p>
          </p:txBody>
        </p:sp>
      </p:grpSp>
      <p:sp>
        <p:nvSpPr>
          <p:cNvPr id="11" name="TextBox 10"/>
          <p:cNvSpPr txBox="1"/>
          <p:nvPr/>
        </p:nvSpPr>
        <p:spPr>
          <a:xfrm>
            <a:off x="7848600" y="5334000"/>
            <a:ext cx="4191000" cy="1200329"/>
          </a:xfrm>
          <a:prstGeom prst="rect">
            <a:avLst/>
          </a:prstGeom>
          <a:solidFill>
            <a:srgbClr val="FFFFCC"/>
          </a:solidFill>
          <a:ln>
            <a:solidFill>
              <a:srgbClr val="CCCC00"/>
            </a:solidFill>
          </a:ln>
        </p:spPr>
        <p:style>
          <a:lnRef idx="1">
            <a:schemeClr val="dk1"/>
          </a:lnRef>
          <a:fillRef idx="2">
            <a:schemeClr val="dk1"/>
          </a:fillRef>
          <a:effectRef idx="1">
            <a:schemeClr val="dk1"/>
          </a:effectRef>
          <a:fontRef idx="minor">
            <a:schemeClr val="dk1"/>
          </a:fontRef>
        </p:style>
        <p:txBody>
          <a:bodyPr wrap="square" rtlCol="0">
            <a:spAutoFit/>
          </a:bodyPr>
          <a:lstStyle/>
          <a:p>
            <a:pPr marL="166688" indent="-166688"/>
            <a:r>
              <a:rPr lang="en-US" sz="2400" dirty="0"/>
              <a:t>* Either the charter or authorizing LEA may submit the request</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0"/>
            <a:ext cx="12268200" cy="1325563"/>
          </a:xfrm>
          <a:gradFill>
            <a:gsLst>
              <a:gs pos="80000">
                <a:srgbClr val="324EED"/>
              </a:gs>
              <a:gs pos="93000">
                <a:srgbClr val="161569"/>
              </a:gs>
              <a:gs pos="100000">
                <a:schemeClr val="accent1">
                  <a:lumMod val="30000"/>
                  <a:lumOff val="70000"/>
                </a:schemeClr>
              </a:gs>
            </a:gsLst>
          </a:gradFill>
        </p:spPr>
        <p:txBody>
          <a:bodyPr/>
          <a:lstStyle/>
          <a:p>
            <a:pPr algn="ctr">
              <a:defRPr/>
            </a:pPr>
            <a:r>
              <a:rPr lang="en-US" sz="3200" dirty="0">
                <a:solidFill>
                  <a:schemeClr val="bg1"/>
                </a:solidFill>
              </a:rPr>
              <a:t>Best Practices</a:t>
            </a:r>
          </a:p>
        </p:txBody>
      </p:sp>
      <p:graphicFrame>
        <p:nvGraphicFramePr>
          <p:cNvPr id="2" name="Diagram 1"/>
          <p:cNvGraphicFramePr/>
          <p:nvPr>
            <p:extLst>
              <p:ext uri="{D42A27DB-BD31-4B8C-83A1-F6EECF244321}">
                <p14:modId xmlns:p14="http://schemas.microsoft.com/office/powerpoint/2010/main" val="4121540953"/>
              </p:ext>
            </p:extLst>
          </p:nvPr>
        </p:nvGraphicFramePr>
        <p:xfrm>
          <a:off x="2256705" y="1750363"/>
          <a:ext cx="7467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Documents and Settings\chenr\Local Settings\Temporary Internet Files\Content.IE5\77Q4IK3S\MC90019925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2971369"/>
            <a:ext cx="1027112" cy="151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60254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AutoShape 2"/>
          <p:cNvSpPr>
            <a:spLocks noGrp="1" noChangeArrowheads="1"/>
          </p:cNvSpPr>
          <p:nvPr>
            <p:ph type="title"/>
          </p:nvPr>
        </p:nvSpPr>
        <p:spPr>
          <a:xfrm>
            <a:off x="0" y="1"/>
            <a:ext cx="12192000" cy="1233850"/>
          </a:xfrm>
          <a:gradFill>
            <a:gsLst>
              <a:gs pos="80000">
                <a:srgbClr val="324EED"/>
              </a:gs>
              <a:gs pos="93000">
                <a:srgbClr val="161569"/>
              </a:gs>
              <a:gs pos="100000">
                <a:schemeClr val="accent1">
                  <a:lumMod val="30000"/>
                  <a:lumOff val="70000"/>
                </a:schemeClr>
              </a:gs>
            </a:gsLst>
          </a:gradFill>
        </p:spPr>
        <p:txBody>
          <a:bodyPr/>
          <a:lstStyle/>
          <a:p>
            <a:pPr algn="ctr" eaLnBrk="1" hangingPunct="1">
              <a:defRPr/>
            </a:pPr>
            <a:r>
              <a:rPr lang="en-US" sz="3200" dirty="0">
                <a:solidFill>
                  <a:schemeClr val="bg1"/>
                </a:solidFill>
              </a:rPr>
              <a:t>Key Points</a:t>
            </a:r>
          </a:p>
        </p:txBody>
      </p:sp>
      <p:grpSp>
        <p:nvGrpSpPr>
          <p:cNvPr id="88071" name="Group 88070"/>
          <p:cNvGrpSpPr/>
          <p:nvPr/>
        </p:nvGrpSpPr>
        <p:grpSpPr>
          <a:xfrm>
            <a:off x="2399074" y="2678447"/>
            <a:ext cx="7885616" cy="1948507"/>
            <a:chOff x="801184" y="2078646"/>
            <a:chExt cx="7885616" cy="1948507"/>
          </a:xfrm>
        </p:grpSpPr>
        <p:grpSp>
          <p:nvGrpSpPr>
            <p:cNvPr id="30" name="Group 29"/>
            <p:cNvGrpSpPr/>
            <p:nvPr/>
          </p:nvGrpSpPr>
          <p:grpSpPr>
            <a:xfrm>
              <a:off x="7609471" y="3339395"/>
              <a:ext cx="765464" cy="529175"/>
              <a:chOff x="4523509" y="4904510"/>
              <a:chExt cx="955964" cy="529175"/>
            </a:xfrm>
            <a:solidFill>
              <a:schemeClr val="bg1">
                <a:lumMod val="85000"/>
              </a:schemeClr>
            </a:solidFill>
          </p:grpSpPr>
          <p:sp>
            <p:nvSpPr>
              <p:cNvPr id="31" name="Rectangle 30"/>
              <p:cNvSpPr/>
              <p:nvPr/>
            </p:nvSpPr>
            <p:spPr bwMode="auto">
              <a:xfrm>
                <a:off x="4523509" y="4908735"/>
                <a:ext cx="381000" cy="52495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32" name="Rectangle 31"/>
              <p:cNvSpPr/>
              <p:nvPr/>
            </p:nvSpPr>
            <p:spPr bwMode="auto">
              <a:xfrm>
                <a:off x="5098473" y="4904510"/>
                <a:ext cx="381000" cy="52495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33" name="Rectangle 32"/>
              <p:cNvSpPr/>
              <p:nvPr/>
            </p:nvSpPr>
            <p:spPr bwMode="auto">
              <a:xfrm>
                <a:off x="4904509" y="4908735"/>
                <a:ext cx="193964" cy="349065"/>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grpSp>
        <p:grpSp>
          <p:nvGrpSpPr>
            <p:cNvPr id="88064" name="Group 88063"/>
            <p:cNvGrpSpPr/>
            <p:nvPr/>
          </p:nvGrpSpPr>
          <p:grpSpPr>
            <a:xfrm>
              <a:off x="801184" y="2078646"/>
              <a:ext cx="7885616" cy="1948507"/>
              <a:chOff x="115384" y="2318693"/>
              <a:chExt cx="7885616" cy="1948507"/>
            </a:xfrm>
          </p:grpSpPr>
          <p:sp>
            <p:nvSpPr>
              <p:cNvPr id="29" name="Donut 28"/>
              <p:cNvSpPr/>
              <p:nvPr/>
            </p:nvSpPr>
            <p:spPr bwMode="auto">
              <a:xfrm>
                <a:off x="115384" y="2318693"/>
                <a:ext cx="1403350" cy="1948507"/>
              </a:xfrm>
              <a:prstGeom prst="donu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600">
                  <a:latin typeface="Arial" charset="0"/>
                </a:endParaRPr>
              </a:p>
            </p:txBody>
          </p:sp>
          <p:sp>
            <p:nvSpPr>
              <p:cNvPr id="6" name="Rounded Rectangle 5"/>
              <p:cNvSpPr/>
              <p:nvPr/>
            </p:nvSpPr>
            <p:spPr bwMode="auto">
              <a:xfrm>
                <a:off x="1156104" y="2881466"/>
                <a:ext cx="6844896" cy="822960"/>
              </a:xfrm>
              <a:custGeom>
                <a:avLst/>
                <a:gdLst>
                  <a:gd name="connsiteX0" fmla="*/ 0 w 7162800"/>
                  <a:gd name="connsiteY0" fmla="*/ 199716 h 1198274"/>
                  <a:gd name="connsiteX1" fmla="*/ 199716 w 7162800"/>
                  <a:gd name="connsiteY1" fmla="*/ 0 h 1198274"/>
                  <a:gd name="connsiteX2" fmla="*/ 6963084 w 7162800"/>
                  <a:gd name="connsiteY2" fmla="*/ 0 h 1198274"/>
                  <a:gd name="connsiteX3" fmla="*/ 7162800 w 7162800"/>
                  <a:gd name="connsiteY3" fmla="*/ 199716 h 1198274"/>
                  <a:gd name="connsiteX4" fmla="*/ 7162800 w 7162800"/>
                  <a:gd name="connsiteY4" fmla="*/ 998558 h 1198274"/>
                  <a:gd name="connsiteX5" fmla="*/ 6963084 w 7162800"/>
                  <a:gd name="connsiteY5" fmla="*/ 1198274 h 1198274"/>
                  <a:gd name="connsiteX6" fmla="*/ 199716 w 7162800"/>
                  <a:gd name="connsiteY6" fmla="*/ 1198274 h 1198274"/>
                  <a:gd name="connsiteX7" fmla="*/ 0 w 7162800"/>
                  <a:gd name="connsiteY7" fmla="*/ 998558 h 1198274"/>
                  <a:gd name="connsiteX8" fmla="*/ 0 w 7162800"/>
                  <a:gd name="connsiteY8" fmla="*/ 199716 h 1198274"/>
                  <a:gd name="connsiteX0" fmla="*/ 354220 w 7517020"/>
                  <a:gd name="connsiteY0" fmla="*/ 199716 h 1198274"/>
                  <a:gd name="connsiteX1" fmla="*/ 381928 w 7517020"/>
                  <a:gd name="connsiteY1" fmla="*/ 41564 h 1198274"/>
                  <a:gd name="connsiteX2" fmla="*/ 553936 w 7517020"/>
                  <a:gd name="connsiteY2" fmla="*/ 0 h 1198274"/>
                  <a:gd name="connsiteX3" fmla="*/ 7317304 w 7517020"/>
                  <a:gd name="connsiteY3" fmla="*/ 0 h 1198274"/>
                  <a:gd name="connsiteX4" fmla="*/ 7517020 w 7517020"/>
                  <a:gd name="connsiteY4" fmla="*/ 199716 h 1198274"/>
                  <a:gd name="connsiteX5" fmla="*/ 7517020 w 7517020"/>
                  <a:gd name="connsiteY5" fmla="*/ 998558 h 1198274"/>
                  <a:gd name="connsiteX6" fmla="*/ 7317304 w 7517020"/>
                  <a:gd name="connsiteY6" fmla="*/ 1198274 h 1198274"/>
                  <a:gd name="connsiteX7" fmla="*/ 553936 w 7517020"/>
                  <a:gd name="connsiteY7" fmla="*/ 1198274 h 1198274"/>
                  <a:gd name="connsiteX8" fmla="*/ 354220 w 7517020"/>
                  <a:gd name="connsiteY8" fmla="*/ 998558 h 1198274"/>
                  <a:gd name="connsiteX9" fmla="*/ 354220 w 7517020"/>
                  <a:gd name="connsiteY9" fmla="*/ 199716 h 1198274"/>
                  <a:gd name="connsiteX0" fmla="*/ 359281 w 7522081"/>
                  <a:gd name="connsiteY0" fmla="*/ 199909 h 1198467"/>
                  <a:gd name="connsiteX1" fmla="*/ 370363 w 7522081"/>
                  <a:gd name="connsiteY1" fmla="*/ 19590 h 1198467"/>
                  <a:gd name="connsiteX2" fmla="*/ 558997 w 7522081"/>
                  <a:gd name="connsiteY2" fmla="*/ 193 h 1198467"/>
                  <a:gd name="connsiteX3" fmla="*/ 7322365 w 7522081"/>
                  <a:gd name="connsiteY3" fmla="*/ 193 h 1198467"/>
                  <a:gd name="connsiteX4" fmla="*/ 7522081 w 7522081"/>
                  <a:gd name="connsiteY4" fmla="*/ 199909 h 1198467"/>
                  <a:gd name="connsiteX5" fmla="*/ 7522081 w 7522081"/>
                  <a:gd name="connsiteY5" fmla="*/ 998751 h 1198467"/>
                  <a:gd name="connsiteX6" fmla="*/ 7322365 w 7522081"/>
                  <a:gd name="connsiteY6" fmla="*/ 1198467 h 1198467"/>
                  <a:gd name="connsiteX7" fmla="*/ 558997 w 7522081"/>
                  <a:gd name="connsiteY7" fmla="*/ 1198467 h 1198467"/>
                  <a:gd name="connsiteX8" fmla="*/ 359281 w 7522081"/>
                  <a:gd name="connsiteY8" fmla="*/ 998751 h 1198467"/>
                  <a:gd name="connsiteX9" fmla="*/ 359281 w 7522081"/>
                  <a:gd name="connsiteY9" fmla="*/ 199909 h 1198467"/>
                  <a:gd name="connsiteX0" fmla="*/ 506556 w 7669356"/>
                  <a:gd name="connsiteY0" fmla="*/ 215567 h 1214125"/>
                  <a:gd name="connsiteX1" fmla="*/ 517638 w 7669356"/>
                  <a:gd name="connsiteY1" fmla="*/ 35248 h 1214125"/>
                  <a:gd name="connsiteX2" fmla="*/ 7469640 w 7669356"/>
                  <a:gd name="connsiteY2" fmla="*/ 15851 h 1214125"/>
                  <a:gd name="connsiteX3" fmla="*/ 7669356 w 7669356"/>
                  <a:gd name="connsiteY3" fmla="*/ 215567 h 1214125"/>
                  <a:gd name="connsiteX4" fmla="*/ 7669356 w 7669356"/>
                  <a:gd name="connsiteY4" fmla="*/ 1014409 h 1214125"/>
                  <a:gd name="connsiteX5" fmla="*/ 7469640 w 7669356"/>
                  <a:gd name="connsiteY5" fmla="*/ 1214125 h 1214125"/>
                  <a:gd name="connsiteX6" fmla="*/ 706272 w 7669356"/>
                  <a:gd name="connsiteY6" fmla="*/ 1214125 h 1214125"/>
                  <a:gd name="connsiteX7" fmla="*/ 506556 w 7669356"/>
                  <a:gd name="connsiteY7" fmla="*/ 1014409 h 1214125"/>
                  <a:gd name="connsiteX8" fmla="*/ 506556 w 7669356"/>
                  <a:gd name="connsiteY8" fmla="*/ 215567 h 1214125"/>
                  <a:gd name="connsiteX0" fmla="*/ 0 w 7162800"/>
                  <a:gd name="connsiteY0" fmla="*/ 1014409 h 1214125"/>
                  <a:gd name="connsiteX1" fmla="*/ 11082 w 7162800"/>
                  <a:gd name="connsiteY1" fmla="*/ 35248 h 1214125"/>
                  <a:gd name="connsiteX2" fmla="*/ 6963084 w 7162800"/>
                  <a:gd name="connsiteY2" fmla="*/ 15851 h 1214125"/>
                  <a:gd name="connsiteX3" fmla="*/ 7162800 w 7162800"/>
                  <a:gd name="connsiteY3" fmla="*/ 215567 h 1214125"/>
                  <a:gd name="connsiteX4" fmla="*/ 7162800 w 7162800"/>
                  <a:gd name="connsiteY4" fmla="*/ 1014409 h 1214125"/>
                  <a:gd name="connsiteX5" fmla="*/ 6963084 w 7162800"/>
                  <a:gd name="connsiteY5" fmla="*/ 1214125 h 1214125"/>
                  <a:gd name="connsiteX6" fmla="*/ 199716 w 7162800"/>
                  <a:gd name="connsiteY6" fmla="*/ 1214125 h 1214125"/>
                  <a:gd name="connsiteX7" fmla="*/ 0 w 7162800"/>
                  <a:gd name="connsiteY7" fmla="*/ 1014409 h 1214125"/>
                  <a:gd name="connsiteX0" fmla="*/ 1 w 7162801"/>
                  <a:gd name="connsiteY0" fmla="*/ 1023808 h 1223524"/>
                  <a:gd name="connsiteX1" fmla="*/ 0 w 7162801"/>
                  <a:gd name="connsiteY1" fmla="*/ 22480 h 1223524"/>
                  <a:gd name="connsiteX2" fmla="*/ 6963085 w 7162801"/>
                  <a:gd name="connsiteY2" fmla="*/ 25250 h 1223524"/>
                  <a:gd name="connsiteX3" fmla="*/ 7162801 w 7162801"/>
                  <a:gd name="connsiteY3" fmla="*/ 224966 h 1223524"/>
                  <a:gd name="connsiteX4" fmla="*/ 7162801 w 7162801"/>
                  <a:gd name="connsiteY4" fmla="*/ 1023808 h 1223524"/>
                  <a:gd name="connsiteX5" fmla="*/ 6963085 w 7162801"/>
                  <a:gd name="connsiteY5" fmla="*/ 1223524 h 1223524"/>
                  <a:gd name="connsiteX6" fmla="*/ 199717 w 7162801"/>
                  <a:gd name="connsiteY6" fmla="*/ 1223524 h 1223524"/>
                  <a:gd name="connsiteX7" fmla="*/ 1 w 7162801"/>
                  <a:gd name="connsiteY7" fmla="*/ 1023808 h 1223524"/>
                  <a:gd name="connsiteX0" fmla="*/ 1 w 7162801"/>
                  <a:gd name="connsiteY0" fmla="*/ 1261793 h 1461509"/>
                  <a:gd name="connsiteX1" fmla="*/ 0 w 7162801"/>
                  <a:gd name="connsiteY1" fmla="*/ 0 h 1461509"/>
                  <a:gd name="connsiteX2" fmla="*/ 6963085 w 7162801"/>
                  <a:gd name="connsiteY2" fmla="*/ 263235 h 1461509"/>
                  <a:gd name="connsiteX3" fmla="*/ 7162801 w 7162801"/>
                  <a:gd name="connsiteY3" fmla="*/ 462951 h 1461509"/>
                  <a:gd name="connsiteX4" fmla="*/ 7162801 w 7162801"/>
                  <a:gd name="connsiteY4" fmla="*/ 1261793 h 1461509"/>
                  <a:gd name="connsiteX5" fmla="*/ 6963085 w 7162801"/>
                  <a:gd name="connsiteY5" fmla="*/ 1461509 h 1461509"/>
                  <a:gd name="connsiteX6" fmla="*/ 199717 w 7162801"/>
                  <a:gd name="connsiteY6" fmla="*/ 1461509 h 1461509"/>
                  <a:gd name="connsiteX7" fmla="*/ 1 w 7162801"/>
                  <a:gd name="connsiteY7" fmla="*/ 1261793 h 1461509"/>
                  <a:gd name="connsiteX0" fmla="*/ 1 w 7162801"/>
                  <a:gd name="connsiteY0" fmla="*/ 1034579 h 1234295"/>
                  <a:gd name="connsiteX1" fmla="*/ 0 w 7162801"/>
                  <a:gd name="connsiteY1" fmla="*/ 0 h 1234295"/>
                  <a:gd name="connsiteX2" fmla="*/ 6963085 w 7162801"/>
                  <a:gd name="connsiteY2" fmla="*/ 36021 h 1234295"/>
                  <a:gd name="connsiteX3" fmla="*/ 7162801 w 7162801"/>
                  <a:gd name="connsiteY3" fmla="*/ 235737 h 1234295"/>
                  <a:gd name="connsiteX4" fmla="*/ 7162801 w 7162801"/>
                  <a:gd name="connsiteY4" fmla="*/ 1034579 h 1234295"/>
                  <a:gd name="connsiteX5" fmla="*/ 6963085 w 7162801"/>
                  <a:gd name="connsiteY5" fmla="*/ 1234295 h 1234295"/>
                  <a:gd name="connsiteX6" fmla="*/ 199717 w 7162801"/>
                  <a:gd name="connsiteY6" fmla="*/ 1234295 h 1234295"/>
                  <a:gd name="connsiteX7" fmla="*/ 1 w 7162801"/>
                  <a:gd name="connsiteY7" fmla="*/ 1034579 h 1234295"/>
                  <a:gd name="connsiteX0" fmla="*/ 5543 w 7168343"/>
                  <a:gd name="connsiteY0" fmla="*/ 1006870 h 1206586"/>
                  <a:gd name="connsiteX1" fmla="*/ 0 w 7168343"/>
                  <a:gd name="connsiteY1" fmla="*/ 0 h 1206586"/>
                  <a:gd name="connsiteX2" fmla="*/ 6968627 w 7168343"/>
                  <a:gd name="connsiteY2" fmla="*/ 8312 h 1206586"/>
                  <a:gd name="connsiteX3" fmla="*/ 7168343 w 7168343"/>
                  <a:gd name="connsiteY3" fmla="*/ 208028 h 1206586"/>
                  <a:gd name="connsiteX4" fmla="*/ 7168343 w 7168343"/>
                  <a:gd name="connsiteY4" fmla="*/ 1006870 h 1206586"/>
                  <a:gd name="connsiteX5" fmla="*/ 6968627 w 7168343"/>
                  <a:gd name="connsiteY5" fmla="*/ 1206586 h 1206586"/>
                  <a:gd name="connsiteX6" fmla="*/ 205259 w 7168343"/>
                  <a:gd name="connsiteY6" fmla="*/ 1206586 h 1206586"/>
                  <a:gd name="connsiteX7" fmla="*/ 5543 w 7168343"/>
                  <a:gd name="connsiteY7" fmla="*/ 1006870 h 1206586"/>
                  <a:gd name="connsiteX0" fmla="*/ 16627 w 7179427"/>
                  <a:gd name="connsiteY0" fmla="*/ 998558 h 1198274"/>
                  <a:gd name="connsiteX1" fmla="*/ 0 w 7179427"/>
                  <a:gd name="connsiteY1" fmla="*/ 8314 h 1198274"/>
                  <a:gd name="connsiteX2" fmla="*/ 6979711 w 7179427"/>
                  <a:gd name="connsiteY2" fmla="*/ 0 h 1198274"/>
                  <a:gd name="connsiteX3" fmla="*/ 7179427 w 7179427"/>
                  <a:gd name="connsiteY3" fmla="*/ 199716 h 1198274"/>
                  <a:gd name="connsiteX4" fmla="*/ 7179427 w 7179427"/>
                  <a:gd name="connsiteY4" fmla="*/ 998558 h 1198274"/>
                  <a:gd name="connsiteX5" fmla="*/ 6979711 w 7179427"/>
                  <a:gd name="connsiteY5" fmla="*/ 1198274 h 1198274"/>
                  <a:gd name="connsiteX6" fmla="*/ 216343 w 7179427"/>
                  <a:gd name="connsiteY6" fmla="*/ 1198274 h 1198274"/>
                  <a:gd name="connsiteX7" fmla="*/ 16627 w 7179427"/>
                  <a:gd name="connsiteY7" fmla="*/ 998558 h 1198274"/>
                  <a:gd name="connsiteX0" fmla="*/ 5543 w 7168343"/>
                  <a:gd name="connsiteY0" fmla="*/ 998558 h 1198274"/>
                  <a:gd name="connsiteX1" fmla="*/ 0 w 7168343"/>
                  <a:gd name="connsiteY1" fmla="*/ 2772 h 1198274"/>
                  <a:gd name="connsiteX2" fmla="*/ 6968627 w 7168343"/>
                  <a:gd name="connsiteY2" fmla="*/ 0 h 1198274"/>
                  <a:gd name="connsiteX3" fmla="*/ 7168343 w 7168343"/>
                  <a:gd name="connsiteY3" fmla="*/ 199716 h 1198274"/>
                  <a:gd name="connsiteX4" fmla="*/ 7168343 w 7168343"/>
                  <a:gd name="connsiteY4" fmla="*/ 998558 h 1198274"/>
                  <a:gd name="connsiteX5" fmla="*/ 6968627 w 7168343"/>
                  <a:gd name="connsiteY5" fmla="*/ 1198274 h 1198274"/>
                  <a:gd name="connsiteX6" fmla="*/ 205259 w 7168343"/>
                  <a:gd name="connsiteY6" fmla="*/ 1198274 h 1198274"/>
                  <a:gd name="connsiteX7" fmla="*/ 5543 w 7168343"/>
                  <a:gd name="connsiteY7" fmla="*/ 998558 h 1198274"/>
                  <a:gd name="connsiteX0" fmla="*/ 359360 w 7522160"/>
                  <a:gd name="connsiteY0" fmla="*/ 998558 h 1198448"/>
                  <a:gd name="connsiteX1" fmla="*/ 353817 w 7522160"/>
                  <a:gd name="connsiteY1" fmla="*/ 2772 h 1198448"/>
                  <a:gd name="connsiteX2" fmla="*/ 7322444 w 7522160"/>
                  <a:gd name="connsiteY2" fmla="*/ 0 h 1198448"/>
                  <a:gd name="connsiteX3" fmla="*/ 7522160 w 7522160"/>
                  <a:gd name="connsiteY3" fmla="*/ 199716 h 1198448"/>
                  <a:gd name="connsiteX4" fmla="*/ 7522160 w 7522160"/>
                  <a:gd name="connsiteY4" fmla="*/ 998558 h 1198448"/>
                  <a:gd name="connsiteX5" fmla="*/ 7322444 w 7522160"/>
                  <a:gd name="connsiteY5" fmla="*/ 1198274 h 1198448"/>
                  <a:gd name="connsiteX6" fmla="*/ 559076 w 7522160"/>
                  <a:gd name="connsiteY6" fmla="*/ 1198274 h 1198448"/>
                  <a:gd name="connsiteX7" fmla="*/ 364903 w 7522160"/>
                  <a:gd name="connsiteY7" fmla="*/ 1180408 h 1198448"/>
                  <a:gd name="connsiteX8" fmla="*/ 359360 w 7522160"/>
                  <a:gd name="connsiteY8" fmla="*/ 998558 h 1198448"/>
                  <a:gd name="connsiteX0" fmla="*/ 531214 w 7688471"/>
                  <a:gd name="connsiteY0" fmla="*/ 1180408 h 1271587"/>
                  <a:gd name="connsiteX1" fmla="*/ 520128 w 7688471"/>
                  <a:gd name="connsiteY1" fmla="*/ 2772 h 1271587"/>
                  <a:gd name="connsiteX2" fmla="*/ 7488755 w 7688471"/>
                  <a:gd name="connsiteY2" fmla="*/ 0 h 1271587"/>
                  <a:gd name="connsiteX3" fmla="*/ 7688471 w 7688471"/>
                  <a:gd name="connsiteY3" fmla="*/ 199716 h 1271587"/>
                  <a:gd name="connsiteX4" fmla="*/ 7688471 w 7688471"/>
                  <a:gd name="connsiteY4" fmla="*/ 998558 h 1271587"/>
                  <a:gd name="connsiteX5" fmla="*/ 7488755 w 7688471"/>
                  <a:gd name="connsiteY5" fmla="*/ 1198274 h 1271587"/>
                  <a:gd name="connsiteX6" fmla="*/ 725387 w 7688471"/>
                  <a:gd name="connsiteY6" fmla="*/ 1198274 h 1271587"/>
                  <a:gd name="connsiteX7" fmla="*/ 531214 w 7688471"/>
                  <a:gd name="connsiteY7" fmla="*/ 1180408 h 1271587"/>
                  <a:gd name="connsiteX0" fmla="*/ 531214 w 7688471"/>
                  <a:gd name="connsiteY0" fmla="*/ 1180408 h 1198274"/>
                  <a:gd name="connsiteX1" fmla="*/ 520128 w 7688471"/>
                  <a:gd name="connsiteY1" fmla="*/ 2772 h 1198274"/>
                  <a:gd name="connsiteX2" fmla="*/ 7488755 w 7688471"/>
                  <a:gd name="connsiteY2" fmla="*/ 0 h 1198274"/>
                  <a:gd name="connsiteX3" fmla="*/ 7688471 w 7688471"/>
                  <a:gd name="connsiteY3" fmla="*/ 199716 h 1198274"/>
                  <a:gd name="connsiteX4" fmla="*/ 7688471 w 7688471"/>
                  <a:gd name="connsiteY4" fmla="*/ 998558 h 1198274"/>
                  <a:gd name="connsiteX5" fmla="*/ 7488755 w 7688471"/>
                  <a:gd name="connsiteY5" fmla="*/ 1198274 h 1198274"/>
                  <a:gd name="connsiteX6" fmla="*/ 531214 w 7688471"/>
                  <a:gd name="connsiteY6" fmla="*/ 1180408 h 1198274"/>
                  <a:gd name="connsiteX0" fmla="*/ 11086 w 7168343"/>
                  <a:gd name="connsiteY0" fmla="*/ 1180408 h 1198274"/>
                  <a:gd name="connsiteX1" fmla="*/ 0 w 7168343"/>
                  <a:gd name="connsiteY1" fmla="*/ 2772 h 1198274"/>
                  <a:gd name="connsiteX2" fmla="*/ 6968627 w 7168343"/>
                  <a:gd name="connsiteY2" fmla="*/ 0 h 1198274"/>
                  <a:gd name="connsiteX3" fmla="*/ 7168343 w 7168343"/>
                  <a:gd name="connsiteY3" fmla="*/ 199716 h 1198274"/>
                  <a:gd name="connsiteX4" fmla="*/ 7168343 w 7168343"/>
                  <a:gd name="connsiteY4" fmla="*/ 998558 h 1198274"/>
                  <a:gd name="connsiteX5" fmla="*/ 6968627 w 7168343"/>
                  <a:gd name="connsiteY5" fmla="*/ 1198274 h 1198274"/>
                  <a:gd name="connsiteX6" fmla="*/ 11086 w 7168343"/>
                  <a:gd name="connsiteY6" fmla="*/ 1180408 h 1198274"/>
                  <a:gd name="connsiteX0" fmla="*/ 3 w 7168343"/>
                  <a:gd name="connsiteY0" fmla="*/ 1185950 h 1198274"/>
                  <a:gd name="connsiteX1" fmla="*/ 0 w 7168343"/>
                  <a:gd name="connsiteY1" fmla="*/ 2772 h 1198274"/>
                  <a:gd name="connsiteX2" fmla="*/ 6968627 w 7168343"/>
                  <a:gd name="connsiteY2" fmla="*/ 0 h 1198274"/>
                  <a:gd name="connsiteX3" fmla="*/ 7168343 w 7168343"/>
                  <a:gd name="connsiteY3" fmla="*/ 199716 h 1198274"/>
                  <a:gd name="connsiteX4" fmla="*/ 7168343 w 7168343"/>
                  <a:gd name="connsiteY4" fmla="*/ 998558 h 1198274"/>
                  <a:gd name="connsiteX5" fmla="*/ 6968627 w 7168343"/>
                  <a:gd name="connsiteY5" fmla="*/ 1198274 h 1198274"/>
                  <a:gd name="connsiteX6" fmla="*/ 3 w 7168343"/>
                  <a:gd name="connsiteY6" fmla="*/ 1185950 h 1198274"/>
                  <a:gd name="connsiteX0" fmla="*/ 0 w 7178911"/>
                  <a:gd name="connsiteY0" fmla="*/ 1196521 h 1198274"/>
                  <a:gd name="connsiteX1" fmla="*/ 10568 w 7178911"/>
                  <a:gd name="connsiteY1" fmla="*/ 2772 h 1198274"/>
                  <a:gd name="connsiteX2" fmla="*/ 6979195 w 7178911"/>
                  <a:gd name="connsiteY2" fmla="*/ 0 h 1198274"/>
                  <a:gd name="connsiteX3" fmla="*/ 7178911 w 7178911"/>
                  <a:gd name="connsiteY3" fmla="*/ 199716 h 1198274"/>
                  <a:gd name="connsiteX4" fmla="*/ 7178911 w 7178911"/>
                  <a:gd name="connsiteY4" fmla="*/ 998558 h 1198274"/>
                  <a:gd name="connsiteX5" fmla="*/ 6979195 w 7178911"/>
                  <a:gd name="connsiteY5" fmla="*/ 1198274 h 1198274"/>
                  <a:gd name="connsiteX6" fmla="*/ 0 w 7178911"/>
                  <a:gd name="connsiteY6" fmla="*/ 1196521 h 1198274"/>
                  <a:gd name="connsiteX0" fmla="*/ 0 w 7184196"/>
                  <a:gd name="connsiteY0" fmla="*/ 1207092 h 1207092"/>
                  <a:gd name="connsiteX1" fmla="*/ 15853 w 7184196"/>
                  <a:gd name="connsiteY1" fmla="*/ 2772 h 1207092"/>
                  <a:gd name="connsiteX2" fmla="*/ 6984480 w 7184196"/>
                  <a:gd name="connsiteY2" fmla="*/ 0 h 1207092"/>
                  <a:gd name="connsiteX3" fmla="*/ 7184196 w 7184196"/>
                  <a:gd name="connsiteY3" fmla="*/ 199716 h 1207092"/>
                  <a:gd name="connsiteX4" fmla="*/ 7184196 w 7184196"/>
                  <a:gd name="connsiteY4" fmla="*/ 998558 h 1207092"/>
                  <a:gd name="connsiteX5" fmla="*/ 6984480 w 7184196"/>
                  <a:gd name="connsiteY5" fmla="*/ 1198274 h 1207092"/>
                  <a:gd name="connsiteX6" fmla="*/ 0 w 7184196"/>
                  <a:gd name="connsiteY6" fmla="*/ 1207092 h 1207092"/>
                  <a:gd name="connsiteX0" fmla="*/ 0 w 7184196"/>
                  <a:gd name="connsiteY0" fmla="*/ 1207092 h 1207092"/>
                  <a:gd name="connsiteX1" fmla="*/ 15853 w 7184196"/>
                  <a:gd name="connsiteY1" fmla="*/ 2772 h 1207092"/>
                  <a:gd name="connsiteX2" fmla="*/ 6984480 w 7184196"/>
                  <a:gd name="connsiteY2" fmla="*/ 0 h 1207092"/>
                  <a:gd name="connsiteX3" fmla="*/ 7184196 w 7184196"/>
                  <a:gd name="connsiteY3" fmla="*/ 199716 h 1207092"/>
                  <a:gd name="connsiteX4" fmla="*/ 7184196 w 7184196"/>
                  <a:gd name="connsiteY4" fmla="*/ 998558 h 1207092"/>
                  <a:gd name="connsiteX5" fmla="*/ 6984480 w 7184196"/>
                  <a:gd name="connsiteY5" fmla="*/ 1198274 h 1207092"/>
                  <a:gd name="connsiteX6" fmla="*/ 0 w 7184196"/>
                  <a:gd name="connsiteY6" fmla="*/ 1207092 h 1207092"/>
                  <a:gd name="connsiteX0" fmla="*/ 0 w 7184196"/>
                  <a:gd name="connsiteY0" fmla="*/ 1194303 h 1198274"/>
                  <a:gd name="connsiteX1" fmla="*/ 15853 w 7184196"/>
                  <a:gd name="connsiteY1" fmla="*/ 2772 h 1198274"/>
                  <a:gd name="connsiteX2" fmla="*/ 6984480 w 7184196"/>
                  <a:gd name="connsiteY2" fmla="*/ 0 h 1198274"/>
                  <a:gd name="connsiteX3" fmla="*/ 7184196 w 7184196"/>
                  <a:gd name="connsiteY3" fmla="*/ 199716 h 1198274"/>
                  <a:gd name="connsiteX4" fmla="*/ 7184196 w 7184196"/>
                  <a:gd name="connsiteY4" fmla="*/ 998558 h 1198274"/>
                  <a:gd name="connsiteX5" fmla="*/ 6984480 w 7184196"/>
                  <a:gd name="connsiteY5" fmla="*/ 1198274 h 1198274"/>
                  <a:gd name="connsiteX6" fmla="*/ 0 w 7184196"/>
                  <a:gd name="connsiteY6" fmla="*/ 1194303 h 1198274"/>
                  <a:gd name="connsiteX0" fmla="*/ 0 w 7184196"/>
                  <a:gd name="connsiteY0" fmla="*/ 1200698 h 1200698"/>
                  <a:gd name="connsiteX1" fmla="*/ 15853 w 7184196"/>
                  <a:gd name="connsiteY1" fmla="*/ 2772 h 1200698"/>
                  <a:gd name="connsiteX2" fmla="*/ 6984480 w 7184196"/>
                  <a:gd name="connsiteY2" fmla="*/ 0 h 1200698"/>
                  <a:gd name="connsiteX3" fmla="*/ 7184196 w 7184196"/>
                  <a:gd name="connsiteY3" fmla="*/ 199716 h 1200698"/>
                  <a:gd name="connsiteX4" fmla="*/ 7184196 w 7184196"/>
                  <a:gd name="connsiteY4" fmla="*/ 998558 h 1200698"/>
                  <a:gd name="connsiteX5" fmla="*/ 6984480 w 7184196"/>
                  <a:gd name="connsiteY5" fmla="*/ 1198274 h 1200698"/>
                  <a:gd name="connsiteX6" fmla="*/ 0 w 7184196"/>
                  <a:gd name="connsiteY6" fmla="*/ 1200698 h 1200698"/>
                  <a:gd name="connsiteX0" fmla="*/ 133 w 7184329"/>
                  <a:gd name="connsiteY0" fmla="*/ 1200698 h 1200698"/>
                  <a:gd name="connsiteX1" fmla="*/ 0 w 7184329"/>
                  <a:gd name="connsiteY1" fmla="*/ 2772 h 1200698"/>
                  <a:gd name="connsiteX2" fmla="*/ 6984613 w 7184329"/>
                  <a:gd name="connsiteY2" fmla="*/ 0 h 1200698"/>
                  <a:gd name="connsiteX3" fmla="*/ 7184329 w 7184329"/>
                  <a:gd name="connsiteY3" fmla="*/ 199716 h 1200698"/>
                  <a:gd name="connsiteX4" fmla="*/ 7184329 w 7184329"/>
                  <a:gd name="connsiteY4" fmla="*/ 998558 h 1200698"/>
                  <a:gd name="connsiteX5" fmla="*/ 6984613 w 7184329"/>
                  <a:gd name="connsiteY5" fmla="*/ 1198274 h 1200698"/>
                  <a:gd name="connsiteX6" fmla="*/ 133 w 7184329"/>
                  <a:gd name="connsiteY6" fmla="*/ 1200698 h 120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4329" h="1200698">
                    <a:moveTo>
                      <a:pt x="133" y="1200698"/>
                    </a:moveTo>
                    <a:cubicBezTo>
                      <a:pt x="132" y="806305"/>
                      <a:pt x="1" y="397165"/>
                      <a:pt x="0" y="2772"/>
                    </a:cubicBezTo>
                    <a:lnTo>
                      <a:pt x="6984613" y="0"/>
                    </a:lnTo>
                    <a:cubicBezTo>
                      <a:pt x="7094913" y="0"/>
                      <a:pt x="7184329" y="89416"/>
                      <a:pt x="7184329" y="199716"/>
                    </a:cubicBezTo>
                    <a:lnTo>
                      <a:pt x="7184329" y="998558"/>
                    </a:lnTo>
                    <a:cubicBezTo>
                      <a:pt x="7184329" y="1108858"/>
                      <a:pt x="7094913" y="1198274"/>
                      <a:pt x="6984613" y="1198274"/>
                    </a:cubicBezTo>
                    <a:lnTo>
                      <a:pt x="133" y="1200698"/>
                    </a:lnTo>
                    <a:close/>
                  </a:path>
                </a:pathLst>
              </a:custGeom>
              <a:solidFill>
                <a:schemeClr val="bg1">
                  <a:lumMod val="85000"/>
                </a:schemeClr>
              </a:solidFill>
              <a:ln>
                <a:solidFill>
                  <a:schemeClr val="bg1">
                    <a:lumMod val="85000"/>
                  </a:schemeClr>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1600" dirty="0">
                  <a:solidFill>
                    <a:schemeClr val="tx1"/>
                  </a:solidFill>
                  <a:latin typeface="Arial" charset="0"/>
                </a:endParaRPr>
              </a:p>
            </p:txBody>
          </p:sp>
        </p:grpSp>
      </p:grpSp>
      <p:grpSp>
        <p:nvGrpSpPr>
          <p:cNvPr id="88072" name="Group 88071"/>
          <p:cNvGrpSpPr/>
          <p:nvPr/>
        </p:nvGrpSpPr>
        <p:grpSpPr>
          <a:xfrm>
            <a:off x="2399074" y="4137694"/>
            <a:ext cx="7885616" cy="1948507"/>
            <a:chOff x="801184" y="3537893"/>
            <a:chExt cx="7885616" cy="1948507"/>
          </a:xfrm>
        </p:grpSpPr>
        <p:grpSp>
          <p:nvGrpSpPr>
            <p:cNvPr id="34" name="Group 33"/>
            <p:cNvGrpSpPr/>
            <p:nvPr/>
          </p:nvGrpSpPr>
          <p:grpSpPr>
            <a:xfrm>
              <a:off x="7609471" y="4734757"/>
              <a:ext cx="765464" cy="529175"/>
              <a:chOff x="4523509" y="4904510"/>
              <a:chExt cx="955964" cy="529175"/>
            </a:xfrm>
            <a:solidFill>
              <a:schemeClr val="bg1">
                <a:lumMod val="85000"/>
              </a:schemeClr>
            </a:solidFill>
          </p:grpSpPr>
          <p:sp>
            <p:nvSpPr>
              <p:cNvPr id="35" name="Rectangle 34"/>
              <p:cNvSpPr/>
              <p:nvPr/>
            </p:nvSpPr>
            <p:spPr bwMode="auto">
              <a:xfrm>
                <a:off x="4523509" y="4908735"/>
                <a:ext cx="381000" cy="52495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36" name="Rectangle 35"/>
              <p:cNvSpPr/>
              <p:nvPr/>
            </p:nvSpPr>
            <p:spPr bwMode="auto">
              <a:xfrm>
                <a:off x="5098473" y="4904510"/>
                <a:ext cx="381000" cy="52495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37" name="Rectangle 36"/>
              <p:cNvSpPr/>
              <p:nvPr/>
            </p:nvSpPr>
            <p:spPr bwMode="auto">
              <a:xfrm>
                <a:off x="4904509" y="4908735"/>
                <a:ext cx="193964" cy="349065"/>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grpSp>
        <p:grpSp>
          <p:nvGrpSpPr>
            <p:cNvPr id="28" name="Group 27"/>
            <p:cNvGrpSpPr/>
            <p:nvPr/>
          </p:nvGrpSpPr>
          <p:grpSpPr>
            <a:xfrm>
              <a:off x="801184" y="3537893"/>
              <a:ext cx="7885616" cy="1948507"/>
              <a:chOff x="115384" y="3680494"/>
              <a:chExt cx="7885616" cy="1948507"/>
            </a:xfrm>
          </p:grpSpPr>
          <p:sp>
            <p:nvSpPr>
              <p:cNvPr id="38" name="Donut 37"/>
              <p:cNvSpPr/>
              <p:nvPr/>
            </p:nvSpPr>
            <p:spPr bwMode="auto">
              <a:xfrm>
                <a:off x="115384" y="3680494"/>
                <a:ext cx="1403350" cy="1948507"/>
              </a:xfrm>
              <a:prstGeom prst="donu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12" name="Rounded Rectangle 5"/>
              <p:cNvSpPr/>
              <p:nvPr/>
            </p:nvSpPr>
            <p:spPr bwMode="auto">
              <a:xfrm>
                <a:off x="1156104" y="4243267"/>
                <a:ext cx="6844896" cy="822960"/>
              </a:xfrm>
              <a:custGeom>
                <a:avLst/>
                <a:gdLst>
                  <a:gd name="connsiteX0" fmla="*/ 0 w 7162800"/>
                  <a:gd name="connsiteY0" fmla="*/ 199716 h 1198274"/>
                  <a:gd name="connsiteX1" fmla="*/ 199716 w 7162800"/>
                  <a:gd name="connsiteY1" fmla="*/ 0 h 1198274"/>
                  <a:gd name="connsiteX2" fmla="*/ 6963084 w 7162800"/>
                  <a:gd name="connsiteY2" fmla="*/ 0 h 1198274"/>
                  <a:gd name="connsiteX3" fmla="*/ 7162800 w 7162800"/>
                  <a:gd name="connsiteY3" fmla="*/ 199716 h 1198274"/>
                  <a:gd name="connsiteX4" fmla="*/ 7162800 w 7162800"/>
                  <a:gd name="connsiteY4" fmla="*/ 998558 h 1198274"/>
                  <a:gd name="connsiteX5" fmla="*/ 6963084 w 7162800"/>
                  <a:gd name="connsiteY5" fmla="*/ 1198274 h 1198274"/>
                  <a:gd name="connsiteX6" fmla="*/ 199716 w 7162800"/>
                  <a:gd name="connsiteY6" fmla="*/ 1198274 h 1198274"/>
                  <a:gd name="connsiteX7" fmla="*/ 0 w 7162800"/>
                  <a:gd name="connsiteY7" fmla="*/ 998558 h 1198274"/>
                  <a:gd name="connsiteX8" fmla="*/ 0 w 7162800"/>
                  <a:gd name="connsiteY8" fmla="*/ 199716 h 1198274"/>
                  <a:gd name="connsiteX0" fmla="*/ 354220 w 7517020"/>
                  <a:gd name="connsiteY0" fmla="*/ 199716 h 1198274"/>
                  <a:gd name="connsiteX1" fmla="*/ 381928 w 7517020"/>
                  <a:gd name="connsiteY1" fmla="*/ 41564 h 1198274"/>
                  <a:gd name="connsiteX2" fmla="*/ 553936 w 7517020"/>
                  <a:gd name="connsiteY2" fmla="*/ 0 h 1198274"/>
                  <a:gd name="connsiteX3" fmla="*/ 7317304 w 7517020"/>
                  <a:gd name="connsiteY3" fmla="*/ 0 h 1198274"/>
                  <a:gd name="connsiteX4" fmla="*/ 7517020 w 7517020"/>
                  <a:gd name="connsiteY4" fmla="*/ 199716 h 1198274"/>
                  <a:gd name="connsiteX5" fmla="*/ 7517020 w 7517020"/>
                  <a:gd name="connsiteY5" fmla="*/ 998558 h 1198274"/>
                  <a:gd name="connsiteX6" fmla="*/ 7317304 w 7517020"/>
                  <a:gd name="connsiteY6" fmla="*/ 1198274 h 1198274"/>
                  <a:gd name="connsiteX7" fmla="*/ 553936 w 7517020"/>
                  <a:gd name="connsiteY7" fmla="*/ 1198274 h 1198274"/>
                  <a:gd name="connsiteX8" fmla="*/ 354220 w 7517020"/>
                  <a:gd name="connsiteY8" fmla="*/ 998558 h 1198274"/>
                  <a:gd name="connsiteX9" fmla="*/ 354220 w 7517020"/>
                  <a:gd name="connsiteY9" fmla="*/ 199716 h 1198274"/>
                  <a:gd name="connsiteX0" fmla="*/ 359281 w 7522081"/>
                  <a:gd name="connsiteY0" fmla="*/ 199909 h 1198467"/>
                  <a:gd name="connsiteX1" fmla="*/ 370363 w 7522081"/>
                  <a:gd name="connsiteY1" fmla="*/ 19590 h 1198467"/>
                  <a:gd name="connsiteX2" fmla="*/ 558997 w 7522081"/>
                  <a:gd name="connsiteY2" fmla="*/ 193 h 1198467"/>
                  <a:gd name="connsiteX3" fmla="*/ 7322365 w 7522081"/>
                  <a:gd name="connsiteY3" fmla="*/ 193 h 1198467"/>
                  <a:gd name="connsiteX4" fmla="*/ 7522081 w 7522081"/>
                  <a:gd name="connsiteY4" fmla="*/ 199909 h 1198467"/>
                  <a:gd name="connsiteX5" fmla="*/ 7522081 w 7522081"/>
                  <a:gd name="connsiteY5" fmla="*/ 998751 h 1198467"/>
                  <a:gd name="connsiteX6" fmla="*/ 7322365 w 7522081"/>
                  <a:gd name="connsiteY6" fmla="*/ 1198467 h 1198467"/>
                  <a:gd name="connsiteX7" fmla="*/ 558997 w 7522081"/>
                  <a:gd name="connsiteY7" fmla="*/ 1198467 h 1198467"/>
                  <a:gd name="connsiteX8" fmla="*/ 359281 w 7522081"/>
                  <a:gd name="connsiteY8" fmla="*/ 998751 h 1198467"/>
                  <a:gd name="connsiteX9" fmla="*/ 359281 w 7522081"/>
                  <a:gd name="connsiteY9" fmla="*/ 199909 h 1198467"/>
                  <a:gd name="connsiteX0" fmla="*/ 506556 w 7669356"/>
                  <a:gd name="connsiteY0" fmla="*/ 215567 h 1214125"/>
                  <a:gd name="connsiteX1" fmla="*/ 517638 w 7669356"/>
                  <a:gd name="connsiteY1" fmla="*/ 35248 h 1214125"/>
                  <a:gd name="connsiteX2" fmla="*/ 7469640 w 7669356"/>
                  <a:gd name="connsiteY2" fmla="*/ 15851 h 1214125"/>
                  <a:gd name="connsiteX3" fmla="*/ 7669356 w 7669356"/>
                  <a:gd name="connsiteY3" fmla="*/ 215567 h 1214125"/>
                  <a:gd name="connsiteX4" fmla="*/ 7669356 w 7669356"/>
                  <a:gd name="connsiteY4" fmla="*/ 1014409 h 1214125"/>
                  <a:gd name="connsiteX5" fmla="*/ 7469640 w 7669356"/>
                  <a:gd name="connsiteY5" fmla="*/ 1214125 h 1214125"/>
                  <a:gd name="connsiteX6" fmla="*/ 706272 w 7669356"/>
                  <a:gd name="connsiteY6" fmla="*/ 1214125 h 1214125"/>
                  <a:gd name="connsiteX7" fmla="*/ 506556 w 7669356"/>
                  <a:gd name="connsiteY7" fmla="*/ 1014409 h 1214125"/>
                  <a:gd name="connsiteX8" fmla="*/ 506556 w 7669356"/>
                  <a:gd name="connsiteY8" fmla="*/ 215567 h 1214125"/>
                  <a:gd name="connsiteX0" fmla="*/ 0 w 7162800"/>
                  <a:gd name="connsiteY0" fmla="*/ 1014409 h 1214125"/>
                  <a:gd name="connsiteX1" fmla="*/ 11082 w 7162800"/>
                  <a:gd name="connsiteY1" fmla="*/ 35248 h 1214125"/>
                  <a:gd name="connsiteX2" fmla="*/ 6963084 w 7162800"/>
                  <a:gd name="connsiteY2" fmla="*/ 15851 h 1214125"/>
                  <a:gd name="connsiteX3" fmla="*/ 7162800 w 7162800"/>
                  <a:gd name="connsiteY3" fmla="*/ 215567 h 1214125"/>
                  <a:gd name="connsiteX4" fmla="*/ 7162800 w 7162800"/>
                  <a:gd name="connsiteY4" fmla="*/ 1014409 h 1214125"/>
                  <a:gd name="connsiteX5" fmla="*/ 6963084 w 7162800"/>
                  <a:gd name="connsiteY5" fmla="*/ 1214125 h 1214125"/>
                  <a:gd name="connsiteX6" fmla="*/ 199716 w 7162800"/>
                  <a:gd name="connsiteY6" fmla="*/ 1214125 h 1214125"/>
                  <a:gd name="connsiteX7" fmla="*/ 0 w 7162800"/>
                  <a:gd name="connsiteY7" fmla="*/ 1014409 h 1214125"/>
                  <a:gd name="connsiteX0" fmla="*/ 1 w 7162801"/>
                  <a:gd name="connsiteY0" fmla="*/ 1023808 h 1223524"/>
                  <a:gd name="connsiteX1" fmla="*/ 0 w 7162801"/>
                  <a:gd name="connsiteY1" fmla="*/ 22480 h 1223524"/>
                  <a:gd name="connsiteX2" fmla="*/ 6963085 w 7162801"/>
                  <a:gd name="connsiteY2" fmla="*/ 25250 h 1223524"/>
                  <a:gd name="connsiteX3" fmla="*/ 7162801 w 7162801"/>
                  <a:gd name="connsiteY3" fmla="*/ 224966 h 1223524"/>
                  <a:gd name="connsiteX4" fmla="*/ 7162801 w 7162801"/>
                  <a:gd name="connsiteY4" fmla="*/ 1023808 h 1223524"/>
                  <a:gd name="connsiteX5" fmla="*/ 6963085 w 7162801"/>
                  <a:gd name="connsiteY5" fmla="*/ 1223524 h 1223524"/>
                  <a:gd name="connsiteX6" fmla="*/ 199717 w 7162801"/>
                  <a:gd name="connsiteY6" fmla="*/ 1223524 h 1223524"/>
                  <a:gd name="connsiteX7" fmla="*/ 1 w 7162801"/>
                  <a:gd name="connsiteY7" fmla="*/ 1023808 h 1223524"/>
                  <a:gd name="connsiteX0" fmla="*/ 1 w 7162801"/>
                  <a:gd name="connsiteY0" fmla="*/ 1261793 h 1461509"/>
                  <a:gd name="connsiteX1" fmla="*/ 0 w 7162801"/>
                  <a:gd name="connsiteY1" fmla="*/ 0 h 1461509"/>
                  <a:gd name="connsiteX2" fmla="*/ 6963085 w 7162801"/>
                  <a:gd name="connsiteY2" fmla="*/ 263235 h 1461509"/>
                  <a:gd name="connsiteX3" fmla="*/ 7162801 w 7162801"/>
                  <a:gd name="connsiteY3" fmla="*/ 462951 h 1461509"/>
                  <a:gd name="connsiteX4" fmla="*/ 7162801 w 7162801"/>
                  <a:gd name="connsiteY4" fmla="*/ 1261793 h 1461509"/>
                  <a:gd name="connsiteX5" fmla="*/ 6963085 w 7162801"/>
                  <a:gd name="connsiteY5" fmla="*/ 1461509 h 1461509"/>
                  <a:gd name="connsiteX6" fmla="*/ 199717 w 7162801"/>
                  <a:gd name="connsiteY6" fmla="*/ 1461509 h 1461509"/>
                  <a:gd name="connsiteX7" fmla="*/ 1 w 7162801"/>
                  <a:gd name="connsiteY7" fmla="*/ 1261793 h 1461509"/>
                  <a:gd name="connsiteX0" fmla="*/ 1 w 7162801"/>
                  <a:gd name="connsiteY0" fmla="*/ 1034579 h 1234295"/>
                  <a:gd name="connsiteX1" fmla="*/ 0 w 7162801"/>
                  <a:gd name="connsiteY1" fmla="*/ 0 h 1234295"/>
                  <a:gd name="connsiteX2" fmla="*/ 6963085 w 7162801"/>
                  <a:gd name="connsiteY2" fmla="*/ 36021 h 1234295"/>
                  <a:gd name="connsiteX3" fmla="*/ 7162801 w 7162801"/>
                  <a:gd name="connsiteY3" fmla="*/ 235737 h 1234295"/>
                  <a:gd name="connsiteX4" fmla="*/ 7162801 w 7162801"/>
                  <a:gd name="connsiteY4" fmla="*/ 1034579 h 1234295"/>
                  <a:gd name="connsiteX5" fmla="*/ 6963085 w 7162801"/>
                  <a:gd name="connsiteY5" fmla="*/ 1234295 h 1234295"/>
                  <a:gd name="connsiteX6" fmla="*/ 199717 w 7162801"/>
                  <a:gd name="connsiteY6" fmla="*/ 1234295 h 1234295"/>
                  <a:gd name="connsiteX7" fmla="*/ 1 w 7162801"/>
                  <a:gd name="connsiteY7" fmla="*/ 1034579 h 1234295"/>
                  <a:gd name="connsiteX0" fmla="*/ 5543 w 7168343"/>
                  <a:gd name="connsiteY0" fmla="*/ 1006870 h 1206586"/>
                  <a:gd name="connsiteX1" fmla="*/ 0 w 7168343"/>
                  <a:gd name="connsiteY1" fmla="*/ 0 h 1206586"/>
                  <a:gd name="connsiteX2" fmla="*/ 6968627 w 7168343"/>
                  <a:gd name="connsiteY2" fmla="*/ 8312 h 1206586"/>
                  <a:gd name="connsiteX3" fmla="*/ 7168343 w 7168343"/>
                  <a:gd name="connsiteY3" fmla="*/ 208028 h 1206586"/>
                  <a:gd name="connsiteX4" fmla="*/ 7168343 w 7168343"/>
                  <a:gd name="connsiteY4" fmla="*/ 1006870 h 1206586"/>
                  <a:gd name="connsiteX5" fmla="*/ 6968627 w 7168343"/>
                  <a:gd name="connsiteY5" fmla="*/ 1206586 h 1206586"/>
                  <a:gd name="connsiteX6" fmla="*/ 205259 w 7168343"/>
                  <a:gd name="connsiteY6" fmla="*/ 1206586 h 1206586"/>
                  <a:gd name="connsiteX7" fmla="*/ 5543 w 7168343"/>
                  <a:gd name="connsiteY7" fmla="*/ 1006870 h 1206586"/>
                  <a:gd name="connsiteX0" fmla="*/ 16627 w 7179427"/>
                  <a:gd name="connsiteY0" fmla="*/ 998558 h 1198274"/>
                  <a:gd name="connsiteX1" fmla="*/ 0 w 7179427"/>
                  <a:gd name="connsiteY1" fmla="*/ 8314 h 1198274"/>
                  <a:gd name="connsiteX2" fmla="*/ 6979711 w 7179427"/>
                  <a:gd name="connsiteY2" fmla="*/ 0 h 1198274"/>
                  <a:gd name="connsiteX3" fmla="*/ 7179427 w 7179427"/>
                  <a:gd name="connsiteY3" fmla="*/ 199716 h 1198274"/>
                  <a:gd name="connsiteX4" fmla="*/ 7179427 w 7179427"/>
                  <a:gd name="connsiteY4" fmla="*/ 998558 h 1198274"/>
                  <a:gd name="connsiteX5" fmla="*/ 6979711 w 7179427"/>
                  <a:gd name="connsiteY5" fmla="*/ 1198274 h 1198274"/>
                  <a:gd name="connsiteX6" fmla="*/ 216343 w 7179427"/>
                  <a:gd name="connsiteY6" fmla="*/ 1198274 h 1198274"/>
                  <a:gd name="connsiteX7" fmla="*/ 16627 w 7179427"/>
                  <a:gd name="connsiteY7" fmla="*/ 998558 h 1198274"/>
                  <a:gd name="connsiteX0" fmla="*/ 5543 w 7168343"/>
                  <a:gd name="connsiteY0" fmla="*/ 998558 h 1198274"/>
                  <a:gd name="connsiteX1" fmla="*/ 0 w 7168343"/>
                  <a:gd name="connsiteY1" fmla="*/ 2772 h 1198274"/>
                  <a:gd name="connsiteX2" fmla="*/ 6968627 w 7168343"/>
                  <a:gd name="connsiteY2" fmla="*/ 0 h 1198274"/>
                  <a:gd name="connsiteX3" fmla="*/ 7168343 w 7168343"/>
                  <a:gd name="connsiteY3" fmla="*/ 199716 h 1198274"/>
                  <a:gd name="connsiteX4" fmla="*/ 7168343 w 7168343"/>
                  <a:gd name="connsiteY4" fmla="*/ 998558 h 1198274"/>
                  <a:gd name="connsiteX5" fmla="*/ 6968627 w 7168343"/>
                  <a:gd name="connsiteY5" fmla="*/ 1198274 h 1198274"/>
                  <a:gd name="connsiteX6" fmla="*/ 205259 w 7168343"/>
                  <a:gd name="connsiteY6" fmla="*/ 1198274 h 1198274"/>
                  <a:gd name="connsiteX7" fmla="*/ 5543 w 7168343"/>
                  <a:gd name="connsiteY7" fmla="*/ 998558 h 1198274"/>
                  <a:gd name="connsiteX0" fmla="*/ 359360 w 7522160"/>
                  <a:gd name="connsiteY0" fmla="*/ 998558 h 1198448"/>
                  <a:gd name="connsiteX1" fmla="*/ 353817 w 7522160"/>
                  <a:gd name="connsiteY1" fmla="*/ 2772 h 1198448"/>
                  <a:gd name="connsiteX2" fmla="*/ 7322444 w 7522160"/>
                  <a:gd name="connsiteY2" fmla="*/ 0 h 1198448"/>
                  <a:gd name="connsiteX3" fmla="*/ 7522160 w 7522160"/>
                  <a:gd name="connsiteY3" fmla="*/ 199716 h 1198448"/>
                  <a:gd name="connsiteX4" fmla="*/ 7522160 w 7522160"/>
                  <a:gd name="connsiteY4" fmla="*/ 998558 h 1198448"/>
                  <a:gd name="connsiteX5" fmla="*/ 7322444 w 7522160"/>
                  <a:gd name="connsiteY5" fmla="*/ 1198274 h 1198448"/>
                  <a:gd name="connsiteX6" fmla="*/ 559076 w 7522160"/>
                  <a:gd name="connsiteY6" fmla="*/ 1198274 h 1198448"/>
                  <a:gd name="connsiteX7" fmla="*/ 364903 w 7522160"/>
                  <a:gd name="connsiteY7" fmla="*/ 1180408 h 1198448"/>
                  <a:gd name="connsiteX8" fmla="*/ 359360 w 7522160"/>
                  <a:gd name="connsiteY8" fmla="*/ 998558 h 1198448"/>
                  <a:gd name="connsiteX0" fmla="*/ 531214 w 7688471"/>
                  <a:gd name="connsiteY0" fmla="*/ 1180408 h 1271587"/>
                  <a:gd name="connsiteX1" fmla="*/ 520128 w 7688471"/>
                  <a:gd name="connsiteY1" fmla="*/ 2772 h 1271587"/>
                  <a:gd name="connsiteX2" fmla="*/ 7488755 w 7688471"/>
                  <a:gd name="connsiteY2" fmla="*/ 0 h 1271587"/>
                  <a:gd name="connsiteX3" fmla="*/ 7688471 w 7688471"/>
                  <a:gd name="connsiteY3" fmla="*/ 199716 h 1271587"/>
                  <a:gd name="connsiteX4" fmla="*/ 7688471 w 7688471"/>
                  <a:gd name="connsiteY4" fmla="*/ 998558 h 1271587"/>
                  <a:gd name="connsiteX5" fmla="*/ 7488755 w 7688471"/>
                  <a:gd name="connsiteY5" fmla="*/ 1198274 h 1271587"/>
                  <a:gd name="connsiteX6" fmla="*/ 725387 w 7688471"/>
                  <a:gd name="connsiteY6" fmla="*/ 1198274 h 1271587"/>
                  <a:gd name="connsiteX7" fmla="*/ 531214 w 7688471"/>
                  <a:gd name="connsiteY7" fmla="*/ 1180408 h 1271587"/>
                  <a:gd name="connsiteX0" fmla="*/ 531214 w 7688471"/>
                  <a:gd name="connsiteY0" fmla="*/ 1180408 h 1198274"/>
                  <a:gd name="connsiteX1" fmla="*/ 520128 w 7688471"/>
                  <a:gd name="connsiteY1" fmla="*/ 2772 h 1198274"/>
                  <a:gd name="connsiteX2" fmla="*/ 7488755 w 7688471"/>
                  <a:gd name="connsiteY2" fmla="*/ 0 h 1198274"/>
                  <a:gd name="connsiteX3" fmla="*/ 7688471 w 7688471"/>
                  <a:gd name="connsiteY3" fmla="*/ 199716 h 1198274"/>
                  <a:gd name="connsiteX4" fmla="*/ 7688471 w 7688471"/>
                  <a:gd name="connsiteY4" fmla="*/ 998558 h 1198274"/>
                  <a:gd name="connsiteX5" fmla="*/ 7488755 w 7688471"/>
                  <a:gd name="connsiteY5" fmla="*/ 1198274 h 1198274"/>
                  <a:gd name="connsiteX6" fmla="*/ 531214 w 7688471"/>
                  <a:gd name="connsiteY6" fmla="*/ 1180408 h 1198274"/>
                  <a:gd name="connsiteX0" fmla="*/ 11086 w 7168343"/>
                  <a:gd name="connsiteY0" fmla="*/ 1180408 h 1198274"/>
                  <a:gd name="connsiteX1" fmla="*/ 0 w 7168343"/>
                  <a:gd name="connsiteY1" fmla="*/ 2772 h 1198274"/>
                  <a:gd name="connsiteX2" fmla="*/ 6968627 w 7168343"/>
                  <a:gd name="connsiteY2" fmla="*/ 0 h 1198274"/>
                  <a:gd name="connsiteX3" fmla="*/ 7168343 w 7168343"/>
                  <a:gd name="connsiteY3" fmla="*/ 199716 h 1198274"/>
                  <a:gd name="connsiteX4" fmla="*/ 7168343 w 7168343"/>
                  <a:gd name="connsiteY4" fmla="*/ 998558 h 1198274"/>
                  <a:gd name="connsiteX5" fmla="*/ 6968627 w 7168343"/>
                  <a:gd name="connsiteY5" fmla="*/ 1198274 h 1198274"/>
                  <a:gd name="connsiteX6" fmla="*/ 11086 w 7168343"/>
                  <a:gd name="connsiteY6" fmla="*/ 1180408 h 1198274"/>
                  <a:gd name="connsiteX0" fmla="*/ 3 w 7168343"/>
                  <a:gd name="connsiteY0" fmla="*/ 1185950 h 1198274"/>
                  <a:gd name="connsiteX1" fmla="*/ 0 w 7168343"/>
                  <a:gd name="connsiteY1" fmla="*/ 2772 h 1198274"/>
                  <a:gd name="connsiteX2" fmla="*/ 6968627 w 7168343"/>
                  <a:gd name="connsiteY2" fmla="*/ 0 h 1198274"/>
                  <a:gd name="connsiteX3" fmla="*/ 7168343 w 7168343"/>
                  <a:gd name="connsiteY3" fmla="*/ 199716 h 1198274"/>
                  <a:gd name="connsiteX4" fmla="*/ 7168343 w 7168343"/>
                  <a:gd name="connsiteY4" fmla="*/ 998558 h 1198274"/>
                  <a:gd name="connsiteX5" fmla="*/ 6968627 w 7168343"/>
                  <a:gd name="connsiteY5" fmla="*/ 1198274 h 1198274"/>
                  <a:gd name="connsiteX6" fmla="*/ 3 w 7168343"/>
                  <a:gd name="connsiteY6" fmla="*/ 1185950 h 1198274"/>
                  <a:gd name="connsiteX0" fmla="*/ 0 w 7178911"/>
                  <a:gd name="connsiteY0" fmla="*/ 1196521 h 1198274"/>
                  <a:gd name="connsiteX1" fmla="*/ 10568 w 7178911"/>
                  <a:gd name="connsiteY1" fmla="*/ 2772 h 1198274"/>
                  <a:gd name="connsiteX2" fmla="*/ 6979195 w 7178911"/>
                  <a:gd name="connsiteY2" fmla="*/ 0 h 1198274"/>
                  <a:gd name="connsiteX3" fmla="*/ 7178911 w 7178911"/>
                  <a:gd name="connsiteY3" fmla="*/ 199716 h 1198274"/>
                  <a:gd name="connsiteX4" fmla="*/ 7178911 w 7178911"/>
                  <a:gd name="connsiteY4" fmla="*/ 998558 h 1198274"/>
                  <a:gd name="connsiteX5" fmla="*/ 6979195 w 7178911"/>
                  <a:gd name="connsiteY5" fmla="*/ 1198274 h 1198274"/>
                  <a:gd name="connsiteX6" fmla="*/ 0 w 7178911"/>
                  <a:gd name="connsiteY6" fmla="*/ 1196521 h 1198274"/>
                  <a:gd name="connsiteX0" fmla="*/ 0 w 7184196"/>
                  <a:gd name="connsiteY0" fmla="*/ 1207092 h 1207092"/>
                  <a:gd name="connsiteX1" fmla="*/ 15853 w 7184196"/>
                  <a:gd name="connsiteY1" fmla="*/ 2772 h 1207092"/>
                  <a:gd name="connsiteX2" fmla="*/ 6984480 w 7184196"/>
                  <a:gd name="connsiteY2" fmla="*/ 0 h 1207092"/>
                  <a:gd name="connsiteX3" fmla="*/ 7184196 w 7184196"/>
                  <a:gd name="connsiteY3" fmla="*/ 199716 h 1207092"/>
                  <a:gd name="connsiteX4" fmla="*/ 7184196 w 7184196"/>
                  <a:gd name="connsiteY4" fmla="*/ 998558 h 1207092"/>
                  <a:gd name="connsiteX5" fmla="*/ 6984480 w 7184196"/>
                  <a:gd name="connsiteY5" fmla="*/ 1198274 h 1207092"/>
                  <a:gd name="connsiteX6" fmla="*/ 0 w 7184196"/>
                  <a:gd name="connsiteY6" fmla="*/ 1207092 h 1207092"/>
                  <a:gd name="connsiteX0" fmla="*/ 0 w 7184196"/>
                  <a:gd name="connsiteY0" fmla="*/ 1207092 h 1207092"/>
                  <a:gd name="connsiteX1" fmla="*/ 15853 w 7184196"/>
                  <a:gd name="connsiteY1" fmla="*/ 2772 h 1207092"/>
                  <a:gd name="connsiteX2" fmla="*/ 6984480 w 7184196"/>
                  <a:gd name="connsiteY2" fmla="*/ 0 h 1207092"/>
                  <a:gd name="connsiteX3" fmla="*/ 7184196 w 7184196"/>
                  <a:gd name="connsiteY3" fmla="*/ 199716 h 1207092"/>
                  <a:gd name="connsiteX4" fmla="*/ 7184196 w 7184196"/>
                  <a:gd name="connsiteY4" fmla="*/ 998558 h 1207092"/>
                  <a:gd name="connsiteX5" fmla="*/ 6984480 w 7184196"/>
                  <a:gd name="connsiteY5" fmla="*/ 1198274 h 1207092"/>
                  <a:gd name="connsiteX6" fmla="*/ 0 w 7184196"/>
                  <a:gd name="connsiteY6" fmla="*/ 1207092 h 1207092"/>
                  <a:gd name="connsiteX0" fmla="*/ 0 w 7184196"/>
                  <a:gd name="connsiteY0" fmla="*/ 1194303 h 1198274"/>
                  <a:gd name="connsiteX1" fmla="*/ 15853 w 7184196"/>
                  <a:gd name="connsiteY1" fmla="*/ 2772 h 1198274"/>
                  <a:gd name="connsiteX2" fmla="*/ 6984480 w 7184196"/>
                  <a:gd name="connsiteY2" fmla="*/ 0 h 1198274"/>
                  <a:gd name="connsiteX3" fmla="*/ 7184196 w 7184196"/>
                  <a:gd name="connsiteY3" fmla="*/ 199716 h 1198274"/>
                  <a:gd name="connsiteX4" fmla="*/ 7184196 w 7184196"/>
                  <a:gd name="connsiteY4" fmla="*/ 998558 h 1198274"/>
                  <a:gd name="connsiteX5" fmla="*/ 6984480 w 7184196"/>
                  <a:gd name="connsiteY5" fmla="*/ 1198274 h 1198274"/>
                  <a:gd name="connsiteX6" fmla="*/ 0 w 7184196"/>
                  <a:gd name="connsiteY6" fmla="*/ 1194303 h 1198274"/>
                  <a:gd name="connsiteX0" fmla="*/ 0 w 7184196"/>
                  <a:gd name="connsiteY0" fmla="*/ 1200698 h 1200698"/>
                  <a:gd name="connsiteX1" fmla="*/ 15853 w 7184196"/>
                  <a:gd name="connsiteY1" fmla="*/ 2772 h 1200698"/>
                  <a:gd name="connsiteX2" fmla="*/ 6984480 w 7184196"/>
                  <a:gd name="connsiteY2" fmla="*/ 0 h 1200698"/>
                  <a:gd name="connsiteX3" fmla="*/ 7184196 w 7184196"/>
                  <a:gd name="connsiteY3" fmla="*/ 199716 h 1200698"/>
                  <a:gd name="connsiteX4" fmla="*/ 7184196 w 7184196"/>
                  <a:gd name="connsiteY4" fmla="*/ 998558 h 1200698"/>
                  <a:gd name="connsiteX5" fmla="*/ 6984480 w 7184196"/>
                  <a:gd name="connsiteY5" fmla="*/ 1198274 h 1200698"/>
                  <a:gd name="connsiteX6" fmla="*/ 0 w 7184196"/>
                  <a:gd name="connsiteY6" fmla="*/ 1200698 h 1200698"/>
                  <a:gd name="connsiteX0" fmla="*/ 133 w 7184329"/>
                  <a:gd name="connsiteY0" fmla="*/ 1200698 h 1200698"/>
                  <a:gd name="connsiteX1" fmla="*/ 0 w 7184329"/>
                  <a:gd name="connsiteY1" fmla="*/ 2772 h 1200698"/>
                  <a:gd name="connsiteX2" fmla="*/ 6984613 w 7184329"/>
                  <a:gd name="connsiteY2" fmla="*/ 0 h 1200698"/>
                  <a:gd name="connsiteX3" fmla="*/ 7184329 w 7184329"/>
                  <a:gd name="connsiteY3" fmla="*/ 199716 h 1200698"/>
                  <a:gd name="connsiteX4" fmla="*/ 7184329 w 7184329"/>
                  <a:gd name="connsiteY4" fmla="*/ 998558 h 1200698"/>
                  <a:gd name="connsiteX5" fmla="*/ 6984613 w 7184329"/>
                  <a:gd name="connsiteY5" fmla="*/ 1198274 h 1200698"/>
                  <a:gd name="connsiteX6" fmla="*/ 133 w 7184329"/>
                  <a:gd name="connsiteY6" fmla="*/ 1200698 h 120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4329" h="1200698">
                    <a:moveTo>
                      <a:pt x="133" y="1200698"/>
                    </a:moveTo>
                    <a:cubicBezTo>
                      <a:pt x="132" y="806305"/>
                      <a:pt x="1" y="397165"/>
                      <a:pt x="0" y="2772"/>
                    </a:cubicBezTo>
                    <a:lnTo>
                      <a:pt x="6984613" y="0"/>
                    </a:lnTo>
                    <a:cubicBezTo>
                      <a:pt x="7094913" y="0"/>
                      <a:pt x="7184329" y="89416"/>
                      <a:pt x="7184329" y="199716"/>
                    </a:cubicBezTo>
                    <a:lnTo>
                      <a:pt x="7184329" y="998558"/>
                    </a:lnTo>
                    <a:cubicBezTo>
                      <a:pt x="7184329" y="1108858"/>
                      <a:pt x="7094913" y="1198274"/>
                      <a:pt x="6984613" y="1198274"/>
                    </a:cubicBezTo>
                    <a:lnTo>
                      <a:pt x="133" y="1200698"/>
                    </a:lnTo>
                    <a:close/>
                  </a:path>
                </a:pathLst>
              </a:custGeom>
              <a:solidFill>
                <a:schemeClr val="bg1">
                  <a:lumMod val="85000"/>
                </a:schemeClr>
              </a:solidFill>
              <a:ln>
                <a:solidFill>
                  <a:schemeClr val="bg1">
                    <a:lumMod val="85000"/>
                  </a:schemeClr>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1600" dirty="0">
                  <a:solidFill>
                    <a:schemeClr val="tx1"/>
                  </a:solidFill>
                  <a:latin typeface="Arial" charset="0"/>
                </a:endParaRPr>
              </a:p>
            </p:txBody>
          </p:sp>
        </p:grpSp>
      </p:grpSp>
      <p:grpSp>
        <p:nvGrpSpPr>
          <p:cNvPr id="88070" name="Group 88069"/>
          <p:cNvGrpSpPr/>
          <p:nvPr/>
        </p:nvGrpSpPr>
        <p:grpSpPr>
          <a:xfrm>
            <a:off x="2415306" y="1219200"/>
            <a:ext cx="7869385" cy="1948507"/>
            <a:chOff x="817415" y="619399"/>
            <a:chExt cx="7869385" cy="1948507"/>
          </a:xfrm>
        </p:grpSpPr>
        <p:grpSp>
          <p:nvGrpSpPr>
            <p:cNvPr id="24" name="Group 23"/>
            <p:cNvGrpSpPr/>
            <p:nvPr/>
          </p:nvGrpSpPr>
          <p:grpSpPr>
            <a:xfrm>
              <a:off x="7609471" y="1944033"/>
              <a:ext cx="765464" cy="529175"/>
              <a:chOff x="4523509" y="4904510"/>
              <a:chExt cx="955964" cy="529175"/>
            </a:xfrm>
            <a:solidFill>
              <a:schemeClr val="bg1">
                <a:lumMod val="85000"/>
              </a:schemeClr>
            </a:solidFill>
          </p:grpSpPr>
          <p:sp>
            <p:nvSpPr>
              <p:cNvPr id="25" name="Rectangle 24"/>
              <p:cNvSpPr/>
              <p:nvPr/>
            </p:nvSpPr>
            <p:spPr bwMode="auto">
              <a:xfrm>
                <a:off x="4523509" y="4908735"/>
                <a:ext cx="381000" cy="52495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26" name="Rectangle 25"/>
              <p:cNvSpPr/>
              <p:nvPr/>
            </p:nvSpPr>
            <p:spPr bwMode="auto">
              <a:xfrm>
                <a:off x="5098473" y="4904510"/>
                <a:ext cx="381000" cy="52495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27" name="Rectangle 26"/>
              <p:cNvSpPr/>
              <p:nvPr/>
            </p:nvSpPr>
            <p:spPr bwMode="auto">
              <a:xfrm>
                <a:off x="4904509" y="4908735"/>
                <a:ext cx="193964" cy="349065"/>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grpSp>
        <p:grpSp>
          <p:nvGrpSpPr>
            <p:cNvPr id="88065" name="Group 88064"/>
            <p:cNvGrpSpPr/>
            <p:nvPr/>
          </p:nvGrpSpPr>
          <p:grpSpPr>
            <a:xfrm>
              <a:off x="817415" y="619399"/>
              <a:ext cx="7869385" cy="1948507"/>
              <a:chOff x="131615" y="762000"/>
              <a:chExt cx="7869385" cy="1948507"/>
            </a:xfrm>
          </p:grpSpPr>
          <p:sp>
            <p:nvSpPr>
              <p:cNvPr id="11" name="Donut 10"/>
              <p:cNvSpPr/>
              <p:nvPr/>
            </p:nvSpPr>
            <p:spPr bwMode="auto">
              <a:xfrm>
                <a:off x="131615" y="762000"/>
                <a:ext cx="1403350" cy="1948507"/>
              </a:xfrm>
              <a:prstGeom prst="donu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13" name="Rounded Rectangle 5"/>
              <p:cNvSpPr/>
              <p:nvPr/>
            </p:nvSpPr>
            <p:spPr bwMode="auto">
              <a:xfrm>
                <a:off x="1156104" y="1324773"/>
                <a:ext cx="6844896" cy="822960"/>
              </a:xfrm>
              <a:custGeom>
                <a:avLst/>
                <a:gdLst>
                  <a:gd name="connsiteX0" fmla="*/ 0 w 7162800"/>
                  <a:gd name="connsiteY0" fmla="*/ 199716 h 1198274"/>
                  <a:gd name="connsiteX1" fmla="*/ 199716 w 7162800"/>
                  <a:gd name="connsiteY1" fmla="*/ 0 h 1198274"/>
                  <a:gd name="connsiteX2" fmla="*/ 6963084 w 7162800"/>
                  <a:gd name="connsiteY2" fmla="*/ 0 h 1198274"/>
                  <a:gd name="connsiteX3" fmla="*/ 7162800 w 7162800"/>
                  <a:gd name="connsiteY3" fmla="*/ 199716 h 1198274"/>
                  <a:gd name="connsiteX4" fmla="*/ 7162800 w 7162800"/>
                  <a:gd name="connsiteY4" fmla="*/ 998558 h 1198274"/>
                  <a:gd name="connsiteX5" fmla="*/ 6963084 w 7162800"/>
                  <a:gd name="connsiteY5" fmla="*/ 1198274 h 1198274"/>
                  <a:gd name="connsiteX6" fmla="*/ 199716 w 7162800"/>
                  <a:gd name="connsiteY6" fmla="*/ 1198274 h 1198274"/>
                  <a:gd name="connsiteX7" fmla="*/ 0 w 7162800"/>
                  <a:gd name="connsiteY7" fmla="*/ 998558 h 1198274"/>
                  <a:gd name="connsiteX8" fmla="*/ 0 w 7162800"/>
                  <a:gd name="connsiteY8" fmla="*/ 199716 h 1198274"/>
                  <a:gd name="connsiteX0" fmla="*/ 354220 w 7517020"/>
                  <a:gd name="connsiteY0" fmla="*/ 199716 h 1198274"/>
                  <a:gd name="connsiteX1" fmla="*/ 381928 w 7517020"/>
                  <a:gd name="connsiteY1" fmla="*/ 41564 h 1198274"/>
                  <a:gd name="connsiteX2" fmla="*/ 553936 w 7517020"/>
                  <a:gd name="connsiteY2" fmla="*/ 0 h 1198274"/>
                  <a:gd name="connsiteX3" fmla="*/ 7317304 w 7517020"/>
                  <a:gd name="connsiteY3" fmla="*/ 0 h 1198274"/>
                  <a:gd name="connsiteX4" fmla="*/ 7517020 w 7517020"/>
                  <a:gd name="connsiteY4" fmla="*/ 199716 h 1198274"/>
                  <a:gd name="connsiteX5" fmla="*/ 7517020 w 7517020"/>
                  <a:gd name="connsiteY5" fmla="*/ 998558 h 1198274"/>
                  <a:gd name="connsiteX6" fmla="*/ 7317304 w 7517020"/>
                  <a:gd name="connsiteY6" fmla="*/ 1198274 h 1198274"/>
                  <a:gd name="connsiteX7" fmla="*/ 553936 w 7517020"/>
                  <a:gd name="connsiteY7" fmla="*/ 1198274 h 1198274"/>
                  <a:gd name="connsiteX8" fmla="*/ 354220 w 7517020"/>
                  <a:gd name="connsiteY8" fmla="*/ 998558 h 1198274"/>
                  <a:gd name="connsiteX9" fmla="*/ 354220 w 7517020"/>
                  <a:gd name="connsiteY9" fmla="*/ 199716 h 1198274"/>
                  <a:gd name="connsiteX0" fmla="*/ 359281 w 7522081"/>
                  <a:gd name="connsiteY0" fmla="*/ 199909 h 1198467"/>
                  <a:gd name="connsiteX1" fmla="*/ 370363 w 7522081"/>
                  <a:gd name="connsiteY1" fmla="*/ 19590 h 1198467"/>
                  <a:gd name="connsiteX2" fmla="*/ 558997 w 7522081"/>
                  <a:gd name="connsiteY2" fmla="*/ 193 h 1198467"/>
                  <a:gd name="connsiteX3" fmla="*/ 7322365 w 7522081"/>
                  <a:gd name="connsiteY3" fmla="*/ 193 h 1198467"/>
                  <a:gd name="connsiteX4" fmla="*/ 7522081 w 7522081"/>
                  <a:gd name="connsiteY4" fmla="*/ 199909 h 1198467"/>
                  <a:gd name="connsiteX5" fmla="*/ 7522081 w 7522081"/>
                  <a:gd name="connsiteY5" fmla="*/ 998751 h 1198467"/>
                  <a:gd name="connsiteX6" fmla="*/ 7322365 w 7522081"/>
                  <a:gd name="connsiteY6" fmla="*/ 1198467 h 1198467"/>
                  <a:gd name="connsiteX7" fmla="*/ 558997 w 7522081"/>
                  <a:gd name="connsiteY7" fmla="*/ 1198467 h 1198467"/>
                  <a:gd name="connsiteX8" fmla="*/ 359281 w 7522081"/>
                  <a:gd name="connsiteY8" fmla="*/ 998751 h 1198467"/>
                  <a:gd name="connsiteX9" fmla="*/ 359281 w 7522081"/>
                  <a:gd name="connsiteY9" fmla="*/ 199909 h 1198467"/>
                  <a:gd name="connsiteX0" fmla="*/ 506556 w 7669356"/>
                  <a:gd name="connsiteY0" fmla="*/ 215567 h 1214125"/>
                  <a:gd name="connsiteX1" fmla="*/ 517638 w 7669356"/>
                  <a:gd name="connsiteY1" fmla="*/ 35248 h 1214125"/>
                  <a:gd name="connsiteX2" fmla="*/ 7469640 w 7669356"/>
                  <a:gd name="connsiteY2" fmla="*/ 15851 h 1214125"/>
                  <a:gd name="connsiteX3" fmla="*/ 7669356 w 7669356"/>
                  <a:gd name="connsiteY3" fmla="*/ 215567 h 1214125"/>
                  <a:gd name="connsiteX4" fmla="*/ 7669356 w 7669356"/>
                  <a:gd name="connsiteY4" fmla="*/ 1014409 h 1214125"/>
                  <a:gd name="connsiteX5" fmla="*/ 7469640 w 7669356"/>
                  <a:gd name="connsiteY5" fmla="*/ 1214125 h 1214125"/>
                  <a:gd name="connsiteX6" fmla="*/ 706272 w 7669356"/>
                  <a:gd name="connsiteY6" fmla="*/ 1214125 h 1214125"/>
                  <a:gd name="connsiteX7" fmla="*/ 506556 w 7669356"/>
                  <a:gd name="connsiteY7" fmla="*/ 1014409 h 1214125"/>
                  <a:gd name="connsiteX8" fmla="*/ 506556 w 7669356"/>
                  <a:gd name="connsiteY8" fmla="*/ 215567 h 1214125"/>
                  <a:gd name="connsiteX0" fmla="*/ 0 w 7162800"/>
                  <a:gd name="connsiteY0" fmla="*/ 1014409 h 1214125"/>
                  <a:gd name="connsiteX1" fmla="*/ 11082 w 7162800"/>
                  <a:gd name="connsiteY1" fmla="*/ 35248 h 1214125"/>
                  <a:gd name="connsiteX2" fmla="*/ 6963084 w 7162800"/>
                  <a:gd name="connsiteY2" fmla="*/ 15851 h 1214125"/>
                  <a:gd name="connsiteX3" fmla="*/ 7162800 w 7162800"/>
                  <a:gd name="connsiteY3" fmla="*/ 215567 h 1214125"/>
                  <a:gd name="connsiteX4" fmla="*/ 7162800 w 7162800"/>
                  <a:gd name="connsiteY4" fmla="*/ 1014409 h 1214125"/>
                  <a:gd name="connsiteX5" fmla="*/ 6963084 w 7162800"/>
                  <a:gd name="connsiteY5" fmla="*/ 1214125 h 1214125"/>
                  <a:gd name="connsiteX6" fmla="*/ 199716 w 7162800"/>
                  <a:gd name="connsiteY6" fmla="*/ 1214125 h 1214125"/>
                  <a:gd name="connsiteX7" fmla="*/ 0 w 7162800"/>
                  <a:gd name="connsiteY7" fmla="*/ 1014409 h 1214125"/>
                  <a:gd name="connsiteX0" fmla="*/ 1 w 7162801"/>
                  <a:gd name="connsiteY0" fmla="*/ 1023808 h 1223524"/>
                  <a:gd name="connsiteX1" fmla="*/ 0 w 7162801"/>
                  <a:gd name="connsiteY1" fmla="*/ 22480 h 1223524"/>
                  <a:gd name="connsiteX2" fmla="*/ 6963085 w 7162801"/>
                  <a:gd name="connsiteY2" fmla="*/ 25250 h 1223524"/>
                  <a:gd name="connsiteX3" fmla="*/ 7162801 w 7162801"/>
                  <a:gd name="connsiteY3" fmla="*/ 224966 h 1223524"/>
                  <a:gd name="connsiteX4" fmla="*/ 7162801 w 7162801"/>
                  <a:gd name="connsiteY4" fmla="*/ 1023808 h 1223524"/>
                  <a:gd name="connsiteX5" fmla="*/ 6963085 w 7162801"/>
                  <a:gd name="connsiteY5" fmla="*/ 1223524 h 1223524"/>
                  <a:gd name="connsiteX6" fmla="*/ 199717 w 7162801"/>
                  <a:gd name="connsiteY6" fmla="*/ 1223524 h 1223524"/>
                  <a:gd name="connsiteX7" fmla="*/ 1 w 7162801"/>
                  <a:gd name="connsiteY7" fmla="*/ 1023808 h 1223524"/>
                  <a:gd name="connsiteX0" fmla="*/ 1 w 7162801"/>
                  <a:gd name="connsiteY0" fmla="*/ 1261793 h 1461509"/>
                  <a:gd name="connsiteX1" fmla="*/ 0 w 7162801"/>
                  <a:gd name="connsiteY1" fmla="*/ 0 h 1461509"/>
                  <a:gd name="connsiteX2" fmla="*/ 6963085 w 7162801"/>
                  <a:gd name="connsiteY2" fmla="*/ 263235 h 1461509"/>
                  <a:gd name="connsiteX3" fmla="*/ 7162801 w 7162801"/>
                  <a:gd name="connsiteY3" fmla="*/ 462951 h 1461509"/>
                  <a:gd name="connsiteX4" fmla="*/ 7162801 w 7162801"/>
                  <a:gd name="connsiteY4" fmla="*/ 1261793 h 1461509"/>
                  <a:gd name="connsiteX5" fmla="*/ 6963085 w 7162801"/>
                  <a:gd name="connsiteY5" fmla="*/ 1461509 h 1461509"/>
                  <a:gd name="connsiteX6" fmla="*/ 199717 w 7162801"/>
                  <a:gd name="connsiteY6" fmla="*/ 1461509 h 1461509"/>
                  <a:gd name="connsiteX7" fmla="*/ 1 w 7162801"/>
                  <a:gd name="connsiteY7" fmla="*/ 1261793 h 1461509"/>
                  <a:gd name="connsiteX0" fmla="*/ 1 w 7162801"/>
                  <a:gd name="connsiteY0" fmla="*/ 1034579 h 1234295"/>
                  <a:gd name="connsiteX1" fmla="*/ 0 w 7162801"/>
                  <a:gd name="connsiteY1" fmla="*/ 0 h 1234295"/>
                  <a:gd name="connsiteX2" fmla="*/ 6963085 w 7162801"/>
                  <a:gd name="connsiteY2" fmla="*/ 36021 h 1234295"/>
                  <a:gd name="connsiteX3" fmla="*/ 7162801 w 7162801"/>
                  <a:gd name="connsiteY3" fmla="*/ 235737 h 1234295"/>
                  <a:gd name="connsiteX4" fmla="*/ 7162801 w 7162801"/>
                  <a:gd name="connsiteY4" fmla="*/ 1034579 h 1234295"/>
                  <a:gd name="connsiteX5" fmla="*/ 6963085 w 7162801"/>
                  <a:gd name="connsiteY5" fmla="*/ 1234295 h 1234295"/>
                  <a:gd name="connsiteX6" fmla="*/ 199717 w 7162801"/>
                  <a:gd name="connsiteY6" fmla="*/ 1234295 h 1234295"/>
                  <a:gd name="connsiteX7" fmla="*/ 1 w 7162801"/>
                  <a:gd name="connsiteY7" fmla="*/ 1034579 h 1234295"/>
                  <a:gd name="connsiteX0" fmla="*/ 5543 w 7168343"/>
                  <a:gd name="connsiteY0" fmla="*/ 1006870 h 1206586"/>
                  <a:gd name="connsiteX1" fmla="*/ 0 w 7168343"/>
                  <a:gd name="connsiteY1" fmla="*/ 0 h 1206586"/>
                  <a:gd name="connsiteX2" fmla="*/ 6968627 w 7168343"/>
                  <a:gd name="connsiteY2" fmla="*/ 8312 h 1206586"/>
                  <a:gd name="connsiteX3" fmla="*/ 7168343 w 7168343"/>
                  <a:gd name="connsiteY3" fmla="*/ 208028 h 1206586"/>
                  <a:gd name="connsiteX4" fmla="*/ 7168343 w 7168343"/>
                  <a:gd name="connsiteY4" fmla="*/ 1006870 h 1206586"/>
                  <a:gd name="connsiteX5" fmla="*/ 6968627 w 7168343"/>
                  <a:gd name="connsiteY5" fmla="*/ 1206586 h 1206586"/>
                  <a:gd name="connsiteX6" fmla="*/ 205259 w 7168343"/>
                  <a:gd name="connsiteY6" fmla="*/ 1206586 h 1206586"/>
                  <a:gd name="connsiteX7" fmla="*/ 5543 w 7168343"/>
                  <a:gd name="connsiteY7" fmla="*/ 1006870 h 1206586"/>
                  <a:gd name="connsiteX0" fmla="*/ 16627 w 7179427"/>
                  <a:gd name="connsiteY0" fmla="*/ 998558 h 1198274"/>
                  <a:gd name="connsiteX1" fmla="*/ 0 w 7179427"/>
                  <a:gd name="connsiteY1" fmla="*/ 8314 h 1198274"/>
                  <a:gd name="connsiteX2" fmla="*/ 6979711 w 7179427"/>
                  <a:gd name="connsiteY2" fmla="*/ 0 h 1198274"/>
                  <a:gd name="connsiteX3" fmla="*/ 7179427 w 7179427"/>
                  <a:gd name="connsiteY3" fmla="*/ 199716 h 1198274"/>
                  <a:gd name="connsiteX4" fmla="*/ 7179427 w 7179427"/>
                  <a:gd name="connsiteY4" fmla="*/ 998558 h 1198274"/>
                  <a:gd name="connsiteX5" fmla="*/ 6979711 w 7179427"/>
                  <a:gd name="connsiteY5" fmla="*/ 1198274 h 1198274"/>
                  <a:gd name="connsiteX6" fmla="*/ 216343 w 7179427"/>
                  <a:gd name="connsiteY6" fmla="*/ 1198274 h 1198274"/>
                  <a:gd name="connsiteX7" fmla="*/ 16627 w 7179427"/>
                  <a:gd name="connsiteY7" fmla="*/ 998558 h 1198274"/>
                  <a:gd name="connsiteX0" fmla="*/ 5543 w 7168343"/>
                  <a:gd name="connsiteY0" fmla="*/ 998558 h 1198274"/>
                  <a:gd name="connsiteX1" fmla="*/ 0 w 7168343"/>
                  <a:gd name="connsiteY1" fmla="*/ 2772 h 1198274"/>
                  <a:gd name="connsiteX2" fmla="*/ 6968627 w 7168343"/>
                  <a:gd name="connsiteY2" fmla="*/ 0 h 1198274"/>
                  <a:gd name="connsiteX3" fmla="*/ 7168343 w 7168343"/>
                  <a:gd name="connsiteY3" fmla="*/ 199716 h 1198274"/>
                  <a:gd name="connsiteX4" fmla="*/ 7168343 w 7168343"/>
                  <a:gd name="connsiteY4" fmla="*/ 998558 h 1198274"/>
                  <a:gd name="connsiteX5" fmla="*/ 6968627 w 7168343"/>
                  <a:gd name="connsiteY5" fmla="*/ 1198274 h 1198274"/>
                  <a:gd name="connsiteX6" fmla="*/ 205259 w 7168343"/>
                  <a:gd name="connsiteY6" fmla="*/ 1198274 h 1198274"/>
                  <a:gd name="connsiteX7" fmla="*/ 5543 w 7168343"/>
                  <a:gd name="connsiteY7" fmla="*/ 998558 h 1198274"/>
                  <a:gd name="connsiteX0" fmla="*/ 359360 w 7522160"/>
                  <a:gd name="connsiteY0" fmla="*/ 998558 h 1198448"/>
                  <a:gd name="connsiteX1" fmla="*/ 353817 w 7522160"/>
                  <a:gd name="connsiteY1" fmla="*/ 2772 h 1198448"/>
                  <a:gd name="connsiteX2" fmla="*/ 7322444 w 7522160"/>
                  <a:gd name="connsiteY2" fmla="*/ 0 h 1198448"/>
                  <a:gd name="connsiteX3" fmla="*/ 7522160 w 7522160"/>
                  <a:gd name="connsiteY3" fmla="*/ 199716 h 1198448"/>
                  <a:gd name="connsiteX4" fmla="*/ 7522160 w 7522160"/>
                  <a:gd name="connsiteY4" fmla="*/ 998558 h 1198448"/>
                  <a:gd name="connsiteX5" fmla="*/ 7322444 w 7522160"/>
                  <a:gd name="connsiteY5" fmla="*/ 1198274 h 1198448"/>
                  <a:gd name="connsiteX6" fmla="*/ 559076 w 7522160"/>
                  <a:gd name="connsiteY6" fmla="*/ 1198274 h 1198448"/>
                  <a:gd name="connsiteX7" fmla="*/ 364903 w 7522160"/>
                  <a:gd name="connsiteY7" fmla="*/ 1180408 h 1198448"/>
                  <a:gd name="connsiteX8" fmla="*/ 359360 w 7522160"/>
                  <a:gd name="connsiteY8" fmla="*/ 998558 h 1198448"/>
                  <a:gd name="connsiteX0" fmla="*/ 531214 w 7688471"/>
                  <a:gd name="connsiteY0" fmla="*/ 1180408 h 1271587"/>
                  <a:gd name="connsiteX1" fmla="*/ 520128 w 7688471"/>
                  <a:gd name="connsiteY1" fmla="*/ 2772 h 1271587"/>
                  <a:gd name="connsiteX2" fmla="*/ 7488755 w 7688471"/>
                  <a:gd name="connsiteY2" fmla="*/ 0 h 1271587"/>
                  <a:gd name="connsiteX3" fmla="*/ 7688471 w 7688471"/>
                  <a:gd name="connsiteY3" fmla="*/ 199716 h 1271587"/>
                  <a:gd name="connsiteX4" fmla="*/ 7688471 w 7688471"/>
                  <a:gd name="connsiteY4" fmla="*/ 998558 h 1271587"/>
                  <a:gd name="connsiteX5" fmla="*/ 7488755 w 7688471"/>
                  <a:gd name="connsiteY5" fmla="*/ 1198274 h 1271587"/>
                  <a:gd name="connsiteX6" fmla="*/ 725387 w 7688471"/>
                  <a:gd name="connsiteY6" fmla="*/ 1198274 h 1271587"/>
                  <a:gd name="connsiteX7" fmla="*/ 531214 w 7688471"/>
                  <a:gd name="connsiteY7" fmla="*/ 1180408 h 1271587"/>
                  <a:gd name="connsiteX0" fmla="*/ 531214 w 7688471"/>
                  <a:gd name="connsiteY0" fmla="*/ 1180408 h 1198274"/>
                  <a:gd name="connsiteX1" fmla="*/ 520128 w 7688471"/>
                  <a:gd name="connsiteY1" fmla="*/ 2772 h 1198274"/>
                  <a:gd name="connsiteX2" fmla="*/ 7488755 w 7688471"/>
                  <a:gd name="connsiteY2" fmla="*/ 0 h 1198274"/>
                  <a:gd name="connsiteX3" fmla="*/ 7688471 w 7688471"/>
                  <a:gd name="connsiteY3" fmla="*/ 199716 h 1198274"/>
                  <a:gd name="connsiteX4" fmla="*/ 7688471 w 7688471"/>
                  <a:gd name="connsiteY4" fmla="*/ 998558 h 1198274"/>
                  <a:gd name="connsiteX5" fmla="*/ 7488755 w 7688471"/>
                  <a:gd name="connsiteY5" fmla="*/ 1198274 h 1198274"/>
                  <a:gd name="connsiteX6" fmla="*/ 531214 w 7688471"/>
                  <a:gd name="connsiteY6" fmla="*/ 1180408 h 1198274"/>
                  <a:gd name="connsiteX0" fmla="*/ 11086 w 7168343"/>
                  <a:gd name="connsiteY0" fmla="*/ 1180408 h 1198274"/>
                  <a:gd name="connsiteX1" fmla="*/ 0 w 7168343"/>
                  <a:gd name="connsiteY1" fmla="*/ 2772 h 1198274"/>
                  <a:gd name="connsiteX2" fmla="*/ 6968627 w 7168343"/>
                  <a:gd name="connsiteY2" fmla="*/ 0 h 1198274"/>
                  <a:gd name="connsiteX3" fmla="*/ 7168343 w 7168343"/>
                  <a:gd name="connsiteY3" fmla="*/ 199716 h 1198274"/>
                  <a:gd name="connsiteX4" fmla="*/ 7168343 w 7168343"/>
                  <a:gd name="connsiteY4" fmla="*/ 998558 h 1198274"/>
                  <a:gd name="connsiteX5" fmla="*/ 6968627 w 7168343"/>
                  <a:gd name="connsiteY5" fmla="*/ 1198274 h 1198274"/>
                  <a:gd name="connsiteX6" fmla="*/ 11086 w 7168343"/>
                  <a:gd name="connsiteY6" fmla="*/ 1180408 h 1198274"/>
                  <a:gd name="connsiteX0" fmla="*/ 3 w 7168343"/>
                  <a:gd name="connsiteY0" fmla="*/ 1185950 h 1198274"/>
                  <a:gd name="connsiteX1" fmla="*/ 0 w 7168343"/>
                  <a:gd name="connsiteY1" fmla="*/ 2772 h 1198274"/>
                  <a:gd name="connsiteX2" fmla="*/ 6968627 w 7168343"/>
                  <a:gd name="connsiteY2" fmla="*/ 0 h 1198274"/>
                  <a:gd name="connsiteX3" fmla="*/ 7168343 w 7168343"/>
                  <a:gd name="connsiteY3" fmla="*/ 199716 h 1198274"/>
                  <a:gd name="connsiteX4" fmla="*/ 7168343 w 7168343"/>
                  <a:gd name="connsiteY4" fmla="*/ 998558 h 1198274"/>
                  <a:gd name="connsiteX5" fmla="*/ 6968627 w 7168343"/>
                  <a:gd name="connsiteY5" fmla="*/ 1198274 h 1198274"/>
                  <a:gd name="connsiteX6" fmla="*/ 3 w 7168343"/>
                  <a:gd name="connsiteY6" fmla="*/ 1185950 h 1198274"/>
                  <a:gd name="connsiteX0" fmla="*/ 0 w 7178911"/>
                  <a:gd name="connsiteY0" fmla="*/ 1196521 h 1198274"/>
                  <a:gd name="connsiteX1" fmla="*/ 10568 w 7178911"/>
                  <a:gd name="connsiteY1" fmla="*/ 2772 h 1198274"/>
                  <a:gd name="connsiteX2" fmla="*/ 6979195 w 7178911"/>
                  <a:gd name="connsiteY2" fmla="*/ 0 h 1198274"/>
                  <a:gd name="connsiteX3" fmla="*/ 7178911 w 7178911"/>
                  <a:gd name="connsiteY3" fmla="*/ 199716 h 1198274"/>
                  <a:gd name="connsiteX4" fmla="*/ 7178911 w 7178911"/>
                  <a:gd name="connsiteY4" fmla="*/ 998558 h 1198274"/>
                  <a:gd name="connsiteX5" fmla="*/ 6979195 w 7178911"/>
                  <a:gd name="connsiteY5" fmla="*/ 1198274 h 1198274"/>
                  <a:gd name="connsiteX6" fmla="*/ 0 w 7178911"/>
                  <a:gd name="connsiteY6" fmla="*/ 1196521 h 1198274"/>
                  <a:gd name="connsiteX0" fmla="*/ 0 w 7184196"/>
                  <a:gd name="connsiteY0" fmla="*/ 1207092 h 1207092"/>
                  <a:gd name="connsiteX1" fmla="*/ 15853 w 7184196"/>
                  <a:gd name="connsiteY1" fmla="*/ 2772 h 1207092"/>
                  <a:gd name="connsiteX2" fmla="*/ 6984480 w 7184196"/>
                  <a:gd name="connsiteY2" fmla="*/ 0 h 1207092"/>
                  <a:gd name="connsiteX3" fmla="*/ 7184196 w 7184196"/>
                  <a:gd name="connsiteY3" fmla="*/ 199716 h 1207092"/>
                  <a:gd name="connsiteX4" fmla="*/ 7184196 w 7184196"/>
                  <a:gd name="connsiteY4" fmla="*/ 998558 h 1207092"/>
                  <a:gd name="connsiteX5" fmla="*/ 6984480 w 7184196"/>
                  <a:gd name="connsiteY5" fmla="*/ 1198274 h 1207092"/>
                  <a:gd name="connsiteX6" fmla="*/ 0 w 7184196"/>
                  <a:gd name="connsiteY6" fmla="*/ 1207092 h 1207092"/>
                  <a:gd name="connsiteX0" fmla="*/ 0 w 7184196"/>
                  <a:gd name="connsiteY0" fmla="*/ 1207092 h 1207092"/>
                  <a:gd name="connsiteX1" fmla="*/ 15853 w 7184196"/>
                  <a:gd name="connsiteY1" fmla="*/ 2772 h 1207092"/>
                  <a:gd name="connsiteX2" fmla="*/ 6984480 w 7184196"/>
                  <a:gd name="connsiteY2" fmla="*/ 0 h 1207092"/>
                  <a:gd name="connsiteX3" fmla="*/ 7184196 w 7184196"/>
                  <a:gd name="connsiteY3" fmla="*/ 199716 h 1207092"/>
                  <a:gd name="connsiteX4" fmla="*/ 7184196 w 7184196"/>
                  <a:gd name="connsiteY4" fmla="*/ 998558 h 1207092"/>
                  <a:gd name="connsiteX5" fmla="*/ 6984480 w 7184196"/>
                  <a:gd name="connsiteY5" fmla="*/ 1198274 h 1207092"/>
                  <a:gd name="connsiteX6" fmla="*/ 0 w 7184196"/>
                  <a:gd name="connsiteY6" fmla="*/ 1207092 h 1207092"/>
                  <a:gd name="connsiteX0" fmla="*/ 0 w 7184196"/>
                  <a:gd name="connsiteY0" fmla="*/ 1194303 h 1198274"/>
                  <a:gd name="connsiteX1" fmla="*/ 15853 w 7184196"/>
                  <a:gd name="connsiteY1" fmla="*/ 2772 h 1198274"/>
                  <a:gd name="connsiteX2" fmla="*/ 6984480 w 7184196"/>
                  <a:gd name="connsiteY2" fmla="*/ 0 h 1198274"/>
                  <a:gd name="connsiteX3" fmla="*/ 7184196 w 7184196"/>
                  <a:gd name="connsiteY3" fmla="*/ 199716 h 1198274"/>
                  <a:gd name="connsiteX4" fmla="*/ 7184196 w 7184196"/>
                  <a:gd name="connsiteY4" fmla="*/ 998558 h 1198274"/>
                  <a:gd name="connsiteX5" fmla="*/ 6984480 w 7184196"/>
                  <a:gd name="connsiteY5" fmla="*/ 1198274 h 1198274"/>
                  <a:gd name="connsiteX6" fmla="*/ 0 w 7184196"/>
                  <a:gd name="connsiteY6" fmla="*/ 1194303 h 1198274"/>
                  <a:gd name="connsiteX0" fmla="*/ 0 w 7184196"/>
                  <a:gd name="connsiteY0" fmla="*/ 1200698 h 1200698"/>
                  <a:gd name="connsiteX1" fmla="*/ 15853 w 7184196"/>
                  <a:gd name="connsiteY1" fmla="*/ 2772 h 1200698"/>
                  <a:gd name="connsiteX2" fmla="*/ 6984480 w 7184196"/>
                  <a:gd name="connsiteY2" fmla="*/ 0 h 1200698"/>
                  <a:gd name="connsiteX3" fmla="*/ 7184196 w 7184196"/>
                  <a:gd name="connsiteY3" fmla="*/ 199716 h 1200698"/>
                  <a:gd name="connsiteX4" fmla="*/ 7184196 w 7184196"/>
                  <a:gd name="connsiteY4" fmla="*/ 998558 h 1200698"/>
                  <a:gd name="connsiteX5" fmla="*/ 6984480 w 7184196"/>
                  <a:gd name="connsiteY5" fmla="*/ 1198274 h 1200698"/>
                  <a:gd name="connsiteX6" fmla="*/ 0 w 7184196"/>
                  <a:gd name="connsiteY6" fmla="*/ 1200698 h 1200698"/>
                  <a:gd name="connsiteX0" fmla="*/ 133 w 7184329"/>
                  <a:gd name="connsiteY0" fmla="*/ 1200698 h 1200698"/>
                  <a:gd name="connsiteX1" fmla="*/ 0 w 7184329"/>
                  <a:gd name="connsiteY1" fmla="*/ 2772 h 1200698"/>
                  <a:gd name="connsiteX2" fmla="*/ 6984613 w 7184329"/>
                  <a:gd name="connsiteY2" fmla="*/ 0 h 1200698"/>
                  <a:gd name="connsiteX3" fmla="*/ 7184329 w 7184329"/>
                  <a:gd name="connsiteY3" fmla="*/ 199716 h 1200698"/>
                  <a:gd name="connsiteX4" fmla="*/ 7184329 w 7184329"/>
                  <a:gd name="connsiteY4" fmla="*/ 998558 h 1200698"/>
                  <a:gd name="connsiteX5" fmla="*/ 6984613 w 7184329"/>
                  <a:gd name="connsiteY5" fmla="*/ 1198274 h 1200698"/>
                  <a:gd name="connsiteX6" fmla="*/ 133 w 7184329"/>
                  <a:gd name="connsiteY6" fmla="*/ 1200698 h 120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4329" h="1200698">
                    <a:moveTo>
                      <a:pt x="133" y="1200698"/>
                    </a:moveTo>
                    <a:cubicBezTo>
                      <a:pt x="132" y="806305"/>
                      <a:pt x="1" y="397165"/>
                      <a:pt x="0" y="2772"/>
                    </a:cubicBezTo>
                    <a:lnTo>
                      <a:pt x="6984613" y="0"/>
                    </a:lnTo>
                    <a:cubicBezTo>
                      <a:pt x="7094913" y="0"/>
                      <a:pt x="7184329" y="89416"/>
                      <a:pt x="7184329" y="199716"/>
                    </a:cubicBezTo>
                    <a:lnTo>
                      <a:pt x="7184329" y="998558"/>
                    </a:lnTo>
                    <a:cubicBezTo>
                      <a:pt x="7184329" y="1108858"/>
                      <a:pt x="7094913" y="1198274"/>
                      <a:pt x="6984613" y="1198274"/>
                    </a:cubicBezTo>
                    <a:lnTo>
                      <a:pt x="133" y="1200698"/>
                    </a:lnTo>
                    <a:close/>
                  </a:path>
                </a:pathLst>
              </a:custGeom>
              <a:solidFill>
                <a:schemeClr val="bg1">
                  <a:lumMod val="85000"/>
                </a:schemeClr>
              </a:solidFill>
              <a:ln>
                <a:solidFill>
                  <a:schemeClr val="bg1">
                    <a:lumMod val="85000"/>
                  </a:schemeClr>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1600" dirty="0">
                  <a:solidFill>
                    <a:schemeClr val="tx1"/>
                  </a:solidFill>
                  <a:latin typeface="Arial" charset="0"/>
                </a:endParaRPr>
              </a:p>
            </p:txBody>
          </p:sp>
        </p:grpSp>
      </p:grpSp>
      <p:sp>
        <p:nvSpPr>
          <p:cNvPr id="53" name="Rounded Rectangle 52"/>
          <p:cNvSpPr/>
          <p:nvPr/>
        </p:nvSpPr>
        <p:spPr bwMode="auto">
          <a:xfrm>
            <a:off x="3731491" y="3329385"/>
            <a:ext cx="6477000" cy="646628"/>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1400" dirty="0"/>
              <a:t>Charters failing to meet state and federal reporting requirements may experience consequences, including funding cuts or revocation/non-renewal of the school’s charter.</a:t>
            </a:r>
          </a:p>
        </p:txBody>
      </p:sp>
      <p:sp>
        <p:nvSpPr>
          <p:cNvPr id="54" name="Rounded Rectangle 53"/>
          <p:cNvSpPr/>
          <p:nvPr/>
        </p:nvSpPr>
        <p:spPr bwMode="auto">
          <a:xfrm>
            <a:off x="3731491" y="4788632"/>
            <a:ext cx="6477000" cy="646628"/>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a:t>Authorizing LEAs must ensure that their charters meet state reporting requirements. Failing to do so could have negative consequences for the authorizing LEA.</a:t>
            </a:r>
          </a:p>
        </p:txBody>
      </p:sp>
      <p:sp>
        <p:nvSpPr>
          <p:cNvPr id="55" name="Rounded Rectangle 54"/>
          <p:cNvSpPr/>
          <p:nvPr/>
        </p:nvSpPr>
        <p:spPr bwMode="auto">
          <a:xfrm>
            <a:off x="3724564" y="1870138"/>
            <a:ext cx="6477000" cy="646628"/>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a:t>When a charter closes or becomes inactive, it must be reported in CALPADS.</a:t>
            </a:r>
          </a:p>
        </p:txBody>
      </p:sp>
    </p:spTree>
    <p:extLst>
      <p:ext uri="{BB962C8B-B14F-4D97-AF65-F5344CB8AC3E}">
        <p14:creationId xmlns:p14="http://schemas.microsoft.com/office/powerpoint/2010/main" val="150953390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58640" y="1143001"/>
            <a:ext cx="3474720" cy="4203897"/>
            <a:chOff x="2834640" y="1143000"/>
            <a:chExt cx="3474720" cy="4203897"/>
          </a:xfrm>
        </p:grpSpPr>
        <p:grpSp>
          <p:nvGrpSpPr>
            <p:cNvPr id="3" name="Group 2"/>
            <p:cNvGrpSpPr/>
            <p:nvPr/>
          </p:nvGrpSpPr>
          <p:grpSpPr>
            <a:xfrm>
              <a:off x="2834640" y="1143000"/>
              <a:ext cx="3474720" cy="4203897"/>
              <a:chOff x="2813101" y="914400"/>
              <a:chExt cx="3474720" cy="4203897"/>
            </a:xfrm>
          </p:grpSpPr>
          <p:sp>
            <p:nvSpPr>
              <p:cNvPr id="12" name="TextBox 6"/>
              <p:cNvSpPr txBox="1">
                <a:spLocks noChangeArrowheads="1"/>
              </p:cNvSpPr>
              <p:nvPr/>
            </p:nvSpPr>
            <p:spPr bwMode="auto">
              <a:xfrm>
                <a:off x="3146871" y="4410411"/>
                <a:ext cx="28071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r>
                  <a:rPr lang="en-US" sz="4000" b="1" dirty="0"/>
                  <a:t>Resources</a:t>
                </a:r>
              </a:p>
            </p:txBody>
          </p:sp>
          <p:sp>
            <p:nvSpPr>
              <p:cNvPr id="14" name="Rounded Rectangle 13"/>
              <p:cNvSpPr/>
              <p:nvPr/>
            </p:nvSpPr>
            <p:spPr bwMode="auto">
              <a:xfrm>
                <a:off x="2813101" y="914400"/>
                <a:ext cx="3474720" cy="3474720"/>
              </a:xfrm>
              <a:prstGeom prst="roundRect">
                <a:avLst/>
              </a:prstGeom>
              <a:ln w="127000">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chemeClr val="tx1"/>
                  </a:solidFill>
                  <a:latin typeface="Arial" charset="0"/>
                  <a:cs typeface="Arial" charset="0"/>
                </a:endParaRPr>
              </a:p>
            </p:txBody>
          </p:sp>
        </p:grpSp>
        <p:pic>
          <p:nvPicPr>
            <p:cNvPr id="11" name="Picture 3" descr="C:\Documents and Settings\chenr\Local Settings\Temporary Internet Files\Content.IE5\HOXGMAM9\MC9003837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3485" y="1357107"/>
              <a:ext cx="3034805" cy="30940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1402050"/>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0" y="-11545"/>
            <a:ext cx="12573000" cy="1078345"/>
          </a:xfrm>
          <a:gradFill>
            <a:gsLst>
              <a:gs pos="80000">
                <a:srgbClr val="324EED"/>
              </a:gs>
              <a:gs pos="93000">
                <a:srgbClr val="161569"/>
              </a:gs>
              <a:gs pos="100000">
                <a:schemeClr val="accent1">
                  <a:lumMod val="30000"/>
                  <a:lumOff val="70000"/>
                </a:schemeClr>
              </a:gs>
            </a:gsLst>
          </a:gradFill>
        </p:spPr>
        <p:txBody>
          <a:bodyPr/>
          <a:lstStyle/>
          <a:p>
            <a:pPr algn="ctr" eaLnBrk="1" hangingPunct="1">
              <a:defRPr/>
            </a:pPr>
            <a:r>
              <a:rPr lang="en-US" sz="3200" dirty="0">
                <a:solidFill>
                  <a:schemeClr val="bg1"/>
                </a:solidFill>
              </a:rPr>
              <a:t>Resources</a:t>
            </a:r>
          </a:p>
        </p:txBody>
      </p:sp>
      <p:graphicFrame>
        <p:nvGraphicFramePr>
          <p:cNvPr id="7" name="Table 6"/>
          <p:cNvGraphicFramePr>
            <a:graphicFrameLocks noGrp="1"/>
          </p:cNvGraphicFramePr>
          <p:nvPr>
            <p:extLst>
              <p:ext uri="{D42A27DB-BD31-4B8C-83A1-F6EECF244321}">
                <p14:modId xmlns:p14="http://schemas.microsoft.com/office/powerpoint/2010/main" val="2376099132"/>
              </p:ext>
            </p:extLst>
          </p:nvPr>
        </p:nvGraphicFramePr>
        <p:xfrm>
          <a:off x="2259014" y="2542572"/>
          <a:ext cx="7772400" cy="3276600"/>
        </p:xfrm>
        <a:graphic>
          <a:graphicData uri="http://schemas.openxmlformats.org/drawingml/2006/table">
            <a:tbl>
              <a:tblPr firstRow="1" bandRow="1">
                <a:tableStyleId>{5A111915-BE36-4E01-A7E5-04B1672EAD32}</a:tableStyleId>
              </a:tblPr>
              <a:tblGrid>
                <a:gridCol w="7772400">
                  <a:extLst>
                    <a:ext uri="{9D8B030D-6E8A-4147-A177-3AD203B41FA5}">
                      <a16:colId xmlns:a16="http://schemas.microsoft.com/office/drawing/2014/main" val="20000"/>
                    </a:ext>
                  </a:extLst>
                </a:gridCol>
              </a:tblGrid>
              <a:tr h="3844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System Documentation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89218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hlinkClick r:id="rId3"/>
                        </a:rPr>
                        <a:t>http://www.cde.ca.gov/ds/sp/cl/systemdocs.asp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91769337"/>
              </p:ext>
            </p:extLst>
          </p:nvPr>
        </p:nvGraphicFramePr>
        <p:xfrm>
          <a:off x="2362200" y="3214327"/>
          <a:ext cx="7467600" cy="2470533"/>
        </p:xfrm>
        <a:graphic>
          <a:graphicData uri="http://schemas.openxmlformats.org/drawingml/2006/table">
            <a:tbl>
              <a:tblPr firstRow="1" bandRow="1">
                <a:tableStyleId>{3B4B98B0-60AC-42C2-AFA5-B58CD77FA1E5}</a:tableStyleId>
              </a:tblPr>
              <a:tblGrid>
                <a:gridCol w="3785380">
                  <a:extLst>
                    <a:ext uri="{9D8B030D-6E8A-4147-A177-3AD203B41FA5}">
                      <a16:colId xmlns:a16="http://schemas.microsoft.com/office/drawing/2014/main" val="20000"/>
                    </a:ext>
                  </a:extLst>
                </a:gridCol>
                <a:gridCol w="3682220">
                  <a:extLst>
                    <a:ext uri="{9D8B030D-6E8A-4147-A177-3AD203B41FA5}">
                      <a16:colId xmlns:a16="http://schemas.microsoft.com/office/drawing/2014/main" val="20001"/>
                    </a:ext>
                  </a:extLst>
                </a:gridCol>
              </a:tblGrid>
              <a:tr h="328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Document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Description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969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CALPADS Code</a:t>
                      </a:r>
                      <a:r>
                        <a:rPr lang="en-US" sz="1600" baseline="0" dirty="0"/>
                        <a:t> Sets</a:t>
                      </a:r>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alpha val="20000"/>
                      </a:srgb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Defines state standard codes</a:t>
                      </a:r>
                      <a:r>
                        <a:rPr lang="en-US" sz="1600" baseline="0" dirty="0"/>
                        <a:t> and their definitions</a:t>
                      </a:r>
                      <a:endParaRPr lang="en-US"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alpha val="20000"/>
                      </a:srgbClr>
                    </a:solidFill>
                  </a:tcPr>
                </a:tc>
                <a:extLst>
                  <a:ext uri="{0D108BD9-81ED-4DB2-BD59-A6C34878D82A}">
                    <a16:rowId xmlns:a16="http://schemas.microsoft.com/office/drawing/2014/main" val="10001"/>
                  </a:ext>
                </a:extLst>
              </a:tr>
              <a:tr h="73969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CALPADS Data Guide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a:t>Detailed requirements of what groups need to be reported for each submission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57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Enrollment Procedures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alpha val="20000"/>
                      </a:srgb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a:t>Details of what data needs to be maintained in CALPADS and when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alpha val="20000"/>
                      </a:srgbClr>
                    </a:solidFill>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91773184"/>
              </p:ext>
            </p:extLst>
          </p:nvPr>
        </p:nvGraphicFramePr>
        <p:xfrm>
          <a:off x="2209800" y="1729440"/>
          <a:ext cx="7772400" cy="668020"/>
        </p:xfrm>
        <a:graphic>
          <a:graphicData uri="http://schemas.openxmlformats.org/drawingml/2006/table">
            <a:tbl>
              <a:tblPr firstRow="1" bandRow="1">
                <a:tableStyleId>{5A111915-BE36-4E01-A7E5-04B1672EAD32}</a:tableStyleId>
              </a:tblPr>
              <a:tblGrid>
                <a:gridCol w="7772400">
                  <a:extLst>
                    <a:ext uri="{9D8B030D-6E8A-4147-A177-3AD203B41FA5}">
                      <a16:colId xmlns:a16="http://schemas.microsoft.com/office/drawing/2014/main" val="20000"/>
                    </a:ext>
                  </a:extLst>
                </a:gridCol>
              </a:tblGrid>
              <a:tr h="142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Charter</a:t>
                      </a:r>
                      <a:r>
                        <a:rPr lang="en-US" baseline="0" dirty="0">
                          <a:solidFill>
                            <a:schemeClr val="tx1"/>
                          </a:solidFill>
                        </a:rPr>
                        <a:t> School CALPADS and CBEDS-OPUS Data Reporting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370840">
                <a:tc>
                  <a:txBody>
                    <a:bodyPr/>
                    <a:lstStyle/>
                    <a:p>
                      <a:pPr marL="0" lvl="1" indent="0" eaLnBrk="1" hangingPunct="1">
                        <a:lnSpc>
                          <a:spcPct val="80000"/>
                        </a:lnSpc>
                        <a:spcBef>
                          <a:spcPct val="40000"/>
                        </a:spcBef>
                      </a:pPr>
                      <a:r>
                        <a:rPr lang="en-US" sz="1600" dirty="0">
                          <a:hlinkClick r:id="rId4"/>
                        </a:rPr>
                        <a:t>http://www.cde.ca.gov/ds/sp/cl/charterschools.asp</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1335645"/>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3338" y="-6423"/>
            <a:ext cx="12225338" cy="1325563"/>
          </a:xfrm>
          <a:gradFill>
            <a:gsLst>
              <a:gs pos="80000">
                <a:srgbClr val="324EED"/>
              </a:gs>
              <a:gs pos="93000">
                <a:srgbClr val="161569"/>
              </a:gs>
              <a:gs pos="100000">
                <a:schemeClr val="accent1">
                  <a:lumMod val="30000"/>
                  <a:lumOff val="70000"/>
                </a:schemeClr>
              </a:gs>
            </a:gsLst>
          </a:gradFill>
        </p:spPr>
        <p:txBody>
          <a:bodyPr/>
          <a:lstStyle/>
          <a:p>
            <a:pPr algn="ctr" eaLnBrk="1" hangingPunct="1">
              <a:defRPr/>
            </a:pPr>
            <a:r>
              <a:rPr lang="en-US" sz="3200" dirty="0">
                <a:solidFill>
                  <a:schemeClr val="bg1"/>
                </a:solidFill>
              </a:rPr>
              <a:t>Training</a:t>
            </a:r>
          </a:p>
        </p:txBody>
      </p:sp>
      <p:grpSp>
        <p:nvGrpSpPr>
          <p:cNvPr id="12" name="Group 11"/>
          <p:cNvGrpSpPr/>
          <p:nvPr/>
        </p:nvGrpSpPr>
        <p:grpSpPr>
          <a:xfrm>
            <a:off x="2895600" y="2895600"/>
            <a:ext cx="7015292" cy="1409700"/>
            <a:chOff x="1638300" y="1143000"/>
            <a:chExt cx="6096000" cy="1409700"/>
          </a:xfrm>
        </p:grpSpPr>
        <p:sp>
          <p:nvSpPr>
            <p:cNvPr id="13" name="Rectangle 12"/>
            <p:cNvSpPr/>
            <p:nvPr/>
          </p:nvSpPr>
          <p:spPr bwMode="auto">
            <a:xfrm>
              <a:off x="1638300" y="1562100"/>
              <a:ext cx="6096000" cy="990600"/>
            </a:xfrm>
            <a:prstGeom prst="rect">
              <a:avLst/>
            </a:prstGeom>
            <a:solidFill>
              <a:schemeClr val="bg1"/>
            </a:solidFill>
            <a:ln w="9525" cap="flat" cmpd="sng" algn="ctr">
              <a:solidFill>
                <a:srgbClr val="0070C0"/>
              </a:solidFill>
              <a:prstDash val="sysDash"/>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lvl="0"/>
              <a:r>
                <a:rPr lang="en-US" sz="1600" dirty="0"/>
                <a:t>https://www.youtube.com/channel/UCA9oRTiyVECCCzOxpmJheZw</a:t>
              </a:r>
            </a:p>
          </p:txBody>
        </p:sp>
        <p:sp>
          <p:nvSpPr>
            <p:cNvPr id="14" name="Rounded Rectangle 13"/>
            <p:cNvSpPr/>
            <p:nvPr/>
          </p:nvSpPr>
          <p:spPr bwMode="auto">
            <a:xfrm>
              <a:off x="2239367" y="1143000"/>
              <a:ext cx="4893867" cy="914400"/>
            </a:xfrm>
            <a:prstGeom prst="roundRect">
              <a:avLst/>
            </a:prstGeom>
            <a:solidFill>
              <a:schemeClr val="bg1"/>
            </a:solid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800" dirty="0"/>
                <a:t>CSIS Training Channel</a:t>
              </a:r>
            </a:p>
          </p:txBody>
        </p:sp>
      </p:grpSp>
    </p:spTree>
    <p:extLst>
      <p:ext uri="{BB962C8B-B14F-4D97-AF65-F5344CB8AC3E}">
        <p14:creationId xmlns:p14="http://schemas.microsoft.com/office/powerpoint/2010/main" val="3135929492"/>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9236" y="0"/>
            <a:ext cx="12201236" cy="1325563"/>
          </a:xfrm>
          <a:gradFill>
            <a:gsLst>
              <a:gs pos="80000">
                <a:srgbClr val="324EED"/>
              </a:gs>
              <a:gs pos="93000">
                <a:srgbClr val="161569"/>
              </a:gs>
              <a:gs pos="100000">
                <a:schemeClr val="accent1">
                  <a:lumMod val="30000"/>
                  <a:lumOff val="70000"/>
                </a:schemeClr>
              </a:gs>
            </a:gsLst>
          </a:gradFill>
        </p:spPr>
        <p:txBody>
          <a:bodyPr/>
          <a:lstStyle/>
          <a:p>
            <a:pPr algn="ctr" eaLnBrk="1" hangingPunct="1">
              <a:defRPr/>
            </a:pPr>
            <a:r>
              <a:rPr lang="en-US" sz="3200" dirty="0">
                <a:solidFill>
                  <a:schemeClr val="bg1"/>
                </a:solidFill>
              </a:rPr>
              <a:t>Resources: Support</a:t>
            </a:r>
          </a:p>
        </p:txBody>
      </p:sp>
      <p:graphicFrame>
        <p:nvGraphicFramePr>
          <p:cNvPr id="6" name="Diagram 5"/>
          <p:cNvGraphicFramePr/>
          <p:nvPr>
            <p:extLst>
              <p:ext uri="{D42A27DB-BD31-4B8C-83A1-F6EECF244321}">
                <p14:modId xmlns:p14="http://schemas.microsoft.com/office/powerpoint/2010/main" val="2531954494"/>
              </p:ext>
            </p:extLst>
          </p:nvPr>
        </p:nvGraphicFramePr>
        <p:xfrm>
          <a:off x="2438400" y="1143000"/>
          <a:ext cx="7162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760872"/>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149877"/>
            <a:ext cx="12192000" cy="762000"/>
          </a:xfrm>
        </p:spPr>
        <p:txBody>
          <a:bodyPr anchor="b"/>
          <a:lstStyle/>
          <a:p>
            <a:pPr algn="ctr" eaLnBrk="1" hangingPunct="1">
              <a:defRPr/>
            </a:pPr>
            <a:r>
              <a:rPr lang="en-US" sz="4800" dirty="0">
                <a:solidFill>
                  <a:srgbClr val="0070C0"/>
                </a:solidFill>
              </a:rPr>
              <a:t>Agenda</a:t>
            </a:r>
          </a:p>
        </p:txBody>
      </p:sp>
      <p:grpSp>
        <p:nvGrpSpPr>
          <p:cNvPr id="3" name="Group 2"/>
          <p:cNvGrpSpPr/>
          <p:nvPr/>
        </p:nvGrpSpPr>
        <p:grpSpPr>
          <a:xfrm>
            <a:off x="5257800" y="4029164"/>
            <a:ext cx="1760418" cy="2265847"/>
            <a:chOff x="6496443" y="1321764"/>
            <a:chExt cx="1760418" cy="2265847"/>
          </a:xfrm>
        </p:grpSpPr>
        <p:sp>
          <p:nvSpPr>
            <p:cNvPr id="11" name="TextBox 6"/>
            <p:cNvSpPr txBox="1">
              <a:spLocks noChangeArrowheads="1"/>
            </p:cNvSpPr>
            <p:nvPr/>
          </p:nvSpPr>
          <p:spPr bwMode="auto">
            <a:xfrm>
              <a:off x="6496443" y="3125946"/>
              <a:ext cx="1760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r>
                <a:rPr lang="en-US" sz="2400" b="1" dirty="0"/>
                <a:t>Resources</a:t>
              </a:r>
            </a:p>
          </p:txBody>
        </p:sp>
        <p:sp>
          <p:nvSpPr>
            <p:cNvPr id="12" name="Rounded Rectangle 11"/>
            <p:cNvSpPr/>
            <p:nvPr/>
          </p:nvSpPr>
          <p:spPr bwMode="auto">
            <a:xfrm>
              <a:off x="6507972" y="1321764"/>
              <a:ext cx="1737360" cy="1737360"/>
            </a:xfrm>
            <a:prstGeom prst="roundRect">
              <a:avLst/>
            </a:prstGeom>
            <a:ln w="127000">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chemeClr val="tx1"/>
                </a:solidFill>
                <a:latin typeface="Arial" charset="0"/>
                <a:cs typeface="Arial" charset="0"/>
              </a:endParaRPr>
            </a:p>
          </p:txBody>
        </p:sp>
      </p:grpSp>
      <p:sp>
        <p:nvSpPr>
          <p:cNvPr id="29" name="TextBox 6"/>
          <p:cNvSpPr txBox="1">
            <a:spLocks noChangeArrowheads="1"/>
          </p:cNvSpPr>
          <p:nvPr/>
        </p:nvSpPr>
        <p:spPr bwMode="auto">
          <a:xfrm>
            <a:off x="5269332" y="3134620"/>
            <a:ext cx="18934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pPr algn="ctr"/>
            <a:r>
              <a:rPr lang="en-US" sz="2400" b="1" dirty="0"/>
              <a:t>Inactivation</a:t>
            </a:r>
          </a:p>
        </p:txBody>
      </p:sp>
      <p:sp>
        <p:nvSpPr>
          <p:cNvPr id="23" name="TextBox 6"/>
          <p:cNvSpPr txBox="1">
            <a:spLocks noChangeArrowheads="1"/>
          </p:cNvSpPr>
          <p:nvPr/>
        </p:nvSpPr>
        <p:spPr bwMode="auto">
          <a:xfrm>
            <a:off x="2707278" y="3125947"/>
            <a:ext cx="1330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pPr algn="ctr"/>
            <a:r>
              <a:rPr lang="en-US" sz="2400" b="1" dirty="0"/>
              <a:t>Closure</a:t>
            </a:r>
          </a:p>
        </p:txBody>
      </p:sp>
      <p:grpSp>
        <p:nvGrpSpPr>
          <p:cNvPr id="13" name="Group 12"/>
          <p:cNvGrpSpPr/>
          <p:nvPr/>
        </p:nvGrpSpPr>
        <p:grpSpPr>
          <a:xfrm>
            <a:off x="2501366" y="1321764"/>
            <a:ext cx="1737360" cy="1737360"/>
            <a:chOff x="977366" y="1321764"/>
            <a:chExt cx="1737360" cy="1737360"/>
          </a:xfrm>
        </p:grpSpPr>
        <p:sp>
          <p:nvSpPr>
            <p:cNvPr id="24" name="Rounded Rectangle 23"/>
            <p:cNvSpPr/>
            <p:nvPr/>
          </p:nvSpPr>
          <p:spPr bwMode="auto">
            <a:xfrm>
              <a:off x="977366" y="1321764"/>
              <a:ext cx="1737360" cy="1737360"/>
            </a:xfrm>
            <a:prstGeom prst="roundRect">
              <a:avLst/>
            </a:prstGeom>
            <a:ln w="127000">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0" rIns="91440" bIns="45720" numCol="1" rtlCol="0" anchor="t" anchorCtr="0" compatLnSpc="1">
              <a:prstTxWarp prst="textNoShape">
                <a:avLst/>
              </a:prstTxWarp>
            </a:bodyPr>
            <a:lstStyle/>
            <a:p>
              <a:pPr eaLnBrk="0" fontAlgn="base" hangingPunct="0">
                <a:spcBef>
                  <a:spcPct val="0"/>
                </a:spcBef>
                <a:spcAft>
                  <a:spcPct val="0"/>
                </a:spcAft>
              </a:pPr>
              <a:endParaRPr lang="en-US" sz="9600" b="1" dirty="0">
                <a:solidFill>
                  <a:schemeClr val="tx1"/>
                </a:solidFill>
                <a:latin typeface="Arial" charset="0"/>
                <a:cs typeface="Arial" charset="0"/>
              </a:endParaRPr>
            </a:p>
          </p:txBody>
        </p:sp>
        <p:pic>
          <p:nvPicPr>
            <p:cNvPr id="1028" name="Picture 4" descr="C:\Documents and Settings\chenr\Local Settings\Temporary Internet Files\Content.IE5\77Q4IK3S\MC9003825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45" y="1479143"/>
              <a:ext cx="1422602" cy="1422602"/>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3" descr="C:\Documents and Settings\chenr\Local Settings\Temporary Internet Files\Content.IE5\D15VTYCX\MC90010473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6416" y="2246190"/>
            <a:ext cx="688166" cy="639227"/>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5248940" y="1321764"/>
            <a:ext cx="1737360" cy="1737360"/>
            <a:chOff x="977366" y="1321764"/>
            <a:chExt cx="1737360" cy="1737360"/>
          </a:xfrm>
        </p:grpSpPr>
        <p:sp>
          <p:nvSpPr>
            <p:cNvPr id="38" name="Rounded Rectangle 37"/>
            <p:cNvSpPr/>
            <p:nvPr/>
          </p:nvSpPr>
          <p:spPr bwMode="auto">
            <a:xfrm>
              <a:off x="977366" y="1321764"/>
              <a:ext cx="1737360" cy="1737360"/>
            </a:xfrm>
            <a:prstGeom prst="roundRect">
              <a:avLst/>
            </a:prstGeom>
            <a:ln w="127000">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0" rIns="91440" bIns="45720" numCol="1" rtlCol="0" anchor="t" anchorCtr="0" compatLnSpc="1">
              <a:prstTxWarp prst="textNoShape">
                <a:avLst/>
              </a:prstTxWarp>
            </a:bodyPr>
            <a:lstStyle/>
            <a:p>
              <a:pPr eaLnBrk="0" fontAlgn="base" hangingPunct="0">
                <a:spcBef>
                  <a:spcPct val="0"/>
                </a:spcBef>
                <a:spcAft>
                  <a:spcPct val="0"/>
                </a:spcAft>
              </a:pPr>
              <a:endParaRPr lang="en-US" sz="9600" b="1" dirty="0">
                <a:solidFill>
                  <a:schemeClr val="tx1"/>
                </a:solidFill>
                <a:latin typeface="Arial" charset="0"/>
                <a:cs typeface="Arial" charset="0"/>
              </a:endParaRPr>
            </a:p>
          </p:txBody>
        </p:sp>
        <p:pic>
          <p:nvPicPr>
            <p:cNvPr id="39" name="Picture 4" descr="C:\Documents and Settings\chenr\Local Settings\Temporary Internet Files\Content.IE5\77Q4IK3S\MC900382578[1].jp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34745" y="1479143"/>
              <a:ext cx="1422602" cy="1422602"/>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3" descr="C:\Documents and Settings\chenr\Local Settings\Temporary Internet Files\Content.IE5\HOXGMAM9\MC90038374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8795" y="4161546"/>
            <a:ext cx="1466907" cy="149554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a:spLocks noChangeArrowheads="1"/>
          </p:cNvSpPr>
          <p:nvPr/>
        </p:nvSpPr>
        <p:spPr bwMode="auto">
          <a:xfrm>
            <a:off x="7988681" y="3129173"/>
            <a:ext cx="18411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pPr algn="ctr"/>
            <a:r>
              <a:rPr lang="en-US" sz="2400" b="1" dirty="0"/>
              <a:t>Best</a:t>
            </a:r>
          </a:p>
          <a:p>
            <a:pPr algn="ctr"/>
            <a:r>
              <a:rPr lang="en-US" sz="2400" b="1" dirty="0"/>
              <a:t>Practices</a:t>
            </a:r>
          </a:p>
        </p:txBody>
      </p:sp>
      <p:sp>
        <p:nvSpPr>
          <p:cNvPr id="31" name="Rounded Rectangle 30"/>
          <p:cNvSpPr/>
          <p:nvPr/>
        </p:nvSpPr>
        <p:spPr bwMode="auto">
          <a:xfrm>
            <a:off x="8016240" y="1295400"/>
            <a:ext cx="1737360" cy="1737360"/>
          </a:xfrm>
          <a:prstGeom prst="roundRect">
            <a:avLst/>
          </a:prstGeom>
          <a:ln w="127000">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0" rIns="91440" bIns="45720" numCol="1" rtlCol="0" anchor="t" anchorCtr="0" compatLnSpc="1">
            <a:prstTxWarp prst="textNoShape">
              <a:avLst/>
            </a:prstTxWarp>
          </a:bodyPr>
          <a:lstStyle/>
          <a:p>
            <a:pPr eaLnBrk="0" fontAlgn="base" hangingPunct="0">
              <a:spcBef>
                <a:spcPct val="0"/>
              </a:spcBef>
              <a:spcAft>
                <a:spcPct val="0"/>
              </a:spcAft>
            </a:pPr>
            <a:endParaRPr lang="en-US" sz="9600" b="1" dirty="0">
              <a:solidFill>
                <a:schemeClr val="tx1"/>
              </a:solidFill>
              <a:latin typeface="Arial" charset="0"/>
              <a:cs typeface="Arial" charset="0"/>
            </a:endParaRPr>
          </a:p>
        </p:txBody>
      </p:sp>
      <p:pic>
        <p:nvPicPr>
          <p:cNvPr id="33" name="Picture 26"/>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150629" y="1613362"/>
            <a:ext cx="1468582" cy="11014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4"/>
          <p:cNvSpPr txBox="1">
            <a:spLocks noGrp="1"/>
          </p:cNvSpPr>
          <p:nvPr/>
        </p:nvSpPr>
        <p:spPr bwMode="auto">
          <a:xfrm>
            <a:off x="1671639" y="6492875"/>
            <a:ext cx="587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FA1DDA-BB0F-4CD6-B71F-E8AF00B4FC38}" type="slidenum">
              <a:rPr lang="en-US" sz="1400" b="1"/>
              <a:pPr eaLnBrk="1" hangingPunct="1"/>
              <a:t>20</a:t>
            </a:fld>
            <a:endParaRPr lang="en-US" sz="1400" b="1"/>
          </a:p>
        </p:txBody>
      </p:sp>
      <p:pic>
        <p:nvPicPr>
          <p:cNvPr id="28677" name="Picture 5" descr="C:\Documents and Settings\chenr\Local Settings\Temporary Internet Files\Content.IE5\D15VTYCX\MC90044207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825" y="1905000"/>
            <a:ext cx="5124011"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0" y="0"/>
            <a:ext cx="12192000" cy="1295400"/>
          </a:xfrm>
          <a:gradFill>
            <a:gsLst>
              <a:gs pos="80000">
                <a:srgbClr val="324EED"/>
              </a:gs>
              <a:gs pos="93000">
                <a:srgbClr val="161569"/>
              </a:gs>
              <a:gs pos="100000">
                <a:schemeClr val="accent1">
                  <a:lumMod val="30000"/>
                  <a:lumOff val="70000"/>
                </a:schemeClr>
              </a:gs>
            </a:gsLst>
          </a:gradFill>
        </p:spPr>
        <p:txBody>
          <a:bodyPr>
            <a:normAutofit/>
          </a:bodyPr>
          <a:lstStyle/>
          <a:p>
            <a:pPr algn="ctr"/>
            <a:r>
              <a:rPr lang="en-US" sz="7200" dirty="0">
                <a:solidFill>
                  <a:schemeClr val="bg1"/>
                </a:solidFill>
                <a:latin typeface="Arial" pitchFamily="34" charset="0"/>
                <a:cs typeface="Arial" pitchFamily="34" charset="0"/>
              </a:rPr>
              <a:t>Questions?</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304800"/>
            <a:ext cx="8763000" cy="762000"/>
          </a:xfrm>
        </p:spPr>
        <p:txBody>
          <a:bodyPr anchor="b"/>
          <a:lstStyle/>
          <a:p>
            <a:pPr eaLnBrk="1" hangingPunct="1">
              <a:defRPr/>
            </a:pPr>
            <a:r>
              <a:rPr lang="en-US" dirty="0">
                <a:solidFill>
                  <a:srgbClr val="0070C0"/>
                </a:solidFill>
              </a:rPr>
              <a:t>Who’s Supposed To Be Here</a:t>
            </a:r>
          </a:p>
        </p:txBody>
      </p:sp>
      <p:grpSp>
        <p:nvGrpSpPr>
          <p:cNvPr id="27" name="Group 26"/>
          <p:cNvGrpSpPr/>
          <p:nvPr/>
        </p:nvGrpSpPr>
        <p:grpSpPr>
          <a:xfrm>
            <a:off x="2244486" y="2637661"/>
            <a:ext cx="3444789" cy="2299671"/>
            <a:chOff x="720485" y="1418460"/>
            <a:chExt cx="3444789" cy="2299671"/>
          </a:xfrm>
        </p:grpSpPr>
        <p:sp>
          <p:nvSpPr>
            <p:cNvPr id="28" name="TextBox 8"/>
            <p:cNvSpPr txBox="1">
              <a:spLocks noChangeArrowheads="1"/>
            </p:cNvSpPr>
            <p:nvPr/>
          </p:nvSpPr>
          <p:spPr bwMode="auto">
            <a:xfrm>
              <a:off x="720485" y="2517802"/>
              <a:ext cx="34447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pPr algn="ctr"/>
              <a:r>
                <a:rPr lang="en-US" sz="2400" b="1" dirty="0"/>
                <a:t>Charter school staff</a:t>
              </a:r>
            </a:p>
            <a:p>
              <a:pPr algn="ctr"/>
              <a:r>
                <a:rPr lang="en-US" sz="2400" b="1" dirty="0"/>
                <a:t>assigned to CALPADS</a:t>
              </a:r>
            </a:p>
            <a:p>
              <a:pPr algn="ctr"/>
              <a:r>
                <a:rPr lang="en-US" sz="2400" b="1" dirty="0"/>
                <a:t>maintenance</a:t>
              </a:r>
            </a:p>
          </p:txBody>
        </p:sp>
        <p:pic>
          <p:nvPicPr>
            <p:cNvPr id="30" name="Picture 19" descr="C:\Documents and Settings\chenr\Local Settings\Temporary Internet Files\Content.IE5\WJMC0INS\MC9004326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018" y="1418460"/>
              <a:ext cx="1090241" cy="114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C:\Documents and Settings\chenr\Local Settings\Temporary Internet Files\Content.IE5\G5UV0LZJ\MC90043161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577" y="1470513"/>
              <a:ext cx="1090241" cy="114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Group 32"/>
          <p:cNvGrpSpPr/>
          <p:nvPr/>
        </p:nvGrpSpPr>
        <p:grpSpPr>
          <a:xfrm>
            <a:off x="6553201" y="2133601"/>
            <a:ext cx="3444789" cy="2818829"/>
            <a:chOff x="5314731" y="1131903"/>
            <a:chExt cx="3444789" cy="2818829"/>
          </a:xfrm>
        </p:grpSpPr>
        <p:pic>
          <p:nvPicPr>
            <p:cNvPr id="40" name="Picture 10" descr="C:\Documents and Settings\chenr\Local Settings\Temporary Internet Files\Content.IE5\QUN9JVX5\MC90043395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131903"/>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8"/>
            <p:cNvSpPr txBox="1">
              <a:spLocks noChangeArrowheads="1"/>
            </p:cNvSpPr>
            <p:nvPr/>
          </p:nvSpPr>
          <p:spPr bwMode="auto">
            <a:xfrm>
              <a:off x="5314731" y="2750403"/>
              <a:ext cx="34447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pPr algn="ctr"/>
              <a:r>
                <a:rPr lang="en-US" sz="2400" b="1" dirty="0"/>
                <a:t>Authorizing LEA Staff</a:t>
              </a:r>
            </a:p>
            <a:p>
              <a:pPr algn="ctr"/>
              <a:r>
                <a:rPr lang="en-US" sz="2400" b="1" dirty="0"/>
                <a:t>assigned to CALPADS</a:t>
              </a:r>
            </a:p>
            <a:p>
              <a:pPr algn="ctr"/>
              <a:r>
                <a:rPr lang="en-US" sz="2400" b="1" dirty="0"/>
                <a:t>maintenance</a:t>
              </a:r>
            </a:p>
          </p:txBody>
        </p:sp>
      </p:grpSp>
    </p:spTree>
    <p:extLst>
      <p:ext uri="{BB962C8B-B14F-4D97-AF65-F5344CB8AC3E}">
        <p14:creationId xmlns:p14="http://schemas.microsoft.com/office/powerpoint/2010/main" val="3626625610"/>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58640" y="1143001"/>
            <a:ext cx="3474720" cy="4207325"/>
            <a:chOff x="2834640" y="914400"/>
            <a:chExt cx="3474720" cy="4207325"/>
          </a:xfrm>
        </p:grpSpPr>
        <p:sp>
          <p:nvSpPr>
            <p:cNvPr id="6" name="TextBox 6"/>
            <p:cNvSpPr txBox="1">
              <a:spLocks noChangeArrowheads="1"/>
            </p:cNvSpPr>
            <p:nvPr/>
          </p:nvSpPr>
          <p:spPr bwMode="auto">
            <a:xfrm>
              <a:off x="3525079" y="4413839"/>
              <a:ext cx="2093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algn="ctr" eaLnBrk="0" fontAlgn="base" hangingPunct="0">
                <a:spcBef>
                  <a:spcPct val="0"/>
                </a:spcBef>
                <a:spcAft>
                  <a:spcPct val="0"/>
                </a:spcAft>
                <a:defRPr sz="1600">
                  <a:solidFill>
                    <a:schemeClr val="tx1"/>
                  </a:solidFill>
                  <a:latin typeface="Arial" charset="0"/>
                  <a:cs typeface="Arial" charset="0"/>
                </a:defRPr>
              </a:lvl6pPr>
              <a:lvl7pPr marL="2971800" indent="-228600" algn="ctr" eaLnBrk="0" fontAlgn="base" hangingPunct="0">
                <a:spcBef>
                  <a:spcPct val="0"/>
                </a:spcBef>
                <a:spcAft>
                  <a:spcPct val="0"/>
                </a:spcAft>
                <a:defRPr sz="1600">
                  <a:solidFill>
                    <a:schemeClr val="tx1"/>
                  </a:solidFill>
                  <a:latin typeface="Arial" charset="0"/>
                  <a:cs typeface="Arial" charset="0"/>
                </a:defRPr>
              </a:lvl7pPr>
              <a:lvl8pPr marL="3429000" indent="-228600" algn="ctr" eaLnBrk="0" fontAlgn="base" hangingPunct="0">
                <a:spcBef>
                  <a:spcPct val="0"/>
                </a:spcBef>
                <a:spcAft>
                  <a:spcPct val="0"/>
                </a:spcAft>
                <a:defRPr sz="1600">
                  <a:solidFill>
                    <a:schemeClr val="tx1"/>
                  </a:solidFill>
                  <a:latin typeface="Arial" charset="0"/>
                  <a:cs typeface="Arial" charset="0"/>
                </a:defRPr>
              </a:lvl8pPr>
              <a:lvl9pPr marL="3886200" indent="-228600" algn="ctr" eaLnBrk="0" fontAlgn="base" hangingPunct="0">
                <a:spcBef>
                  <a:spcPct val="0"/>
                </a:spcBef>
                <a:spcAft>
                  <a:spcPct val="0"/>
                </a:spcAft>
                <a:defRPr sz="1600">
                  <a:solidFill>
                    <a:schemeClr val="tx1"/>
                  </a:solidFill>
                  <a:latin typeface="Arial" charset="0"/>
                  <a:cs typeface="Arial" charset="0"/>
                </a:defRPr>
              </a:lvl9pPr>
            </a:lstStyle>
            <a:p>
              <a:r>
                <a:rPr lang="en-US" sz="4000" b="1" dirty="0"/>
                <a:t>Closure</a:t>
              </a:r>
            </a:p>
          </p:txBody>
        </p:sp>
        <p:grpSp>
          <p:nvGrpSpPr>
            <p:cNvPr id="2" name="Group 1"/>
            <p:cNvGrpSpPr/>
            <p:nvPr/>
          </p:nvGrpSpPr>
          <p:grpSpPr>
            <a:xfrm>
              <a:off x="2834640" y="914400"/>
              <a:ext cx="3474720" cy="3474720"/>
              <a:chOff x="2834640" y="952771"/>
              <a:chExt cx="3474720" cy="3474720"/>
            </a:xfrm>
          </p:grpSpPr>
          <p:sp>
            <p:nvSpPr>
              <p:cNvPr id="8" name="Rounded Rectangle 7"/>
              <p:cNvSpPr/>
              <p:nvPr/>
            </p:nvSpPr>
            <p:spPr bwMode="auto">
              <a:xfrm>
                <a:off x="2834640" y="952771"/>
                <a:ext cx="3474720" cy="3474720"/>
              </a:xfrm>
              <a:prstGeom prst="roundRect">
                <a:avLst/>
              </a:prstGeom>
              <a:ln w="127000">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chemeClr val="tx1"/>
                  </a:solidFill>
                  <a:latin typeface="Arial" charset="0"/>
                  <a:cs typeface="Arial" charset="0"/>
                </a:endParaRPr>
              </a:p>
            </p:txBody>
          </p:sp>
          <p:pic>
            <p:nvPicPr>
              <p:cNvPr id="11" name="Picture 4" descr="C:\Documents and Settings\chenr\Local Settings\Temporary Internet Files\Content.IE5\77Q4IK3S\MC9003825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100" y="1204231"/>
                <a:ext cx="2971800" cy="29718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2" name="Picture 3" descr="C:\Documents and Settings\chenr\Local Settings\Temporary Internet Files\Content.IE5\D15VTYCX\MC90010473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760" y="2962865"/>
            <a:ext cx="1523240" cy="1414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0"/>
            <a:ext cx="12187239" cy="1143001"/>
          </a:xfrm>
          <a:gradFill>
            <a:gsLst>
              <a:gs pos="80000">
                <a:srgbClr val="324EED"/>
              </a:gs>
              <a:gs pos="93000">
                <a:srgbClr val="161569"/>
              </a:gs>
              <a:gs pos="100000">
                <a:schemeClr val="accent1">
                  <a:lumMod val="30000"/>
                  <a:lumOff val="70000"/>
                </a:schemeClr>
              </a:gs>
            </a:gsLst>
          </a:gradFill>
        </p:spPr>
        <p:txBody>
          <a:bodyPr/>
          <a:lstStyle/>
          <a:p>
            <a:pPr algn="ctr">
              <a:defRPr/>
            </a:pPr>
            <a:r>
              <a:rPr lang="en-US" sz="2800" dirty="0">
                <a:solidFill>
                  <a:schemeClr val="bg1"/>
                </a:solidFill>
              </a:rPr>
              <a:t>Education Code - Charter School Closure</a:t>
            </a:r>
          </a:p>
        </p:txBody>
      </p:sp>
      <p:sp>
        <p:nvSpPr>
          <p:cNvPr id="6147" name="Content Placeholder 2"/>
          <p:cNvSpPr>
            <a:spLocks noGrp="1"/>
          </p:cNvSpPr>
          <p:nvPr>
            <p:ph idx="1"/>
          </p:nvPr>
        </p:nvSpPr>
        <p:spPr>
          <a:xfrm>
            <a:off x="1524000" y="1371600"/>
            <a:ext cx="9372600" cy="4572000"/>
          </a:xfrm>
        </p:spPr>
        <p:txBody>
          <a:bodyPr/>
          <a:lstStyle/>
          <a:p>
            <a:pPr marL="0" indent="0">
              <a:buClr>
                <a:schemeClr val="tx1"/>
              </a:buClr>
              <a:buSzPct val="75000"/>
              <a:buNone/>
            </a:pPr>
            <a:r>
              <a:rPr lang="en-US" sz="2200" dirty="0">
                <a:latin typeface="Arial" charset="0"/>
              </a:rPr>
              <a:t>Ed Code Subchapter 19. Charter Schools, Article 1.2. Closure Procedures, 11962 – Article 1.2. Closure Procedures:</a:t>
            </a:r>
          </a:p>
          <a:p>
            <a:pPr marL="0" lvl="1" indent="0">
              <a:buClr>
                <a:schemeClr val="tx1"/>
              </a:buClr>
              <a:buSzPct val="75000"/>
              <a:buNone/>
            </a:pPr>
            <a:r>
              <a:rPr lang="en-US" sz="2200" dirty="0"/>
              <a:t>(a) Designation of a responsible entity to conduct closure-related activities.</a:t>
            </a:r>
          </a:p>
          <a:p>
            <a:pPr marL="0" lvl="1" indent="0">
              <a:buClr>
                <a:schemeClr val="tx1"/>
              </a:buClr>
              <a:buSzPct val="75000"/>
              <a:buNone/>
            </a:pPr>
            <a:r>
              <a:rPr lang="en-US" sz="2200" dirty="0"/>
              <a:t>(b) (Not included, as it does not apply.) </a:t>
            </a:r>
          </a:p>
          <a:p>
            <a:pPr marL="0" lvl="1" indent="0">
              <a:buClr>
                <a:schemeClr val="tx1"/>
              </a:buClr>
              <a:buSzPct val="75000"/>
              <a:buNone/>
            </a:pPr>
            <a:r>
              <a:rPr lang="en-US" sz="2200" dirty="0"/>
              <a:t>(c) Provision of a list of pupils in each grade level and the classes they have completed, together with information on the pupils’ districts of residence, to the responsible entity designated in subdivision (a). </a:t>
            </a:r>
          </a:p>
          <a:p>
            <a:pPr marL="0" lvl="1" indent="0">
              <a:buClr>
                <a:schemeClr val="tx1"/>
              </a:buClr>
              <a:buSzPct val="75000"/>
              <a:buNone/>
            </a:pPr>
            <a:r>
              <a:rPr lang="en-US" sz="2200" dirty="0"/>
              <a:t>(d) Transfer and maintenance of all pupil records, all state assessment results, and any special education records to the custody of the responsible entity designated in subdivision (a), except for records and/or assessment results that the charter may require to be transferred to a different entity.</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76200" y="-4763"/>
            <a:ext cx="12268200" cy="1325563"/>
          </a:xfrm>
          <a:gradFill>
            <a:gsLst>
              <a:gs pos="89750">
                <a:schemeClr val="bg1"/>
              </a:gs>
              <a:gs pos="86500">
                <a:srgbClr val="2432AB"/>
              </a:gs>
              <a:gs pos="80000">
                <a:srgbClr val="324EED"/>
              </a:gs>
              <a:gs pos="93000">
                <a:srgbClr val="161569"/>
              </a:gs>
              <a:gs pos="100000">
                <a:schemeClr val="accent1">
                  <a:lumMod val="30000"/>
                  <a:lumOff val="70000"/>
                </a:schemeClr>
              </a:gs>
            </a:gsLst>
          </a:gradFill>
        </p:spPr>
        <p:txBody>
          <a:bodyPr/>
          <a:lstStyle/>
          <a:p>
            <a:pPr algn="ctr">
              <a:defRPr/>
            </a:pPr>
            <a:r>
              <a:rPr lang="en-US" sz="3200" dirty="0">
                <a:solidFill>
                  <a:srgbClr val="0070C0"/>
                </a:solidFill>
              </a:rPr>
              <a:t>School </a:t>
            </a:r>
            <a:r>
              <a:rPr lang="en-US" sz="3200" dirty="0">
                <a:solidFill>
                  <a:schemeClr val="bg1"/>
                </a:solidFill>
              </a:rPr>
              <a:t>Closure Date Determines Required Reporting</a:t>
            </a:r>
          </a:p>
        </p:txBody>
      </p:sp>
      <p:cxnSp>
        <p:nvCxnSpPr>
          <p:cNvPr id="5" name="Straight Connector 4"/>
          <p:cNvCxnSpPr>
            <a:cxnSpLocks/>
          </p:cNvCxnSpPr>
          <p:nvPr/>
        </p:nvCxnSpPr>
        <p:spPr bwMode="auto">
          <a:xfrm>
            <a:off x="3801767" y="1664732"/>
            <a:ext cx="27213" cy="173886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5" name="Straight Connector 14"/>
          <p:cNvCxnSpPr>
            <a:cxnSpLocks/>
          </p:cNvCxnSpPr>
          <p:nvPr/>
        </p:nvCxnSpPr>
        <p:spPr bwMode="auto">
          <a:xfrm flipH="1">
            <a:off x="8400980" y="1664732"/>
            <a:ext cx="29028" cy="173886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9" name="TextBox 8"/>
          <p:cNvSpPr txBox="1"/>
          <p:nvPr/>
        </p:nvSpPr>
        <p:spPr>
          <a:xfrm>
            <a:off x="2665767" y="1371600"/>
            <a:ext cx="2326426" cy="369332"/>
          </a:xfrm>
          <a:prstGeom prst="rect">
            <a:avLst/>
          </a:prstGeom>
          <a:noFill/>
        </p:spPr>
        <p:txBody>
          <a:bodyPr wrap="square" rtlCol="0">
            <a:spAutoFit/>
          </a:bodyPr>
          <a:lstStyle/>
          <a:p>
            <a:pPr algn="ctr"/>
            <a:r>
              <a:rPr lang="en-US" dirty="0"/>
              <a:t>Fall 1 Census Day*</a:t>
            </a:r>
          </a:p>
        </p:txBody>
      </p:sp>
      <p:sp>
        <p:nvSpPr>
          <p:cNvPr id="10" name="TextBox 9"/>
          <p:cNvSpPr txBox="1"/>
          <p:nvPr/>
        </p:nvSpPr>
        <p:spPr>
          <a:xfrm>
            <a:off x="3066980" y="4480450"/>
            <a:ext cx="6096000" cy="830997"/>
          </a:xfrm>
          <a:prstGeom prst="rect">
            <a:avLst/>
          </a:prstGeom>
          <a:solidFill>
            <a:srgbClr val="FFFFCC"/>
          </a:solidFill>
          <a:ln>
            <a:solidFill>
              <a:srgbClr val="CCCC00"/>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a:t>*Fall 1 Census Day is the first Wednesday in October</a:t>
            </a:r>
          </a:p>
        </p:txBody>
      </p:sp>
      <p:sp>
        <p:nvSpPr>
          <p:cNvPr id="20" name="TextBox 19"/>
          <p:cNvSpPr txBox="1"/>
          <p:nvPr/>
        </p:nvSpPr>
        <p:spPr>
          <a:xfrm>
            <a:off x="7412780" y="1371600"/>
            <a:ext cx="2034457" cy="369332"/>
          </a:xfrm>
          <a:prstGeom prst="rect">
            <a:avLst/>
          </a:prstGeom>
          <a:noFill/>
        </p:spPr>
        <p:txBody>
          <a:bodyPr wrap="square" rtlCol="0">
            <a:spAutoFit/>
          </a:bodyPr>
          <a:lstStyle/>
          <a:p>
            <a:pPr algn="ctr"/>
            <a:r>
              <a:rPr lang="en-US" dirty="0"/>
              <a:t>Last day of school</a:t>
            </a:r>
          </a:p>
        </p:txBody>
      </p:sp>
      <p:sp>
        <p:nvSpPr>
          <p:cNvPr id="8" name="Rounded Rectangle 7"/>
          <p:cNvSpPr/>
          <p:nvPr/>
        </p:nvSpPr>
        <p:spPr bwMode="auto">
          <a:xfrm>
            <a:off x="3828980" y="2946400"/>
            <a:ext cx="4572000" cy="457200"/>
          </a:xfrm>
          <a:prstGeom prst="roundRect">
            <a:avLst/>
          </a:prstGeom>
          <a:gradFill>
            <a:gsLst>
              <a:gs pos="0">
                <a:srgbClr val="0070C0"/>
              </a:gs>
              <a:gs pos="50000">
                <a:srgbClr val="0070C0">
                  <a:lumMod val="25000"/>
                  <a:lumOff val="75000"/>
                </a:srgbClr>
              </a:gs>
              <a:gs pos="100000">
                <a:schemeClr val="bg1"/>
              </a:gs>
            </a:gsLst>
            <a:lin ang="0" scaled="1"/>
          </a:gradFill>
          <a:ln>
            <a:solidFill>
              <a:srgbClr val="0070C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chemeClr val="tx1"/>
                </a:solidFill>
                <a:latin typeface="Arial" charset="0"/>
              </a:rPr>
              <a:t>End of Year 1-4</a:t>
            </a:r>
          </a:p>
        </p:txBody>
      </p:sp>
      <p:sp>
        <p:nvSpPr>
          <p:cNvPr id="6" name="Rounded Rectangle 5"/>
          <p:cNvSpPr/>
          <p:nvPr/>
        </p:nvSpPr>
        <p:spPr bwMode="auto">
          <a:xfrm>
            <a:off x="3828980" y="1828800"/>
            <a:ext cx="4572000" cy="457200"/>
          </a:xfrm>
          <a:prstGeom prst="roundRect">
            <a:avLst/>
          </a:prstGeom>
          <a:gradFill flip="none" rotWithShape="1">
            <a:gsLst>
              <a:gs pos="0">
                <a:srgbClr val="0070C0"/>
              </a:gs>
              <a:gs pos="50000">
                <a:srgbClr val="0070C0">
                  <a:lumMod val="25000"/>
                  <a:lumOff val="75000"/>
                </a:srgbClr>
              </a:gs>
              <a:gs pos="100000">
                <a:schemeClr val="bg1"/>
              </a:gs>
            </a:gsLst>
            <a:lin ang="0" scaled="1"/>
            <a:tileRect/>
          </a:gradFill>
          <a:ln>
            <a:solidFill>
              <a:srgbClr val="0070C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chemeClr val="tx1"/>
                </a:solidFill>
                <a:latin typeface="Arial" charset="0"/>
              </a:rPr>
              <a:t>Fall 1</a:t>
            </a:r>
          </a:p>
        </p:txBody>
      </p:sp>
      <p:sp>
        <p:nvSpPr>
          <p:cNvPr id="7" name="Rounded Rectangle 6"/>
          <p:cNvSpPr/>
          <p:nvPr/>
        </p:nvSpPr>
        <p:spPr bwMode="auto">
          <a:xfrm>
            <a:off x="3828980" y="2387600"/>
            <a:ext cx="4572000" cy="457200"/>
          </a:xfrm>
          <a:prstGeom prst="roundRect">
            <a:avLst/>
          </a:prstGeom>
          <a:gradFill>
            <a:gsLst>
              <a:gs pos="0">
                <a:srgbClr val="0070C0"/>
              </a:gs>
              <a:gs pos="50000">
                <a:srgbClr val="0070C0">
                  <a:lumMod val="25000"/>
                  <a:lumOff val="75000"/>
                </a:srgbClr>
              </a:gs>
              <a:gs pos="100000">
                <a:schemeClr val="bg1"/>
              </a:gs>
            </a:gsLst>
            <a:lin ang="0" scaled="1"/>
          </a:gradFill>
          <a:ln>
            <a:solidFill>
              <a:srgbClr val="0070C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chemeClr val="tx1"/>
                </a:solidFill>
                <a:latin typeface="Arial" charset="0"/>
              </a:rPr>
              <a:t>Fall 2</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0"/>
            <a:ext cx="12268200" cy="1325563"/>
          </a:xfrm>
          <a:gradFill>
            <a:gsLst>
              <a:gs pos="80000">
                <a:srgbClr val="324EED"/>
              </a:gs>
              <a:gs pos="93000">
                <a:srgbClr val="161569"/>
              </a:gs>
              <a:gs pos="100000">
                <a:schemeClr val="accent1">
                  <a:lumMod val="30000"/>
                  <a:lumOff val="70000"/>
                </a:schemeClr>
              </a:gs>
            </a:gsLst>
          </a:gradFill>
        </p:spPr>
        <p:txBody>
          <a:bodyPr/>
          <a:lstStyle/>
          <a:p>
            <a:pPr algn="ctr">
              <a:defRPr/>
            </a:pPr>
            <a:r>
              <a:rPr lang="en-US" sz="3200" dirty="0">
                <a:solidFill>
                  <a:schemeClr val="bg1"/>
                </a:solidFill>
              </a:rPr>
              <a:t>Charter School Closure Reporting</a:t>
            </a:r>
          </a:p>
        </p:txBody>
      </p:sp>
      <p:grpSp>
        <p:nvGrpSpPr>
          <p:cNvPr id="11" name="Group 10"/>
          <p:cNvGrpSpPr/>
          <p:nvPr/>
        </p:nvGrpSpPr>
        <p:grpSpPr>
          <a:xfrm>
            <a:off x="2514600" y="1520952"/>
            <a:ext cx="7239000" cy="3660648"/>
            <a:chOff x="1602293" y="1600200"/>
            <a:chExt cx="3865972" cy="3660648"/>
          </a:xfrm>
        </p:grpSpPr>
        <p:sp>
          <p:nvSpPr>
            <p:cNvPr id="13" name="Round Diagonal Corner Rectangle 12"/>
            <p:cNvSpPr/>
            <p:nvPr/>
          </p:nvSpPr>
          <p:spPr bwMode="auto">
            <a:xfrm>
              <a:off x="1602293" y="1600200"/>
              <a:ext cx="1790700" cy="1676400"/>
            </a:xfrm>
            <a:prstGeom prst="round2DiagRect">
              <a:avLst/>
            </a:prstGeom>
            <a:solidFill>
              <a:srgbClr val="CCECFF"/>
            </a:solidFill>
            <a:ln>
              <a:solidFill>
                <a:srgbClr val="0070C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r>
                <a:rPr lang="en-US" dirty="0">
                  <a:solidFill>
                    <a:schemeClr val="tx1"/>
                  </a:solidFill>
                  <a:latin typeface="Arial" charset="0"/>
                </a:rPr>
                <a:t>Exit all students. Exit date must be on or before official closure date. Any enrollments with a start date after the official closure date must be deleted.</a:t>
              </a:r>
            </a:p>
          </p:txBody>
        </p:sp>
        <p:sp>
          <p:nvSpPr>
            <p:cNvPr id="16" name="Round Diagonal Corner Rectangle 15"/>
            <p:cNvSpPr/>
            <p:nvPr/>
          </p:nvSpPr>
          <p:spPr bwMode="auto">
            <a:xfrm>
              <a:off x="3675888" y="1603248"/>
              <a:ext cx="1792224" cy="1673352"/>
            </a:xfrm>
            <a:prstGeom prst="round2DiagRect">
              <a:avLst/>
            </a:prstGeom>
            <a:solidFill>
              <a:srgbClr val="CCECFF"/>
            </a:solidFill>
            <a:ln>
              <a:solidFill>
                <a:srgbClr val="0070C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r>
                <a:rPr lang="en-US" dirty="0">
                  <a:solidFill>
                    <a:schemeClr val="tx1"/>
                  </a:solidFill>
                  <a:latin typeface="Arial" charset="0"/>
                </a:rPr>
                <a:t>Closure Prior to March 1</a:t>
              </a:r>
              <a:r>
                <a:rPr lang="en-US" baseline="30000" dirty="0">
                  <a:solidFill>
                    <a:schemeClr val="tx1"/>
                  </a:solidFill>
                  <a:latin typeface="Arial" charset="0"/>
                </a:rPr>
                <a:t>st</a:t>
              </a:r>
              <a:r>
                <a:rPr lang="en-US" dirty="0">
                  <a:solidFill>
                    <a:schemeClr val="tx1"/>
                  </a:solidFill>
                  <a:latin typeface="Arial" charset="0"/>
                </a:rPr>
                <a:t>: Complete current year submissions of Fall 1, Fall 2, &amp; EOY 1-4</a:t>
              </a:r>
            </a:p>
          </p:txBody>
        </p:sp>
        <p:sp>
          <p:nvSpPr>
            <p:cNvPr id="17" name="Round Diagonal Corner Rectangle 16"/>
            <p:cNvSpPr/>
            <p:nvPr/>
          </p:nvSpPr>
          <p:spPr bwMode="auto">
            <a:xfrm>
              <a:off x="1602293" y="3584448"/>
              <a:ext cx="1790700" cy="1676400"/>
            </a:xfrm>
            <a:prstGeom prst="round2DiagRect">
              <a:avLst/>
            </a:prstGeom>
            <a:solidFill>
              <a:srgbClr val="CCECFF"/>
            </a:solidFill>
            <a:ln>
              <a:solidFill>
                <a:srgbClr val="0070C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a:r>
                <a:rPr lang="en-US" dirty="0">
                  <a:solidFill>
                    <a:schemeClr val="tx1"/>
                  </a:solidFill>
                  <a:latin typeface="Arial" charset="0"/>
                </a:rPr>
                <a:t>Closure after March 1</a:t>
              </a:r>
              <a:r>
                <a:rPr lang="en-US" baseline="30000" dirty="0">
                  <a:solidFill>
                    <a:schemeClr val="tx1"/>
                  </a:solidFill>
                  <a:latin typeface="Arial" charset="0"/>
                </a:rPr>
                <a:t>st</a:t>
              </a:r>
              <a:r>
                <a:rPr lang="en-US" dirty="0">
                  <a:solidFill>
                    <a:schemeClr val="tx1"/>
                  </a:solidFill>
                  <a:latin typeface="Arial" charset="0"/>
                </a:rPr>
                <a:t>: Complete current year submissions of Fall 1, Fall 2,  &amp; EOY 1-4</a:t>
              </a:r>
            </a:p>
          </p:txBody>
        </p:sp>
        <p:sp>
          <p:nvSpPr>
            <p:cNvPr id="18" name="Round Diagonal Corner Rectangle 17"/>
            <p:cNvSpPr/>
            <p:nvPr/>
          </p:nvSpPr>
          <p:spPr bwMode="auto">
            <a:xfrm>
              <a:off x="3676041" y="3584448"/>
              <a:ext cx="1792224" cy="1673352"/>
            </a:xfrm>
            <a:prstGeom prst="round2DiagRect">
              <a:avLst/>
            </a:prstGeom>
            <a:solidFill>
              <a:srgbClr val="CCECFF"/>
            </a:solidFill>
            <a:ln>
              <a:solidFill>
                <a:srgbClr val="0070C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a:r>
                <a:rPr lang="en-US" dirty="0">
                  <a:solidFill>
                    <a:schemeClr val="tx1"/>
                  </a:solidFill>
                  <a:latin typeface="Arial" charset="0"/>
                </a:rPr>
                <a:t>Charters serving grades 7-12: Complete Fall 1 during next school year to report graduates and dropouts</a:t>
              </a:r>
            </a:p>
            <a:p>
              <a:pPr algn="ctr" eaLnBrk="0" fontAlgn="base" hangingPunct="0">
                <a:spcBef>
                  <a:spcPct val="0"/>
                </a:spcBef>
                <a:spcAft>
                  <a:spcPct val="0"/>
                </a:spcAft>
              </a:pPr>
              <a:endParaRPr lang="en-US" dirty="0">
                <a:solidFill>
                  <a:schemeClr val="tx1"/>
                </a:solidFill>
                <a:latin typeface="Arial" charset="0"/>
              </a:endParaRPr>
            </a:p>
          </p:txBody>
        </p:sp>
      </p:grpSp>
    </p:spTree>
    <p:extLst>
      <p:ext uri="{BB962C8B-B14F-4D97-AF65-F5344CB8AC3E}">
        <p14:creationId xmlns:p14="http://schemas.microsoft.com/office/powerpoint/2010/main" val="178765253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0" y="0"/>
            <a:ext cx="12192000" cy="1325563"/>
          </a:xfrm>
          <a:gradFill>
            <a:gsLst>
              <a:gs pos="80000">
                <a:srgbClr val="324EED"/>
              </a:gs>
              <a:gs pos="93000">
                <a:srgbClr val="161569"/>
              </a:gs>
              <a:gs pos="100000">
                <a:schemeClr val="accent1">
                  <a:lumMod val="30000"/>
                  <a:lumOff val="70000"/>
                </a:schemeClr>
              </a:gs>
            </a:gsLst>
          </a:gradFill>
        </p:spPr>
        <p:txBody>
          <a:bodyPr/>
          <a:lstStyle/>
          <a:p>
            <a:pPr algn="ctr">
              <a:defRPr/>
            </a:pPr>
            <a:r>
              <a:rPr lang="en-US" sz="3200" dirty="0">
                <a:solidFill>
                  <a:schemeClr val="bg1"/>
                </a:solidFill>
              </a:rPr>
              <a:t>Charter School Closure Reporting</a:t>
            </a:r>
          </a:p>
        </p:txBody>
      </p:sp>
      <p:sp>
        <p:nvSpPr>
          <p:cNvPr id="7172" name="Slide Number Placeholder 5"/>
          <p:cNvSpPr txBox="1">
            <a:spLocks noGrp="1"/>
          </p:cNvSpPr>
          <p:nvPr/>
        </p:nvSpPr>
        <p:spPr bwMode="auto">
          <a:xfrm>
            <a:off x="1671639" y="6492875"/>
            <a:ext cx="587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13D08C-7EC2-495A-B73D-CB90A5D71EFB}" type="slidenum">
              <a:rPr lang="en-US" sz="1400" b="1"/>
              <a:pPr eaLnBrk="1" hangingPunct="1"/>
              <a:t>8</a:t>
            </a:fld>
            <a:endParaRPr lang="en-US" sz="1400" b="1" dirty="0"/>
          </a:p>
        </p:txBody>
      </p:sp>
      <p:grpSp>
        <p:nvGrpSpPr>
          <p:cNvPr id="11" name="Group 10"/>
          <p:cNvGrpSpPr/>
          <p:nvPr/>
        </p:nvGrpSpPr>
        <p:grpSpPr>
          <a:xfrm>
            <a:off x="2590800" y="2362200"/>
            <a:ext cx="7238714" cy="1676400"/>
            <a:chOff x="1602293" y="1600200"/>
            <a:chExt cx="3865819" cy="1676400"/>
          </a:xfrm>
        </p:grpSpPr>
        <p:sp>
          <p:nvSpPr>
            <p:cNvPr id="13" name="Round Diagonal Corner Rectangle 12"/>
            <p:cNvSpPr/>
            <p:nvPr/>
          </p:nvSpPr>
          <p:spPr bwMode="auto">
            <a:xfrm>
              <a:off x="1602293" y="1600200"/>
              <a:ext cx="1790700" cy="1676400"/>
            </a:xfrm>
            <a:prstGeom prst="round2DiagRect">
              <a:avLst/>
            </a:prstGeom>
            <a:solidFill>
              <a:srgbClr val="CCECFF"/>
            </a:solidFill>
            <a:ln>
              <a:solidFill>
                <a:srgbClr val="0070C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a:r>
                <a:rPr lang="en-US" dirty="0">
                  <a:solidFill>
                    <a:schemeClr val="tx1"/>
                  </a:solidFill>
                  <a:latin typeface="Arial" charset="0"/>
                </a:rPr>
                <a:t>Anomalies</a:t>
              </a:r>
            </a:p>
            <a:p>
              <a:pPr algn="ctr"/>
              <a:r>
                <a:rPr lang="en-US" dirty="0">
                  <a:solidFill>
                    <a:schemeClr val="tx1"/>
                  </a:solidFill>
                  <a:latin typeface="Arial" charset="0"/>
                </a:rPr>
                <a:t>that impact other </a:t>
              </a:r>
              <a:r>
                <a:rPr lang="en-US" dirty="0" err="1">
                  <a:solidFill>
                    <a:schemeClr val="tx1"/>
                  </a:solidFill>
                  <a:latin typeface="Arial" charset="0"/>
                </a:rPr>
                <a:t>LEAs’</a:t>
              </a:r>
              <a:r>
                <a:rPr lang="en-US" dirty="0">
                  <a:solidFill>
                    <a:schemeClr val="tx1"/>
                  </a:solidFill>
                  <a:latin typeface="Arial" charset="0"/>
                </a:rPr>
                <a:t> Fall 1 certification must be corrected</a:t>
              </a:r>
            </a:p>
          </p:txBody>
        </p:sp>
        <p:sp>
          <p:nvSpPr>
            <p:cNvPr id="16" name="Round Diagonal Corner Rectangle 15"/>
            <p:cNvSpPr/>
            <p:nvPr/>
          </p:nvSpPr>
          <p:spPr bwMode="auto">
            <a:xfrm>
              <a:off x="3675888" y="1603248"/>
              <a:ext cx="1792224" cy="1673352"/>
            </a:xfrm>
            <a:prstGeom prst="round2DiagRect">
              <a:avLst/>
            </a:prstGeom>
            <a:solidFill>
              <a:srgbClr val="CCECFF"/>
            </a:solidFill>
            <a:ln>
              <a:solidFill>
                <a:srgbClr val="0070C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r>
                <a:rPr lang="en-US" dirty="0">
                  <a:solidFill>
                    <a:schemeClr val="tx1"/>
                  </a:solidFill>
                  <a:latin typeface="Arial" charset="0"/>
                </a:rPr>
                <a:t>Charter CALPADS data should be transferred to the Authorizing Agency (recommended)</a:t>
              </a:r>
            </a:p>
          </p:txBody>
        </p:sp>
      </p:grpSp>
    </p:spTree>
    <p:extLst>
      <p:ext uri="{BB962C8B-B14F-4D97-AF65-F5344CB8AC3E}">
        <p14:creationId xmlns:p14="http://schemas.microsoft.com/office/powerpoint/2010/main" val="537881135"/>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0"/>
            <a:ext cx="12192000" cy="1325563"/>
          </a:xfrm>
          <a:gradFill>
            <a:gsLst>
              <a:gs pos="80000">
                <a:srgbClr val="324EED"/>
              </a:gs>
              <a:gs pos="93000">
                <a:srgbClr val="161569"/>
              </a:gs>
              <a:gs pos="100000">
                <a:schemeClr val="accent1">
                  <a:lumMod val="30000"/>
                  <a:lumOff val="70000"/>
                </a:schemeClr>
              </a:gs>
            </a:gsLst>
          </a:gradFill>
        </p:spPr>
        <p:txBody>
          <a:bodyPr/>
          <a:lstStyle/>
          <a:p>
            <a:pPr algn="ctr">
              <a:defRPr/>
            </a:pPr>
            <a:r>
              <a:rPr lang="en-US" sz="2800" dirty="0">
                <a:solidFill>
                  <a:schemeClr val="bg1"/>
                </a:solidFill>
              </a:rPr>
              <a:t>Education Code - Authorizing Agency</a:t>
            </a:r>
          </a:p>
        </p:txBody>
      </p:sp>
      <p:sp>
        <p:nvSpPr>
          <p:cNvPr id="3" name="Content Placeholder 2"/>
          <p:cNvSpPr>
            <a:spLocks noGrp="1"/>
          </p:cNvSpPr>
          <p:nvPr>
            <p:ph idx="1"/>
          </p:nvPr>
        </p:nvSpPr>
        <p:spPr>
          <a:xfrm>
            <a:off x="2438400" y="1463675"/>
            <a:ext cx="7772400" cy="5029200"/>
          </a:xfrm>
        </p:spPr>
        <p:txBody>
          <a:bodyPr/>
          <a:lstStyle/>
          <a:p>
            <a:pPr marL="0" indent="0">
              <a:buClr>
                <a:schemeClr val="tx1"/>
              </a:buClr>
              <a:buSzPct val="75000"/>
              <a:buNone/>
              <a:defRPr/>
            </a:pPr>
            <a:r>
              <a:rPr lang="en-US" sz="2400" dirty="0"/>
              <a:t>Ed Code 47604.32</a:t>
            </a:r>
          </a:p>
          <a:p>
            <a:pPr marL="0" lvl="1" indent="0">
              <a:buNone/>
              <a:defRPr/>
            </a:pPr>
            <a:r>
              <a:rPr lang="en-US" sz="2400" dirty="0"/>
              <a:t>Each chartering authority, in addition to any other duties imposed by this part, shall do all of the following with respect to each charter school under its authority:</a:t>
            </a:r>
          </a:p>
          <a:p>
            <a:pPr marL="0" indent="0">
              <a:buNone/>
              <a:defRPr/>
            </a:pPr>
            <a:r>
              <a:rPr lang="en-US" sz="2400" dirty="0"/>
              <a:t>(a) Identify at least one staff member as a contact person for the charter school.</a:t>
            </a:r>
          </a:p>
          <a:p>
            <a:pPr marL="0" indent="0">
              <a:buNone/>
              <a:defRPr/>
            </a:pPr>
            <a:r>
              <a:rPr lang="en-US" sz="2400" dirty="0"/>
              <a:t>(b) Visit each charter school at least annually.</a:t>
            </a:r>
          </a:p>
          <a:p>
            <a:pPr marL="0" indent="0">
              <a:buNone/>
              <a:defRPr/>
            </a:pPr>
            <a:r>
              <a:rPr lang="en-US" sz="2400" u="sng" dirty="0"/>
              <a:t>(c) Ensure that each charter school under its authority complies with all reports required of charter schools by law.</a:t>
            </a:r>
          </a:p>
          <a:p>
            <a:pPr marL="0" indent="0">
              <a:buNone/>
              <a:defRPr/>
            </a:pPr>
            <a:r>
              <a:rPr lang="en-US" sz="2400" dirty="0"/>
              <a:t>(d) Monitor the fiscal condition of each charter school under its authority.</a:t>
            </a:r>
          </a:p>
        </p:txBody>
      </p:sp>
      <p:sp>
        <p:nvSpPr>
          <p:cNvPr id="13316" name="Slide Number Placeholder 5"/>
          <p:cNvSpPr txBox="1">
            <a:spLocks noGrp="1"/>
          </p:cNvSpPr>
          <p:nvPr/>
        </p:nvSpPr>
        <p:spPr bwMode="auto">
          <a:xfrm>
            <a:off x="1671639" y="6492875"/>
            <a:ext cx="587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b="1" dirty="0"/>
          </a:p>
        </p:txBody>
      </p:sp>
    </p:spTree>
  </p:cSld>
  <p:clrMapOvr>
    <a:masterClrMapping/>
  </p:clrMapOvr>
  <p:transition>
    <p:fade thruBlk="1"/>
  </p:transition>
</p:sld>
</file>

<file path=ppt/theme/theme1.xml><?xml version="1.0" encoding="utf-8"?>
<a:theme xmlns:a="http://schemas.openxmlformats.org/drawingml/2006/main" name="CSIS">
  <a:themeElements>
    <a:clrScheme name="CSIS">
      <a:dk1>
        <a:srgbClr val="161569"/>
      </a:dk1>
      <a:lt1>
        <a:srgbClr val="FFFFFF"/>
      </a:lt1>
      <a:dk2>
        <a:srgbClr val="000000"/>
      </a:dk2>
      <a:lt2>
        <a:srgbClr val="F2F5FF"/>
      </a:lt2>
      <a:accent1>
        <a:srgbClr val="FF5543"/>
      </a:accent1>
      <a:accent2>
        <a:srgbClr val="E50000"/>
      </a:accent2>
      <a:accent3>
        <a:srgbClr val="19929B"/>
      </a:accent3>
      <a:accent4>
        <a:srgbClr val="2C7389"/>
      </a:accent4>
      <a:accent5>
        <a:srgbClr val="3DC1BD"/>
      </a:accent5>
      <a:accent6>
        <a:srgbClr val="E50000"/>
      </a:accent6>
      <a:hlink>
        <a:srgbClr val="324EED"/>
      </a:hlink>
      <a:folHlink>
        <a:srgbClr val="FF71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S" id="{C978F297-8842-4AC3-B49D-C9E65C02BAA3}" vid="{397FFCF1-4318-47B9-93D7-C7E9700711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6189C2C42938499CA13C75961A7ED9" ma:contentTypeVersion="9" ma:contentTypeDescription="Create a new document." ma:contentTypeScope="" ma:versionID="f3e63f8852460bc88314ebeb7b636125">
  <xsd:schema xmlns:xsd="http://www.w3.org/2001/XMLSchema" xmlns:xs="http://www.w3.org/2001/XMLSchema" xmlns:p="http://schemas.microsoft.com/office/2006/metadata/properties" xmlns:ns2="88c68383-87e6-47d9-bddd-bf3f846e2f30" xmlns:ns3="186db01c-c4a5-44d8-a310-3ab2db9d5f5c" targetNamespace="http://schemas.microsoft.com/office/2006/metadata/properties" ma:root="true" ma:fieldsID="5535b41d112710ce7ebd42e200115b07" ns2:_="" ns3:_="">
    <xsd:import namespace="88c68383-87e6-47d9-bddd-bf3f846e2f30"/>
    <xsd:import namespace="186db01c-c4a5-44d8-a310-3ab2db9d5f5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ReportPeriod" minOccurs="0"/>
                <xsd:element ref="ns3:DocBody"/>
                <xsd:element ref="ns3:DocShortBody"/>
                <xsd:element ref="ns3:DocTitle"/>
                <xsd:element ref="ns3:Sign_x002d_off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c68383-87e6-47d9-bddd-bf3f846e2f3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86db01c-c4a5-44d8-a310-3ab2db9d5f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ReportPeriod" ma:index="15" nillable="true" ma:displayName="ReportingPeriod" ma:format="Dropdown" ma:internalName="ReportPeriod">
      <xsd:simpleType>
        <xsd:restriction base="dms:Choice">
          <xsd:enumeration value="Fall 1"/>
          <xsd:enumeration value="Fall 2"/>
          <xsd:enumeration value="EOY"/>
        </xsd:restriction>
      </xsd:simpleType>
    </xsd:element>
    <xsd:element name="DocBody" ma:index="16" ma:displayName="DocBody" ma:internalName="DocBody">
      <xsd:simpleType>
        <xsd:restriction base="dms:Note"/>
      </xsd:simpleType>
    </xsd:element>
    <xsd:element name="DocShortBody" ma:index="17" ma:displayName="DocShortBody" ma:internalName="DocShortBody">
      <xsd:simpleType>
        <xsd:restriction base="dms:Note"/>
      </xsd:simpleType>
    </xsd:element>
    <xsd:element name="DocTitle" ma:index="18" ma:displayName="DocTitle" ma:internalName="DocTitle">
      <xsd:simpleType>
        <xsd:restriction base="dms:Text">
          <xsd:maxLength value="255"/>
        </xsd:restriction>
      </xsd:simpleType>
    </xsd:element>
    <xsd:element name="Sign_x002d_off_x0020_status" ma:index="19" nillable="true" ma:displayName="Sign-off status" ma:internalName="Sign_x002d_off_x0020_statu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ocBody xmlns="186db01c-c4a5-44d8-a310-3ab2db9d5f5c">This presentation describes the steps that must be taken in CALPADS when an independently reporting charter school closes.</DocBody>
    <DocShortBody xmlns="186db01c-c4a5-44d8-a310-3ab2db9d5f5c">This presentation describes the steps that must be taken in CALPADS when an independently reporting charter school closes.</DocShortBody>
    <DocTitle xmlns="186db01c-c4a5-44d8-a310-3ab2db9d5f5c">Charter School Closure Rules PowerPoint</DocTitle>
    <_dlc_DocId xmlns="88c68383-87e6-47d9-bddd-bf3f846e2f30">V2FRC72ACC37-661584439-219</_dlc_DocId>
    <_dlc_DocIdUrl xmlns="88c68383-87e6-47d9-bddd-bf3f846e2f30">
      <Url>https://fcmat2.sharepoint.com/sites/intranet/_layouts/15/DocIdRedir.aspx?ID=V2FRC72ACC37-661584439-219</Url>
      <Description>V2FRC72ACC37-661584439-219</Description>
    </_dlc_DocIdUrl>
    <Sign_x002d_off_x0020_status xmlns="186db01c-c4a5-44d8-a310-3ab2db9d5f5c" xsi:nil="true"/>
    <ReportPeriod xmlns="186db01c-c4a5-44d8-a310-3ab2db9d5f5c"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56B12-C640-4B84-9DD6-7FFBDF928A53}"/>
</file>

<file path=customXml/itemProps2.xml><?xml version="1.0" encoding="utf-8"?>
<ds:datastoreItem xmlns:ds="http://schemas.openxmlformats.org/officeDocument/2006/customXml" ds:itemID="{85EDDD5C-436C-45F8-AC4B-25DF77D1A2E6}">
  <ds:schemaRefs>
    <ds:schemaRef ds:uri="http://schemas.microsoft.com/sharepoint/events"/>
  </ds:schemaRefs>
</ds:datastoreItem>
</file>

<file path=customXml/itemProps3.xml><?xml version="1.0" encoding="utf-8"?>
<ds:datastoreItem xmlns:ds="http://schemas.openxmlformats.org/officeDocument/2006/customXml" ds:itemID="{ECC8F3ED-C765-4FEC-BB26-D4E77CE0FC49}">
  <ds:schemaRefs>
    <ds:schemaRef ds:uri="http://schemas.microsoft.com/office/2006/metadata/properties"/>
    <ds:schemaRef ds:uri="http://schemas.microsoft.com/office/infopath/2007/PartnerControls"/>
    <ds:schemaRef ds:uri="7b0d31fd-dfb0-4710-ae75-f5a38af1b648"/>
    <ds:schemaRef ds:uri="3a02d6da-6e2a-47e9-8a46-3410cd2005e7"/>
  </ds:schemaRefs>
</ds:datastoreItem>
</file>

<file path=customXml/itemProps4.xml><?xml version="1.0" encoding="utf-8"?>
<ds:datastoreItem xmlns:ds="http://schemas.openxmlformats.org/officeDocument/2006/customXml" ds:itemID="{A0893670-99BB-419D-AD56-588DA0DA4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3749</TotalTime>
  <Words>946</Words>
  <Application>Microsoft Office PowerPoint</Application>
  <PresentationFormat>Widescreen</PresentationFormat>
  <Paragraphs>120</Paragraphs>
  <Slides>20</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Times New Roman</vt:lpstr>
      <vt:lpstr>CSIS</vt:lpstr>
      <vt:lpstr>Charter School Closures: CALPADS Requirements</vt:lpstr>
      <vt:lpstr>Agenda</vt:lpstr>
      <vt:lpstr>Who’s Supposed To Be Here</vt:lpstr>
      <vt:lpstr>PowerPoint Presentation</vt:lpstr>
      <vt:lpstr>Education Code - Charter School Closure</vt:lpstr>
      <vt:lpstr>School Closure Date Determines Required Reporting</vt:lpstr>
      <vt:lpstr>Charter School Closure Reporting</vt:lpstr>
      <vt:lpstr>Charter School Closure Reporting</vt:lpstr>
      <vt:lpstr>Education Code - Authorizing Agency</vt:lpstr>
      <vt:lpstr>Authorizing Agency Responsibilities If Charter Fails To Report Closure</vt:lpstr>
      <vt:lpstr>State Contingency Action If Neither Charter or Authorizing LEA Reports Closure</vt:lpstr>
      <vt:lpstr>PowerPoint Presentation</vt:lpstr>
      <vt:lpstr>Charter School Change to Inactive Status</vt:lpstr>
      <vt:lpstr>Best Practices</vt:lpstr>
      <vt:lpstr>Key Points</vt:lpstr>
      <vt:lpstr>PowerPoint Presentation</vt:lpstr>
      <vt:lpstr>Resources</vt:lpstr>
      <vt:lpstr>Training</vt:lpstr>
      <vt:lpstr>Resources: Support</vt:lpstr>
      <vt:lpstr>Questions?</vt:lpstr>
    </vt:vector>
  </TitlesOfParts>
  <Company>FCMAT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Charter School Closure Rules PowerPoint</dc:title>
  <dc:creator>LMARTINEZ</dc:creator>
  <cp:lastModifiedBy>Marshall Isbell</cp:lastModifiedBy>
  <cp:revision>328</cp:revision>
  <cp:lastPrinted>2012-02-29T22:10:09Z</cp:lastPrinted>
  <dcterms:created xsi:type="dcterms:W3CDTF">2007-03-29T22:23:20Z</dcterms:created>
  <dcterms:modified xsi:type="dcterms:W3CDTF">2021-12-15T18:27:49Z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TC062560581033</vt:lpwstr>
  </property>
  <property fmtid="{D5CDD505-2E9C-101B-9397-08002B2CF9AE}" pid="3" name="Status">
    <vt:lpwstr>Final</vt:lpwstr>
  </property>
  <property fmtid="{D5CDD505-2E9C-101B-9397-08002B2CF9AE}" pid="4" name="SPSDescription">
    <vt:lpwstr/>
  </property>
  <property fmtid="{D5CDD505-2E9C-101B-9397-08002B2CF9AE}" pid="5" name="Owner">
    <vt:lpwstr/>
  </property>
  <property fmtid="{D5CDD505-2E9C-101B-9397-08002B2CF9AE}" pid="6" name="ContentTypeId">
    <vt:lpwstr>0x0101003B6189C2C42938499CA13C75961A7ED9</vt:lpwstr>
  </property>
  <property fmtid="{D5CDD505-2E9C-101B-9397-08002B2CF9AE}" pid="7" name="_dlc_DocIdItemGuid">
    <vt:lpwstr>1f31f9f4-eca0-4704-8605-de09d6a48148</vt:lpwstr>
  </property>
  <property fmtid="{D5CDD505-2E9C-101B-9397-08002B2CF9AE}" pid="8" name="Order">
    <vt:r8>2900</vt:r8>
  </property>
  <property fmtid="{D5CDD505-2E9C-101B-9397-08002B2CF9AE}" pid="9" name="xd_Signature">
    <vt:bool>false</vt:bool>
  </property>
  <property fmtid="{D5CDD505-2E9C-101B-9397-08002B2CF9AE}" pid="10" name="xd_ProgID">
    <vt:lpwstr/>
  </property>
  <property fmtid="{D5CDD505-2E9C-101B-9397-08002B2CF9AE}" pid="11" name="_SourceUrl">
    <vt:lpwstr/>
  </property>
  <property fmtid="{D5CDD505-2E9C-101B-9397-08002B2CF9AE}" pid="12" name="_SharedFileIndex">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ies>
</file>