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2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7"/>
  </p:notesMasterIdLst>
  <p:sldIdLst>
    <p:sldId id="316" r:id="rId5"/>
    <p:sldId id="368" r:id="rId6"/>
    <p:sldId id="387" r:id="rId7"/>
    <p:sldId id="361" r:id="rId8"/>
    <p:sldId id="383" r:id="rId9"/>
    <p:sldId id="362" r:id="rId10"/>
    <p:sldId id="367" r:id="rId11"/>
    <p:sldId id="388" r:id="rId12"/>
    <p:sldId id="384" r:id="rId13"/>
    <p:sldId id="385" r:id="rId14"/>
    <p:sldId id="373" r:id="rId15"/>
    <p:sldId id="370" r:id="rId16"/>
    <p:sldId id="386" r:id="rId17"/>
    <p:sldId id="378" r:id="rId18"/>
    <p:sldId id="379" r:id="rId19"/>
    <p:sldId id="380" r:id="rId20"/>
    <p:sldId id="381" r:id="rId21"/>
    <p:sldId id="382" r:id="rId22"/>
    <p:sldId id="364" r:id="rId23"/>
    <p:sldId id="366" r:id="rId24"/>
    <p:sldId id="374" r:id="rId25"/>
    <p:sldId id="377" r:id="rId26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C47299-1AD1-4240-BB5A-1E5B076106C7}">
          <p14:sldIdLst>
            <p14:sldId id="316"/>
            <p14:sldId id="368"/>
            <p14:sldId id="387"/>
            <p14:sldId id="361"/>
            <p14:sldId id="383"/>
            <p14:sldId id="362"/>
            <p14:sldId id="367"/>
            <p14:sldId id="388"/>
            <p14:sldId id="384"/>
            <p14:sldId id="385"/>
            <p14:sldId id="373"/>
            <p14:sldId id="370"/>
            <p14:sldId id="386"/>
            <p14:sldId id="378"/>
            <p14:sldId id="379"/>
            <p14:sldId id="380"/>
            <p14:sldId id="381"/>
            <p14:sldId id="382"/>
            <p14:sldId id="364"/>
            <p14:sldId id="366"/>
            <p14:sldId id="374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  <a:srgbClr val="8AB98A"/>
    <a:srgbClr val="FFCCCC"/>
    <a:srgbClr val="99D859"/>
    <a:srgbClr val="D0D0DC"/>
    <a:srgbClr val="C4E8E8"/>
    <a:srgbClr val="CF9D6B"/>
    <a:srgbClr val="FFD85B"/>
    <a:srgbClr val="C58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1857" autoAdjust="0"/>
  </p:normalViewPr>
  <p:slideViewPr>
    <p:cSldViewPr snapToGrid="0">
      <p:cViewPr varScale="1">
        <p:scale>
          <a:sx n="95" d="100"/>
          <a:sy n="95" d="100"/>
        </p:scale>
        <p:origin x="3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7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DB243-5735-4D0B-821B-07E09C709D6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B03973F-E931-4070-9B19-222D2437E327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Background</a:t>
          </a:r>
          <a:endParaRPr lang="en-US" sz="2800" dirty="0">
            <a:solidFill>
              <a:schemeClr val="tx1"/>
            </a:solidFill>
          </a:endParaRPr>
        </a:p>
      </dgm:t>
    </dgm:pt>
    <dgm:pt modelId="{6689B7C9-7B35-48B6-B884-7B7483EEAE68}" type="parTrans" cxnId="{A935E8E9-44BE-4D3F-AFE7-1BBC9586683F}">
      <dgm:prSet/>
      <dgm:spPr/>
      <dgm:t>
        <a:bodyPr/>
        <a:lstStyle/>
        <a:p>
          <a:endParaRPr lang="en-US" sz="6600"/>
        </a:p>
      </dgm:t>
    </dgm:pt>
    <dgm:pt modelId="{FA70F62A-D225-444A-AF94-E34234808700}" type="sibTrans" cxnId="{A935E8E9-44BE-4D3F-AFE7-1BBC9586683F}">
      <dgm:prSet/>
      <dgm:spPr/>
      <dgm:t>
        <a:bodyPr/>
        <a:lstStyle/>
        <a:p>
          <a:endParaRPr lang="en-US" sz="6600"/>
        </a:p>
      </dgm:t>
    </dgm:pt>
    <dgm:pt modelId="{9E19F9D3-A2B0-4F8F-A634-D35F392D7780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Key Fields</a:t>
          </a:r>
        </a:p>
      </dgm:t>
    </dgm:pt>
    <dgm:pt modelId="{14D1DB0A-2D39-4AA1-84B3-814264B8CEC6}" type="parTrans" cxnId="{C2BDF995-9F2F-47A9-9141-775AB22DC70B}">
      <dgm:prSet/>
      <dgm:spPr/>
      <dgm:t>
        <a:bodyPr/>
        <a:lstStyle/>
        <a:p>
          <a:endParaRPr lang="en-US" sz="6600"/>
        </a:p>
      </dgm:t>
    </dgm:pt>
    <dgm:pt modelId="{1AFB5F6A-5E3F-4039-BBB4-A0040B231BC7}" type="sibTrans" cxnId="{C2BDF995-9F2F-47A9-9141-775AB22DC70B}">
      <dgm:prSet/>
      <dgm:spPr/>
      <dgm:t>
        <a:bodyPr/>
        <a:lstStyle/>
        <a:p>
          <a:endParaRPr lang="en-US" sz="6600"/>
        </a:p>
      </dgm:t>
    </dgm:pt>
    <dgm:pt modelId="{B0230937-986C-4D48-9E84-ED1C267BF512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Reports</a:t>
          </a:r>
        </a:p>
      </dgm:t>
    </dgm:pt>
    <dgm:pt modelId="{981AB348-7625-4228-AF3B-FD1950C6CBF0}" type="parTrans" cxnId="{E0CB84D3-C427-4A04-96D8-7AC711265DB2}">
      <dgm:prSet/>
      <dgm:spPr/>
      <dgm:t>
        <a:bodyPr/>
        <a:lstStyle/>
        <a:p>
          <a:endParaRPr lang="en-US" sz="6600"/>
        </a:p>
      </dgm:t>
    </dgm:pt>
    <dgm:pt modelId="{209FFF5E-7158-4FA3-829C-1BEE16C38BDE}" type="sibTrans" cxnId="{E0CB84D3-C427-4A04-96D8-7AC711265DB2}">
      <dgm:prSet/>
      <dgm:spPr/>
      <dgm:t>
        <a:bodyPr/>
        <a:lstStyle/>
        <a:p>
          <a:endParaRPr lang="en-US" sz="6600"/>
        </a:p>
      </dgm:t>
    </dgm:pt>
    <dgm:pt modelId="{A7F1FB75-66B0-4D54-8172-66C286AC55FB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Actions to Take</a:t>
          </a:r>
        </a:p>
      </dgm:t>
    </dgm:pt>
    <dgm:pt modelId="{852D0991-1302-4E61-86C1-7888AB096F91}" type="parTrans" cxnId="{1BE634DB-AE44-4CF2-9259-372FE34147E3}">
      <dgm:prSet/>
      <dgm:spPr/>
      <dgm:t>
        <a:bodyPr/>
        <a:lstStyle/>
        <a:p>
          <a:endParaRPr lang="en-US" sz="6600"/>
        </a:p>
      </dgm:t>
    </dgm:pt>
    <dgm:pt modelId="{F09B54C1-0D40-44D6-BC4F-B2DD9C029CF2}" type="sibTrans" cxnId="{1BE634DB-AE44-4CF2-9259-372FE34147E3}">
      <dgm:prSet/>
      <dgm:spPr/>
      <dgm:t>
        <a:bodyPr/>
        <a:lstStyle/>
        <a:p>
          <a:endParaRPr lang="en-US" sz="6600"/>
        </a:p>
      </dgm:t>
    </dgm:pt>
    <dgm:pt modelId="{FD0DE6DD-A2B1-48BB-B080-088D1215E445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Roundtable Discussion</a:t>
          </a:r>
        </a:p>
      </dgm:t>
    </dgm:pt>
    <dgm:pt modelId="{62FA643E-C28C-4F5A-870E-10CF6F8B9F04}" type="parTrans" cxnId="{9966BA2E-C753-475A-96F1-BC049CA48FC8}">
      <dgm:prSet/>
      <dgm:spPr/>
      <dgm:t>
        <a:bodyPr/>
        <a:lstStyle/>
        <a:p>
          <a:endParaRPr lang="en-US" sz="6600"/>
        </a:p>
      </dgm:t>
    </dgm:pt>
    <dgm:pt modelId="{F3C74BC3-F825-4D3D-BAF3-CF531A790E06}" type="sibTrans" cxnId="{9966BA2E-C753-475A-96F1-BC049CA48FC8}">
      <dgm:prSet/>
      <dgm:spPr/>
      <dgm:t>
        <a:bodyPr/>
        <a:lstStyle/>
        <a:p>
          <a:endParaRPr lang="en-US" sz="6600"/>
        </a:p>
      </dgm:t>
    </dgm:pt>
    <dgm:pt modelId="{58BFBCC6-5831-4E74-BFE7-09E9DF10C8B7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COE LCFF Counts</a:t>
          </a:r>
        </a:p>
      </dgm:t>
    </dgm:pt>
    <dgm:pt modelId="{4C8E7400-FDF9-4CAD-BC91-0B1E6ADE35A1}" type="parTrans" cxnId="{8E859A9B-DBC1-4785-A2D2-492579B4477F}">
      <dgm:prSet/>
      <dgm:spPr/>
      <dgm:t>
        <a:bodyPr/>
        <a:lstStyle/>
        <a:p>
          <a:endParaRPr lang="en-US"/>
        </a:p>
      </dgm:t>
    </dgm:pt>
    <dgm:pt modelId="{E960048B-1BF7-41A8-AF0E-C5AD08EBBF8B}" type="sibTrans" cxnId="{8E859A9B-DBC1-4785-A2D2-492579B4477F}">
      <dgm:prSet/>
      <dgm:spPr/>
      <dgm:t>
        <a:bodyPr/>
        <a:lstStyle/>
        <a:p>
          <a:endParaRPr lang="en-US"/>
        </a:p>
      </dgm:t>
    </dgm:pt>
    <dgm:pt modelId="{583E2801-BD31-42E9-B20F-511B9B82F605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Foster Youth </a:t>
          </a:r>
        </a:p>
      </dgm:t>
    </dgm:pt>
    <dgm:pt modelId="{FECE2D5B-5071-4ED7-885A-6921B0F9F4A5}" type="parTrans" cxnId="{A91E5DA2-83F5-45CE-B685-6FCD33585F66}">
      <dgm:prSet/>
      <dgm:spPr/>
      <dgm:t>
        <a:bodyPr/>
        <a:lstStyle/>
        <a:p>
          <a:endParaRPr lang="en-US"/>
        </a:p>
      </dgm:t>
    </dgm:pt>
    <dgm:pt modelId="{62A3C528-8C6A-438F-BADF-5072BCBAA479}" type="sibTrans" cxnId="{A91E5DA2-83F5-45CE-B685-6FCD33585F66}">
      <dgm:prSet/>
      <dgm:spPr/>
      <dgm:t>
        <a:bodyPr/>
        <a:lstStyle/>
        <a:p>
          <a:endParaRPr lang="en-US"/>
        </a:p>
      </dgm:t>
    </dgm:pt>
    <dgm:pt modelId="{5BBC0164-4C5A-4E78-820B-FAE2402FC948}">
      <dgm:prSet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Resources</a:t>
          </a:r>
        </a:p>
      </dgm:t>
    </dgm:pt>
    <dgm:pt modelId="{5B8D46F8-0CA5-4A03-8003-458AA76AFB8D}" type="parTrans" cxnId="{04CF5273-D606-4FF8-8A08-7DF6F073C583}">
      <dgm:prSet/>
      <dgm:spPr/>
      <dgm:t>
        <a:bodyPr/>
        <a:lstStyle/>
        <a:p>
          <a:endParaRPr lang="en-US"/>
        </a:p>
      </dgm:t>
    </dgm:pt>
    <dgm:pt modelId="{783B5DCA-958F-4B80-BB46-2C202987DE10}" type="sibTrans" cxnId="{04CF5273-D606-4FF8-8A08-7DF6F073C583}">
      <dgm:prSet/>
      <dgm:spPr/>
      <dgm:t>
        <a:bodyPr/>
        <a:lstStyle/>
        <a:p>
          <a:endParaRPr lang="en-US"/>
        </a:p>
      </dgm:t>
    </dgm:pt>
    <dgm:pt modelId="{EA7E4E72-035E-4FB8-813C-6A436EA5CCEC}" type="pres">
      <dgm:prSet presAssocID="{929DB243-5735-4D0B-821B-07E09C709D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E48144-5C47-4058-8EFC-F2535CAEBD85}" type="pres">
      <dgm:prSet presAssocID="{FB03973F-E931-4070-9B19-222D2437E327}" presName="parentLin" presStyleCnt="0"/>
      <dgm:spPr/>
    </dgm:pt>
    <dgm:pt modelId="{329346C4-907A-4E6A-B20F-177B7CE61491}" type="pres">
      <dgm:prSet presAssocID="{FB03973F-E931-4070-9B19-222D2437E32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ADD15219-5F29-4BDF-B595-6B3333321E60}" type="pres">
      <dgm:prSet presAssocID="{FB03973F-E931-4070-9B19-222D2437E32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D90C2-21C3-4FC5-833E-4E78248FDB83}" type="pres">
      <dgm:prSet presAssocID="{FB03973F-E931-4070-9B19-222D2437E327}" presName="negativeSpace" presStyleCnt="0"/>
      <dgm:spPr/>
    </dgm:pt>
    <dgm:pt modelId="{6C45544A-5373-45F8-9E96-D23C0E89B210}" type="pres">
      <dgm:prSet presAssocID="{FB03973F-E931-4070-9B19-222D2437E327}" presName="childText" presStyleLbl="conFgAcc1" presStyleIdx="0" presStyleCnt="6">
        <dgm:presLayoutVars>
          <dgm:bulletEnabled val="1"/>
        </dgm:presLayoutVars>
      </dgm:prSet>
      <dgm:spPr/>
    </dgm:pt>
    <dgm:pt modelId="{A6651056-9A24-4439-8E0D-BFBB5D3C015C}" type="pres">
      <dgm:prSet presAssocID="{FA70F62A-D225-444A-AF94-E34234808700}" presName="spaceBetweenRectangles" presStyleCnt="0"/>
      <dgm:spPr/>
    </dgm:pt>
    <dgm:pt modelId="{03024B76-0892-4530-BDB4-8C26AD20514A}" type="pres">
      <dgm:prSet presAssocID="{9E19F9D3-A2B0-4F8F-A634-D35F392D7780}" presName="parentLin" presStyleCnt="0"/>
      <dgm:spPr/>
    </dgm:pt>
    <dgm:pt modelId="{656D1A85-E9F1-4FCD-9773-6D6A28C6F83D}" type="pres">
      <dgm:prSet presAssocID="{9E19F9D3-A2B0-4F8F-A634-D35F392D7780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4B165DE5-7AC1-4954-BEE9-B94B906AC909}" type="pres">
      <dgm:prSet presAssocID="{9E19F9D3-A2B0-4F8F-A634-D35F392D778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FA510-7065-446F-B80E-D94699E37962}" type="pres">
      <dgm:prSet presAssocID="{9E19F9D3-A2B0-4F8F-A634-D35F392D7780}" presName="negativeSpace" presStyleCnt="0"/>
      <dgm:spPr/>
    </dgm:pt>
    <dgm:pt modelId="{D4B2727E-6C28-4E3F-A16E-C68E99C0DED3}" type="pres">
      <dgm:prSet presAssocID="{9E19F9D3-A2B0-4F8F-A634-D35F392D7780}" presName="childText" presStyleLbl="conFgAcc1" presStyleIdx="1" presStyleCnt="6">
        <dgm:presLayoutVars>
          <dgm:bulletEnabled val="1"/>
        </dgm:presLayoutVars>
      </dgm:prSet>
      <dgm:spPr/>
    </dgm:pt>
    <dgm:pt modelId="{CA46E069-9899-4615-95A3-80AA831D5BC5}" type="pres">
      <dgm:prSet presAssocID="{1AFB5F6A-5E3F-4039-BBB4-A0040B231BC7}" presName="spaceBetweenRectangles" presStyleCnt="0"/>
      <dgm:spPr/>
    </dgm:pt>
    <dgm:pt modelId="{CDC75EC1-8FDB-4221-B0BE-5E808BE0154C}" type="pres">
      <dgm:prSet presAssocID="{B0230937-986C-4D48-9E84-ED1C267BF512}" presName="parentLin" presStyleCnt="0"/>
      <dgm:spPr/>
    </dgm:pt>
    <dgm:pt modelId="{335CA432-56D9-435D-B29E-438EE22E0C77}" type="pres">
      <dgm:prSet presAssocID="{B0230937-986C-4D48-9E84-ED1C267BF512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C15916FA-A339-4960-A10C-C934779A55E8}" type="pres">
      <dgm:prSet presAssocID="{B0230937-986C-4D48-9E84-ED1C267BF51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6E415-3D53-47D8-BD13-4CB374C2A421}" type="pres">
      <dgm:prSet presAssocID="{B0230937-986C-4D48-9E84-ED1C267BF512}" presName="negativeSpace" presStyleCnt="0"/>
      <dgm:spPr/>
    </dgm:pt>
    <dgm:pt modelId="{9FA5A7F5-82FC-4449-941F-C0976BE58A3B}" type="pres">
      <dgm:prSet presAssocID="{B0230937-986C-4D48-9E84-ED1C267BF51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B1E47-24C3-4647-AE29-A997B70E94C8}" type="pres">
      <dgm:prSet presAssocID="{209FFF5E-7158-4FA3-829C-1BEE16C38BDE}" presName="spaceBetweenRectangles" presStyleCnt="0"/>
      <dgm:spPr/>
    </dgm:pt>
    <dgm:pt modelId="{5ABBB0E6-C959-499C-8532-B48820108A91}" type="pres">
      <dgm:prSet presAssocID="{A7F1FB75-66B0-4D54-8172-66C286AC55FB}" presName="parentLin" presStyleCnt="0"/>
      <dgm:spPr/>
    </dgm:pt>
    <dgm:pt modelId="{6909E68E-3794-47A4-9A55-6A4B2DB88EF0}" type="pres">
      <dgm:prSet presAssocID="{A7F1FB75-66B0-4D54-8172-66C286AC55FB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B5A24E87-9DCF-41B2-9958-69885545210C}" type="pres">
      <dgm:prSet presAssocID="{A7F1FB75-66B0-4D54-8172-66C286AC55F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4DC0C-A02D-4C70-98C3-3074D9AA6B42}" type="pres">
      <dgm:prSet presAssocID="{A7F1FB75-66B0-4D54-8172-66C286AC55FB}" presName="negativeSpace" presStyleCnt="0"/>
      <dgm:spPr/>
    </dgm:pt>
    <dgm:pt modelId="{C12F4405-CFF5-4ABE-A7C1-139C3365DAC7}" type="pres">
      <dgm:prSet presAssocID="{A7F1FB75-66B0-4D54-8172-66C286AC55FB}" presName="childText" presStyleLbl="conFgAcc1" presStyleIdx="3" presStyleCnt="6">
        <dgm:presLayoutVars>
          <dgm:bulletEnabled val="1"/>
        </dgm:presLayoutVars>
      </dgm:prSet>
      <dgm:spPr/>
    </dgm:pt>
    <dgm:pt modelId="{52CBD5FA-ED65-4D79-9C28-044AD0D41A3D}" type="pres">
      <dgm:prSet presAssocID="{F09B54C1-0D40-44D6-BC4F-B2DD9C029CF2}" presName="spaceBetweenRectangles" presStyleCnt="0"/>
      <dgm:spPr/>
    </dgm:pt>
    <dgm:pt modelId="{F946E25F-EB04-4A70-8801-D71D2B680A40}" type="pres">
      <dgm:prSet presAssocID="{FD0DE6DD-A2B1-48BB-B080-088D1215E445}" presName="parentLin" presStyleCnt="0"/>
      <dgm:spPr/>
    </dgm:pt>
    <dgm:pt modelId="{4BF3B7F5-ED6E-4980-9A92-2A7C74CC7120}" type="pres">
      <dgm:prSet presAssocID="{FD0DE6DD-A2B1-48BB-B080-088D1215E445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2C701A6F-0D53-4B11-BCF4-BB56AFE08BA0}" type="pres">
      <dgm:prSet presAssocID="{FD0DE6DD-A2B1-48BB-B080-088D1215E44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A84EF-FE7A-4133-A33B-4CCE485FA31A}" type="pres">
      <dgm:prSet presAssocID="{FD0DE6DD-A2B1-48BB-B080-088D1215E445}" presName="negativeSpace" presStyleCnt="0"/>
      <dgm:spPr/>
    </dgm:pt>
    <dgm:pt modelId="{736EE2CE-151D-4F5F-8A31-B5096DCF2544}" type="pres">
      <dgm:prSet presAssocID="{FD0DE6DD-A2B1-48BB-B080-088D1215E445}" presName="childText" presStyleLbl="conFgAcc1" presStyleIdx="4" presStyleCnt="6">
        <dgm:presLayoutVars>
          <dgm:bulletEnabled val="1"/>
        </dgm:presLayoutVars>
      </dgm:prSet>
      <dgm:spPr/>
    </dgm:pt>
    <dgm:pt modelId="{2A25EA4A-1435-4288-A6B8-6AD561464A61}" type="pres">
      <dgm:prSet presAssocID="{F3C74BC3-F825-4D3D-BAF3-CF531A790E06}" presName="spaceBetweenRectangles" presStyleCnt="0"/>
      <dgm:spPr/>
    </dgm:pt>
    <dgm:pt modelId="{D3F735F8-02EE-4E86-AE89-D32638F9ED37}" type="pres">
      <dgm:prSet presAssocID="{5BBC0164-4C5A-4E78-820B-FAE2402FC948}" presName="parentLin" presStyleCnt="0"/>
      <dgm:spPr/>
    </dgm:pt>
    <dgm:pt modelId="{25075BB8-1041-4550-B017-4611320D1D54}" type="pres">
      <dgm:prSet presAssocID="{5BBC0164-4C5A-4E78-820B-FAE2402FC948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D61EE10A-7E93-4E5F-AF2B-63E7B02B93C7}" type="pres">
      <dgm:prSet presAssocID="{5BBC0164-4C5A-4E78-820B-FAE2402FC94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F17AE-2071-45F6-BAD2-E74EAB48C2D1}" type="pres">
      <dgm:prSet presAssocID="{5BBC0164-4C5A-4E78-820B-FAE2402FC948}" presName="negativeSpace" presStyleCnt="0"/>
      <dgm:spPr/>
    </dgm:pt>
    <dgm:pt modelId="{7BFE5E02-4418-4E82-887B-018BD18CD8A7}" type="pres">
      <dgm:prSet presAssocID="{5BBC0164-4C5A-4E78-820B-FAE2402FC94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B8BAD62-19A3-4E86-843C-C2AC4862758E}" type="presOf" srcId="{FD0DE6DD-A2B1-48BB-B080-088D1215E445}" destId="{4BF3B7F5-ED6E-4980-9A92-2A7C74CC7120}" srcOrd="0" destOrd="0" presId="urn:microsoft.com/office/officeart/2005/8/layout/list1"/>
    <dgm:cxn modelId="{8E859A9B-DBC1-4785-A2D2-492579B4477F}" srcId="{B0230937-986C-4D48-9E84-ED1C267BF512}" destId="{58BFBCC6-5831-4E74-BFE7-09E9DF10C8B7}" srcOrd="0" destOrd="0" parTransId="{4C8E7400-FDF9-4CAD-BC91-0B1E6ADE35A1}" sibTransId="{E960048B-1BF7-41A8-AF0E-C5AD08EBBF8B}"/>
    <dgm:cxn modelId="{A935E8E9-44BE-4D3F-AFE7-1BBC9586683F}" srcId="{929DB243-5735-4D0B-821B-07E09C709D64}" destId="{FB03973F-E931-4070-9B19-222D2437E327}" srcOrd="0" destOrd="0" parTransId="{6689B7C9-7B35-48B6-B884-7B7483EEAE68}" sibTransId="{FA70F62A-D225-444A-AF94-E34234808700}"/>
    <dgm:cxn modelId="{C8D12AF7-2534-49A3-88F7-3F17E0B65EAD}" type="presOf" srcId="{929DB243-5735-4D0B-821B-07E09C709D64}" destId="{EA7E4E72-035E-4FB8-813C-6A436EA5CCEC}" srcOrd="0" destOrd="0" presId="urn:microsoft.com/office/officeart/2005/8/layout/list1"/>
    <dgm:cxn modelId="{9B43FCE0-B780-4000-BD0A-BFC4A734699C}" type="presOf" srcId="{FB03973F-E931-4070-9B19-222D2437E327}" destId="{329346C4-907A-4E6A-B20F-177B7CE61491}" srcOrd="0" destOrd="0" presId="urn:microsoft.com/office/officeart/2005/8/layout/list1"/>
    <dgm:cxn modelId="{2EBB3CAC-42B2-417F-91E2-C180985E8B53}" type="presOf" srcId="{A7F1FB75-66B0-4D54-8172-66C286AC55FB}" destId="{6909E68E-3794-47A4-9A55-6A4B2DB88EF0}" srcOrd="0" destOrd="0" presId="urn:microsoft.com/office/officeart/2005/8/layout/list1"/>
    <dgm:cxn modelId="{04CF5273-D606-4FF8-8A08-7DF6F073C583}" srcId="{929DB243-5735-4D0B-821B-07E09C709D64}" destId="{5BBC0164-4C5A-4E78-820B-FAE2402FC948}" srcOrd="5" destOrd="0" parTransId="{5B8D46F8-0CA5-4A03-8003-458AA76AFB8D}" sibTransId="{783B5DCA-958F-4B80-BB46-2C202987DE10}"/>
    <dgm:cxn modelId="{B15C06E3-974C-4DEF-8C0C-F2325CE95AC8}" type="presOf" srcId="{9E19F9D3-A2B0-4F8F-A634-D35F392D7780}" destId="{656D1A85-E9F1-4FCD-9773-6D6A28C6F83D}" srcOrd="0" destOrd="0" presId="urn:microsoft.com/office/officeart/2005/8/layout/list1"/>
    <dgm:cxn modelId="{1BE634DB-AE44-4CF2-9259-372FE34147E3}" srcId="{929DB243-5735-4D0B-821B-07E09C709D64}" destId="{A7F1FB75-66B0-4D54-8172-66C286AC55FB}" srcOrd="3" destOrd="0" parTransId="{852D0991-1302-4E61-86C1-7888AB096F91}" sibTransId="{F09B54C1-0D40-44D6-BC4F-B2DD9C029CF2}"/>
    <dgm:cxn modelId="{C2BDF995-9F2F-47A9-9141-775AB22DC70B}" srcId="{929DB243-5735-4D0B-821B-07E09C709D64}" destId="{9E19F9D3-A2B0-4F8F-A634-D35F392D7780}" srcOrd="1" destOrd="0" parTransId="{14D1DB0A-2D39-4AA1-84B3-814264B8CEC6}" sibTransId="{1AFB5F6A-5E3F-4039-BBB4-A0040B231BC7}"/>
    <dgm:cxn modelId="{78093612-1B22-479B-BCAA-475D04BF17A7}" type="presOf" srcId="{FD0DE6DD-A2B1-48BB-B080-088D1215E445}" destId="{2C701A6F-0D53-4B11-BCF4-BB56AFE08BA0}" srcOrd="1" destOrd="0" presId="urn:microsoft.com/office/officeart/2005/8/layout/list1"/>
    <dgm:cxn modelId="{E0CB84D3-C427-4A04-96D8-7AC711265DB2}" srcId="{929DB243-5735-4D0B-821B-07E09C709D64}" destId="{B0230937-986C-4D48-9E84-ED1C267BF512}" srcOrd="2" destOrd="0" parTransId="{981AB348-7625-4228-AF3B-FD1950C6CBF0}" sibTransId="{209FFF5E-7158-4FA3-829C-1BEE16C38BDE}"/>
    <dgm:cxn modelId="{9966BA2E-C753-475A-96F1-BC049CA48FC8}" srcId="{929DB243-5735-4D0B-821B-07E09C709D64}" destId="{FD0DE6DD-A2B1-48BB-B080-088D1215E445}" srcOrd="4" destOrd="0" parTransId="{62FA643E-C28C-4F5A-870E-10CF6F8B9F04}" sibTransId="{F3C74BC3-F825-4D3D-BAF3-CF531A790E06}"/>
    <dgm:cxn modelId="{B0B6C6EA-54C7-40E5-B8CF-1FA2836E23CF}" type="presOf" srcId="{5BBC0164-4C5A-4E78-820B-FAE2402FC948}" destId="{D61EE10A-7E93-4E5F-AF2B-63E7B02B93C7}" srcOrd="1" destOrd="0" presId="urn:microsoft.com/office/officeart/2005/8/layout/list1"/>
    <dgm:cxn modelId="{23FFC9FE-2FDE-4C65-8574-534F7200E9A9}" type="presOf" srcId="{B0230937-986C-4D48-9E84-ED1C267BF512}" destId="{C15916FA-A339-4960-A10C-C934779A55E8}" srcOrd="1" destOrd="0" presId="urn:microsoft.com/office/officeart/2005/8/layout/list1"/>
    <dgm:cxn modelId="{18B8DF11-7FE8-4E2F-9CFF-260609275FBC}" type="presOf" srcId="{9E19F9D3-A2B0-4F8F-A634-D35F392D7780}" destId="{4B165DE5-7AC1-4954-BEE9-B94B906AC909}" srcOrd="1" destOrd="0" presId="urn:microsoft.com/office/officeart/2005/8/layout/list1"/>
    <dgm:cxn modelId="{19D8E13E-4D1B-4DEC-B6BE-CA563D7AA6BC}" type="presOf" srcId="{A7F1FB75-66B0-4D54-8172-66C286AC55FB}" destId="{B5A24E87-9DCF-41B2-9958-69885545210C}" srcOrd="1" destOrd="0" presId="urn:microsoft.com/office/officeart/2005/8/layout/list1"/>
    <dgm:cxn modelId="{89C1D6D6-FEC8-4E64-A018-70AED714F1FC}" type="presOf" srcId="{58BFBCC6-5831-4E74-BFE7-09E9DF10C8B7}" destId="{9FA5A7F5-82FC-4449-941F-C0976BE58A3B}" srcOrd="0" destOrd="0" presId="urn:microsoft.com/office/officeart/2005/8/layout/list1"/>
    <dgm:cxn modelId="{FD6F5920-8D4E-4D2C-A74F-CCF8E2973B0F}" type="presOf" srcId="{FB03973F-E931-4070-9B19-222D2437E327}" destId="{ADD15219-5F29-4BDF-B595-6B3333321E60}" srcOrd="1" destOrd="0" presId="urn:microsoft.com/office/officeart/2005/8/layout/list1"/>
    <dgm:cxn modelId="{CB3C0BC1-79C8-4ABC-8334-594967CCC7A5}" type="presOf" srcId="{B0230937-986C-4D48-9E84-ED1C267BF512}" destId="{335CA432-56D9-435D-B29E-438EE22E0C77}" srcOrd="0" destOrd="0" presId="urn:microsoft.com/office/officeart/2005/8/layout/list1"/>
    <dgm:cxn modelId="{BA3B6A9C-F3EE-4C2B-96EA-9DF98A645D7C}" type="presOf" srcId="{583E2801-BD31-42E9-B20F-511B9B82F605}" destId="{9FA5A7F5-82FC-4449-941F-C0976BE58A3B}" srcOrd="0" destOrd="1" presId="urn:microsoft.com/office/officeart/2005/8/layout/list1"/>
    <dgm:cxn modelId="{A91E5DA2-83F5-45CE-B685-6FCD33585F66}" srcId="{B0230937-986C-4D48-9E84-ED1C267BF512}" destId="{583E2801-BD31-42E9-B20F-511B9B82F605}" srcOrd="1" destOrd="0" parTransId="{FECE2D5B-5071-4ED7-885A-6921B0F9F4A5}" sibTransId="{62A3C528-8C6A-438F-BADF-5072BCBAA479}"/>
    <dgm:cxn modelId="{76060B77-E64E-4348-97DF-6145FD331C58}" type="presOf" srcId="{5BBC0164-4C5A-4E78-820B-FAE2402FC948}" destId="{25075BB8-1041-4550-B017-4611320D1D54}" srcOrd="0" destOrd="0" presId="urn:microsoft.com/office/officeart/2005/8/layout/list1"/>
    <dgm:cxn modelId="{1D710CA8-3E81-4A6E-B5CE-28B6D2D81087}" type="presParOf" srcId="{EA7E4E72-035E-4FB8-813C-6A436EA5CCEC}" destId="{43E48144-5C47-4058-8EFC-F2535CAEBD85}" srcOrd="0" destOrd="0" presId="urn:microsoft.com/office/officeart/2005/8/layout/list1"/>
    <dgm:cxn modelId="{26050490-6933-4871-B68E-CDA64527DD11}" type="presParOf" srcId="{43E48144-5C47-4058-8EFC-F2535CAEBD85}" destId="{329346C4-907A-4E6A-B20F-177B7CE61491}" srcOrd="0" destOrd="0" presId="urn:microsoft.com/office/officeart/2005/8/layout/list1"/>
    <dgm:cxn modelId="{DD4D803D-358B-480D-A28D-55A9C2A1A5C8}" type="presParOf" srcId="{43E48144-5C47-4058-8EFC-F2535CAEBD85}" destId="{ADD15219-5F29-4BDF-B595-6B3333321E60}" srcOrd="1" destOrd="0" presId="urn:microsoft.com/office/officeart/2005/8/layout/list1"/>
    <dgm:cxn modelId="{A0D067B0-2282-4C43-8D8E-A153FEF0AF7D}" type="presParOf" srcId="{EA7E4E72-035E-4FB8-813C-6A436EA5CCEC}" destId="{5B3D90C2-21C3-4FC5-833E-4E78248FDB83}" srcOrd="1" destOrd="0" presId="urn:microsoft.com/office/officeart/2005/8/layout/list1"/>
    <dgm:cxn modelId="{B0DF6852-0E97-4CB2-8C35-0859F0C183F2}" type="presParOf" srcId="{EA7E4E72-035E-4FB8-813C-6A436EA5CCEC}" destId="{6C45544A-5373-45F8-9E96-D23C0E89B210}" srcOrd="2" destOrd="0" presId="urn:microsoft.com/office/officeart/2005/8/layout/list1"/>
    <dgm:cxn modelId="{9FE85A96-FC05-4C34-93EC-8C476CA94B55}" type="presParOf" srcId="{EA7E4E72-035E-4FB8-813C-6A436EA5CCEC}" destId="{A6651056-9A24-4439-8E0D-BFBB5D3C015C}" srcOrd="3" destOrd="0" presId="urn:microsoft.com/office/officeart/2005/8/layout/list1"/>
    <dgm:cxn modelId="{2BDDDB02-30D7-413C-B078-C491FCC7FCD9}" type="presParOf" srcId="{EA7E4E72-035E-4FB8-813C-6A436EA5CCEC}" destId="{03024B76-0892-4530-BDB4-8C26AD20514A}" srcOrd="4" destOrd="0" presId="urn:microsoft.com/office/officeart/2005/8/layout/list1"/>
    <dgm:cxn modelId="{C994DF96-17D3-4256-B92F-253F0BC9D9AA}" type="presParOf" srcId="{03024B76-0892-4530-BDB4-8C26AD20514A}" destId="{656D1A85-E9F1-4FCD-9773-6D6A28C6F83D}" srcOrd="0" destOrd="0" presId="urn:microsoft.com/office/officeart/2005/8/layout/list1"/>
    <dgm:cxn modelId="{201E2C89-E481-43B1-992A-2B99F3FDD51F}" type="presParOf" srcId="{03024B76-0892-4530-BDB4-8C26AD20514A}" destId="{4B165DE5-7AC1-4954-BEE9-B94B906AC909}" srcOrd="1" destOrd="0" presId="urn:microsoft.com/office/officeart/2005/8/layout/list1"/>
    <dgm:cxn modelId="{1F3BB91B-557B-4234-94CB-E42DC45665A8}" type="presParOf" srcId="{EA7E4E72-035E-4FB8-813C-6A436EA5CCEC}" destId="{C2BFA510-7065-446F-B80E-D94699E37962}" srcOrd="5" destOrd="0" presId="urn:microsoft.com/office/officeart/2005/8/layout/list1"/>
    <dgm:cxn modelId="{8951AD0B-D93C-4A56-B9ED-A0959A867759}" type="presParOf" srcId="{EA7E4E72-035E-4FB8-813C-6A436EA5CCEC}" destId="{D4B2727E-6C28-4E3F-A16E-C68E99C0DED3}" srcOrd="6" destOrd="0" presId="urn:microsoft.com/office/officeart/2005/8/layout/list1"/>
    <dgm:cxn modelId="{7DE48153-492E-4524-9522-BB2B06C2607F}" type="presParOf" srcId="{EA7E4E72-035E-4FB8-813C-6A436EA5CCEC}" destId="{CA46E069-9899-4615-95A3-80AA831D5BC5}" srcOrd="7" destOrd="0" presId="urn:microsoft.com/office/officeart/2005/8/layout/list1"/>
    <dgm:cxn modelId="{4663BBCA-9A1F-4952-AB78-5370973220B8}" type="presParOf" srcId="{EA7E4E72-035E-4FB8-813C-6A436EA5CCEC}" destId="{CDC75EC1-8FDB-4221-B0BE-5E808BE0154C}" srcOrd="8" destOrd="0" presId="urn:microsoft.com/office/officeart/2005/8/layout/list1"/>
    <dgm:cxn modelId="{0128E7EF-1399-4037-B299-C90CC9C741EA}" type="presParOf" srcId="{CDC75EC1-8FDB-4221-B0BE-5E808BE0154C}" destId="{335CA432-56D9-435D-B29E-438EE22E0C77}" srcOrd="0" destOrd="0" presId="urn:microsoft.com/office/officeart/2005/8/layout/list1"/>
    <dgm:cxn modelId="{E66CF915-E9F8-4BD7-B085-9A6654E69A10}" type="presParOf" srcId="{CDC75EC1-8FDB-4221-B0BE-5E808BE0154C}" destId="{C15916FA-A339-4960-A10C-C934779A55E8}" srcOrd="1" destOrd="0" presId="urn:microsoft.com/office/officeart/2005/8/layout/list1"/>
    <dgm:cxn modelId="{3C5EF1DD-FF0F-4F07-85F8-B371ED42EB38}" type="presParOf" srcId="{EA7E4E72-035E-4FB8-813C-6A436EA5CCEC}" destId="{7516E415-3D53-47D8-BD13-4CB374C2A421}" srcOrd="9" destOrd="0" presId="urn:microsoft.com/office/officeart/2005/8/layout/list1"/>
    <dgm:cxn modelId="{10F4E876-BB63-4A90-A2B1-3EAE0E833CD1}" type="presParOf" srcId="{EA7E4E72-035E-4FB8-813C-6A436EA5CCEC}" destId="{9FA5A7F5-82FC-4449-941F-C0976BE58A3B}" srcOrd="10" destOrd="0" presId="urn:microsoft.com/office/officeart/2005/8/layout/list1"/>
    <dgm:cxn modelId="{FF50EEBD-D74B-4F56-9773-B2E595EBFEDA}" type="presParOf" srcId="{EA7E4E72-035E-4FB8-813C-6A436EA5CCEC}" destId="{C8BB1E47-24C3-4647-AE29-A997B70E94C8}" srcOrd="11" destOrd="0" presId="urn:microsoft.com/office/officeart/2005/8/layout/list1"/>
    <dgm:cxn modelId="{2314AC54-456A-4651-8601-B5D5A92D3C3E}" type="presParOf" srcId="{EA7E4E72-035E-4FB8-813C-6A436EA5CCEC}" destId="{5ABBB0E6-C959-499C-8532-B48820108A91}" srcOrd="12" destOrd="0" presId="urn:microsoft.com/office/officeart/2005/8/layout/list1"/>
    <dgm:cxn modelId="{232946E8-D42B-4F4D-B43F-9D27628CA924}" type="presParOf" srcId="{5ABBB0E6-C959-499C-8532-B48820108A91}" destId="{6909E68E-3794-47A4-9A55-6A4B2DB88EF0}" srcOrd="0" destOrd="0" presId="urn:microsoft.com/office/officeart/2005/8/layout/list1"/>
    <dgm:cxn modelId="{11E4E8E1-D0EE-4EB6-9C67-BD640CE7AAF5}" type="presParOf" srcId="{5ABBB0E6-C959-499C-8532-B48820108A91}" destId="{B5A24E87-9DCF-41B2-9958-69885545210C}" srcOrd="1" destOrd="0" presId="urn:microsoft.com/office/officeart/2005/8/layout/list1"/>
    <dgm:cxn modelId="{ADC99E2E-1F14-429B-BD20-E78C5105C8AA}" type="presParOf" srcId="{EA7E4E72-035E-4FB8-813C-6A436EA5CCEC}" destId="{62E4DC0C-A02D-4C70-98C3-3074D9AA6B42}" srcOrd="13" destOrd="0" presId="urn:microsoft.com/office/officeart/2005/8/layout/list1"/>
    <dgm:cxn modelId="{D9FBA48B-70F7-405D-BE94-EC067E123B1A}" type="presParOf" srcId="{EA7E4E72-035E-4FB8-813C-6A436EA5CCEC}" destId="{C12F4405-CFF5-4ABE-A7C1-139C3365DAC7}" srcOrd="14" destOrd="0" presId="urn:microsoft.com/office/officeart/2005/8/layout/list1"/>
    <dgm:cxn modelId="{B9D5DD8F-D005-4401-9CE3-75FAC75B94C3}" type="presParOf" srcId="{EA7E4E72-035E-4FB8-813C-6A436EA5CCEC}" destId="{52CBD5FA-ED65-4D79-9C28-044AD0D41A3D}" srcOrd="15" destOrd="0" presId="urn:microsoft.com/office/officeart/2005/8/layout/list1"/>
    <dgm:cxn modelId="{F136E575-5205-4EF5-A7B5-E812A289D726}" type="presParOf" srcId="{EA7E4E72-035E-4FB8-813C-6A436EA5CCEC}" destId="{F946E25F-EB04-4A70-8801-D71D2B680A40}" srcOrd="16" destOrd="0" presId="urn:microsoft.com/office/officeart/2005/8/layout/list1"/>
    <dgm:cxn modelId="{DD9A472E-990D-415E-B36E-528F2FD3547A}" type="presParOf" srcId="{F946E25F-EB04-4A70-8801-D71D2B680A40}" destId="{4BF3B7F5-ED6E-4980-9A92-2A7C74CC7120}" srcOrd="0" destOrd="0" presId="urn:microsoft.com/office/officeart/2005/8/layout/list1"/>
    <dgm:cxn modelId="{26A16295-2DFC-4960-ABBE-4A5190D90D35}" type="presParOf" srcId="{F946E25F-EB04-4A70-8801-D71D2B680A40}" destId="{2C701A6F-0D53-4B11-BCF4-BB56AFE08BA0}" srcOrd="1" destOrd="0" presId="urn:microsoft.com/office/officeart/2005/8/layout/list1"/>
    <dgm:cxn modelId="{83B9F783-E214-433D-8E07-2AC5E343312E}" type="presParOf" srcId="{EA7E4E72-035E-4FB8-813C-6A436EA5CCEC}" destId="{DF7A84EF-FE7A-4133-A33B-4CCE485FA31A}" srcOrd="17" destOrd="0" presId="urn:microsoft.com/office/officeart/2005/8/layout/list1"/>
    <dgm:cxn modelId="{08C131C4-E5B8-4DE8-8FAC-DDCB9A7BB0AB}" type="presParOf" srcId="{EA7E4E72-035E-4FB8-813C-6A436EA5CCEC}" destId="{736EE2CE-151D-4F5F-8A31-B5096DCF2544}" srcOrd="18" destOrd="0" presId="urn:microsoft.com/office/officeart/2005/8/layout/list1"/>
    <dgm:cxn modelId="{F1CF033C-2E06-4C2D-90FF-2328796AB14C}" type="presParOf" srcId="{EA7E4E72-035E-4FB8-813C-6A436EA5CCEC}" destId="{2A25EA4A-1435-4288-A6B8-6AD561464A61}" srcOrd="19" destOrd="0" presId="urn:microsoft.com/office/officeart/2005/8/layout/list1"/>
    <dgm:cxn modelId="{DA9B7885-D824-4F16-815E-7C80E0D223C4}" type="presParOf" srcId="{EA7E4E72-035E-4FB8-813C-6A436EA5CCEC}" destId="{D3F735F8-02EE-4E86-AE89-D32638F9ED37}" srcOrd="20" destOrd="0" presId="urn:microsoft.com/office/officeart/2005/8/layout/list1"/>
    <dgm:cxn modelId="{2AD10721-6B5C-49DF-96AF-0BCAA09CB929}" type="presParOf" srcId="{D3F735F8-02EE-4E86-AE89-D32638F9ED37}" destId="{25075BB8-1041-4550-B017-4611320D1D54}" srcOrd="0" destOrd="0" presId="urn:microsoft.com/office/officeart/2005/8/layout/list1"/>
    <dgm:cxn modelId="{38AFE839-7BFA-420F-949E-8B1479FE0B54}" type="presParOf" srcId="{D3F735F8-02EE-4E86-AE89-D32638F9ED37}" destId="{D61EE10A-7E93-4E5F-AF2B-63E7B02B93C7}" srcOrd="1" destOrd="0" presId="urn:microsoft.com/office/officeart/2005/8/layout/list1"/>
    <dgm:cxn modelId="{A93D16CD-9384-4077-9B61-43D35C932F46}" type="presParOf" srcId="{EA7E4E72-035E-4FB8-813C-6A436EA5CCEC}" destId="{53AF17AE-2071-45F6-BAD2-E74EAB48C2D1}" srcOrd="21" destOrd="0" presId="urn:microsoft.com/office/officeart/2005/8/layout/list1"/>
    <dgm:cxn modelId="{A22AC799-04A6-4E8E-B04D-20D579BC7969}" type="presParOf" srcId="{EA7E4E72-035E-4FB8-813C-6A436EA5CCEC}" destId="{7BFE5E02-4418-4E82-887B-018BD18CD8A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91FC59-EC36-4707-A87F-8ED2A84D1FB5}" type="doc">
      <dgm:prSet loTypeId="urn:microsoft.com/office/officeart/2005/8/layout/hierarchy4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F2DFA06-7818-4441-8C23-059B1F50484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COE reports provides aggregate counts </a:t>
          </a:r>
        </a:p>
        <a:p>
          <a:r>
            <a:rPr lang="en-US" sz="2400" dirty="0" smtClean="0">
              <a:solidFill>
                <a:schemeClr val="tx1"/>
              </a:solidFill>
            </a:rPr>
            <a:t>by district and school</a:t>
          </a:r>
          <a:endParaRPr lang="en-US" sz="2400" dirty="0">
            <a:solidFill>
              <a:schemeClr val="tx1"/>
            </a:solidFill>
          </a:endParaRPr>
        </a:p>
      </dgm:t>
    </dgm:pt>
    <dgm:pt modelId="{FE61AEE9-4322-4E01-A000-E88880F412C4}" type="parTrans" cxnId="{21F8348D-7465-47FC-9C9D-57395CBBB9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D364AC-8391-4B3E-B4D7-E107B466743E}" type="sibTrans" cxnId="{21F8348D-7465-47FC-9C9D-57395CBBB9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253E85-72C8-4795-8FE2-DA9B6971CA0E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Foster students enrolled in my county/placed by my county</a:t>
          </a:r>
        </a:p>
      </dgm:t>
    </dgm:pt>
    <dgm:pt modelId="{38D0C826-B65C-4901-A863-259BD1AE86E9}" type="parTrans" cxnId="{80480E4E-5EE9-49CD-B893-CCAC4B8478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1BED7C-3627-4304-8D6B-8B7C9A47B29C}" type="sibTrans" cxnId="{80480E4E-5EE9-49CD-B893-CCAC4B8478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414DEC5-A1C0-4E56-B29E-61F521E8D05F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Foster students enrolled in my county/placed by another county</a:t>
          </a:r>
        </a:p>
      </dgm:t>
    </dgm:pt>
    <dgm:pt modelId="{4F8B65FE-054F-4802-9830-F728E2D98165}" type="parTrans" cxnId="{B123F6E4-645A-4D02-A556-8366AAD587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8B924D-680F-452A-9F29-90EE2759E54C}" type="sibTrans" cxnId="{B123F6E4-645A-4D02-A556-8366AAD587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F004A3-7B43-4A31-AF5D-E876D06D1211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Foster students enrolled in another county/placed by my county</a:t>
          </a:r>
        </a:p>
      </dgm:t>
    </dgm:pt>
    <dgm:pt modelId="{DB8A4F88-2AA0-45ED-B83A-CDB0BF085C35}" type="parTrans" cxnId="{71D5876B-A640-4D87-BC55-E8626AA767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BB210C-012A-462E-88FA-9A071267BEAA}" type="sibTrans" cxnId="{71D5876B-A640-4D87-BC55-E8626AA767E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893644-E4EC-4F64-970A-A5640FCB35C6}" type="pres">
      <dgm:prSet presAssocID="{C391FC59-EC36-4707-A87F-8ED2A84D1FB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5597E8-5852-45BE-AADD-C24656B888ED}" type="pres">
      <dgm:prSet presAssocID="{0F2DFA06-7818-4441-8C23-059B1F504840}" presName="vertOne" presStyleCnt="0"/>
      <dgm:spPr/>
    </dgm:pt>
    <dgm:pt modelId="{1A651568-7B48-454B-AEE4-74906CCE76CA}" type="pres">
      <dgm:prSet presAssocID="{0F2DFA06-7818-4441-8C23-059B1F504840}" presName="txOne" presStyleLbl="node0" presStyleIdx="0" presStyleCnt="1" custLinFactNeighborX="-1101" custLinFactNeighborY="-73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499610-CC5F-46EF-B8F0-9222177BDBD0}" type="pres">
      <dgm:prSet presAssocID="{0F2DFA06-7818-4441-8C23-059B1F504840}" presName="parTransOne" presStyleCnt="0"/>
      <dgm:spPr/>
    </dgm:pt>
    <dgm:pt modelId="{70CF167F-9F7A-4354-B800-102D94F5B9F2}" type="pres">
      <dgm:prSet presAssocID="{0F2DFA06-7818-4441-8C23-059B1F504840}" presName="horzOne" presStyleCnt="0"/>
      <dgm:spPr/>
    </dgm:pt>
    <dgm:pt modelId="{473579F6-72BA-47D5-8CC8-6517C91385CE}" type="pres">
      <dgm:prSet presAssocID="{2B253E85-72C8-4795-8FE2-DA9B6971CA0E}" presName="vertTwo" presStyleCnt="0"/>
      <dgm:spPr/>
    </dgm:pt>
    <dgm:pt modelId="{9C9EF142-24CC-4336-BF8D-853434FD2CFF}" type="pres">
      <dgm:prSet presAssocID="{2B253E85-72C8-4795-8FE2-DA9B6971CA0E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F8D8DD-18ED-48F0-AB79-35A07796D42B}" type="pres">
      <dgm:prSet presAssocID="{2B253E85-72C8-4795-8FE2-DA9B6971CA0E}" presName="horzTwo" presStyleCnt="0"/>
      <dgm:spPr/>
    </dgm:pt>
    <dgm:pt modelId="{73AA0757-86E5-4D93-94C6-ED9220413778}" type="pres">
      <dgm:prSet presAssocID="{A61BED7C-3627-4304-8D6B-8B7C9A47B29C}" presName="sibSpaceTwo" presStyleCnt="0"/>
      <dgm:spPr/>
    </dgm:pt>
    <dgm:pt modelId="{3E127B49-18D8-47F8-B482-A8B0D365BFA1}" type="pres">
      <dgm:prSet presAssocID="{8414DEC5-A1C0-4E56-B29E-61F521E8D05F}" presName="vertTwo" presStyleCnt="0"/>
      <dgm:spPr/>
    </dgm:pt>
    <dgm:pt modelId="{95CAE1ED-77EB-4F46-8F45-3C9EAE614E91}" type="pres">
      <dgm:prSet presAssocID="{8414DEC5-A1C0-4E56-B29E-61F521E8D05F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C4EB4-CDE8-47A7-9E00-E147939A2BA1}" type="pres">
      <dgm:prSet presAssocID="{8414DEC5-A1C0-4E56-B29E-61F521E8D05F}" presName="horzTwo" presStyleCnt="0"/>
      <dgm:spPr/>
    </dgm:pt>
    <dgm:pt modelId="{0741DF5E-9A3E-4956-878D-AB158A2A428C}" type="pres">
      <dgm:prSet presAssocID="{398B924D-680F-452A-9F29-90EE2759E54C}" presName="sibSpaceTwo" presStyleCnt="0"/>
      <dgm:spPr/>
    </dgm:pt>
    <dgm:pt modelId="{597BBB41-DA61-4BB0-A55D-0C4BB4EC6E00}" type="pres">
      <dgm:prSet presAssocID="{DFF004A3-7B43-4A31-AF5D-E876D06D1211}" presName="vertTwo" presStyleCnt="0"/>
      <dgm:spPr/>
    </dgm:pt>
    <dgm:pt modelId="{450DC837-338B-4682-B7AF-F267E1C7C540}" type="pres">
      <dgm:prSet presAssocID="{DFF004A3-7B43-4A31-AF5D-E876D06D121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FE7154-629F-46A2-963C-82811CFF2FA2}" type="pres">
      <dgm:prSet presAssocID="{DFF004A3-7B43-4A31-AF5D-E876D06D1211}" presName="horzTwo" presStyleCnt="0"/>
      <dgm:spPr/>
    </dgm:pt>
  </dgm:ptLst>
  <dgm:cxnLst>
    <dgm:cxn modelId="{71D5876B-A640-4D87-BC55-E8626AA767E9}" srcId="{0F2DFA06-7818-4441-8C23-059B1F504840}" destId="{DFF004A3-7B43-4A31-AF5D-E876D06D1211}" srcOrd="2" destOrd="0" parTransId="{DB8A4F88-2AA0-45ED-B83A-CDB0BF085C35}" sibTransId="{60BB210C-012A-462E-88FA-9A071267BEAA}"/>
    <dgm:cxn modelId="{80480E4E-5EE9-49CD-B893-CCAC4B84786B}" srcId="{0F2DFA06-7818-4441-8C23-059B1F504840}" destId="{2B253E85-72C8-4795-8FE2-DA9B6971CA0E}" srcOrd="0" destOrd="0" parTransId="{38D0C826-B65C-4901-A863-259BD1AE86E9}" sibTransId="{A61BED7C-3627-4304-8D6B-8B7C9A47B29C}"/>
    <dgm:cxn modelId="{CC73EB8D-CD58-4A30-BB7A-B48907F11392}" type="presOf" srcId="{C391FC59-EC36-4707-A87F-8ED2A84D1FB5}" destId="{AC893644-E4EC-4F64-970A-A5640FCB35C6}" srcOrd="0" destOrd="0" presId="urn:microsoft.com/office/officeart/2005/8/layout/hierarchy4"/>
    <dgm:cxn modelId="{B123F6E4-645A-4D02-A556-8366AAD587BE}" srcId="{0F2DFA06-7818-4441-8C23-059B1F504840}" destId="{8414DEC5-A1C0-4E56-B29E-61F521E8D05F}" srcOrd="1" destOrd="0" parTransId="{4F8B65FE-054F-4802-9830-F728E2D98165}" sibTransId="{398B924D-680F-452A-9F29-90EE2759E54C}"/>
    <dgm:cxn modelId="{AB89E7D9-750F-40AC-BA6B-B70ACA0B2F27}" type="presOf" srcId="{DFF004A3-7B43-4A31-AF5D-E876D06D1211}" destId="{450DC837-338B-4682-B7AF-F267E1C7C540}" srcOrd="0" destOrd="0" presId="urn:microsoft.com/office/officeart/2005/8/layout/hierarchy4"/>
    <dgm:cxn modelId="{5018343D-196F-4C57-9EC9-2F2855FAA14B}" type="presOf" srcId="{0F2DFA06-7818-4441-8C23-059B1F504840}" destId="{1A651568-7B48-454B-AEE4-74906CCE76CA}" srcOrd="0" destOrd="0" presId="urn:microsoft.com/office/officeart/2005/8/layout/hierarchy4"/>
    <dgm:cxn modelId="{21F8348D-7465-47FC-9C9D-57395CBBB963}" srcId="{C391FC59-EC36-4707-A87F-8ED2A84D1FB5}" destId="{0F2DFA06-7818-4441-8C23-059B1F504840}" srcOrd="0" destOrd="0" parTransId="{FE61AEE9-4322-4E01-A000-E88880F412C4}" sibTransId="{78D364AC-8391-4B3E-B4D7-E107B466743E}"/>
    <dgm:cxn modelId="{2130EC14-07C3-4C70-A6B5-E268145C4568}" type="presOf" srcId="{2B253E85-72C8-4795-8FE2-DA9B6971CA0E}" destId="{9C9EF142-24CC-4336-BF8D-853434FD2CFF}" srcOrd="0" destOrd="0" presId="urn:microsoft.com/office/officeart/2005/8/layout/hierarchy4"/>
    <dgm:cxn modelId="{95E455E5-CC9E-4D21-8CFA-7541F1F8923E}" type="presOf" srcId="{8414DEC5-A1C0-4E56-B29E-61F521E8D05F}" destId="{95CAE1ED-77EB-4F46-8F45-3C9EAE614E91}" srcOrd="0" destOrd="0" presId="urn:microsoft.com/office/officeart/2005/8/layout/hierarchy4"/>
    <dgm:cxn modelId="{81C19BA4-282D-4D0A-9E55-6355F2EFAEDE}" type="presParOf" srcId="{AC893644-E4EC-4F64-970A-A5640FCB35C6}" destId="{CA5597E8-5852-45BE-AADD-C24656B888ED}" srcOrd="0" destOrd="0" presId="urn:microsoft.com/office/officeart/2005/8/layout/hierarchy4"/>
    <dgm:cxn modelId="{42A92B64-85F1-47ED-A2D0-495C3817071C}" type="presParOf" srcId="{CA5597E8-5852-45BE-AADD-C24656B888ED}" destId="{1A651568-7B48-454B-AEE4-74906CCE76CA}" srcOrd="0" destOrd="0" presId="urn:microsoft.com/office/officeart/2005/8/layout/hierarchy4"/>
    <dgm:cxn modelId="{C4F6AE9E-B85D-4DF9-BD42-70E6023B1440}" type="presParOf" srcId="{CA5597E8-5852-45BE-AADD-C24656B888ED}" destId="{20499610-CC5F-46EF-B8F0-9222177BDBD0}" srcOrd="1" destOrd="0" presId="urn:microsoft.com/office/officeart/2005/8/layout/hierarchy4"/>
    <dgm:cxn modelId="{80EB8C71-BC63-4DB1-8E31-EAB71122B0A1}" type="presParOf" srcId="{CA5597E8-5852-45BE-AADD-C24656B888ED}" destId="{70CF167F-9F7A-4354-B800-102D94F5B9F2}" srcOrd="2" destOrd="0" presId="urn:microsoft.com/office/officeart/2005/8/layout/hierarchy4"/>
    <dgm:cxn modelId="{474C7DE1-EC2B-48FD-AA83-B8A255C539CB}" type="presParOf" srcId="{70CF167F-9F7A-4354-B800-102D94F5B9F2}" destId="{473579F6-72BA-47D5-8CC8-6517C91385CE}" srcOrd="0" destOrd="0" presId="urn:microsoft.com/office/officeart/2005/8/layout/hierarchy4"/>
    <dgm:cxn modelId="{871B5BAC-C401-4CB5-8CB1-7BF61966ABB4}" type="presParOf" srcId="{473579F6-72BA-47D5-8CC8-6517C91385CE}" destId="{9C9EF142-24CC-4336-BF8D-853434FD2CFF}" srcOrd="0" destOrd="0" presId="urn:microsoft.com/office/officeart/2005/8/layout/hierarchy4"/>
    <dgm:cxn modelId="{CCFFF0DC-79A2-45DC-93AD-A26AA74D9508}" type="presParOf" srcId="{473579F6-72BA-47D5-8CC8-6517C91385CE}" destId="{A9F8D8DD-18ED-48F0-AB79-35A07796D42B}" srcOrd="1" destOrd="0" presId="urn:microsoft.com/office/officeart/2005/8/layout/hierarchy4"/>
    <dgm:cxn modelId="{527D95C6-8F1F-42F8-B724-8641F8A14B34}" type="presParOf" srcId="{70CF167F-9F7A-4354-B800-102D94F5B9F2}" destId="{73AA0757-86E5-4D93-94C6-ED9220413778}" srcOrd="1" destOrd="0" presId="urn:microsoft.com/office/officeart/2005/8/layout/hierarchy4"/>
    <dgm:cxn modelId="{EDCBF11F-7AF9-4B23-B314-D4272BA0F4BE}" type="presParOf" srcId="{70CF167F-9F7A-4354-B800-102D94F5B9F2}" destId="{3E127B49-18D8-47F8-B482-A8B0D365BFA1}" srcOrd="2" destOrd="0" presId="urn:microsoft.com/office/officeart/2005/8/layout/hierarchy4"/>
    <dgm:cxn modelId="{4D5343EC-964E-4553-AA9B-40A9883A61B2}" type="presParOf" srcId="{3E127B49-18D8-47F8-B482-A8B0D365BFA1}" destId="{95CAE1ED-77EB-4F46-8F45-3C9EAE614E91}" srcOrd="0" destOrd="0" presId="urn:microsoft.com/office/officeart/2005/8/layout/hierarchy4"/>
    <dgm:cxn modelId="{6B53A92B-5DB4-4593-AA94-03C8B81496EF}" type="presParOf" srcId="{3E127B49-18D8-47F8-B482-A8B0D365BFA1}" destId="{802C4EB4-CDE8-47A7-9E00-E147939A2BA1}" srcOrd="1" destOrd="0" presId="urn:microsoft.com/office/officeart/2005/8/layout/hierarchy4"/>
    <dgm:cxn modelId="{9A2B5D3F-B161-478F-87F7-7BAD37D75E05}" type="presParOf" srcId="{70CF167F-9F7A-4354-B800-102D94F5B9F2}" destId="{0741DF5E-9A3E-4956-878D-AB158A2A428C}" srcOrd="3" destOrd="0" presId="urn:microsoft.com/office/officeart/2005/8/layout/hierarchy4"/>
    <dgm:cxn modelId="{4BC28C43-3634-4757-9181-65AA63C27B4B}" type="presParOf" srcId="{70CF167F-9F7A-4354-B800-102D94F5B9F2}" destId="{597BBB41-DA61-4BB0-A55D-0C4BB4EC6E00}" srcOrd="4" destOrd="0" presId="urn:microsoft.com/office/officeart/2005/8/layout/hierarchy4"/>
    <dgm:cxn modelId="{75C4A6BE-A6D6-44E1-A5B0-4E4FBC460F2F}" type="presParOf" srcId="{597BBB41-DA61-4BB0-A55D-0C4BB4EC6E00}" destId="{450DC837-338B-4682-B7AF-F267E1C7C540}" srcOrd="0" destOrd="0" presId="urn:microsoft.com/office/officeart/2005/8/layout/hierarchy4"/>
    <dgm:cxn modelId="{09D8D612-F667-4672-99A0-956A82DD5BD5}" type="presParOf" srcId="{597BBB41-DA61-4BB0-A55D-0C4BB4EC6E00}" destId="{97FE7154-629F-46A2-963C-82811CFF2FA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94798-971D-4C13-8210-69F2C7D901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</dgm:pt>
    <dgm:pt modelId="{6DA2A1A7-A61A-4287-BA38-B768E8182DF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Web: http://www2.cde.ca.gov/calpadshelp/default.aspx</a:t>
          </a:r>
          <a:endParaRPr lang="en-US" dirty="0"/>
        </a:p>
      </dgm:t>
    </dgm:pt>
    <dgm:pt modelId="{979B06AE-9502-4EB5-AA53-5B21ECBCB440}" type="parTrans" cxnId="{FE8CD2BF-08D8-4390-BB2A-727BCE82407F}">
      <dgm:prSet/>
      <dgm:spPr/>
      <dgm:t>
        <a:bodyPr/>
        <a:lstStyle/>
        <a:p>
          <a:endParaRPr lang="en-US"/>
        </a:p>
      </dgm:t>
    </dgm:pt>
    <dgm:pt modelId="{E84D8E90-9008-4D06-953B-639F3F4B4FE4}" type="sibTrans" cxnId="{FE8CD2BF-08D8-4390-BB2A-727BCE82407F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FA87911-EA2B-4375-A622-6175AD1CA3D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E-mail: Calpads-support@cde.ca.gov</a:t>
          </a:r>
          <a:endParaRPr lang="en-US" dirty="0"/>
        </a:p>
      </dgm:t>
    </dgm:pt>
    <dgm:pt modelId="{C30A8C07-560A-440F-953F-C254400CC0A6}" type="parTrans" cxnId="{0E65C229-01A0-4164-80F4-BC1FEA419549}">
      <dgm:prSet/>
      <dgm:spPr/>
      <dgm:t>
        <a:bodyPr/>
        <a:lstStyle/>
        <a:p>
          <a:endParaRPr lang="en-US"/>
        </a:p>
      </dgm:t>
    </dgm:pt>
    <dgm:pt modelId="{E5A07149-CF26-4F6A-A83F-5FE6FD246643}" type="sibTrans" cxnId="{0E65C229-01A0-4164-80F4-BC1FEA419549}">
      <dgm:prSet/>
      <dgm:spPr/>
      <dgm:t>
        <a:bodyPr/>
        <a:lstStyle/>
        <a:p>
          <a:endParaRPr lang="en-US"/>
        </a:p>
      </dgm:t>
    </dgm:pt>
    <dgm:pt modelId="{4035290F-A202-49A1-A27E-FB5CABC8434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Listserv: http://www.cde.ca.gov/ds/sp/cl/listservs.asp</a:t>
          </a:r>
          <a:endParaRPr lang="en-US" dirty="0"/>
        </a:p>
      </dgm:t>
    </dgm:pt>
    <dgm:pt modelId="{80C83E3A-D53E-4A00-B7DC-ECD5561EF6C2}" type="parTrans" cxnId="{B50388A3-2E69-4EB1-B573-4EBC592740A4}">
      <dgm:prSet/>
      <dgm:spPr/>
      <dgm:t>
        <a:bodyPr/>
        <a:lstStyle/>
        <a:p>
          <a:endParaRPr lang="en-US"/>
        </a:p>
      </dgm:t>
    </dgm:pt>
    <dgm:pt modelId="{E81CAA3A-0E9B-403B-82C8-678EBABCB9DF}" type="sibTrans" cxnId="{B50388A3-2E69-4EB1-B573-4EBC592740A4}">
      <dgm:prSet/>
      <dgm:spPr/>
      <dgm:t>
        <a:bodyPr/>
        <a:lstStyle/>
        <a:p>
          <a:endParaRPr lang="en-US"/>
        </a:p>
      </dgm:t>
    </dgm:pt>
    <dgm:pt modelId="{B4A10FA5-F8E2-4A17-98DD-5C713D7E136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Phone: 916-325-9210</a:t>
          </a:r>
          <a:endParaRPr lang="en-US" dirty="0"/>
        </a:p>
      </dgm:t>
    </dgm:pt>
    <dgm:pt modelId="{75D5A898-CBC5-4402-967C-0FB62D42F4C2}" type="parTrans" cxnId="{8F8237C2-ACC0-4FA0-A4C3-A4E6B7A6D3BD}">
      <dgm:prSet/>
      <dgm:spPr/>
      <dgm:t>
        <a:bodyPr/>
        <a:lstStyle/>
        <a:p>
          <a:endParaRPr lang="en-US"/>
        </a:p>
      </dgm:t>
    </dgm:pt>
    <dgm:pt modelId="{B6623930-5168-4279-8028-4D6EF56CA7D8}" type="sibTrans" cxnId="{8F8237C2-ACC0-4FA0-A4C3-A4E6B7A6D3BD}">
      <dgm:prSet/>
      <dgm:spPr/>
      <dgm:t>
        <a:bodyPr/>
        <a:lstStyle/>
        <a:p>
          <a:endParaRPr lang="en-US"/>
        </a:p>
      </dgm:t>
    </dgm:pt>
    <dgm:pt modelId="{E20F8C12-0559-4463-A11C-09A2FE1B6912}" type="pres">
      <dgm:prSet presAssocID="{EF894798-971D-4C13-8210-69F2C7D90151}" presName="Name0" presStyleCnt="0">
        <dgm:presLayoutVars>
          <dgm:chMax val="7"/>
          <dgm:chPref val="7"/>
          <dgm:dir/>
        </dgm:presLayoutVars>
      </dgm:prSet>
      <dgm:spPr/>
    </dgm:pt>
    <dgm:pt modelId="{5674501F-161B-41B4-A585-8E278FEDA468}" type="pres">
      <dgm:prSet presAssocID="{EF894798-971D-4C13-8210-69F2C7D90151}" presName="Name1" presStyleCnt="0"/>
      <dgm:spPr/>
    </dgm:pt>
    <dgm:pt modelId="{60C8C9B6-31AC-4A9A-8AA5-713BEC81EEBF}" type="pres">
      <dgm:prSet presAssocID="{EF894798-971D-4C13-8210-69F2C7D90151}" presName="cycle" presStyleCnt="0"/>
      <dgm:spPr/>
    </dgm:pt>
    <dgm:pt modelId="{67148B3B-1785-4E3F-A3E3-65D75BABA54F}" type="pres">
      <dgm:prSet presAssocID="{EF894798-971D-4C13-8210-69F2C7D90151}" presName="srcNode" presStyleLbl="node1" presStyleIdx="0" presStyleCnt="4"/>
      <dgm:spPr/>
    </dgm:pt>
    <dgm:pt modelId="{0B353A86-9FF5-4EC9-8773-3006EB871F96}" type="pres">
      <dgm:prSet presAssocID="{EF894798-971D-4C13-8210-69F2C7D90151}" presName="conn" presStyleLbl="parChTrans1D2" presStyleIdx="0" presStyleCnt="1"/>
      <dgm:spPr/>
      <dgm:t>
        <a:bodyPr/>
        <a:lstStyle/>
        <a:p>
          <a:endParaRPr lang="en-US"/>
        </a:p>
      </dgm:t>
    </dgm:pt>
    <dgm:pt modelId="{CA117148-D641-4643-B7E9-1A3C5920864A}" type="pres">
      <dgm:prSet presAssocID="{EF894798-971D-4C13-8210-69F2C7D90151}" presName="extraNode" presStyleLbl="node1" presStyleIdx="0" presStyleCnt="4"/>
      <dgm:spPr/>
    </dgm:pt>
    <dgm:pt modelId="{32DE31E8-1E08-422C-947F-6A8F3FCDDD95}" type="pres">
      <dgm:prSet presAssocID="{EF894798-971D-4C13-8210-69F2C7D90151}" presName="dstNode" presStyleLbl="node1" presStyleIdx="0" presStyleCnt="4"/>
      <dgm:spPr/>
    </dgm:pt>
    <dgm:pt modelId="{26B915F5-8F2E-49A7-B0E3-AE245356DA9F}" type="pres">
      <dgm:prSet presAssocID="{6DA2A1A7-A61A-4287-BA38-B768E8182DF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5105A-C8D1-4760-A461-5A7193C4A030}" type="pres">
      <dgm:prSet presAssocID="{6DA2A1A7-A61A-4287-BA38-B768E8182DFF}" presName="accent_1" presStyleCnt="0"/>
      <dgm:spPr/>
    </dgm:pt>
    <dgm:pt modelId="{A94EA09F-231C-4C90-ACA6-AFDF8F71ED73}" type="pres">
      <dgm:prSet presAssocID="{6DA2A1A7-A61A-4287-BA38-B768E8182DFF}" presName="accentRepeatNode" presStyleLbl="solidFgAcc1" presStyleIdx="0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F8093688-DDAF-412C-8735-11E08D358666}" type="pres">
      <dgm:prSet presAssocID="{B4A10FA5-F8E2-4A17-98DD-5C713D7E136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3C732-00A2-434F-BFDA-F7BB25BA311A}" type="pres">
      <dgm:prSet presAssocID="{B4A10FA5-F8E2-4A17-98DD-5C713D7E1366}" presName="accent_2" presStyleCnt="0"/>
      <dgm:spPr/>
    </dgm:pt>
    <dgm:pt modelId="{F436EA20-B3BF-445C-984D-FA9862FE443F}" type="pres">
      <dgm:prSet presAssocID="{B4A10FA5-F8E2-4A17-98DD-5C713D7E1366}" presName="accentRepeatNode" presStyleLbl="solidFgAcc1" presStyleIdx="1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213F941F-EB80-4B00-8836-557E583DC376}" type="pres">
      <dgm:prSet presAssocID="{9FA87911-EA2B-4375-A622-6175AD1CA3D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BDC21-53B3-4069-8103-94C658843D2C}" type="pres">
      <dgm:prSet presAssocID="{9FA87911-EA2B-4375-A622-6175AD1CA3D8}" presName="accent_3" presStyleCnt="0"/>
      <dgm:spPr/>
    </dgm:pt>
    <dgm:pt modelId="{4B22AB29-F944-42F8-A245-AACFFDEB45DC}" type="pres">
      <dgm:prSet presAssocID="{9FA87911-EA2B-4375-A622-6175AD1CA3D8}" presName="accentRepeatNode" presStyleLbl="solidFgAcc1" presStyleIdx="2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0938F9CE-9BA7-47D0-BFE3-43BB92CC7D82}" type="pres">
      <dgm:prSet presAssocID="{4035290F-A202-49A1-A27E-FB5CABC8434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62EA2-9454-4EE8-B3F0-36E4926C87F9}" type="pres">
      <dgm:prSet presAssocID="{4035290F-A202-49A1-A27E-FB5CABC84349}" presName="accent_4" presStyleCnt="0"/>
      <dgm:spPr/>
    </dgm:pt>
    <dgm:pt modelId="{F3F1F53B-0965-49C9-974F-C6EF61CC9002}" type="pres">
      <dgm:prSet presAssocID="{4035290F-A202-49A1-A27E-FB5CABC84349}" presName="accentRepeatNode" presStyleLbl="solidFgAcc1" presStyleIdx="3" presStyleCnt="4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</dgm:ptLst>
  <dgm:cxnLst>
    <dgm:cxn modelId="{DDD17736-3D07-4028-B3AF-460AB9AB8E61}" type="presOf" srcId="{9FA87911-EA2B-4375-A622-6175AD1CA3D8}" destId="{213F941F-EB80-4B00-8836-557E583DC376}" srcOrd="0" destOrd="0" presId="urn:microsoft.com/office/officeart/2008/layout/VerticalCurvedList"/>
    <dgm:cxn modelId="{B50388A3-2E69-4EB1-B573-4EBC592740A4}" srcId="{EF894798-971D-4C13-8210-69F2C7D90151}" destId="{4035290F-A202-49A1-A27E-FB5CABC84349}" srcOrd="3" destOrd="0" parTransId="{80C83E3A-D53E-4A00-B7DC-ECD5561EF6C2}" sibTransId="{E81CAA3A-0E9B-403B-82C8-678EBABCB9DF}"/>
    <dgm:cxn modelId="{B815BD0A-C6A4-4311-A29F-C15D50C204AF}" type="presOf" srcId="{B4A10FA5-F8E2-4A17-98DD-5C713D7E1366}" destId="{F8093688-DDAF-412C-8735-11E08D358666}" srcOrd="0" destOrd="0" presId="urn:microsoft.com/office/officeart/2008/layout/VerticalCurvedList"/>
    <dgm:cxn modelId="{0F470674-255C-4569-BA5E-AFB9E0643988}" type="presOf" srcId="{E84D8E90-9008-4D06-953B-639F3F4B4FE4}" destId="{0B353A86-9FF5-4EC9-8773-3006EB871F96}" srcOrd="0" destOrd="0" presId="urn:microsoft.com/office/officeart/2008/layout/VerticalCurvedList"/>
    <dgm:cxn modelId="{FE8CD2BF-08D8-4390-BB2A-727BCE82407F}" srcId="{EF894798-971D-4C13-8210-69F2C7D90151}" destId="{6DA2A1A7-A61A-4287-BA38-B768E8182DFF}" srcOrd="0" destOrd="0" parTransId="{979B06AE-9502-4EB5-AA53-5B21ECBCB440}" sibTransId="{E84D8E90-9008-4D06-953B-639F3F4B4FE4}"/>
    <dgm:cxn modelId="{8F8237C2-ACC0-4FA0-A4C3-A4E6B7A6D3BD}" srcId="{EF894798-971D-4C13-8210-69F2C7D90151}" destId="{B4A10FA5-F8E2-4A17-98DD-5C713D7E1366}" srcOrd="1" destOrd="0" parTransId="{75D5A898-CBC5-4402-967C-0FB62D42F4C2}" sibTransId="{B6623930-5168-4279-8028-4D6EF56CA7D8}"/>
    <dgm:cxn modelId="{2C94343A-1374-4502-97A9-6839FDB73131}" type="presOf" srcId="{6DA2A1A7-A61A-4287-BA38-B768E8182DFF}" destId="{26B915F5-8F2E-49A7-B0E3-AE245356DA9F}" srcOrd="0" destOrd="0" presId="urn:microsoft.com/office/officeart/2008/layout/VerticalCurvedList"/>
    <dgm:cxn modelId="{0E65C229-01A0-4164-80F4-BC1FEA419549}" srcId="{EF894798-971D-4C13-8210-69F2C7D90151}" destId="{9FA87911-EA2B-4375-A622-6175AD1CA3D8}" srcOrd="2" destOrd="0" parTransId="{C30A8C07-560A-440F-953F-C254400CC0A6}" sibTransId="{E5A07149-CF26-4F6A-A83F-5FE6FD246643}"/>
    <dgm:cxn modelId="{BAB88770-6C44-43D1-A1A7-241CEE5635E3}" type="presOf" srcId="{EF894798-971D-4C13-8210-69F2C7D90151}" destId="{E20F8C12-0559-4463-A11C-09A2FE1B6912}" srcOrd="0" destOrd="0" presId="urn:microsoft.com/office/officeart/2008/layout/VerticalCurvedList"/>
    <dgm:cxn modelId="{E6E9D904-0128-4360-9A7A-EAA43147D352}" type="presOf" srcId="{4035290F-A202-49A1-A27E-FB5CABC84349}" destId="{0938F9CE-9BA7-47D0-BFE3-43BB92CC7D82}" srcOrd="0" destOrd="0" presId="urn:microsoft.com/office/officeart/2008/layout/VerticalCurvedList"/>
    <dgm:cxn modelId="{231C537D-5AA8-46F9-8B3A-EF4CA7EF862A}" type="presParOf" srcId="{E20F8C12-0559-4463-A11C-09A2FE1B6912}" destId="{5674501F-161B-41B4-A585-8E278FEDA468}" srcOrd="0" destOrd="0" presId="urn:microsoft.com/office/officeart/2008/layout/VerticalCurvedList"/>
    <dgm:cxn modelId="{1E2A5A01-F0F7-486D-8E79-9BF1C82F13F8}" type="presParOf" srcId="{5674501F-161B-41B4-A585-8E278FEDA468}" destId="{60C8C9B6-31AC-4A9A-8AA5-713BEC81EEBF}" srcOrd="0" destOrd="0" presId="urn:microsoft.com/office/officeart/2008/layout/VerticalCurvedList"/>
    <dgm:cxn modelId="{E3209769-8FBE-4F09-9A34-FA82DE21AE2A}" type="presParOf" srcId="{60C8C9B6-31AC-4A9A-8AA5-713BEC81EEBF}" destId="{67148B3B-1785-4E3F-A3E3-65D75BABA54F}" srcOrd="0" destOrd="0" presId="urn:microsoft.com/office/officeart/2008/layout/VerticalCurvedList"/>
    <dgm:cxn modelId="{9E12D3DF-9086-4DB3-AD35-5A9E7BEC45FA}" type="presParOf" srcId="{60C8C9B6-31AC-4A9A-8AA5-713BEC81EEBF}" destId="{0B353A86-9FF5-4EC9-8773-3006EB871F96}" srcOrd="1" destOrd="0" presId="urn:microsoft.com/office/officeart/2008/layout/VerticalCurvedList"/>
    <dgm:cxn modelId="{8343D159-F1D8-47B6-B61A-C45EBE277653}" type="presParOf" srcId="{60C8C9B6-31AC-4A9A-8AA5-713BEC81EEBF}" destId="{CA117148-D641-4643-B7E9-1A3C5920864A}" srcOrd="2" destOrd="0" presId="urn:microsoft.com/office/officeart/2008/layout/VerticalCurvedList"/>
    <dgm:cxn modelId="{3FC0AB52-A09C-4E19-8223-27F6A5F199AC}" type="presParOf" srcId="{60C8C9B6-31AC-4A9A-8AA5-713BEC81EEBF}" destId="{32DE31E8-1E08-422C-947F-6A8F3FCDDD95}" srcOrd="3" destOrd="0" presId="urn:microsoft.com/office/officeart/2008/layout/VerticalCurvedList"/>
    <dgm:cxn modelId="{C64BE3C2-ABB4-4CF2-9329-063DE3615B79}" type="presParOf" srcId="{5674501F-161B-41B4-A585-8E278FEDA468}" destId="{26B915F5-8F2E-49A7-B0E3-AE245356DA9F}" srcOrd="1" destOrd="0" presId="urn:microsoft.com/office/officeart/2008/layout/VerticalCurvedList"/>
    <dgm:cxn modelId="{8011587C-1510-4124-9CE3-35EE2753245E}" type="presParOf" srcId="{5674501F-161B-41B4-A585-8E278FEDA468}" destId="{6C85105A-C8D1-4760-A461-5A7193C4A030}" srcOrd="2" destOrd="0" presId="urn:microsoft.com/office/officeart/2008/layout/VerticalCurvedList"/>
    <dgm:cxn modelId="{BA958E72-5ABA-4E03-B192-CD6013D14BA0}" type="presParOf" srcId="{6C85105A-C8D1-4760-A461-5A7193C4A030}" destId="{A94EA09F-231C-4C90-ACA6-AFDF8F71ED73}" srcOrd="0" destOrd="0" presId="urn:microsoft.com/office/officeart/2008/layout/VerticalCurvedList"/>
    <dgm:cxn modelId="{DF8FB57C-E8C8-4E37-8426-A020382B222B}" type="presParOf" srcId="{5674501F-161B-41B4-A585-8E278FEDA468}" destId="{F8093688-DDAF-412C-8735-11E08D358666}" srcOrd="3" destOrd="0" presId="urn:microsoft.com/office/officeart/2008/layout/VerticalCurvedList"/>
    <dgm:cxn modelId="{D3E90281-F95F-4297-B14E-6C455BEF2EFD}" type="presParOf" srcId="{5674501F-161B-41B4-A585-8E278FEDA468}" destId="{03C3C732-00A2-434F-BFDA-F7BB25BA311A}" srcOrd="4" destOrd="0" presId="urn:microsoft.com/office/officeart/2008/layout/VerticalCurvedList"/>
    <dgm:cxn modelId="{5C082E9B-6738-416B-ADE6-82EC57A286DB}" type="presParOf" srcId="{03C3C732-00A2-434F-BFDA-F7BB25BA311A}" destId="{F436EA20-B3BF-445C-984D-FA9862FE443F}" srcOrd="0" destOrd="0" presId="urn:microsoft.com/office/officeart/2008/layout/VerticalCurvedList"/>
    <dgm:cxn modelId="{0C7C0275-DD7D-49A2-8EB2-A5AACAACB7A3}" type="presParOf" srcId="{5674501F-161B-41B4-A585-8E278FEDA468}" destId="{213F941F-EB80-4B00-8836-557E583DC376}" srcOrd="5" destOrd="0" presId="urn:microsoft.com/office/officeart/2008/layout/VerticalCurvedList"/>
    <dgm:cxn modelId="{E058B8A4-E39E-4D69-A565-CF571BE8DC88}" type="presParOf" srcId="{5674501F-161B-41B4-A585-8E278FEDA468}" destId="{F38BDC21-53B3-4069-8103-94C658843D2C}" srcOrd="6" destOrd="0" presId="urn:microsoft.com/office/officeart/2008/layout/VerticalCurvedList"/>
    <dgm:cxn modelId="{A0F8BFA2-69BC-4FD5-9E09-261048156923}" type="presParOf" srcId="{F38BDC21-53B3-4069-8103-94C658843D2C}" destId="{4B22AB29-F944-42F8-A245-AACFFDEB45DC}" srcOrd="0" destOrd="0" presId="urn:microsoft.com/office/officeart/2008/layout/VerticalCurvedList"/>
    <dgm:cxn modelId="{377085E4-DA80-4AA3-A1CE-736487891906}" type="presParOf" srcId="{5674501F-161B-41B4-A585-8E278FEDA468}" destId="{0938F9CE-9BA7-47D0-BFE3-43BB92CC7D82}" srcOrd="7" destOrd="0" presId="urn:microsoft.com/office/officeart/2008/layout/VerticalCurvedList"/>
    <dgm:cxn modelId="{3CC1A365-9AA7-4900-81E1-3200F8687DBB}" type="presParOf" srcId="{5674501F-161B-41B4-A585-8E278FEDA468}" destId="{EBB62EA2-9454-4EE8-B3F0-36E4926C87F9}" srcOrd="8" destOrd="0" presId="urn:microsoft.com/office/officeart/2008/layout/VerticalCurvedList"/>
    <dgm:cxn modelId="{AFCD62AC-CDF6-4DA7-8769-AA06F7393C26}" type="presParOf" srcId="{EBB62EA2-9454-4EE8-B3F0-36E4926C87F9}" destId="{F3F1F53B-0965-49C9-974F-C6EF61CC90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544A-5373-45F8-9E96-D23C0E89B210}">
      <dsp:nvSpPr>
        <dsp:cNvPr id="0" name=""/>
        <dsp:cNvSpPr/>
      </dsp:nvSpPr>
      <dsp:spPr>
        <a:xfrm>
          <a:off x="0" y="285248"/>
          <a:ext cx="637149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15219-5F29-4BDF-B595-6B3333321E60}">
      <dsp:nvSpPr>
        <dsp:cNvPr id="0" name=""/>
        <dsp:cNvSpPr/>
      </dsp:nvSpPr>
      <dsp:spPr>
        <a:xfrm>
          <a:off x="318574" y="108128"/>
          <a:ext cx="4460044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79" tIns="0" rIns="16857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Background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35867" y="125421"/>
        <a:ext cx="4425458" cy="319654"/>
      </dsp:txXfrm>
    </dsp:sp>
    <dsp:sp modelId="{D4B2727E-6C28-4E3F-A16E-C68E99C0DED3}">
      <dsp:nvSpPr>
        <dsp:cNvPr id="0" name=""/>
        <dsp:cNvSpPr/>
      </dsp:nvSpPr>
      <dsp:spPr>
        <a:xfrm>
          <a:off x="0" y="829568"/>
          <a:ext cx="637149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65DE5-7AC1-4954-BEE9-B94B906AC909}">
      <dsp:nvSpPr>
        <dsp:cNvPr id="0" name=""/>
        <dsp:cNvSpPr/>
      </dsp:nvSpPr>
      <dsp:spPr>
        <a:xfrm>
          <a:off x="318574" y="652449"/>
          <a:ext cx="4460044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79" tIns="0" rIns="16857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Key Fields</a:t>
          </a:r>
        </a:p>
      </dsp:txBody>
      <dsp:txXfrm>
        <a:off x="335867" y="669742"/>
        <a:ext cx="4425458" cy="319654"/>
      </dsp:txXfrm>
    </dsp:sp>
    <dsp:sp modelId="{9FA5A7F5-82FC-4449-941F-C0976BE58A3B}">
      <dsp:nvSpPr>
        <dsp:cNvPr id="0" name=""/>
        <dsp:cNvSpPr/>
      </dsp:nvSpPr>
      <dsp:spPr>
        <a:xfrm>
          <a:off x="0" y="1373888"/>
          <a:ext cx="6371492" cy="111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4499" tIns="249936" rIns="49449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</a:rPr>
            <a:t>COE LCFF Counts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</a:rPr>
            <a:t>Foster Youth </a:t>
          </a:r>
        </a:p>
      </dsp:txBody>
      <dsp:txXfrm>
        <a:off x="0" y="1373888"/>
        <a:ext cx="6371492" cy="1115100"/>
      </dsp:txXfrm>
    </dsp:sp>
    <dsp:sp modelId="{C15916FA-A339-4960-A10C-C934779A55E8}">
      <dsp:nvSpPr>
        <dsp:cNvPr id="0" name=""/>
        <dsp:cNvSpPr/>
      </dsp:nvSpPr>
      <dsp:spPr>
        <a:xfrm>
          <a:off x="318574" y="1196768"/>
          <a:ext cx="4460044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79" tIns="0" rIns="16857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Reports</a:t>
          </a:r>
        </a:p>
      </dsp:txBody>
      <dsp:txXfrm>
        <a:off x="335867" y="1214061"/>
        <a:ext cx="4425458" cy="319654"/>
      </dsp:txXfrm>
    </dsp:sp>
    <dsp:sp modelId="{C12F4405-CFF5-4ABE-A7C1-139C3365DAC7}">
      <dsp:nvSpPr>
        <dsp:cNvPr id="0" name=""/>
        <dsp:cNvSpPr/>
      </dsp:nvSpPr>
      <dsp:spPr>
        <a:xfrm>
          <a:off x="0" y="2730908"/>
          <a:ext cx="637149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24E87-9DCF-41B2-9958-69885545210C}">
      <dsp:nvSpPr>
        <dsp:cNvPr id="0" name=""/>
        <dsp:cNvSpPr/>
      </dsp:nvSpPr>
      <dsp:spPr>
        <a:xfrm>
          <a:off x="318574" y="2553788"/>
          <a:ext cx="4460044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79" tIns="0" rIns="16857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Actions to Take</a:t>
          </a:r>
        </a:p>
      </dsp:txBody>
      <dsp:txXfrm>
        <a:off x="335867" y="2571081"/>
        <a:ext cx="4425458" cy="319654"/>
      </dsp:txXfrm>
    </dsp:sp>
    <dsp:sp modelId="{736EE2CE-151D-4F5F-8A31-B5096DCF2544}">
      <dsp:nvSpPr>
        <dsp:cNvPr id="0" name=""/>
        <dsp:cNvSpPr/>
      </dsp:nvSpPr>
      <dsp:spPr>
        <a:xfrm>
          <a:off x="0" y="3275228"/>
          <a:ext cx="637149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01A6F-0D53-4B11-BCF4-BB56AFE08BA0}">
      <dsp:nvSpPr>
        <dsp:cNvPr id="0" name=""/>
        <dsp:cNvSpPr/>
      </dsp:nvSpPr>
      <dsp:spPr>
        <a:xfrm>
          <a:off x="318574" y="3098109"/>
          <a:ext cx="4460044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79" tIns="0" rIns="16857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Roundtable Discussion</a:t>
          </a:r>
        </a:p>
      </dsp:txBody>
      <dsp:txXfrm>
        <a:off x="335867" y="3115402"/>
        <a:ext cx="4425458" cy="319654"/>
      </dsp:txXfrm>
    </dsp:sp>
    <dsp:sp modelId="{7BFE5E02-4418-4E82-887B-018BD18CD8A7}">
      <dsp:nvSpPr>
        <dsp:cNvPr id="0" name=""/>
        <dsp:cNvSpPr/>
      </dsp:nvSpPr>
      <dsp:spPr>
        <a:xfrm>
          <a:off x="0" y="3819549"/>
          <a:ext cx="637149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E10A-7E93-4E5F-AF2B-63E7B02B93C7}">
      <dsp:nvSpPr>
        <dsp:cNvPr id="0" name=""/>
        <dsp:cNvSpPr/>
      </dsp:nvSpPr>
      <dsp:spPr>
        <a:xfrm>
          <a:off x="318574" y="3642429"/>
          <a:ext cx="4460044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579" tIns="0" rIns="16857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Resources</a:t>
          </a:r>
        </a:p>
      </dsp:txBody>
      <dsp:txXfrm>
        <a:off x="335867" y="3659722"/>
        <a:ext cx="4425458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51568-7B48-454B-AEE4-74906CCE76CA}">
      <dsp:nvSpPr>
        <dsp:cNvPr id="0" name=""/>
        <dsp:cNvSpPr/>
      </dsp:nvSpPr>
      <dsp:spPr>
        <a:xfrm>
          <a:off x="0" y="0"/>
          <a:ext cx="7157651" cy="1985463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COE reports provides aggregate counts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by district and school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8152" y="58152"/>
        <a:ext cx="7041347" cy="1869159"/>
      </dsp:txXfrm>
    </dsp:sp>
    <dsp:sp modelId="{9C9EF142-24CC-4336-BF8D-853434FD2CFF}">
      <dsp:nvSpPr>
        <dsp:cNvPr id="0" name=""/>
        <dsp:cNvSpPr/>
      </dsp:nvSpPr>
      <dsp:spPr>
        <a:xfrm>
          <a:off x="2574" y="2178688"/>
          <a:ext cx="2259359" cy="198546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Foster students enrolled in my county/placed by my county</a:t>
          </a:r>
        </a:p>
      </dsp:txBody>
      <dsp:txXfrm>
        <a:off x="60726" y="2236840"/>
        <a:ext cx="2143055" cy="1869159"/>
      </dsp:txXfrm>
    </dsp:sp>
    <dsp:sp modelId="{95CAE1ED-77EB-4F46-8F45-3C9EAE614E91}">
      <dsp:nvSpPr>
        <dsp:cNvPr id="0" name=""/>
        <dsp:cNvSpPr/>
      </dsp:nvSpPr>
      <dsp:spPr>
        <a:xfrm>
          <a:off x="2451720" y="2178688"/>
          <a:ext cx="2259359" cy="198546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Foster students enrolled in my county/placed by another county</a:t>
          </a:r>
        </a:p>
      </dsp:txBody>
      <dsp:txXfrm>
        <a:off x="2509872" y="2236840"/>
        <a:ext cx="2143055" cy="1869159"/>
      </dsp:txXfrm>
    </dsp:sp>
    <dsp:sp modelId="{450DC837-338B-4682-B7AF-F267E1C7C540}">
      <dsp:nvSpPr>
        <dsp:cNvPr id="0" name=""/>
        <dsp:cNvSpPr/>
      </dsp:nvSpPr>
      <dsp:spPr>
        <a:xfrm>
          <a:off x="4900866" y="2178688"/>
          <a:ext cx="2259359" cy="198546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Foster students enrolled in another county/placed by my county</a:t>
          </a:r>
        </a:p>
      </dsp:txBody>
      <dsp:txXfrm>
        <a:off x="4959018" y="2236840"/>
        <a:ext cx="2143055" cy="1869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53A86-9FF5-4EC9-8773-3006EB871F96}">
      <dsp:nvSpPr>
        <dsp:cNvPr id="0" name=""/>
        <dsp:cNvSpPr/>
      </dsp:nvSpPr>
      <dsp:spPr>
        <a:xfrm>
          <a:off x="-5600134" y="-857316"/>
          <a:ext cx="6667632" cy="6667632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</dsp:sp>
    <dsp:sp modelId="{26B915F5-8F2E-49A7-B0E3-AE245356DA9F}">
      <dsp:nvSpPr>
        <dsp:cNvPr id="0" name=""/>
        <dsp:cNvSpPr/>
      </dsp:nvSpPr>
      <dsp:spPr>
        <a:xfrm>
          <a:off x="558813" y="380786"/>
          <a:ext cx="7144359" cy="76196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48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Web: http://www2.cde.ca.gov/calpadshelp/default.aspx</a:t>
          </a:r>
          <a:endParaRPr lang="en-US" sz="2300" kern="1200" dirty="0"/>
        </a:p>
      </dsp:txBody>
      <dsp:txXfrm>
        <a:off x="558813" y="380786"/>
        <a:ext cx="7144359" cy="761969"/>
      </dsp:txXfrm>
    </dsp:sp>
    <dsp:sp modelId="{A94EA09F-231C-4C90-ACA6-AFDF8F71ED73}">
      <dsp:nvSpPr>
        <dsp:cNvPr id="0" name=""/>
        <dsp:cNvSpPr/>
      </dsp:nvSpPr>
      <dsp:spPr>
        <a:xfrm>
          <a:off x="82582" y="285540"/>
          <a:ext cx="952461" cy="95246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F8093688-DDAF-412C-8735-11E08D358666}">
      <dsp:nvSpPr>
        <dsp:cNvPr id="0" name=""/>
        <dsp:cNvSpPr/>
      </dsp:nvSpPr>
      <dsp:spPr>
        <a:xfrm>
          <a:off x="995667" y="1523939"/>
          <a:ext cx="6707505" cy="76196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48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Phone: 916-325-9210</a:t>
          </a:r>
          <a:endParaRPr lang="en-US" sz="2300" kern="1200" dirty="0"/>
        </a:p>
      </dsp:txBody>
      <dsp:txXfrm>
        <a:off x="995667" y="1523939"/>
        <a:ext cx="6707505" cy="761969"/>
      </dsp:txXfrm>
    </dsp:sp>
    <dsp:sp modelId="{F436EA20-B3BF-445C-984D-FA9862FE443F}">
      <dsp:nvSpPr>
        <dsp:cNvPr id="0" name=""/>
        <dsp:cNvSpPr/>
      </dsp:nvSpPr>
      <dsp:spPr>
        <a:xfrm>
          <a:off x="519436" y="1428692"/>
          <a:ext cx="952461" cy="95246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13F941F-EB80-4B00-8836-557E583DC376}">
      <dsp:nvSpPr>
        <dsp:cNvPr id="0" name=""/>
        <dsp:cNvSpPr/>
      </dsp:nvSpPr>
      <dsp:spPr>
        <a:xfrm>
          <a:off x="995667" y="2667091"/>
          <a:ext cx="6707505" cy="76196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48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E-mail: Calpads-support@cde.ca.gov</a:t>
          </a:r>
          <a:endParaRPr lang="en-US" sz="2300" kern="1200" dirty="0"/>
        </a:p>
      </dsp:txBody>
      <dsp:txXfrm>
        <a:off x="995667" y="2667091"/>
        <a:ext cx="6707505" cy="761969"/>
      </dsp:txXfrm>
    </dsp:sp>
    <dsp:sp modelId="{4B22AB29-F944-42F8-A245-AACFFDEB45DC}">
      <dsp:nvSpPr>
        <dsp:cNvPr id="0" name=""/>
        <dsp:cNvSpPr/>
      </dsp:nvSpPr>
      <dsp:spPr>
        <a:xfrm>
          <a:off x="519436" y="2571845"/>
          <a:ext cx="952461" cy="95246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0938F9CE-9BA7-47D0-BFE3-43BB92CC7D82}">
      <dsp:nvSpPr>
        <dsp:cNvPr id="0" name=""/>
        <dsp:cNvSpPr/>
      </dsp:nvSpPr>
      <dsp:spPr>
        <a:xfrm>
          <a:off x="558813" y="3810243"/>
          <a:ext cx="7144359" cy="76196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48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Listserv: http://www.cde.ca.gov/ds/sp/cl/listservs.asp</a:t>
          </a:r>
          <a:endParaRPr lang="en-US" sz="2300" kern="1200" dirty="0"/>
        </a:p>
      </dsp:txBody>
      <dsp:txXfrm>
        <a:off x="558813" y="3810243"/>
        <a:ext cx="7144359" cy="761969"/>
      </dsp:txXfrm>
    </dsp:sp>
    <dsp:sp modelId="{F3F1F53B-0965-49C9-974F-C6EF61CC9002}">
      <dsp:nvSpPr>
        <dsp:cNvPr id="0" name=""/>
        <dsp:cNvSpPr/>
      </dsp:nvSpPr>
      <dsp:spPr>
        <a:xfrm>
          <a:off x="82582" y="3714997"/>
          <a:ext cx="952461" cy="95246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EFD8C277-7F1D-47FB-BB84-ED18B661B24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3038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09036"/>
            <a:ext cx="5681980" cy="368921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6B2E4CFC-E8F4-4244-9FA9-02C9B2239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1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6944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4718" indent="-294122" defTabSz="986944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6490" indent="-235298" defTabSz="986944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7086" indent="-235298" defTabSz="986944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7682" indent="-235298" defTabSz="986944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8278" indent="-235298" defTabSz="986944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8874" indent="-235298" defTabSz="986944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29470" indent="-235298" defTabSz="986944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066" indent="-235298" defTabSz="986944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9580B-3684-43D9-B232-A9B135429D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0342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9942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C0DF-2EC1-4DD9-BFE6-32D9D436A8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4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C0DF-2EC1-4DD9-BFE6-32D9D436A8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66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C0DF-2EC1-4DD9-BFE6-32D9D436A8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36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0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51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21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69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22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4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1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83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5716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764718" indent="-294122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2pPr>
            <a:lvl3pPr marL="1176490" indent="-235298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3pPr>
            <a:lvl4pPr marL="1647086" indent="-235298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4pPr>
            <a:lvl5pPr marL="2117682" indent="-235298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5pPr>
            <a:lvl6pPr marL="2588278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6pPr>
            <a:lvl7pPr marL="3058874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7pPr>
            <a:lvl8pPr marL="3529470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8pPr>
            <a:lvl9pPr marL="4000066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n-US" altLang="en-US" sz="1200"/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2239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4718" indent="-294122" defTabSz="972239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6490" indent="-235298" defTabSz="972239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7086" indent="-235298" defTabSz="972239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7682" indent="-235298" defTabSz="972239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8278" indent="-235298" defTabSz="97223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8874" indent="-235298" defTabSz="97223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29470" indent="-235298" defTabSz="97223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066" indent="-235298" defTabSz="97223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21FFD8-D148-4BE9-A22A-C89D6480F98F}" type="slidenum">
              <a:rPr lang="en-US" altLang="en-US" sz="1200" i="1"/>
              <a:pPr/>
              <a:t>11</a:t>
            </a:fld>
            <a:endParaRPr lang="en-US" altLang="en-US" sz="1200" i="1"/>
          </a:p>
        </p:txBody>
      </p:sp>
      <p:sp>
        <p:nvSpPr>
          <p:cNvPr id="115718" name="Date Placeholder 1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764718" indent="-294122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2pPr>
            <a:lvl3pPr marL="1176490" indent="-235298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3pPr>
            <a:lvl4pPr marL="1647086" indent="-235298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4pPr>
            <a:lvl5pPr marL="2117682" indent="-235298"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5pPr>
            <a:lvl6pPr marL="2588278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6pPr>
            <a:lvl7pPr marL="3058874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7pPr>
            <a:lvl8pPr marL="3529470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8pPr>
            <a:lvl9pPr marL="4000066" indent="-235298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accent1"/>
                </a:solidFill>
                <a:latin typeface="Arial Narrow" panose="020B0606020202030204" pitchFamily="34" charset="0"/>
              </a:defRPr>
            </a:lvl9pPr>
          </a:lstStyle>
          <a:p>
            <a:pPr>
              <a:defRPr/>
            </a:pP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3684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E4CFC-E8F4-4244-9FA9-02C9B22393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8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C0DF-2EC1-4DD9-BFE6-32D9D436A8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kumimoji="1" lang="en-US" sz="18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kumimoji="1" lang="en-US" sz="18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5014915"/>
            <a:ext cx="4876800" cy="319087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z="135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z="1350"/>
            </a:p>
          </p:txBody>
        </p:sp>
      </p:grp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2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1" y="3054351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6633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98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914401" y="6172202"/>
            <a:ext cx="2130425" cy="474663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4685CA9D-BAAC-4877-A275-8D760192B377}" type="datetime1">
              <a:rPr lang="en-US" smtClean="0"/>
              <a:t>12/1/2014</a:t>
            </a:fld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2"/>
            <a:ext cx="54117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5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5181600"/>
            <a:ext cx="5486400" cy="5334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FEDE-BD5F-4B49-A3CE-BD477549B58A}" type="datetime1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50"/>
            </a:lvl1pPr>
          </a:lstStyle>
          <a:p>
            <a:fld id="{84E91884-CAC6-40C5-8951-05CEBB343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3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2E3CE-8891-44C1-B461-BABBD7EF147D}" type="datetime1">
              <a:rPr lang="en-US" smtClean="0"/>
              <a:t>12/1/2014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COE LCFF, December 2014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350"/>
            </a:lvl1pPr>
          </a:lstStyle>
          <a:p>
            <a:fld id="{84E91884-CAC6-40C5-8951-05CEBB343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019800" cy="628650"/>
          </a:xfr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271BD-2A59-4F97-9CEF-66E6C7AEE958}" type="datetime1">
              <a:rPr lang="en-US" smtClean="0"/>
              <a:t>12/1/2014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COE LCFF, December 2014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350"/>
            </a:lvl1pPr>
          </a:lstStyle>
          <a:p>
            <a:fld id="{84E91884-CAC6-40C5-8951-05CEBB343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7"/>
          <p:cNvGrpSpPr>
            <a:grpSpLocks/>
          </p:cNvGrpSpPr>
          <p:nvPr/>
        </p:nvGrpSpPr>
        <p:grpSpPr bwMode="auto">
          <a:xfrm>
            <a:off x="1" y="0"/>
            <a:ext cx="7104063" cy="762000"/>
            <a:chOff x="0" y="0"/>
            <a:chExt cx="4475" cy="480"/>
          </a:xfrm>
        </p:grpSpPr>
        <p:sp>
          <p:nvSpPr>
            <p:cNvPr id="1036" name="Rectangle 22"/>
            <p:cNvSpPr>
              <a:spLocks noChangeArrowheads="1"/>
            </p:cNvSpPr>
            <p:nvPr userDrawn="1"/>
          </p:nvSpPr>
          <p:spPr bwMode="auto">
            <a:xfrm>
              <a:off x="0" y="0"/>
              <a:ext cx="4224" cy="48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1350"/>
            </a:p>
          </p:txBody>
        </p:sp>
        <p:sp>
          <p:nvSpPr>
            <p:cNvPr id="1037" name="Oval 26"/>
            <p:cNvSpPr>
              <a:spLocks noChangeAspect="1" noChangeArrowheads="1"/>
            </p:cNvSpPr>
            <p:nvPr userDrawn="1"/>
          </p:nvSpPr>
          <p:spPr bwMode="auto">
            <a:xfrm>
              <a:off x="4014" y="2"/>
              <a:ext cx="461" cy="4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z="1350"/>
            </a:p>
          </p:txBody>
        </p:sp>
      </p:grpSp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228600" y="719138"/>
            <a:ext cx="8915400" cy="74612"/>
            <a:chOff x="144" y="1248"/>
            <a:chExt cx="4656" cy="201"/>
          </a:xfrm>
        </p:grpSpPr>
        <p:sp>
          <p:nvSpPr>
            <p:cNvPr id="1034" name="AutoShape 7"/>
            <p:cNvSpPr>
              <a:spLocks noChangeArrowheads="1"/>
            </p:cNvSpPr>
            <p:nvPr userDrawn="1"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z="1350"/>
            </a:p>
          </p:txBody>
        </p:sp>
        <p:sp>
          <p:nvSpPr>
            <p:cNvPr id="1035" name="AutoShape 8"/>
            <p:cNvSpPr>
              <a:spLocks noChangeArrowheads="1"/>
            </p:cNvSpPr>
            <p:nvPr userDrawn="1"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z="1350"/>
            </a:p>
          </p:txBody>
        </p:sp>
      </p:grpSp>
      <p:sp>
        <p:nvSpPr>
          <p:cNvPr id="1028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486400" cy="533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88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1" y="6634163"/>
            <a:ext cx="21304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600"/>
            </a:lvl1pPr>
          </a:lstStyle>
          <a:p>
            <a:fld id="{B401B67C-1D2A-4FED-ACC8-8CE7DAA8891C}" type="datetime1">
              <a:rPr lang="en-US" smtClean="0"/>
              <a:t>12/1/2014</a:t>
            </a:fld>
            <a:endParaRPr lang="en-US"/>
          </a:p>
        </p:txBody>
      </p:sp>
      <p:sp>
        <p:nvSpPr>
          <p:cNvPr id="2488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596063"/>
            <a:ext cx="48783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675"/>
            </a:lvl1pPr>
          </a:lstStyle>
          <a:p>
            <a:r>
              <a:rPr lang="fr-FR" smtClean="0"/>
              <a:t>COE LCFF, December 2014</a:t>
            </a:r>
            <a:endParaRPr lang="en-US"/>
          </a:p>
        </p:txBody>
      </p:sp>
      <p:sp>
        <p:nvSpPr>
          <p:cNvPr id="2488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7639" y="6492875"/>
            <a:ext cx="587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eaLnBrk="1" hangingPunct="1">
              <a:defRPr sz="1050" b="1"/>
            </a:lvl1pPr>
          </a:lstStyle>
          <a:p>
            <a:fld id="{84E91884-CAC6-40C5-8951-05CEBB3430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3" name="Picture 24" descr="calpads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2"/>
            <a:ext cx="2247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51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663300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18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ds/sp/cl/archive.asp#flashe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de.ca.gov/ds/sp/cl/systemdocs.asp" TargetMode="External"/><Relationship Id="rId4" Type="http://schemas.openxmlformats.org/officeDocument/2006/relationships/hyperlink" Target="http://www.cde.ca.gov/fg/aa/lc/lcfffaq.as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cmat2-public.sharepoint.com/_layouts/15/WopiFrame.aspx?guestaccesstoken=FQN6iBdEkVTbInf4X7WtVzFwUgKFAe1eRvXkBuGfN0I%3d&amp;docid=1_1884db337ef9a47b5b1e2536b30c75c7e&amp;wdFormId=%7b63096F36-13CC-4E80-BC4B-622B5D5B7001%7d&amp;action=formsubmi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de.ca.gov/ds/sp/cl/systemdocs.asp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" y="1093470"/>
            <a:ext cx="8686800" cy="1600200"/>
          </a:xfrm>
        </p:spPr>
        <p:txBody>
          <a:bodyPr/>
          <a:lstStyle/>
          <a:p>
            <a:r>
              <a:rPr lang="en-US" altLang="en-US" dirty="0" smtClean="0"/>
              <a:t>COE LCFF</a:t>
            </a:r>
            <a:endParaRPr lang="en-US" altLang="en-US" dirty="0" smtClean="0">
              <a:solidFill>
                <a:schemeClr val="accent4"/>
              </a:solidFill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6156325"/>
            <a:ext cx="586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i="1">
                <a:solidFill>
                  <a:schemeClr val="accent4"/>
                </a:solidFill>
                <a:latin typeface="Times New Roman" panose="02020603050405020304" pitchFamily="18" charset="0"/>
              </a:rPr>
              <a:t>Copyright © 2014, FCMAT/California School Information Services</a:t>
            </a:r>
          </a:p>
        </p:txBody>
      </p:sp>
      <p:sp>
        <p:nvSpPr>
          <p:cNvPr id="1024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28913" y="5562600"/>
            <a:ext cx="3762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chemeClr val="accent4"/>
                </a:solidFill>
                <a:latin typeface="Times New Roman" panose="02020603050405020304" pitchFamily="18" charset="0"/>
              </a:rPr>
              <a:t>December 1, 2014</a:t>
            </a:r>
            <a:endParaRPr lang="en-US" altLang="en-US" b="1" dirty="0">
              <a:solidFill>
                <a:schemeClr val="accent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8"/>
    </mc:Choice>
    <mc:Fallback xmlns="">
      <p:transition spd="slow" advTm="267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1.20 </a:t>
            </a:r>
            <a:r>
              <a:rPr lang="en-US" dirty="0" smtClean="0"/>
              <a:t>– COE LCFF – Student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449"/>
          <a:stretch/>
        </p:blipFill>
        <p:spPr>
          <a:xfrm>
            <a:off x="304801" y="1214845"/>
            <a:ext cx="8277496" cy="45582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503715" y="4376054"/>
            <a:ext cx="418779" cy="809897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22494" y="4376053"/>
            <a:ext cx="887506" cy="809897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7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4"/>
                </a:solidFill>
                <a:ea typeface="ＭＳ Ｐゴシック" panose="020B0600070205080204" pitchFamily="34" charset="-128"/>
              </a:rPr>
              <a:t>COE Actions to Verify Counts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97363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4"/>
                </a:solidFill>
              </a:rPr>
              <a:t>Verify 1.17 counts are accurate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Verify the Educational </a:t>
            </a:r>
            <a:r>
              <a:rPr lang="en-US" sz="2400" dirty="0">
                <a:solidFill>
                  <a:schemeClr val="accent4"/>
                </a:solidFill>
              </a:rPr>
              <a:t>Options </a:t>
            </a:r>
            <a:r>
              <a:rPr lang="en-US" sz="2400" dirty="0" smtClean="0">
                <a:solidFill>
                  <a:schemeClr val="accent4"/>
                </a:solidFill>
              </a:rPr>
              <a:t>Type for each COE school and charter school authorized by the county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r>
              <a:rPr lang="en-US" sz="2000" dirty="0">
                <a:solidFill>
                  <a:schemeClr val="accent4"/>
                </a:solidFill>
              </a:rPr>
              <a:t>Access OPUS-CDS to </a:t>
            </a:r>
            <a:r>
              <a:rPr lang="en-US" sz="2000" dirty="0" smtClean="0">
                <a:solidFill>
                  <a:schemeClr val="accent4"/>
                </a:solidFill>
              </a:rPr>
              <a:t>verify and update</a:t>
            </a:r>
            <a:endParaRPr lang="en-US" altLang="en-US" sz="2000" dirty="0">
              <a:solidFill>
                <a:srgbClr val="262673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Certify </a:t>
            </a:r>
            <a:r>
              <a:rPr lang="en-US" sz="2400" dirty="0">
                <a:solidFill>
                  <a:schemeClr val="accent4"/>
                </a:solidFill>
              </a:rPr>
              <a:t>counts </a:t>
            </a:r>
            <a:r>
              <a:rPr lang="en-US" sz="2400" dirty="0" smtClean="0">
                <a:solidFill>
                  <a:schemeClr val="accent4"/>
                </a:solidFill>
              </a:rPr>
              <a:t>of </a:t>
            </a:r>
            <a:r>
              <a:rPr lang="en-US" sz="2400" dirty="0">
                <a:solidFill>
                  <a:schemeClr val="accent4"/>
                </a:solidFill>
              </a:rPr>
              <a:t>County Funded Transfers and District Funded </a:t>
            </a:r>
            <a:r>
              <a:rPr lang="en-US" sz="2400" dirty="0" smtClean="0">
                <a:solidFill>
                  <a:schemeClr val="accent4"/>
                </a:solidFill>
              </a:rPr>
              <a:t>Transfers</a:t>
            </a:r>
          </a:p>
          <a:p>
            <a:pPr lvl="1"/>
            <a:r>
              <a:rPr lang="en-US" sz="2000" dirty="0">
                <a:solidFill>
                  <a:schemeClr val="accent4"/>
                </a:solidFill>
              </a:rPr>
              <a:t>COE CALPADS and fiscal staff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Review </a:t>
            </a:r>
            <a:r>
              <a:rPr lang="en-US" sz="2400" dirty="0">
                <a:solidFill>
                  <a:schemeClr val="accent4"/>
                </a:solidFill>
              </a:rPr>
              <a:t>and confirm District Funded Transfers with personnel from transferring districts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Counts used to calculate COE and district supplemental and concentration funding under </a:t>
            </a:r>
            <a:r>
              <a:rPr lang="en-US" dirty="0" smtClean="0">
                <a:solidFill>
                  <a:schemeClr val="accent4"/>
                </a:solidFill>
              </a:rPr>
              <a:t>LCFF</a:t>
            </a:r>
          </a:p>
        </p:txBody>
      </p:sp>
      <p:sp>
        <p:nvSpPr>
          <p:cNvPr id="65541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q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smtClean="0">
                <a:solidFill>
                  <a:schemeClr val="tx1"/>
                </a:solidFill>
                <a:cs typeface="Arial" panose="020B0604020202020204" pitchFamily="34" charset="0"/>
              </a:rPr>
              <a:t>COE LCFF, December 2014</a:t>
            </a:r>
          </a:p>
        </p:txBody>
      </p:sp>
    </p:spTree>
    <p:extLst>
      <p:ext uri="{BB962C8B-B14F-4D97-AF65-F5344CB8AC3E}">
        <p14:creationId xmlns:p14="http://schemas.microsoft.com/office/powerpoint/2010/main" val="179562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000"/>
    </mc:Choice>
    <mc:Fallback>
      <p:transition spd="slow" advTm="8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From the LCFF FAQs</a:t>
            </a:r>
          </a:p>
          <a:p>
            <a:r>
              <a:rPr lang="en-US" sz="2400" dirty="0" smtClean="0"/>
              <a:t>Can </a:t>
            </a:r>
            <a:r>
              <a:rPr lang="en-US" sz="2400" dirty="0"/>
              <a:t>an LEA share its FRPM data with another LEA for LCFF purposes? (Posted 06-Nov-2014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642938" lvl="1" indent="-342900">
              <a:spcBef>
                <a:spcPts val="600"/>
              </a:spcBef>
            </a:pPr>
            <a:r>
              <a:rPr lang="en-US" sz="2000" dirty="0" smtClean="0"/>
              <a:t>LEAs </a:t>
            </a:r>
            <a:r>
              <a:rPr lang="en-US" sz="2000" dirty="0"/>
              <a:t>may obtain FRPM data from other LEAs as students transfer from one LEA to </a:t>
            </a:r>
            <a:r>
              <a:rPr lang="en-US" sz="2000" dirty="0" smtClean="0"/>
              <a:t>another </a:t>
            </a:r>
          </a:p>
          <a:p>
            <a:pPr marL="642938" lvl="1" indent="-342900">
              <a:spcBef>
                <a:spcPts val="600"/>
              </a:spcBef>
            </a:pPr>
            <a:r>
              <a:rPr lang="en-US" sz="2000" dirty="0" smtClean="0"/>
              <a:t>Assembly </a:t>
            </a:r>
            <a:r>
              <a:rPr lang="en-US" sz="2000" dirty="0"/>
              <a:t>Bill 1599 (Chapter 327, Statutes of 2014) amended </a:t>
            </a:r>
            <a:r>
              <a:rPr lang="en-US" sz="2000" i="1" dirty="0"/>
              <a:t>EC</a:t>
            </a:r>
            <a:r>
              <a:rPr lang="en-US" sz="2000" dirty="0"/>
              <a:t> Section 49558 (that governs the confidentiality of school meal records</a:t>
            </a:r>
            <a:r>
              <a:rPr lang="en-US" sz="2000" dirty="0" smtClean="0"/>
              <a:t>)</a:t>
            </a:r>
          </a:p>
          <a:p>
            <a:pPr marL="642938" lvl="1" indent="-342900">
              <a:spcBef>
                <a:spcPts val="600"/>
              </a:spcBef>
            </a:pPr>
            <a:r>
              <a:rPr lang="en-US" sz="2000" dirty="0" smtClean="0"/>
              <a:t>LEAs </a:t>
            </a:r>
            <a:r>
              <a:rPr lang="en-US" sz="2000" dirty="0"/>
              <a:t>may disclose individual FRPM eligibility data with other LEAs for NSLP/meal certification purposes, and for LCFF data </a:t>
            </a:r>
            <a:r>
              <a:rPr lang="en-US" sz="2000" dirty="0" smtClean="0"/>
              <a:t>collections and calculations</a:t>
            </a:r>
            <a:endParaRPr lang="en-US" sz="2000" dirty="0"/>
          </a:p>
          <a:p>
            <a:pPr marL="0" indent="0">
              <a:buNone/>
            </a:pP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66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 Foster Youth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04" y="1301305"/>
            <a:ext cx="3822192" cy="29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3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Foster Reports - COEs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3366"/>
                </a:solidFill>
              </a:rPr>
              <a:t>COE LCFF, December 2014</a:t>
            </a:r>
            <a:endParaRPr lang="en-US">
              <a:solidFill>
                <a:srgbClr val="003366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17315"/>
              </p:ext>
            </p:extLst>
          </p:nvPr>
        </p:nvGraphicFramePr>
        <p:xfrm>
          <a:off x="1066800" y="1537451"/>
          <a:ext cx="7162800" cy="4166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0" y="5867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COEs will be able to see student level data of students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03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82086"/>
          <a:ext cx="7924798" cy="4494279"/>
        </p:xfrm>
        <a:graphic>
          <a:graphicData uri="http://schemas.openxmlformats.org/drawingml/2006/table">
            <a:tbl>
              <a:tblPr/>
              <a:tblGrid>
                <a:gridCol w="613125"/>
                <a:gridCol w="615421"/>
                <a:gridCol w="392675"/>
                <a:gridCol w="582528"/>
                <a:gridCol w="37484"/>
                <a:gridCol w="365118"/>
                <a:gridCol w="177827"/>
                <a:gridCol w="37484"/>
                <a:gridCol w="558012"/>
                <a:gridCol w="599346"/>
                <a:gridCol w="220449"/>
                <a:gridCol w="73482"/>
                <a:gridCol w="633792"/>
                <a:gridCol w="137780"/>
                <a:gridCol w="43085"/>
                <a:gridCol w="688903"/>
                <a:gridCol w="103335"/>
                <a:gridCol w="43085"/>
                <a:gridCol w="709570"/>
                <a:gridCol w="698089"/>
                <a:gridCol w="43085"/>
                <a:gridCol w="551123"/>
              </a:tblGrid>
              <a:tr h="348358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C/A 5.6 - C/A Foster Youth Enrolled - Count</a:t>
                      </a: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User Selections: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Academic Year: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Academic Year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0" i="0" u="sng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Data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View: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ODS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As of: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Date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User Selections: 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49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Reporting Entity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49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School Type: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School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48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User Selections: Student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of Jurisdiction:</a:t>
                      </a:r>
                    </a:p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 (or any one or more of the following options: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Enrolled in my county/placed by my county 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Enrollment Status: 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 (10, 30)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Enrolled in my county/placed by another county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Grade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 (KN, 01-12, UE, US)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Enrolled in another county/placed by my county)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Gender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Ethnicity/Race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55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English Language Acquisition Status: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Title I Part C Migrant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 (Y/N)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Special Education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 (Y/N)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Gifted and Talented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All (Y/N)</a:t>
                      </a: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6042" marR="6042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157" y="990600"/>
            <a:ext cx="5317931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5.6 C/A Foster </a:t>
            </a:r>
            <a:r>
              <a:rPr lang="en-US" altLang="en-US" sz="2400" dirty="0"/>
              <a:t>Youth Enrolled - Count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Foster Reports - COEs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0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60699" y="1681683"/>
          <a:ext cx="7997501" cy="4811197"/>
        </p:xfrm>
        <a:graphic>
          <a:graphicData uri="http://schemas.openxmlformats.org/drawingml/2006/table">
            <a:tbl>
              <a:tblPr/>
              <a:tblGrid>
                <a:gridCol w="673968"/>
                <a:gridCol w="673968"/>
                <a:gridCol w="432547"/>
                <a:gridCol w="678997"/>
                <a:gridCol w="616266"/>
                <a:gridCol w="1584327"/>
                <a:gridCol w="844975"/>
                <a:gridCol w="895411"/>
                <a:gridCol w="807253"/>
                <a:gridCol w="789789"/>
              </a:tblGrid>
              <a:tr h="252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County of Jurisdiction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County of Enrollment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 Code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 Name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School Code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School Name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 Grade Level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by Grade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Foster Placement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Foster Family Maintenance</a:t>
                      </a:r>
                    </a:p>
                  </a:txBody>
                  <a:tcPr marL="6339" marR="6339" marT="6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50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Inyo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3467447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 Juan Unified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6034359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Arden Middle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07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08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School(s)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LEA(s)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County of Jurisdiction(s)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Inyo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1476687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Bishop Unified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6100432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American Elementary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03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04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KN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School(s)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3430626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Liberty High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09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School(s)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0124594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Westlake Middle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07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08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School(s)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LEA(s)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5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1463271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Valley Unfied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6025357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Mitchell Intermediate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07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08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School(s)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- Selected LEA(s)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sng" strike="noStrike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5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3475283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Sacramento City Unified</a:t>
                      </a: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sng" strike="noStrike" dirty="0">
                        <a:effectLst/>
                        <a:latin typeface="Arial"/>
                      </a:endParaRPr>
                    </a:p>
                  </a:txBody>
                  <a:tcPr marL="6339" marR="6339" marT="633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41326" y="990600"/>
            <a:ext cx="564334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en-US" sz="2400" smtClean="0">
                <a:solidFill>
                  <a:schemeClr val="tx1">
                    <a:lumMod val="50000"/>
                  </a:schemeClr>
                </a:solidFill>
              </a:rPr>
              <a:t>5.6 </a:t>
            </a:r>
            <a:r>
              <a:rPr lang="en-US" altLang="en-US" sz="2400" dirty="0" smtClean="0">
                <a:solidFill>
                  <a:schemeClr val="tx1">
                    <a:lumMod val="50000"/>
                  </a:schemeClr>
                </a:solidFill>
              </a:rPr>
              <a:t>– C/A Foster </a:t>
            </a: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</a:rPr>
              <a:t>Youth Enrolled – </a:t>
            </a:r>
            <a:r>
              <a:rPr lang="en-US" altLang="en-US" sz="2400" dirty="0" smtClean="0">
                <a:solidFill>
                  <a:schemeClr val="tx1">
                    <a:lumMod val="50000"/>
                  </a:schemeClr>
                </a:solidFill>
              </a:rPr>
              <a:t>Count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Foster Reports - COEs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Weekly Foster Reports - COEs</a:t>
            </a:r>
            <a:endParaRPr lang="en-US" altLang="en-US" sz="2800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441326" y="1527092"/>
          <a:ext cx="8065952" cy="4965783"/>
        </p:xfrm>
        <a:graphic>
          <a:graphicData uri="http://schemas.openxmlformats.org/drawingml/2006/table">
            <a:tbl>
              <a:tblPr/>
              <a:tblGrid>
                <a:gridCol w="719104"/>
                <a:gridCol w="719104"/>
                <a:gridCol w="527342"/>
                <a:gridCol w="1085848"/>
                <a:gridCol w="498579"/>
                <a:gridCol w="862925"/>
                <a:gridCol w="632812"/>
                <a:gridCol w="882101"/>
                <a:gridCol w="680752"/>
                <a:gridCol w="364346"/>
                <a:gridCol w="613636"/>
                <a:gridCol w="479403"/>
              </a:tblGrid>
              <a:tr h="184488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C/A 5.7 - C/A Foster Youth Enrolled - Student List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C0C0C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User Selections: Data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Academic Year: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Current Academic Year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>
                          <a:effectLst/>
                          <a:latin typeface="Arial"/>
                        </a:rPr>
                        <a:t>Sort by: County of Jurisdiction Name, County Name, LEA Name, School Name, Grade Level, Student Name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View: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ODS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As of: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Current Date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5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User Selections: 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County: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Footnote: </a:t>
                      </a: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* Service Type:  FM=Family Maintenance; P=Foster Placement</a:t>
                      </a: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25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effectLst/>
                          <a:latin typeface="Arial"/>
                        </a:rPr>
                        <a:t>Reporting Entity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LEA: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** Responsible Agency: C = Child Welfare; P = Probation</a:t>
                      </a: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School Type: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2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School: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User Selections: Student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County of Jurisdiction: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 (or any one or more of the following options: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Enrolled in/placed by my county 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9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Enrollment Status: 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 (10, 30)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Enrolled in my county/placed by another county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9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Grade: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 (KN, 01-12, UE, US)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Enrolled in another county/placed by my county)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9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Gender: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9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Ethnicity/Race: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9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English Language Acquisition Status: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Title I Part C Migrant: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 (Y/N)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Special Education: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 (Y/N)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045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Gifted and Talented:</a:t>
                      </a:r>
                    </a:p>
                  </a:txBody>
                  <a:tcPr marL="6116" marR="6116" marT="61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 (Y/N)</a:t>
                      </a: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21"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116" marR="6116" marT="611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Student Enrollment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County of Jurisdiction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County of Enrollment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LEA Code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LEA Name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School Code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School Name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SSID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Student Name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Local ID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Grade Level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Start Date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Status</a:t>
                      </a:r>
                    </a:p>
                  </a:txBody>
                  <a:tcPr marL="6116" marR="6116" marT="6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2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Inyo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3467447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San Juan Unified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6034359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Arden Middle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2984357288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White, Vana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927982366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07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8/23/2010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10 - Primary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Inyo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2375283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Atwater Unified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6100432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American Elementary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3925367897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Letterman, David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3375028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05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2/2/2012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10 - Primary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Sacramento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Inyo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2375283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Atwater Unified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3430626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Liberty High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8294967897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Thompson, Dennis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3950294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05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5/1/2013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30 - Short-term</a:t>
                      </a:r>
                    </a:p>
                  </a:txBody>
                  <a:tcPr marL="6116" marR="6116" marT="6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1326" y="914400"/>
            <a:ext cx="6446445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solidFill>
                  <a:schemeClr val="tx1">
                    <a:lumMod val="50000"/>
                  </a:schemeClr>
                </a:solidFill>
              </a:rPr>
              <a:t>5.7 – C/A Foster </a:t>
            </a: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</a:rPr>
              <a:t>Youth Enrolled – Student List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08" y="1162373"/>
            <a:ext cx="4698799" cy="325976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71700" y="4422134"/>
            <a:ext cx="6413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your process for verifying counts with districts?</a:t>
            </a:r>
          </a:p>
          <a:p>
            <a:r>
              <a:rPr lang="en-US" sz="2400" dirty="0" smtClean="0"/>
              <a:t>What challenges have you encountered?</a:t>
            </a:r>
          </a:p>
          <a:p>
            <a:r>
              <a:rPr lang="en-US" sz="2400" dirty="0"/>
              <a:t>D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96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School Transfer Code used to determine whether student is County Funded or District Funded</a:t>
            </a:r>
          </a:p>
          <a:p>
            <a:r>
              <a:rPr lang="en-US" dirty="0">
                <a:solidFill>
                  <a:schemeClr val="accent4"/>
                </a:solidFill>
              </a:rPr>
              <a:t>COE CALPADS and fiscal staff will </a:t>
            </a:r>
            <a:r>
              <a:rPr lang="en-US" dirty="0"/>
              <a:t>Certify </a:t>
            </a:r>
            <a:r>
              <a:rPr lang="en-US" dirty="0" smtClean="0"/>
              <a:t>counts </a:t>
            </a:r>
            <a:r>
              <a:rPr lang="en-US" dirty="0">
                <a:solidFill>
                  <a:schemeClr val="accent4"/>
                </a:solidFill>
              </a:rPr>
              <a:t>of County Funded Transfers and District Funded Transfers</a:t>
            </a:r>
          </a:p>
          <a:p>
            <a:r>
              <a:rPr lang="en-US" dirty="0">
                <a:solidFill>
                  <a:schemeClr val="accent4"/>
                </a:solidFill>
              </a:rPr>
              <a:t>COE fiscal staff will review and confirm District Funded Transfers with personnel from transferring districts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Counts used to calculate COE and district supplemental and concentration funding under </a:t>
            </a:r>
            <a:r>
              <a:rPr lang="en-US" dirty="0" smtClean="0">
                <a:solidFill>
                  <a:schemeClr val="accent4"/>
                </a:solidFill>
              </a:rPr>
              <a:t>LCFF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FRPM data can be shared under new statute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New COE reports created for foster students enrolled in the county and placed in the county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4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97479932"/>
              </p:ext>
            </p:extLst>
          </p:nvPr>
        </p:nvGraphicFramePr>
        <p:xfrm>
          <a:off x="1524000" y="1230923"/>
          <a:ext cx="6371492" cy="4230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5376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Flash #91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www.cde.ca.gov/ds/sp/cl/archive.asp#flashes</a:t>
            </a:r>
            <a:endParaRPr lang="en-US" dirty="0" smtClean="0"/>
          </a:p>
          <a:p>
            <a:pPr lvl="1"/>
            <a:r>
              <a:rPr lang="en-US" dirty="0" smtClean="0"/>
              <a:t>Describes posting </a:t>
            </a:r>
            <a:r>
              <a:rPr lang="en-US" dirty="0"/>
              <a:t>of Local Control Funding Formula (LCFF) </a:t>
            </a:r>
            <a:r>
              <a:rPr lang="en-US" dirty="0" smtClean="0"/>
              <a:t>data</a:t>
            </a:r>
          </a:p>
          <a:p>
            <a:r>
              <a:rPr lang="en-US" sz="2400" dirty="0" smtClean="0"/>
              <a:t>Letter to County Superintendents</a:t>
            </a:r>
          </a:p>
          <a:p>
            <a:r>
              <a:rPr lang="en-US" sz="2400" dirty="0"/>
              <a:t>LCFF FAQ</a:t>
            </a:r>
          </a:p>
          <a:p>
            <a:pPr lvl="1"/>
            <a:r>
              <a:rPr lang="en-US" sz="1600" dirty="0">
                <a:hlinkClick r:id="rId4"/>
              </a:rPr>
              <a:t>http://www.cde.ca.gov/fg/aa/lc/lcfffaq.asp</a:t>
            </a:r>
            <a:endParaRPr lang="en-US" sz="1600" dirty="0"/>
          </a:p>
          <a:p>
            <a:r>
              <a:rPr lang="en-US" sz="2400" dirty="0"/>
              <a:t>CALPADS Data Guide</a:t>
            </a:r>
          </a:p>
          <a:p>
            <a:pPr lvl="1"/>
            <a:r>
              <a:rPr lang="en-US" sz="1600" dirty="0">
                <a:hlinkClick r:id="rId5"/>
              </a:rPr>
              <a:t>http://www.cde.ca.gov/ds/sp/cl/systemdocs.asp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609600" y="12192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1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Training Evaluation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dirty="0" smtClean="0"/>
              <a:t>Please take our training survey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3600" dirty="0" smtClean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774829"/>
            <a:ext cx="1188720" cy="792170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 bwMode="auto">
          <a:xfrm>
            <a:off x="5174774" y="4028039"/>
            <a:ext cx="1074420" cy="28575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367" y="1448072"/>
            <a:ext cx="2732356" cy="30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6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2013-14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644" y="1055191"/>
            <a:ext cx="1355025" cy="15356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29" y="1093230"/>
            <a:ext cx="1714500" cy="1714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43518" y="2627558"/>
            <a:ext cx="319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In 2013, the Local Control Funding Formula (LCFF) enacted replacing previous K-12 finance system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38314" y="2627558"/>
            <a:ext cx="3562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LCFF provides supplemental and concentration funding for disadvantaged </a:t>
            </a:r>
            <a:r>
              <a:rPr lang="en-US" sz="1600" dirty="0" smtClean="0"/>
              <a:t>youth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626082" y="5534721"/>
            <a:ext cx="39526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 COE and charter school internal staff reported aggregate counts through the Principal Apportionment Data Collection software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229" y="3987199"/>
            <a:ext cx="1930400" cy="131762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4800" y="5534721"/>
            <a:ext cx="3879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 LCFF funding calculations based on students enrolled on information day.  For COE some students attributed back to district of residence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791" y="3987199"/>
            <a:ext cx="2119574" cy="13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5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2014-15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994" y="1210736"/>
            <a:ext cx="1333268" cy="14888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38" y="1362279"/>
            <a:ext cx="1191328" cy="13372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63728" y="2816296"/>
            <a:ext cx="31205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Changes made </a:t>
            </a:r>
            <a:r>
              <a:rPr lang="en-US" sz="1500" dirty="0"/>
              <a:t>in CALPADS to identify </a:t>
            </a:r>
            <a:r>
              <a:rPr lang="en-US" sz="1500" dirty="0" smtClean="0"/>
              <a:t>which COE students </a:t>
            </a:r>
            <a:r>
              <a:rPr lang="en-US" sz="1500" dirty="0"/>
              <a:t>are attributed to county, district of geographical residence, or remain with the charter school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74823" y="2816296"/>
            <a:ext cx="33796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New Reports</a:t>
            </a:r>
          </a:p>
          <a:p>
            <a:pPr algn="ctr"/>
            <a:r>
              <a:rPr lang="en-US" sz="1600" dirty="0" smtClean="0"/>
              <a:t>1.19 </a:t>
            </a:r>
            <a:r>
              <a:rPr lang="en-US" sz="1600" dirty="0"/>
              <a:t>– COE LCFF </a:t>
            </a:r>
            <a:r>
              <a:rPr lang="en-US" sz="1600" dirty="0" smtClean="0"/>
              <a:t>Count</a:t>
            </a:r>
          </a:p>
          <a:p>
            <a:pPr algn="ctr"/>
            <a:r>
              <a:rPr lang="en-US" sz="1600" dirty="0" smtClean="0"/>
              <a:t>1.20 </a:t>
            </a:r>
            <a:r>
              <a:rPr lang="en-US" sz="1600" dirty="0"/>
              <a:t>– COE LCFF Student </a:t>
            </a:r>
            <a:r>
              <a:rPr lang="en-US" sz="1600" dirty="0" smtClean="0"/>
              <a:t>List</a:t>
            </a:r>
          </a:p>
          <a:p>
            <a:pPr algn="ctr"/>
            <a:r>
              <a:rPr lang="en-US" sz="1600" dirty="0" smtClean="0"/>
              <a:t>5.6 C/A Foster Youth Counts</a:t>
            </a:r>
          </a:p>
          <a:p>
            <a:pPr algn="ctr"/>
            <a:r>
              <a:rPr lang="en-US" sz="1600" dirty="0" smtClean="0"/>
              <a:t>5.7 C/A Foster Youth Student List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14" y="4502753"/>
            <a:ext cx="1577340" cy="184708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425312" y="464146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/>
              <a:t>Certified reports 1.17 identifies disadvantaged students eligible for supplemental and concentration funding, </a:t>
            </a:r>
          </a:p>
          <a:p>
            <a:pPr algn="ctr"/>
            <a:r>
              <a:rPr lang="en-US" sz="1600" dirty="0"/>
              <a:t>1.19 identifies </a:t>
            </a:r>
            <a:r>
              <a:rPr lang="en-US" sz="1600" dirty="0" smtClean="0"/>
              <a:t>which students </a:t>
            </a:r>
            <a:r>
              <a:rPr lang="en-US" sz="1600" dirty="0"/>
              <a:t>will be attributed to COEs, school districts, and charter schools for </a:t>
            </a:r>
            <a:r>
              <a:rPr lang="en-US" sz="1600" dirty="0" smtClean="0"/>
              <a:t>funding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334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Fields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29" y="1359949"/>
            <a:ext cx="1643808" cy="196965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319106"/>
              </p:ext>
            </p:extLst>
          </p:nvPr>
        </p:nvGraphicFramePr>
        <p:xfrm>
          <a:off x="735014" y="3317533"/>
          <a:ext cx="3836986" cy="2595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39426"/>
                <a:gridCol w="34975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Student School Transfer Code</a:t>
                      </a:r>
                      <a:endParaRPr lang="en-US" sz="12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Formal </a:t>
                      </a:r>
                      <a:r>
                        <a:rPr lang="en-US" sz="1200" dirty="0" err="1" smtClean="0"/>
                        <a:t>Interdistrict</a:t>
                      </a:r>
                      <a:r>
                        <a:rPr lang="en-US" sz="1200" dirty="0" smtClean="0"/>
                        <a:t> Transfer Agreement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NCLB School Choice – Program Improvement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NCLB School Choice – Persistently Dangerous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District of Choice Transfer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Disciplinary COE School Transfer</a:t>
                      </a:r>
                      <a:endParaRPr lang="en-US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Other Transfer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433" y="1423052"/>
            <a:ext cx="2743200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74763" y="4166252"/>
            <a:ext cx="2802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District of Geographic Residence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618509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5"/>
              </a:rPr>
              <a:t>http://www.cde.ca.gov/ds/sp/cl/systemdocs.asp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903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School Transfer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27" y="2123062"/>
            <a:ext cx="2334616" cy="14799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5014" y="1111304"/>
            <a:ext cx="765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Student School Transfer Code </a:t>
            </a:r>
            <a:r>
              <a:rPr lang="en-US" sz="2000" dirty="0" smtClean="0"/>
              <a:t>is used </a:t>
            </a:r>
            <a:r>
              <a:rPr lang="en-US" sz="2000" dirty="0"/>
              <a:t>to determine whether </a:t>
            </a:r>
            <a:r>
              <a:rPr lang="en-US" sz="2000" dirty="0" smtClean="0"/>
              <a:t>students are </a:t>
            </a:r>
            <a:r>
              <a:rPr lang="en-US" sz="2000" dirty="0"/>
              <a:t>to be </a:t>
            </a:r>
            <a:r>
              <a:rPr lang="en-US" sz="2000" dirty="0" smtClean="0"/>
              <a:t>county funded, district funded, or are </a:t>
            </a:r>
            <a:r>
              <a:rPr lang="en-US" sz="2000" dirty="0"/>
              <a:t>to remain with the charter school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6883" y="3829739"/>
            <a:ext cx="29586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Code 5 = County Funded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55932" y="3815665"/>
            <a:ext cx="32591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Code 1-4, 6 = District Funded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24934" y="5775883"/>
            <a:ext cx="4063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District of Geographic Residence is used to determine district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750" y="4425810"/>
            <a:ext cx="1114030" cy="1114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262" y="4425810"/>
            <a:ext cx="1114030" cy="11140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774" y="4425810"/>
            <a:ext cx="1114030" cy="11140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332" y="4068284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7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 LCFF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348" y="952427"/>
            <a:ext cx="3155728" cy="33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9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1.19 – COE LCFF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COE LCFF, December 2014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14339"/>
            <a:ext cx="8570822" cy="507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88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189C2C42938499CA13C75961A7ED9" ma:contentTypeVersion="9" ma:contentTypeDescription="Create a new document." ma:contentTypeScope="" ma:versionID="f3e63f8852460bc88314ebeb7b636125">
  <xsd:schema xmlns:xsd="http://www.w3.org/2001/XMLSchema" xmlns:xs="http://www.w3.org/2001/XMLSchema" xmlns:p="http://schemas.microsoft.com/office/2006/metadata/properties" xmlns:ns2="88c68383-87e6-47d9-bddd-bf3f846e2f30" xmlns:ns3="186db01c-c4a5-44d8-a310-3ab2db9d5f5c" targetNamespace="http://schemas.microsoft.com/office/2006/metadata/properties" ma:root="true" ma:fieldsID="5535b41d112710ce7ebd42e200115b07" ns2:_="" ns3:_="">
    <xsd:import namespace="88c68383-87e6-47d9-bddd-bf3f846e2f30"/>
    <xsd:import namespace="186db01c-c4a5-44d8-a310-3ab2db9d5f5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ReportPeriod" minOccurs="0"/>
                <xsd:element ref="ns3:DocBody"/>
                <xsd:element ref="ns3:DocShortBody"/>
                <xsd:element ref="ns3:DocTitle"/>
                <xsd:element ref="ns3:Sign_x002d_off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c68383-87e6-47d9-bddd-bf3f846e2f3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6db01c-c4a5-44d8-a310-3ab2db9d5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portPeriod" ma:index="15" nillable="true" ma:displayName="ReportingPeriod" ma:format="Dropdown" ma:internalName="ReportPeriod">
      <xsd:simpleType>
        <xsd:restriction base="dms:Choice">
          <xsd:enumeration value="Fall 1"/>
          <xsd:enumeration value="Fall 2"/>
          <xsd:enumeration value="EOY"/>
        </xsd:restriction>
      </xsd:simpleType>
    </xsd:element>
    <xsd:element name="DocBody" ma:index="16" ma:displayName="DocBody" ma:internalName="DocBody">
      <xsd:simpleType>
        <xsd:restriction base="dms:Note"/>
      </xsd:simpleType>
    </xsd:element>
    <xsd:element name="DocShortBody" ma:index="17" ma:displayName="DocShortBody" ma:internalName="DocShortBody">
      <xsd:simpleType>
        <xsd:restriction base="dms:Note"/>
      </xsd:simpleType>
    </xsd:element>
    <xsd:element name="DocTitle" ma:index="18" ma:displayName="DocTitle" ma:internalName="DocTitle">
      <xsd:simpleType>
        <xsd:restriction base="dms:Text">
          <xsd:maxLength value="255"/>
        </xsd:restriction>
      </xsd:simpleType>
    </xsd:element>
    <xsd:element name="Sign_x002d_off_x0020_status" ma:index="19" nillable="true" ma:displayName="Sign-off status" ma:internalName="Sign_x002d_off_x0020_statu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Body xmlns="186db01c-c4a5-44d8-a310-3ab2db9d5f5c">This presentation provides an explanation of the COE-LCFF reports and how to verify counts for the county office and the districts of residence. Please note that this session is intended for COEs only.
Topics include:
Background
Fields used to populate report
Report layout and filters
Expected action</DocBody>
    <DocShortBody xmlns="186db01c-c4a5-44d8-a310-3ab2db9d5f5c">This presentation provides an explanation of the COE-LCFF report and actions needed to verify counts for certification.</DocShortBody>
    <DocTitle xmlns="186db01c-c4a5-44d8-a310-3ab2db9d5f5c">County Office of Education – LCFF Report 1.19 &amp; 1.20 Presentation v1.0</DocTitle>
    <_dlc_DocId xmlns="88c68383-87e6-47d9-bddd-bf3f846e2f30">V2FRC72ACC37-661584439-284</_dlc_DocId>
    <_dlc_DocIdUrl xmlns="88c68383-87e6-47d9-bddd-bf3f846e2f30">
      <Url>https://fcmat2.sharepoint.com/sites/intranet/_layouts/15/DocIdRedir.aspx?ID=V2FRC72ACC37-661584439-284</Url>
      <Description>V2FRC72ACC37-661584439-284</Description>
    </_dlc_DocIdUrl>
    <Sign_x002d_off_x0020_status xmlns="186db01c-c4a5-44d8-a310-3ab2db9d5f5c" xsi:nil="true"/>
    <ReportPeriod xmlns="186db01c-c4a5-44d8-a310-3ab2db9d5f5c">Fall 1</ReportPerio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AB89949-653F-45E6-B94B-0439EF4B155A}"/>
</file>

<file path=customXml/itemProps2.xml><?xml version="1.0" encoding="utf-8"?>
<ds:datastoreItem xmlns:ds="http://schemas.openxmlformats.org/officeDocument/2006/customXml" ds:itemID="{F6A704DA-4E4E-43D6-89DB-FE4A5584C6B1}"/>
</file>

<file path=customXml/itemProps3.xml><?xml version="1.0" encoding="utf-8"?>
<ds:datastoreItem xmlns:ds="http://schemas.openxmlformats.org/officeDocument/2006/customXml" ds:itemID="{BBD87680-072C-4467-8997-0000FB8AB491}"/>
</file>

<file path=customXml/itemProps4.xml><?xml version="1.0" encoding="utf-8"?>
<ds:datastoreItem xmlns:ds="http://schemas.openxmlformats.org/officeDocument/2006/customXml" ds:itemID="{7D979FA2-121C-4924-BF31-DC3BC2008F25}"/>
</file>

<file path=docProps/app.xml><?xml version="1.0" encoding="utf-8"?>
<Properties xmlns="http://schemas.openxmlformats.org/officeDocument/2006/extended-properties" xmlns:vt="http://schemas.openxmlformats.org/officeDocument/2006/docPropsVTypes">
  <Template>End-Of-Year_1_4-w-notes</Template>
  <TotalTime>22365</TotalTime>
  <Words>1447</Words>
  <Application>Microsoft Office PowerPoint</Application>
  <PresentationFormat>On-screen Show (4:3)</PresentationFormat>
  <Paragraphs>643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Times New Roman</vt:lpstr>
      <vt:lpstr>Wingdings</vt:lpstr>
      <vt:lpstr>Capsules</vt:lpstr>
      <vt:lpstr>COE LCFF</vt:lpstr>
      <vt:lpstr>Agenda</vt:lpstr>
      <vt:lpstr>Background</vt:lpstr>
      <vt:lpstr>Background – 2013-14</vt:lpstr>
      <vt:lpstr>Background – 2014-15</vt:lpstr>
      <vt:lpstr>Key Fields</vt:lpstr>
      <vt:lpstr>Student School Transfer Code</vt:lpstr>
      <vt:lpstr>COE LCFF Reports</vt:lpstr>
      <vt:lpstr>1.19 – COE LCFF</vt:lpstr>
      <vt:lpstr>1.20 – COE LCFF – Student List</vt:lpstr>
      <vt:lpstr>COE Actions to Verify Counts</vt:lpstr>
      <vt:lpstr>District Actions</vt:lpstr>
      <vt:lpstr>COE Foster Youth Reports</vt:lpstr>
      <vt:lpstr>Weekly Foster Reports - COEs</vt:lpstr>
      <vt:lpstr>Weekly Foster Reports - COEs</vt:lpstr>
      <vt:lpstr>Weekly Foster Reports - COEs</vt:lpstr>
      <vt:lpstr>Weekly Foster Reports - COEs</vt:lpstr>
      <vt:lpstr>Group Discussion</vt:lpstr>
      <vt:lpstr>Key Points</vt:lpstr>
      <vt:lpstr>Resources</vt:lpstr>
      <vt:lpstr>Support</vt:lpstr>
      <vt:lpstr>Training Evaluation</vt:lpstr>
    </vt:vector>
  </TitlesOfParts>
  <Company>FCMAT /CSIS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Office of Education – LCFF Report 1.19 &amp; 1.20 Presentation v1.0</dc:title>
  <dc:creator>Robert Chen</dc:creator>
  <cp:lastModifiedBy>Marshall Isbell</cp:lastModifiedBy>
  <cp:revision>404</cp:revision>
  <cp:lastPrinted>2014-11-25T21:02:35Z</cp:lastPrinted>
  <dcterms:created xsi:type="dcterms:W3CDTF">2014-04-12T01:15:44Z</dcterms:created>
  <dcterms:modified xsi:type="dcterms:W3CDTF">2014-12-01T17:37:21Z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0x0101003B6189C2C42938499CA13C75961A7ED9</vt:lpwstr>
  </property>
  <property fmtid="{D5CDD505-2E9C-101B-9397-08002B2CF9AE}" pid="3" name="_dlc_DocIdItemGuid">
    <vt:lpwstr>45aa55d8-bfd2-4d9b-842e-c8c2d2e92cd8</vt:lpwstr>
  </property>
  <property fmtid="{D5CDD505-2E9C-101B-9397-08002B2CF9AE}" pid="4" name="Order">
    <vt:r8>3900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