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entation.xml" ContentType="application/vnd.openxmlformats-officedocument.presentationml.presentation.main+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18.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authors.xml" ContentType="application/vnd.ms-powerpoint.authors+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3.xml" ContentType="application/vnd.openxmlformats-officedocument.customXmlProperties+xml"/>
  <Override PartName="/customXml/itemProps1.xml" ContentType="application/vnd.openxmlformats-officedocument.customXmlProperties+xml"/>
  <Override PartName="/customXml/itemProps2.xml" ContentType="application/vnd.openxmlformats-officedocument.customXmlProperties+xml"/>
  <Override PartName="/ppt/changesInfos/changesInfo1.xml" ContentType="application/vnd.ms-powerpoint.changesinfo+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docProps/core.xml" ContentType="application/vnd.openxmlformats-package.core-properties+xml"/>
  <Override PartName="/ppt/revisionInfo.xml" ContentType="application/vnd.ms-powerpoint.revisioninfo+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8">
  <p:sldMasterIdLst>
    <p:sldMasterId id="2147483829" r:id="rId4"/>
    <p:sldMasterId id="2147483695" r:id="rId5"/>
    <p:sldMasterId id="2147483855" r:id="rId6"/>
  </p:sldMasterIdLst>
  <p:notesMasterIdLst>
    <p:notesMasterId r:id="rId62"/>
  </p:notesMasterIdLst>
  <p:handoutMasterIdLst>
    <p:handoutMasterId r:id="rId63"/>
  </p:handoutMasterIdLst>
  <p:sldIdLst>
    <p:sldId id="261" r:id="rId7"/>
    <p:sldId id="2824" r:id="rId8"/>
    <p:sldId id="2826" r:id="rId9"/>
    <p:sldId id="3334" r:id="rId10"/>
    <p:sldId id="258" r:id="rId11"/>
    <p:sldId id="5334" r:id="rId12"/>
    <p:sldId id="2806" r:id="rId13"/>
    <p:sldId id="3486" r:id="rId14"/>
    <p:sldId id="5162" r:id="rId15"/>
    <p:sldId id="5293" r:id="rId16"/>
    <p:sldId id="5318" r:id="rId17"/>
    <p:sldId id="5159" r:id="rId18"/>
    <p:sldId id="5332" r:id="rId19"/>
    <p:sldId id="5355" r:id="rId20"/>
    <p:sldId id="5356" r:id="rId21"/>
    <p:sldId id="5357" r:id="rId22"/>
    <p:sldId id="5333" r:id="rId23"/>
    <p:sldId id="5272" r:id="rId24"/>
    <p:sldId id="5344" r:id="rId25"/>
    <p:sldId id="5325" r:id="rId26"/>
    <p:sldId id="5319" r:id="rId27"/>
    <p:sldId id="5323" r:id="rId28"/>
    <p:sldId id="5321" r:id="rId29"/>
    <p:sldId id="5322" r:id="rId30"/>
    <p:sldId id="5320" r:id="rId31"/>
    <p:sldId id="5335" r:id="rId32"/>
    <p:sldId id="5358" r:id="rId33"/>
    <p:sldId id="5327" r:id="rId34"/>
    <p:sldId id="5336" r:id="rId35"/>
    <p:sldId id="5345" r:id="rId36"/>
    <p:sldId id="5347" r:id="rId37"/>
    <p:sldId id="5346" r:id="rId38"/>
    <p:sldId id="5348" r:id="rId39"/>
    <p:sldId id="5349" r:id="rId40"/>
    <p:sldId id="5351" r:id="rId41"/>
    <p:sldId id="5352" r:id="rId42"/>
    <p:sldId id="5337" r:id="rId43"/>
    <p:sldId id="5353" r:id="rId44"/>
    <p:sldId id="5338" r:id="rId45"/>
    <p:sldId id="5354" r:id="rId46"/>
    <p:sldId id="5339" r:id="rId47"/>
    <p:sldId id="5340" r:id="rId48"/>
    <p:sldId id="5241" r:id="rId49"/>
    <p:sldId id="5330" r:id="rId50"/>
    <p:sldId id="5350" r:id="rId51"/>
    <p:sldId id="5291" r:id="rId52"/>
    <p:sldId id="5151" r:id="rId53"/>
    <p:sldId id="2407" r:id="rId54"/>
    <p:sldId id="5157" r:id="rId55"/>
    <p:sldId id="1307" r:id="rId56"/>
    <p:sldId id="288" r:id="rId57"/>
    <p:sldId id="5152" r:id="rId58"/>
    <p:sldId id="346" r:id="rId59"/>
    <p:sldId id="2631" r:id="rId60"/>
    <p:sldId id="3394" r:id="rId6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8E8929-583D-60FB-B28F-BB067AC720A7}" name="Dominic Johnson" initials="DJ" userId="Dominic Johnson" providerId="None"/>
  <p188:author id="{BDF06254-4544-3DD8-B81F-6A211DBED774}" name="Paula Mishima" initials="PM" userId="S::PMishima@cde.ca.gov::dcdd30ce-bf5d-4bd3-a899-995682d0c030" providerId="AD"/>
  <p188:author id="{7C47A89B-0040-9E00-7FF1-5C51F419255D}" name="Shaun Walker" initials="SW" userId="S::SWalker@cde.ca.gov::d0b8b6cf-4af0-452c-a9ee-0bc7d307c566" providerId="AD"/>
  <p188:author id="{3ADEE5A8-849A-31C0-4BE3-413FA1DF70E4}" name="Dominic Johnson" initials="" userId="S::DJohnson@cde.ca.gov::868f0752-42ff-407a-8f18-ec7097ba8be2" providerId="AD"/>
  <p188:author id="{1DDB16BC-EA3C-98FD-9ECE-4D2474B6D83E}" name="Heather Cota" initials="HC" userId="S::hcota@fcmat.org::5a65663a-ed98-4a26-981c-22d5e97f33ce" providerId="AD"/>
  <p188:author id="{B45539C2-DB90-415C-9AB5-69DC275CDF3C}" name="Angela Ratty" initials="AR" userId="S::ARatty@fcmat.org::bed44079-dc74-4b79-b0bf-479c83142e0a" providerId="AD"/>
  <p188:author id="{F1A260C3-BED5-28B7-CE88-D35BBBE9A0F2}" name="Matthew Clark" initials="MC" userId="S::mclark@fcmat.org::d0db6025-9759-4244-9bf5-a81bacf12e10" providerId="AD"/>
  <p188:author id="{55CF63D6-C75E-E21F-1FBE-5D4581EB8F98}" name="Brandi Jauregui" initials="BJ" userId="S::BJauregu@cde.ca.gov::b5587e7f-3507-460c-8ec9-2bdf36251015" providerId="AD"/>
  <p188:author id="{4C8272E6-8943-1B3B-E42D-E946C8A8618B}" name="Rima Mendez" initials="RM" userId="S::rimamendez@fcmat.org::fad7c138-c15c-45bd-b399-ebfbed35cb0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Brandi Jauregui" initials="BJ" lastIdx="4" clrIdx="6">
    <p:extLst>
      <p:ext uri="{19B8F6BF-5375-455C-9EA6-DF929625EA0E}">
        <p15:presenceInfo xmlns:p15="http://schemas.microsoft.com/office/powerpoint/2012/main" userId="Brandi Jauregui" providerId="None"/>
      </p:ext>
    </p:extLst>
  </p:cmAuthor>
  <p:cmAuthor id="1" name="Angela Ratty" initials="AR" lastIdx="1" clrIdx="0">
    <p:extLst>
      <p:ext uri="{19B8F6BF-5375-455C-9EA6-DF929625EA0E}">
        <p15:presenceInfo xmlns:p15="http://schemas.microsoft.com/office/powerpoint/2012/main" userId="S-1-5-21-425754832-693484589-3081748659-1871" providerId="AD"/>
      </p:ext>
    </p:extLst>
  </p:cmAuthor>
  <p:cmAuthor id="8" name="Brandi Jauregui" initials="BJ [2]" lastIdx="3" clrIdx="7">
    <p:extLst>
      <p:ext uri="{19B8F6BF-5375-455C-9EA6-DF929625EA0E}">
        <p15:presenceInfo xmlns:p15="http://schemas.microsoft.com/office/powerpoint/2012/main" userId="S-1-5-21-2608872058-1432505909-2668327341-1264" providerId="AD"/>
      </p:ext>
    </p:extLst>
  </p:cmAuthor>
  <p:cmAuthor id="2" name="Rima Mendez" initials="RM" lastIdx="7" clrIdx="1">
    <p:extLst>
      <p:ext uri="{19B8F6BF-5375-455C-9EA6-DF929625EA0E}">
        <p15:presenceInfo xmlns:p15="http://schemas.microsoft.com/office/powerpoint/2012/main" userId="S::rimamendez@fcmat.org::fad7c138-c15c-45bd-b399-ebfbed35cb09" providerId="AD"/>
      </p:ext>
    </p:extLst>
  </p:cmAuthor>
  <p:cmAuthor id="3" name="Martha Friedrich" initials="MF" lastIdx="9" clrIdx="2">
    <p:extLst>
      <p:ext uri="{19B8F6BF-5375-455C-9EA6-DF929625EA0E}">
        <p15:presenceInfo xmlns:p15="http://schemas.microsoft.com/office/powerpoint/2012/main" userId="S::MFriedrich@fcmat.org::76ff614c-6f23-40f3-b099-5c5cc431d3f0" providerId="AD"/>
      </p:ext>
    </p:extLst>
  </p:cmAuthor>
  <p:cmAuthor id="4" name="Angela Ratty" initials="AR [2]" lastIdx="12" clrIdx="3">
    <p:extLst>
      <p:ext uri="{19B8F6BF-5375-455C-9EA6-DF929625EA0E}">
        <p15:presenceInfo xmlns:p15="http://schemas.microsoft.com/office/powerpoint/2012/main" userId="S::ARatty@fcmat.org::bed44079-dc74-4b79-b0bf-479c83142e0a" providerId="AD"/>
      </p:ext>
    </p:extLst>
  </p:cmAuthor>
  <p:cmAuthor id="5" name="Paula Mishima" initials="PM" lastIdx="34" clrIdx="4">
    <p:extLst>
      <p:ext uri="{19B8F6BF-5375-455C-9EA6-DF929625EA0E}">
        <p15:presenceInfo xmlns:p15="http://schemas.microsoft.com/office/powerpoint/2012/main" userId="S-1-5-21-2608872058-1432505909-2668327341-2990" providerId="AD"/>
      </p:ext>
    </p:extLst>
  </p:cmAuthor>
  <p:cmAuthor id="6" name="Keith" initials="K" lastIdx="18"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472C4"/>
    <a:srgbClr val="3F60C9"/>
    <a:srgbClr val="F8F8F8"/>
    <a:srgbClr val="CCCCFF"/>
    <a:srgbClr val="F7EDF0"/>
    <a:srgbClr val="F9F2F4"/>
    <a:srgbClr val="F0EBF4"/>
    <a:srgbClr val="EBEBF9"/>
    <a:srgbClr val="F3F3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A307C2-D012-44F2-8FDE-D1457E80A0E0}" v="3" dt="2026-09-10T20:57:23.0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73890" autoAdjust="0"/>
  </p:normalViewPr>
  <p:slideViewPr>
    <p:cSldViewPr snapToGrid="0">
      <p:cViewPr varScale="1">
        <p:scale>
          <a:sx n="81" d="100"/>
          <a:sy n="81" d="100"/>
        </p:scale>
        <p:origin x="1764" y="96"/>
      </p:cViewPr>
      <p:guideLst>
        <p:guide orient="horz" pos="2160"/>
        <p:guide pos="3840"/>
      </p:guideLst>
    </p:cSldViewPr>
  </p:slideViewPr>
  <p:outlineViewPr>
    <p:cViewPr>
      <p:scale>
        <a:sx n="33" d="100"/>
        <a:sy n="33" d="100"/>
      </p:scale>
      <p:origin x="0" y="-34968"/>
    </p:cViewPr>
  </p:outlineViewPr>
  <p:notesTextViewPr>
    <p:cViewPr>
      <p:scale>
        <a:sx n="3" d="2"/>
        <a:sy n="3" d="2"/>
      </p:scale>
      <p:origin x="0" y="0"/>
    </p:cViewPr>
  </p:notesTextViewPr>
  <p:sorterViewPr>
    <p:cViewPr>
      <p:scale>
        <a:sx n="75" d="100"/>
        <a:sy n="75" d="100"/>
      </p:scale>
      <p:origin x="0" y="-1128"/>
    </p:cViewPr>
  </p:sorterViewPr>
  <p:notesViewPr>
    <p:cSldViewPr snapToGrid="0">
      <p:cViewPr varScale="1">
        <p:scale>
          <a:sx n="95" d="100"/>
          <a:sy n="95" d="100"/>
        </p:scale>
        <p:origin x="3618"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1.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commentAuthors" Target="commentAuthors.xml"/><Relationship Id="rId69" Type="http://schemas.microsoft.com/office/2016/11/relationships/changesInfo" Target="changesInfos/changesInfo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customXml" Target="../customXml/item4.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notesMaster" Target="notesMasters/notesMaster1.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Mishima" userId="dcdd30ce-bf5d-4bd3-a899-995682d0c030" providerId="ADAL" clId="{43EA3DBE-BE5B-4E8E-9875-155084BE6353}"/>
    <pc:docChg chg="undo custSel addSld delSld modSld sldOrd">
      <pc:chgData name="Paula Mishima" userId="dcdd30ce-bf5d-4bd3-a899-995682d0c030" providerId="ADAL" clId="{43EA3DBE-BE5B-4E8E-9875-155084BE6353}" dt="2026-09-04T16:00:06.031" v="6975" actId="20577"/>
      <pc:docMkLst>
        <pc:docMk/>
      </pc:docMkLst>
      <pc:sldChg chg="modSp mod modNotesTx">
        <pc:chgData name="Paula Mishima" userId="dcdd30ce-bf5d-4bd3-a899-995682d0c030" providerId="ADAL" clId="{43EA3DBE-BE5B-4E8E-9875-155084BE6353}" dt="2026-09-03T04:39:49.777" v="7" actId="20577"/>
        <pc:sldMkLst>
          <pc:docMk/>
          <pc:sldMk cId="2041923946" sldId="5318"/>
        </pc:sldMkLst>
        <pc:spChg chg="mod">
          <ac:chgData name="Paula Mishima" userId="dcdd30ce-bf5d-4bd3-a899-995682d0c030" providerId="ADAL" clId="{43EA3DBE-BE5B-4E8E-9875-155084BE6353}" dt="2026-09-03T04:39:32.057" v="1" actId="27636"/>
          <ac:spMkLst>
            <pc:docMk/>
            <pc:sldMk cId="2041923946" sldId="5318"/>
            <ac:spMk id="3" creationId="{8F2384E4-5E13-B8C7-3B71-722C219889E4}"/>
          </ac:spMkLst>
        </pc:spChg>
      </pc:sldChg>
      <pc:sldChg chg="modSp mod modNotesTx">
        <pc:chgData name="Paula Mishima" userId="dcdd30ce-bf5d-4bd3-a899-995682d0c030" providerId="ADAL" clId="{43EA3DBE-BE5B-4E8E-9875-155084BE6353}" dt="2026-09-03T16:30:46.701" v="6890" actId="14100"/>
        <pc:sldMkLst>
          <pc:docMk/>
          <pc:sldMk cId="3126481672" sldId="5319"/>
        </pc:sldMkLst>
        <pc:spChg chg="mod">
          <ac:chgData name="Paula Mishima" userId="dcdd30ce-bf5d-4bd3-a899-995682d0c030" providerId="ADAL" clId="{43EA3DBE-BE5B-4E8E-9875-155084BE6353}" dt="2026-09-03T16:24:43.570" v="6492" actId="20577"/>
          <ac:spMkLst>
            <pc:docMk/>
            <pc:sldMk cId="3126481672" sldId="5319"/>
            <ac:spMk id="2" creationId="{DB4C9A02-27F8-4AEC-0E63-8E486102757A}"/>
          </ac:spMkLst>
        </pc:spChg>
        <pc:spChg chg="mod">
          <ac:chgData name="Paula Mishima" userId="dcdd30ce-bf5d-4bd3-a899-995682d0c030" providerId="ADAL" clId="{43EA3DBE-BE5B-4E8E-9875-155084BE6353}" dt="2026-09-03T16:30:46.701" v="6890" actId="14100"/>
          <ac:spMkLst>
            <pc:docMk/>
            <pc:sldMk cId="3126481672" sldId="5319"/>
            <ac:spMk id="3" creationId="{D0BFA1B5-F34A-40AF-E4BF-2AB86DF5EE64}"/>
          </ac:spMkLst>
        </pc:spChg>
      </pc:sldChg>
      <pc:sldChg chg="modSp mod">
        <pc:chgData name="Paula Mishima" userId="dcdd30ce-bf5d-4bd3-a899-995682d0c030" providerId="ADAL" clId="{43EA3DBE-BE5B-4E8E-9875-155084BE6353}" dt="2026-09-03T05:43:55.274" v="5959" actId="20577"/>
        <pc:sldMkLst>
          <pc:docMk/>
          <pc:sldMk cId="172059304" sldId="5320"/>
        </pc:sldMkLst>
        <pc:spChg chg="mod">
          <ac:chgData name="Paula Mishima" userId="dcdd30ce-bf5d-4bd3-a899-995682d0c030" providerId="ADAL" clId="{43EA3DBE-BE5B-4E8E-9875-155084BE6353}" dt="2026-09-03T05:43:55.274" v="5959" actId="20577"/>
          <ac:spMkLst>
            <pc:docMk/>
            <pc:sldMk cId="172059304" sldId="5320"/>
            <ac:spMk id="2" creationId="{08B3D275-6A02-8EEC-65D9-0BDBBED3CDA3}"/>
          </ac:spMkLst>
        </pc:spChg>
      </pc:sldChg>
      <pc:sldChg chg="modSp mod">
        <pc:chgData name="Paula Mishima" userId="dcdd30ce-bf5d-4bd3-a899-995682d0c030" providerId="ADAL" clId="{43EA3DBE-BE5B-4E8E-9875-155084BE6353}" dt="2026-09-03T05:43:37.541" v="5951" actId="20577"/>
        <pc:sldMkLst>
          <pc:docMk/>
          <pc:sldMk cId="3299170407" sldId="5322"/>
        </pc:sldMkLst>
        <pc:spChg chg="mod">
          <ac:chgData name="Paula Mishima" userId="dcdd30ce-bf5d-4bd3-a899-995682d0c030" providerId="ADAL" clId="{43EA3DBE-BE5B-4E8E-9875-155084BE6353}" dt="2026-09-03T05:42:49.694" v="5945" actId="122"/>
          <ac:spMkLst>
            <pc:docMk/>
            <pc:sldMk cId="3299170407" sldId="5322"/>
            <ac:spMk id="2" creationId="{9BCDB45D-ABC5-027D-CF3C-A8EC21427A8D}"/>
          </ac:spMkLst>
        </pc:spChg>
        <pc:spChg chg="mod">
          <ac:chgData name="Paula Mishima" userId="dcdd30ce-bf5d-4bd3-a899-995682d0c030" providerId="ADAL" clId="{43EA3DBE-BE5B-4E8E-9875-155084BE6353}" dt="2026-09-03T05:43:37.541" v="5951" actId="20577"/>
          <ac:spMkLst>
            <pc:docMk/>
            <pc:sldMk cId="3299170407" sldId="5322"/>
            <ac:spMk id="3" creationId="{512DEB66-1E2E-CFB7-2724-9525E4D79C6D}"/>
          </ac:spMkLst>
        </pc:spChg>
      </pc:sldChg>
      <pc:sldChg chg="modSp mod">
        <pc:chgData name="Paula Mishima" userId="dcdd30ce-bf5d-4bd3-a899-995682d0c030" providerId="ADAL" clId="{43EA3DBE-BE5B-4E8E-9875-155084BE6353}" dt="2026-09-04T16:00:06.031" v="6975" actId="20577"/>
        <pc:sldMkLst>
          <pc:docMk/>
          <pc:sldMk cId="1409357557" sldId="5323"/>
        </pc:sldMkLst>
        <pc:spChg chg="mod">
          <ac:chgData name="Paula Mishima" userId="dcdd30ce-bf5d-4bd3-a899-995682d0c030" providerId="ADAL" clId="{43EA3DBE-BE5B-4E8E-9875-155084BE6353}" dt="2026-09-03T05:28:09.178" v="4597" actId="20577"/>
          <ac:spMkLst>
            <pc:docMk/>
            <pc:sldMk cId="1409357557" sldId="5323"/>
            <ac:spMk id="2" creationId="{FE580653-ADA5-D46A-9E45-DFC164B554C6}"/>
          </ac:spMkLst>
        </pc:spChg>
        <pc:spChg chg="mod">
          <ac:chgData name="Paula Mishima" userId="dcdd30ce-bf5d-4bd3-a899-995682d0c030" providerId="ADAL" clId="{43EA3DBE-BE5B-4E8E-9875-155084BE6353}" dt="2026-09-04T16:00:06.031" v="6975" actId="20577"/>
          <ac:spMkLst>
            <pc:docMk/>
            <pc:sldMk cId="1409357557" sldId="5323"/>
            <ac:spMk id="3" creationId="{A1BAEB63-0A9D-4C79-5AB1-D2DAAA1129B1}"/>
          </ac:spMkLst>
        </pc:spChg>
      </pc:sldChg>
      <pc:sldChg chg="modSp mod ord modNotesTx">
        <pc:chgData name="Paula Mishima" userId="dcdd30ce-bf5d-4bd3-a899-995682d0c030" providerId="ADAL" clId="{43EA3DBE-BE5B-4E8E-9875-155084BE6353}" dt="2026-09-04T15:56:42.049" v="6972" actId="20577"/>
        <pc:sldMkLst>
          <pc:docMk/>
          <pc:sldMk cId="2840325743" sldId="5325"/>
        </pc:sldMkLst>
        <pc:spChg chg="mod">
          <ac:chgData name="Paula Mishima" userId="dcdd30ce-bf5d-4bd3-a899-995682d0c030" providerId="ADAL" clId="{43EA3DBE-BE5B-4E8E-9875-155084BE6353}" dt="2026-09-03T16:21:38.811" v="6237" actId="114"/>
          <ac:spMkLst>
            <pc:docMk/>
            <pc:sldMk cId="2840325743" sldId="5325"/>
            <ac:spMk id="2" creationId="{D1166665-B6EA-6079-0FFC-0EEE88A45477}"/>
          </ac:spMkLst>
        </pc:spChg>
        <pc:spChg chg="mod">
          <ac:chgData name="Paula Mishima" userId="dcdd30ce-bf5d-4bd3-a899-995682d0c030" providerId="ADAL" clId="{43EA3DBE-BE5B-4E8E-9875-155084BE6353}" dt="2026-09-03T16:21:58.698" v="6243" actId="14100"/>
          <ac:spMkLst>
            <pc:docMk/>
            <pc:sldMk cId="2840325743" sldId="5325"/>
            <ac:spMk id="3" creationId="{B4C34172-D5FE-A806-967B-ED4184839310}"/>
          </ac:spMkLst>
        </pc:spChg>
      </pc:sldChg>
      <pc:sldChg chg="modSp mod">
        <pc:chgData name="Paula Mishima" userId="dcdd30ce-bf5d-4bd3-a899-995682d0c030" providerId="ADAL" clId="{43EA3DBE-BE5B-4E8E-9875-155084BE6353}" dt="2026-09-03T05:42:31.231" v="5944" actId="122"/>
        <pc:sldMkLst>
          <pc:docMk/>
          <pc:sldMk cId="2213525742" sldId="5334"/>
        </pc:sldMkLst>
        <pc:spChg chg="mod">
          <ac:chgData name="Paula Mishima" userId="dcdd30ce-bf5d-4bd3-a899-995682d0c030" providerId="ADAL" clId="{43EA3DBE-BE5B-4E8E-9875-155084BE6353}" dt="2026-09-03T05:42:31.231" v="5944" actId="122"/>
          <ac:spMkLst>
            <pc:docMk/>
            <pc:sldMk cId="2213525742" sldId="5334"/>
            <ac:spMk id="2" creationId="{83F50FFA-D1C8-D6E8-5BE2-7E5C0E1E7E7E}"/>
          </ac:spMkLst>
        </pc:spChg>
      </pc:sldChg>
      <pc:sldChg chg="modSp mod">
        <pc:chgData name="Paula Mishima" userId="dcdd30ce-bf5d-4bd3-a899-995682d0c030" providerId="ADAL" clId="{43EA3DBE-BE5B-4E8E-9875-155084BE6353}" dt="2026-09-03T05:41:28.790" v="5943" actId="20577"/>
        <pc:sldMkLst>
          <pc:docMk/>
          <pc:sldMk cId="3390776131" sldId="5335"/>
        </pc:sldMkLst>
        <pc:spChg chg="mod">
          <ac:chgData name="Paula Mishima" userId="dcdd30ce-bf5d-4bd3-a899-995682d0c030" providerId="ADAL" clId="{43EA3DBE-BE5B-4E8E-9875-155084BE6353}" dt="2026-09-03T05:30:36.318" v="4915" actId="20577"/>
          <ac:spMkLst>
            <pc:docMk/>
            <pc:sldMk cId="3390776131" sldId="5335"/>
            <ac:spMk id="2" creationId="{15C530BB-6F83-58DC-2A2C-F4D1712F977C}"/>
          </ac:spMkLst>
        </pc:spChg>
        <pc:spChg chg="mod">
          <ac:chgData name="Paula Mishima" userId="dcdd30ce-bf5d-4bd3-a899-995682d0c030" providerId="ADAL" clId="{43EA3DBE-BE5B-4E8E-9875-155084BE6353}" dt="2026-09-03T05:41:28.790" v="5943" actId="20577"/>
          <ac:spMkLst>
            <pc:docMk/>
            <pc:sldMk cId="3390776131" sldId="5335"/>
            <ac:spMk id="3" creationId="{8408F277-11FA-00D5-9A74-AAAECF7B8E07}"/>
          </ac:spMkLst>
        </pc:spChg>
      </pc:sldChg>
      <pc:sldChg chg="modSp mod">
        <pc:chgData name="Paula Mishima" userId="dcdd30ce-bf5d-4bd3-a899-995682d0c030" providerId="ADAL" clId="{43EA3DBE-BE5B-4E8E-9875-155084BE6353}" dt="2026-09-03T05:44:19.167" v="5960" actId="122"/>
        <pc:sldMkLst>
          <pc:docMk/>
          <pc:sldMk cId="2305848298" sldId="5336"/>
        </pc:sldMkLst>
        <pc:spChg chg="mod">
          <ac:chgData name="Paula Mishima" userId="dcdd30ce-bf5d-4bd3-a899-995682d0c030" providerId="ADAL" clId="{43EA3DBE-BE5B-4E8E-9875-155084BE6353}" dt="2026-09-03T05:44:19.167" v="5960" actId="122"/>
          <ac:spMkLst>
            <pc:docMk/>
            <pc:sldMk cId="2305848298" sldId="5336"/>
            <ac:spMk id="2" creationId="{98784459-C9F3-FC4F-6382-E093CC925118}"/>
          </ac:spMkLst>
        </pc:spChg>
      </pc:sldChg>
      <pc:sldChg chg="modSp add mod ord modNotesTx">
        <pc:chgData name="Paula Mishima" userId="dcdd30ce-bf5d-4bd3-a899-995682d0c030" providerId="ADAL" clId="{43EA3DBE-BE5B-4E8E-9875-155084BE6353}" dt="2026-09-04T15:56:33.192" v="6933" actId="20577"/>
        <pc:sldMkLst>
          <pc:docMk/>
          <pc:sldMk cId="3234164752" sldId="5344"/>
        </pc:sldMkLst>
        <pc:spChg chg="mod">
          <ac:chgData name="Paula Mishima" userId="dcdd30ce-bf5d-4bd3-a899-995682d0c030" providerId="ADAL" clId="{43EA3DBE-BE5B-4E8E-9875-155084BE6353}" dt="2026-09-03T16:23:08.034" v="6382" actId="20577"/>
          <ac:spMkLst>
            <pc:docMk/>
            <pc:sldMk cId="3234164752" sldId="5344"/>
            <ac:spMk id="3" creationId="{5998A796-E8B5-BEF8-5A6D-FD2F5093ACCF}"/>
          </ac:spMkLst>
        </pc:spChg>
      </pc:sldChg>
    </pc:docChg>
  </pc:docChgLst>
  <pc:docChgLst>
    <pc:chgData name="Cassandra &quot;Diana&quot; Casanova" userId="3fe0773e-e187-491c-bd2a-9ccca0a9c24b" providerId="ADAL" clId="{42B4D5AF-10F9-4470-AB92-FB768791E2ED}"/>
    <pc:docChg chg="undo custSel addSld delSld modSld">
      <pc:chgData name="Cassandra &quot;Diana&quot; Casanova" userId="3fe0773e-e187-491c-bd2a-9ccca0a9c24b" providerId="ADAL" clId="{42B4D5AF-10F9-4470-AB92-FB768791E2ED}" dt="2026-09-04T18:54:38.500" v="1007" actId="20577"/>
      <pc:docMkLst>
        <pc:docMk/>
      </pc:docMkLst>
      <pc:sldChg chg="modSp mod">
        <pc:chgData name="Cassandra &quot;Diana&quot; Casanova" userId="3fe0773e-e187-491c-bd2a-9ccca0a9c24b" providerId="ADAL" clId="{42B4D5AF-10F9-4470-AB92-FB768791E2ED}" dt="2026-09-04T00:36:54.432" v="156" actId="20577"/>
        <pc:sldMkLst>
          <pc:docMk/>
          <pc:sldMk cId="288495668" sldId="258"/>
        </pc:sldMkLst>
        <pc:spChg chg="mod">
          <ac:chgData name="Cassandra &quot;Diana&quot; Casanova" userId="3fe0773e-e187-491c-bd2a-9ccca0a9c24b" providerId="ADAL" clId="{42B4D5AF-10F9-4470-AB92-FB768791E2ED}" dt="2026-09-04T00:36:54.432" v="156" actId="20577"/>
          <ac:spMkLst>
            <pc:docMk/>
            <pc:sldMk cId="288495668" sldId="258"/>
            <ac:spMk id="3" creationId="{00000000-0000-0000-0000-000000000000}"/>
          </ac:spMkLst>
        </pc:spChg>
      </pc:sldChg>
      <pc:sldChg chg="modSp mod modNotesTx">
        <pc:chgData name="Cassandra &quot;Diana&quot; Casanova" userId="3fe0773e-e187-491c-bd2a-9ccca0a9c24b" providerId="ADAL" clId="{42B4D5AF-10F9-4470-AB92-FB768791E2ED}" dt="2026-09-04T02:28:01.969" v="975" actId="20577"/>
        <pc:sldMkLst>
          <pc:docMk/>
          <pc:sldMk cId="3126481672" sldId="5319"/>
        </pc:sldMkLst>
        <pc:spChg chg="mod">
          <ac:chgData name="Cassandra &quot;Diana&quot; Casanova" userId="3fe0773e-e187-491c-bd2a-9ccca0a9c24b" providerId="ADAL" clId="{42B4D5AF-10F9-4470-AB92-FB768791E2ED}" dt="2026-09-04T02:09:46.880" v="838" actId="20577"/>
          <ac:spMkLst>
            <pc:docMk/>
            <pc:sldMk cId="3126481672" sldId="5319"/>
            <ac:spMk id="2" creationId="{DB4C9A02-27F8-4AEC-0E63-8E486102757A}"/>
          </ac:spMkLst>
        </pc:spChg>
        <pc:spChg chg="mod">
          <ac:chgData name="Cassandra &quot;Diana&quot; Casanova" userId="3fe0773e-e187-491c-bd2a-9ccca0a9c24b" providerId="ADAL" clId="{42B4D5AF-10F9-4470-AB92-FB768791E2ED}" dt="2026-09-04T02:25:56.830" v="843" actId="20577"/>
          <ac:spMkLst>
            <pc:docMk/>
            <pc:sldMk cId="3126481672" sldId="5319"/>
            <ac:spMk id="3" creationId="{D0BFA1B5-F34A-40AF-E4BF-2AB86DF5EE64}"/>
          </ac:spMkLst>
        </pc:spChg>
      </pc:sldChg>
      <pc:sldChg chg="modNotesTx">
        <pc:chgData name="Cassandra &quot;Diana&quot; Casanova" userId="3fe0773e-e187-491c-bd2a-9ccca0a9c24b" providerId="ADAL" clId="{42B4D5AF-10F9-4470-AB92-FB768791E2ED}" dt="2026-09-04T02:28:19.170" v="978" actId="20577"/>
        <pc:sldMkLst>
          <pc:docMk/>
          <pc:sldMk cId="172059304" sldId="5320"/>
        </pc:sldMkLst>
      </pc:sldChg>
      <pc:sldChg chg="addSp delSp modSp mod modClrScheme chgLayout">
        <pc:chgData name="Cassandra &quot;Diana&quot; Casanova" userId="3fe0773e-e187-491c-bd2a-9ccca0a9c24b" providerId="ADAL" clId="{42B4D5AF-10F9-4470-AB92-FB768791E2ED}" dt="2026-09-04T18:54:38.500" v="1007" actId="20577"/>
        <pc:sldMkLst>
          <pc:docMk/>
          <pc:sldMk cId="2213525742" sldId="5334"/>
        </pc:sldMkLst>
        <pc:spChg chg="mod ord">
          <ac:chgData name="Cassandra &quot;Diana&quot; Casanova" userId="3fe0773e-e187-491c-bd2a-9ccca0a9c24b" providerId="ADAL" clId="{42B4D5AF-10F9-4470-AB92-FB768791E2ED}" dt="2026-09-04T01:25:08.070" v="385" actId="700"/>
          <ac:spMkLst>
            <pc:docMk/>
            <pc:sldMk cId="2213525742" sldId="5334"/>
            <ac:spMk id="2" creationId="{83F50FFA-D1C8-D6E8-5BE2-7E5C0E1E7E7E}"/>
          </ac:spMkLst>
        </pc:spChg>
        <pc:spChg chg="mod ord">
          <ac:chgData name="Cassandra &quot;Diana&quot; Casanova" userId="3fe0773e-e187-491c-bd2a-9ccca0a9c24b" providerId="ADAL" clId="{42B4D5AF-10F9-4470-AB92-FB768791E2ED}" dt="2026-09-04T18:54:38.500" v="1007" actId="20577"/>
          <ac:spMkLst>
            <pc:docMk/>
            <pc:sldMk cId="2213525742" sldId="5334"/>
            <ac:spMk id="3" creationId="{ECB1F871-2C02-365B-3117-CD271A2C98F2}"/>
          </ac:spMkLst>
        </pc:spChg>
        <pc:spChg chg="mod ord">
          <ac:chgData name="Cassandra &quot;Diana&quot; Casanova" userId="3fe0773e-e187-491c-bd2a-9ccca0a9c24b" providerId="ADAL" clId="{42B4D5AF-10F9-4470-AB92-FB768791E2ED}" dt="2026-09-04T01:25:08.070" v="385" actId="700"/>
          <ac:spMkLst>
            <pc:docMk/>
            <pc:sldMk cId="2213525742" sldId="5334"/>
            <ac:spMk id="5" creationId="{06DA28C8-20C3-B290-48CE-876B3A5107C9}"/>
          </ac:spMkLst>
        </pc:spChg>
        <pc:picChg chg="add mod">
          <ac:chgData name="Cassandra &quot;Diana&quot; Casanova" userId="3fe0773e-e187-491c-bd2a-9ccca0a9c24b" providerId="ADAL" clId="{42B4D5AF-10F9-4470-AB92-FB768791E2ED}" dt="2026-09-04T01:26:39.812" v="391" actId="14100"/>
          <ac:picMkLst>
            <pc:docMk/>
            <pc:sldMk cId="2213525742" sldId="5334"/>
            <ac:picMk id="6" creationId="{5F5803BC-ECB7-F239-0425-CE8F7A28DEAC}"/>
          </ac:picMkLst>
        </pc:picChg>
      </pc:sldChg>
      <pc:sldChg chg="modSp mod">
        <pc:chgData name="Cassandra &quot;Diana&quot; Casanova" userId="3fe0773e-e187-491c-bd2a-9ccca0a9c24b" providerId="ADAL" clId="{42B4D5AF-10F9-4470-AB92-FB768791E2ED}" dt="2026-09-04T01:04:53.277" v="306" actId="113"/>
        <pc:sldMkLst>
          <pc:docMk/>
          <pc:sldMk cId="3390776131" sldId="5335"/>
        </pc:sldMkLst>
        <pc:spChg chg="mod">
          <ac:chgData name="Cassandra &quot;Diana&quot; Casanova" userId="3fe0773e-e187-491c-bd2a-9ccca0a9c24b" providerId="ADAL" clId="{42B4D5AF-10F9-4470-AB92-FB768791E2ED}" dt="2026-09-04T01:04:53.277" v="306" actId="113"/>
          <ac:spMkLst>
            <pc:docMk/>
            <pc:sldMk cId="3390776131" sldId="5335"/>
            <ac:spMk id="3" creationId="{8408F277-11FA-00D5-9A74-AAAECF7B8E07}"/>
          </ac:spMkLst>
        </pc:spChg>
      </pc:sldChg>
      <pc:sldChg chg="modSp mod">
        <pc:chgData name="Cassandra &quot;Diana&quot; Casanova" userId="3fe0773e-e187-491c-bd2a-9ccca0a9c24b" providerId="ADAL" clId="{42B4D5AF-10F9-4470-AB92-FB768791E2ED}" dt="2026-09-04T01:57:47.677" v="819" actId="27636"/>
        <pc:sldMkLst>
          <pc:docMk/>
          <pc:sldMk cId="2305848298" sldId="5336"/>
        </pc:sldMkLst>
        <pc:spChg chg="mod">
          <ac:chgData name="Cassandra &quot;Diana&quot; Casanova" userId="3fe0773e-e187-491c-bd2a-9ccca0a9c24b" providerId="ADAL" clId="{42B4D5AF-10F9-4470-AB92-FB768791E2ED}" dt="2026-09-04T00:50:49.517" v="261" actId="255"/>
          <ac:spMkLst>
            <pc:docMk/>
            <pc:sldMk cId="2305848298" sldId="5336"/>
            <ac:spMk id="2" creationId="{98784459-C9F3-FC4F-6382-E093CC925118}"/>
          </ac:spMkLst>
        </pc:spChg>
        <pc:spChg chg="mod">
          <ac:chgData name="Cassandra &quot;Diana&quot; Casanova" userId="3fe0773e-e187-491c-bd2a-9ccca0a9c24b" providerId="ADAL" clId="{42B4D5AF-10F9-4470-AB92-FB768791E2ED}" dt="2026-09-04T01:57:47.677" v="819" actId="27636"/>
          <ac:spMkLst>
            <pc:docMk/>
            <pc:sldMk cId="2305848298" sldId="5336"/>
            <ac:spMk id="3" creationId="{CC835C47-FC28-7E69-0D5D-DD1BDA8CA8CD}"/>
          </ac:spMkLst>
        </pc:spChg>
      </pc:sldChg>
      <pc:sldChg chg="modSp new mod">
        <pc:chgData name="Cassandra &quot;Diana&quot; Casanova" userId="3fe0773e-e187-491c-bd2a-9ccca0a9c24b" providerId="ADAL" clId="{42B4D5AF-10F9-4470-AB92-FB768791E2ED}" dt="2026-09-04T00:51:51.537" v="274" actId="14100"/>
        <pc:sldMkLst>
          <pc:docMk/>
          <pc:sldMk cId="4111511671" sldId="5345"/>
        </pc:sldMkLst>
        <pc:spChg chg="mod">
          <ac:chgData name="Cassandra &quot;Diana&quot; Casanova" userId="3fe0773e-e187-491c-bd2a-9ccca0a9c24b" providerId="ADAL" clId="{42B4D5AF-10F9-4470-AB92-FB768791E2ED}" dt="2026-09-04T00:50:55.457" v="262" actId="255"/>
          <ac:spMkLst>
            <pc:docMk/>
            <pc:sldMk cId="4111511671" sldId="5345"/>
            <ac:spMk id="2" creationId="{5AB1EDE1-3FF3-4E42-3D6A-5A199C9DB5AC}"/>
          </ac:spMkLst>
        </pc:spChg>
        <pc:spChg chg="mod">
          <ac:chgData name="Cassandra &quot;Diana&quot; Casanova" userId="3fe0773e-e187-491c-bd2a-9ccca0a9c24b" providerId="ADAL" clId="{42B4D5AF-10F9-4470-AB92-FB768791E2ED}" dt="2026-09-04T00:51:51.537" v="274" actId="14100"/>
          <ac:spMkLst>
            <pc:docMk/>
            <pc:sldMk cId="4111511671" sldId="5345"/>
            <ac:spMk id="3" creationId="{6F59C5AD-EA99-116A-EBCA-5093A5883071}"/>
          </ac:spMkLst>
        </pc:spChg>
      </pc:sldChg>
      <pc:sldChg chg="modSp new mod">
        <pc:chgData name="Cassandra &quot;Diana&quot; Casanova" userId="3fe0773e-e187-491c-bd2a-9ccca0a9c24b" providerId="ADAL" clId="{42B4D5AF-10F9-4470-AB92-FB768791E2ED}" dt="2026-09-04T00:51:37.396" v="272" actId="255"/>
        <pc:sldMkLst>
          <pc:docMk/>
          <pc:sldMk cId="423875980" sldId="5346"/>
        </pc:sldMkLst>
        <pc:spChg chg="mod">
          <ac:chgData name="Cassandra &quot;Diana&quot; Casanova" userId="3fe0773e-e187-491c-bd2a-9ccca0a9c24b" providerId="ADAL" clId="{42B4D5AF-10F9-4470-AB92-FB768791E2ED}" dt="2026-09-04T00:51:06.386" v="264" actId="255"/>
          <ac:spMkLst>
            <pc:docMk/>
            <pc:sldMk cId="423875980" sldId="5346"/>
            <ac:spMk id="2" creationId="{DEBFDDDE-397E-A98D-0218-DEA52C9A806D}"/>
          </ac:spMkLst>
        </pc:spChg>
        <pc:spChg chg="mod">
          <ac:chgData name="Cassandra &quot;Diana&quot; Casanova" userId="3fe0773e-e187-491c-bd2a-9ccca0a9c24b" providerId="ADAL" clId="{42B4D5AF-10F9-4470-AB92-FB768791E2ED}" dt="2026-09-04T00:51:37.396" v="272" actId="255"/>
          <ac:spMkLst>
            <pc:docMk/>
            <pc:sldMk cId="423875980" sldId="5346"/>
            <ac:spMk id="3" creationId="{02527B43-BDE2-AB56-C54B-27E09353444C}"/>
          </ac:spMkLst>
        </pc:spChg>
      </pc:sldChg>
      <pc:sldChg chg="modSp new mod">
        <pc:chgData name="Cassandra &quot;Diana&quot; Casanova" userId="3fe0773e-e187-491c-bd2a-9ccca0a9c24b" providerId="ADAL" clId="{42B4D5AF-10F9-4470-AB92-FB768791E2ED}" dt="2026-09-04T00:51:42.308" v="273" actId="20577"/>
        <pc:sldMkLst>
          <pc:docMk/>
          <pc:sldMk cId="212313642" sldId="5347"/>
        </pc:sldMkLst>
        <pc:spChg chg="mod">
          <ac:chgData name="Cassandra &quot;Diana&quot; Casanova" userId="3fe0773e-e187-491c-bd2a-9ccca0a9c24b" providerId="ADAL" clId="{42B4D5AF-10F9-4470-AB92-FB768791E2ED}" dt="2026-09-04T00:51:01.174" v="263" actId="255"/>
          <ac:spMkLst>
            <pc:docMk/>
            <pc:sldMk cId="212313642" sldId="5347"/>
            <ac:spMk id="2" creationId="{981EDC48-3640-52BA-54DA-D4D95297F100}"/>
          </ac:spMkLst>
        </pc:spChg>
        <pc:spChg chg="mod">
          <ac:chgData name="Cassandra &quot;Diana&quot; Casanova" userId="3fe0773e-e187-491c-bd2a-9ccca0a9c24b" providerId="ADAL" clId="{42B4D5AF-10F9-4470-AB92-FB768791E2ED}" dt="2026-09-04T00:51:42.308" v="273" actId="20577"/>
          <ac:spMkLst>
            <pc:docMk/>
            <pc:sldMk cId="212313642" sldId="5347"/>
            <ac:spMk id="3" creationId="{EAB16E48-0D2E-26D6-314C-7541E9F2BE0C}"/>
          </ac:spMkLst>
        </pc:spChg>
      </pc:sldChg>
      <pc:sldChg chg="modSp new mod">
        <pc:chgData name="Cassandra &quot;Diana&quot; Casanova" userId="3fe0773e-e187-491c-bd2a-9ccca0a9c24b" providerId="ADAL" clId="{42B4D5AF-10F9-4470-AB92-FB768791E2ED}" dt="2026-09-04T00:51:19.289" v="269" actId="20577"/>
        <pc:sldMkLst>
          <pc:docMk/>
          <pc:sldMk cId="1098972749" sldId="5348"/>
        </pc:sldMkLst>
        <pc:spChg chg="mod">
          <ac:chgData name="Cassandra &quot;Diana&quot; Casanova" userId="3fe0773e-e187-491c-bd2a-9ccca0a9c24b" providerId="ADAL" clId="{42B4D5AF-10F9-4470-AB92-FB768791E2ED}" dt="2026-09-04T00:51:19.289" v="269" actId="20577"/>
          <ac:spMkLst>
            <pc:docMk/>
            <pc:sldMk cId="1098972749" sldId="5348"/>
            <ac:spMk id="2" creationId="{7ED67555-2DE7-DE07-6946-B4D66A60763E}"/>
          </ac:spMkLst>
        </pc:spChg>
        <pc:spChg chg="mod">
          <ac:chgData name="Cassandra &quot;Diana&quot; Casanova" userId="3fe0773e-e187-491c-bd2a-9ccca0a9c24b" providerId="ADAL" clId="{42B4D5AF-10F9-4470-AB92-FB768791E2ED}" dt="2026-09-04T00:48:34.449" v="249" actId="27636"/>
          <ac:spMkLst>
            <pc:docMk/>
            <pc:sldMk cId="1098972749" sldId="5348"/>
            <ac:spMk id="3" creationId="{ECE07777-E613-B467-22E2-2AA5B26852A4}"/>
          </ac:spMkLst>
        </pc:spChg>
      </pc:sldChg>
      <pc:sldChg chg="modSp new mod">
        <pc:chgData name="Cassandra &quot;Diana&quot; Casanova" userId="3fe0773e-e187-491c-bd2a-9ccca0a9c24b" providerId="ADAL" clId="{42B4D5AF-10F9-4470-AB92-FB768791E2ED}" dt="2026-09-04T01:02:45.661" v="286" actId="255"/>
        <pc:sldMkLst>
          <pc:docMk/>
          <pc:sldMk cId="3364330136" sldId="5349"/>
        </pc:sldMkLst>
        <pc:spChg chg="mod">
          <ac:chgData name="Cassandra &quot;Diana&quot; Casanova" userId="3fe0773e-e187-491c-bd2a-9ccca0a9c24b" providerId="ADAL" clId="{42B4D5AF-10F9-4470-AB92-FB768791E2ED}" dt="2026-09-04T01:01:23.109" v="279" actId="255"/>
          <ac:spMkLst>
            <pc:docMk/>
            <pc:sldMk cId="3364330136" sldId="5349"/>
            <ac:spMk id="2" creationId="{FB187D68-7350-851A-241D-5AD6A737E8C6}"/>
          </ac:spMkLst>
        </pc:spChg>
        <pc:spChg chg="mod">
          <ac:chgData name="Cassandra &quot;Diana&quot; Casanova" userId="3fe0773e-e187-491c-bd2a-9ccca0a9c24b" providerId="ADAL" clId="{42B4D5AF-10F9-4470-AB92-FB768791E2ED}" dt="2026-09-04T01:02:45.661" v="286" actId="255"/>
          <ac:spMkLst>
            <pc:docMk/>
            <pc:sldMk cId="3364330136" sldId="5349"/>
            <ac:spMk id="3" creationId="{4C7AF7AB-B59E-46F1-9413-6D23F6C19F2E}"/>
          </ac:spMkLst>
        </pc:spChg>
      </pc:sldChg>
      <pc:sldChg chg="modSp new mod modNotesTx">
        <pc:chgData name="Cassandra &quot;Diana&quot; Casanova" userId="3fe0773e-e187-491c-bd2a-9ccca0a9c24b" providerId="ADAL" clId="{42B4D5AF-10F9-4470-AB92-FB768791E2ED}" dt="2026-09-04T01:53:59.724" v="654" actId="20577"/>
        <pc:sldMkLst>
          <pc:docMk/>
          <pc:sldMk cId="1797852861" sldId="5350"/>
        </pc:sldMkLst>
        <pc:spChg chg="mod">
          <ac:chgData name="Cassandra &quot;Diana&quot; Casanova" userId="3fe0773e-e187-491c-bd2a-9ccca0a9c24b" providerId="ADAL" clId="{42B4D5AF-10F9-4470-AB92-FB768791E2ED}" dt="2026-09-04T01:49:16.797" v="509" actId="122"/>
          <ac:spMkLst>
            <pc:docMk/>
            <pc:sldMk cId="1797852861" sldId="5350"/>
            <ac:spMk id="2" creationId="{0E4DF820-9078-E40F-EECF-3C15D17AA9F9}"/>
          </ac:spMkLst>
        </pc:spChg>
        <pc:spChg chg="mod">
          <ac:chgData name="Cassandra &quot;Diana&quot; Casanova" userId="3fe0773e-e187-491c-bd2a-9ccca0a9c24b" providerId="ADAL" clId="{42B4D5AF-10F9-4470-AB92-FB768791E2ED}" dt="2026-09-04T01:53:48.368" v="649" actId="113"/>
          <ac:spMkLst>
            <pc:docMk/>
            <pc:sldMk cId="1797852861" sldId="5350"/>
            <ac:spMk id="3" creationId="{DD9C2995-58F9-D458-A60F-1BFCD5794335}"/>
          </ac:spMkLst>
        </pc:spChg>
      </pc:sldChg>
    </pc:docChg>
  </pc:docChgLst>
  <pc:docChgLst>
    <pc:chgData name="Dominic Johnson" userId="868f0752-42ff-407a-8f18-ec7097ba8be2" providerId="ADAL" clId="{626161CA-5F7D-419E-A515-57D951B08483}"/>
    <pc:docChg chg="undo redo custSel addSld delSld modSld sldOrd">
      <pc:chgData name="Dominic Johnson" userId="868f0752-42ff-407a-8f18-ec7097ba8be2" providerId="ADAL" clId="{626161CA-5F7D-419E-A515-57D951B08483}" dt="2026-09-04T03:39:01.374" v="475" actId="20577"/>
      <pc:docMkLst>
        <pc:docMk/>
      </pc:docMkLst>
      <pc:sldChg chg="modNotesTx">
        <pc:chgData name="Dominic Johnson" userId="868f0752-42ff-407a-8f18-ec7097ba8be2" providerId="ADAL" clId="{626161CA-5F7D-419E-A515-57D951B08483}" dt="2026-09-04T03:24:46.947" v="197" actId="6549"/>
        <pc:sldMkLst>
          <pc:docMk/>
          <pc:sldMk cId="999175055" sldId="5159"/>
        </pc:sldMkLst>
      </pc:sldChg>
      <pc:sldChg chg="addSp delSp modSp add del mod modNotesTx">
        <pc:chgData name="Dominic Johnson" userId="868f0752-42ff-407a-8f18-ec7097ba8be2" providerId="ADAL" clId="{626161CA-5F7D-419E-A515-57D951B08483}" dt="2026-09-04T03:39:01.374" v="475" actId="20577"/>
        <pc:sldMkLst>
          <pc:docMk/>
          <pc:sldMk cId="1312961741" sldId="5332"/>
        </pc:sldMkLst>
        <pc:spChg chg="add mod">
          <ac:chgData name="Dominic Johnson" userId="868f0752-42ff-407a-8f18-ec7097ba8be2" providerId="ADAL" clId="{626161CA-5F7D-419E-A515-57D951B08483}" dt="2026-09-04T03:27:41.580" v="265"/>
          <ac:spMkLst>
            <pc:docMk/>
            <pc:sldMk cId="1312961741" sldId="5332"/>
            <ac:spMk id="3" creationId="{CF0FDF38-27F4-1E27-8822-AAFBEADC1D49}"/>
          </ac:spMkLst>
        </pc:spChg>
        <pc:graphicFrameChg chg="mod modGraphic">
          <ac:chgData name="Dominic Johnson" userId="868f0752-42ff-407a-8f18-ec7097ba8be2" providerId="ADAL" clId="{626161CA-5F7D-419E-A515-57D951B08483}" dt="2026-09-04T03:39:01.374" v="475" actId="20577"/>
          <ac:graphicFrameMkLst>
            <pc:docMk/>
            <pc:sldMk cId="1312961741" sldId="5332"/>
            <ac:graphicFrameMk id="8" creationId="{14CDA078-E2C0-502E-8C6A-3A41762AD709}"/>
          </ac:graphicFrameMkLst>
        </pc:graphicFrameChg>
      </pc:sldChg>
      <pc:sldChg chg="addSp delSp modSp add del mod modNotesTx">
        <pc:chgData name="Dominic Johnson" userId="868f0752-42ff-407a-8f18-ec7097ba8be2" providerId="ADAL" clId="{626161CA-5F7D-419E-A515-57D951B08483}" dt="2026-09-04T03:33:50.343" v="457" actId="20577"/>
        <pc:sldMkLst>
          <pc:docMk/>
          <pc:sldMk cId="2016853354" sldId="5333"/>
        </pc:sldMkLst>
        <pc:spChg chg="add mod">
          <ac:chgData name="Dominic Johnson" userId="868f0752-42ff-407a-8f18-ec7097ba8be2" providerId="ADAL" clId="{626161CA-5F7D-419E-A515-57D951B08483}" dt="2026-09-04T03:28:23.237" v="279"/>
          <ac:spMkLst>
            <pc:docMk/>
            <pc:sldMk cId="2016853354" sldId="5333"/>
            <ac:spMk id="3" creationId="{DF5B6DFA-4C51-834C-F100-3D6D8E61D659}"/>
          </ac:spMkLst>
        </pc:spChg>
        <pc:graphicFrameChg chg="mod">
          <ac:chgData name="Dominic Johnson" userId="868f0752-42ff-407a-8f18-ec7097ba8be2" providerId="ADAL" clId="{626161CA-5F7D-419E-A515-57D951B08483}" dt="2026-09-04T03:26:34.716" v="253"/>
          <ac:graphicFrameMkLst>
            <pc:docMk/>
            <pc:sldMk cId="2016853354" sldId="5333"/>
            <ac:graphicFrameMk id="5" creationId="{24988E86-F40C-E8E5-944A-C863B3ABEA6E}"/>
          </ac:graphicFrameMkLst>
        </pc:graphicFrameChg>
      </pc:sldChg>
      <pc:sldChg chg="addSp delSp modSp add mod modNotesTx">
        <pc:chgData name="Dominic Johnson" userId="868f0752-42ff-407a-8f18-ec7097ba8be2" providerId="ADAL" clId="{626161CA-5F7D-419E-A515-57D951B08483}" dt="2026-09-04T03:27:44.448" v="267"/>
        <pc:sldMkLst>
          <pc:docMk/>
          <pc:sldMk cId="1500071376" sldId="5355"/>
        </pc:sldMkLst>
        <pc:spChg chg="mod">
          <ac:chgData name="Dominic Johnson" userId="868f0752-42ff-407a-8f18-ec7097ba8be2" providerId="ADAL" clId="{626161CA-5F7D-419E-A515-57D951B08483}" dt="2026-09-04T03:24:10.991" v="188" actId="6549"/>
          <ac:spMkLst>
            <pc:docMk/>
            <pc:sldMk cId="1500071376" sldId="5355"/>
            <ac:spMk id="3" creationId="{283E376B-502C-2FE1-B05B-A51144EBF8B5}"/>
          </ac:spMkLst>
        </pc:spChg>
        <pc:spChg chg="add mod">
          <ac:chgData name="Dominic Johnson" userId="868f0752-42ff-407a-8f18-ec7097ba8be2" providerId="ADAL" clId="{626161CA-5F7D-419E-A515-57D951B08483}" dt="2026-09-04T03:27:44.448" v="267"/>
          <ac:spMkLst>
            <pc:docMk/>
            <pc:sldMk cId="1500071376" sldId="5355"/>
            <ac:spMk id="5" creationId="{33F41047-B7B7-D8BE-BB72-3C2F335764D9}"/>
          </ac:spMkLst>
        </pc:spChg>
      </pc:sldChg>
      <pc:sldChg chg="addSp delSp modSp add mod modNotesTx">
        <pc:chgData name="Dominic Johnson" userId="868f0752-42ff-407a-8f18-ec7097ba8be2" providerId="ADAL" clId="{626161CA-5F7D-419E-A515-57D951B08483}" dt="2026-09-04T03:27:59.158" v="275"/>
        <pc:sldMkLst>
          <pc:docMk/>
          <pc:sldMk cId="3209659591" sldId="5356"/>
        </pc:sldMkLst>
        <pc:spChg chg="add mod">
          <ac:chgData name="Dominic Johnson" userId="868f0752-42ff-407a-8f18-ec7097ba8be2" providerId="ADAL" clId="{626161CA-5F7D-419E-A515-57D951B08483}" dt="2026-09-04T03:27:59.158" v="275"/>
          <ac:spMkLst>
            <pc:docMk/>
            <pc:sldMk cId="3209659591" sldId="5356"/>
            <ac:spMk id="7" creationId="{618D3E45-6694-803C-3CDE-809E5F639B7C}"/>
          </ac:spMkLst>
        </pc:spChg>
      </pc:sldChg>
      <pc:sldChg chg="addSp delSp modSp add mod modNotesTx">
        <pc:chgData name="Dominic Johnson" userId="868f0752-42ff-407a-8f18-ec7097ba8be2" providerId="ADAL" clId="{626161CA-5F7D-419E-A515-57D951B08483}" dt="2026-09-04T03:28:07.630" v="277"/>
        <pc:sldMkLst>
          <pc:docMk/>
          <pc:sldMk cId="1387910281" sldId="5357"/>
        </pc:sldMkLst>
        <pc:spChg chg="mod">
          <ac:chgData name="Dominic Johnson" userId="868f0752-42ff-407a-8f18-ec7097ba8be2" providerId="ADAL" clId="{626161CA-5F7D-419E-A515-57D951B08483}" dt="2026-09-04T03:26:15.328" v="252" actId="948"/>
          <ac:spMkLst>
            <pc:docMk/>
            <pc:sldMk cId="1387910281" sldId="5357"/>
            <ac:spMk id="3" creationId="{3BAE5D22-05CE-142E-3093-DD6FD908F089}"/>
          </ac:spMkLst>
        </pc:spChg>
        <pc:spChg chg="add mod">
          <ac:chgData name="Dominic Johnson" userId="868f0752-42ff-407a-8f18-ec7097ba8be2" providerId="ADAL" clId="{626161CA-5F7D-419E-A515-57D951B08483}" dt="2026-09-04T03:28:07.630" v="277"/>
          <ac:spMkLst>
            <pc:docMk/>
            <pc:sldMk cId="1387910281" sldId="5357"/>
            <ac:spMk id="5" creationId="{FB12B2A0-7297-77BA-478D-6AB836CAC9B4}"/>
          </ac:spMkLst>
        </pc:spChg>
      </pc:sldChg>
    </pc:docChg>
  </pc:docChgLst>
  <pc:docChgLst>
    <pc:chgData name="Matthew Clark" userId="d0db6025-9759-4244-9bf5-a81bacf12e10" providerId="ADAL" clId="{1E26F86B-7DF6-4281-841B-ABF423DB64F3}"/>
    <pc:docChg chg="undo custSel addSld delSld modSld sldOrd delMainMaster">
      <pc:chgData name="Matthew Clark" userId="d0db6025-9759-4244-9bf5-a81bacf12e10" providerId="ADAL" clId="{1E26F86B-7DF6-4281-841B-ABF423DB64F3}" dt="2026-09-10T20:56:01.391" v="2134" actId="20577"/>
      <pc:docMkLst>
        <pc:docMk/>
      </pc:docMkLst>
      <pc:sldChg chg="addSp delSp modSp mod">
        <pc:chgData name="Matthew Clark" userId="d0db6025-9759-4244-9bf5-a81bacf12e10" providerId="ADAL" clId="{1E26F86B-7DF6-4281-841B-ABF423DB64F3}" dt="2026-09-04T16:05:45.762" v="1820" actId="1076"/>
        <pc:sldMkLst>
          <pc:docMk/>
          <pc:sldMk cId="288495668" sldId="258"/>
        </pc:sldMkLst>
        <pc:spChg chg="mod">
          <ac:chgData name="Matthew Clark" userId="d0db6025-9759-4244-9bf5-a81bacf12e10" providerId="ADAL" clId="{1E26F86B-7DF6-4281-841B-ABF423DB64F3}" dt="2026-09-04T16:05:45.762" v="1820" actId="1076"/>
          <ac:spMkLst>
            <pc:docMk/>
            <pc:sldMk cId="288495668" sldId="258"/>
            <ac:spMk id="3" creationId="{00000000-0000-0000-0000-000000000000}"/>
          </ac:spMkLst>
        </pc:spChg>
        <pc:spChg chg="add mod">
          <ac:chgData name="Matthew Clark" userId="d0db6025-9759-4244-9bf5-a81bacf12e10" providerId="ADAL" clId="{1E26F86B-7DF6-4281-841B-ABF423DB64F3}" dt="2026-08-20T20:13:08.242" v="109"/>
          <ac:spMkLst>
            <pc:docMk/>
            <pc:sldMk cId="288495668" sldId="258"/>
            <ac:spMk id="4" creationId="{06BCC52E-DB30-CA06-CE14-ED8A3D50A33F}"/>
          </ac:spMkLst>
        </pc:spChg>
      </pc:sldChg>
      <pc:sldChg chg="modNotesTx">
        <pc:chgData name="Matthew Clark" userId="d0db6025-9759-4244-9bf5-a81bacf12e10" providerId="ADAL" clId="{1E26F86B-7DF6-4281-841B-ABF423DB64F3}" dt="2026-08-21T17:39:53.358" v="256" actId="20577"/>
        <pc:sldMkLst>
          <pc:docMk/>
          <pc:sldMk cId="500457818" sldId="261"/>
        </pc:sldMkLst>
      </pc:sldChg>
      <pc:sldChg chg="addSp delSp modSp mod">
        <pc:chgData name="Matthew Clark" userId="d0db6025-9759-4244-9bf5-a81bacf12e10" providerId="ADAL" clId="{1E26F86B-7DF6-4281-841B-ABF423DB64F3}" dt="2026-09-10T20:56:01.391" v="2134" actId="20577"/>
        <pc:sldMkLst>
          <pc:docMk/>
          <pc:sldMk cId="547183384" sldId="288"/>
        </pc:sldMkLst>
        <pc:spChg chg="mod">
          <ac:chgData name="Matthew Clark" userId="d0db6025-9759-4244-9bf5-a81bacf12e10" providerId="ADAL" clId="{1E26F86B-7DF6-4281-841B-ABF423DB64F3}" dt="2026-09-10T20:56:01.391" v="2134" actId="20577"/>
          <ac:spMkLst>
            <pc:docMk/>
            <pc:sldMk cId="547183384" sldId="288"/>
            <ac:spMk id="11" creationId="{1D0238C6-EDC9-431C-B062-27BAF34CDE16}"/>
          </ac:spMkLst>
        </pc:spChg>
        <pc:spChg chg="add mod">
          <ac:chgData name="Matthew Clark" userId="d0db6025-9759-4244-9bf5-a81bacf12e10" providerId="ADAL" clId="{1E26F86B-7DF6-4281-841B-ABF423DB64F3}" dt="2026-08-20T20:14:24.920" v="148"/>
          <ac:spMkLst>
            <pc:docMk/>
            <pc:sldMk cId="547183384" sldId="288"/>
            <ac:spMk id="14" creationId="{0101AF4E-7ABA-A6C2-40A2-5916BBBF6C73}"/>
          </ac:spMkLst>
        </pc:spChg>
      </pc:sldChg>
      <pc:sldChg chg="addSp delSp modSp mod">
        <pc:chgData name="Matthew Clark" userId="d0db6025-9759-4244-9bf5-a81bacf12e10" providerId="ADAL" clId="{1E26F86B-7DF6-4281-841B-ABF423DB64F3}" dt="2026-08-20T20:14:31.545" v="152"/>
        <pc:sldMkLst>
          <pc:docMk/>
          <pc:sldMk cId="2642941073" sldId="346"/>
        </pc:sldMkLst>
        <pc:spChg chg="add mod">
          <ac:chgData name="Matthew Clark" userId="d0db6025-9759-4244-9bf5-a81bacf12e10" providerId="ADAL" clId="{1E26F86B-7DF6-4281-841B-ABF423DB64F3}" dt="2026-08-20T20:14:31.545" v="152"/>
          <ac:spMkLst>
            <pc:docMk/>
            <pc:sldMk cId="2642941073" sldId="346"/>
            <ac:spMk id="3" creationId="{43BBED3B-35E2-7549-0CF4-D695AB62B3A7}"/>
          </ac:spMkLst>
        </pc:spChg>
      </pc:sldChg>
      <pc:sldChg chg="addSp delSp modSp mod">
        <pc:chgData name="Matthew Clark" userId="d0db6025-9759-4244-9bf5-a81bacf12e10" providerId="ADAL" clId="{1E26F86B-7DF6-4281-841B-ABF423DB64F3}" dt="2026-08-20T20:14:19.765" v="146"/>
        <pc:sldMkLst>
          <pc:docMk/>
          <pc:sldMk cId="4033639472" sldId="1307"/>
        </pc:sldMkLst>
        <pc:spChg chg="add mod">
          <ac:chgData name="Matthew Clark" userId="d0db6025-9759-4244-9bf5-a81bacf12e10" providerId="ADAL" clId="{1E26F86B-7DF6-4281-841B-ABF423DB64F3}" dt="2026-08-20T20:14:19.765" v="146"/>
          <ac:spMkLst>
            <pc:docMk/>
            <pc:sldMk cId="4033639472" sldId="1307"/>
            <ac:spMk id="4" creationId="{5C81FE15-4C9A-AE1C-E9C2-6C0DE1D8FBB8}"/>
          </ac:spMkLst>
        </pc:spChg>
      </pc:sldChg>
      <pc:sldChg chg="addSp delSp modSp mod">
        <pc:chgData name="Matthew Clark" userId="d0db6025-9759-4244-9bf5-a81bacf12e10" providerId="ADAL" clId="{1E26F86B-7DF6-4281-841B-ABF423DB64F3}" dt="2026-08-20T20:14:11.649" v="142"/>
        <pc:sldMkLst>
          <pc:docMk/>
          <pc:sldMk cId="167241155" sldId="2407"/>
        </pc:sldMkLst>
        <pc:spChg chg="add mod">
          <ac:chgData name="Matthew Clark" userId="d0db6025-9759-4244-9bf5-a81bacf12e10" providerId="ADAL" clId="{1E26F86B-7DF6-4281-841B-ABF423DB64F3}" dt="2026-08-20T20:14:11.649" v="142"/>
          <ac:spMkLst>
            <pc:docMk/>
            <pc:sldMk cId="167241155" sldId="2407"/>
            <ac:spMk id="3" creationId="{B67F20AD-0D4E-FF81-D948-E8373E538FEF}"/>
          </ac:spMkLst>
        </pc:spChg>
      </pc:sldChg>
      <pc:sldChg chg="addSp delSp modSp mod">
        <pc:chgData name="Matthew Clark" userId="d0db6025-9759-4244-9bf5-a81bacf12e10" providerId="ADAL" clId="{1E26F86B-7DF6-4281-841B-ABF423DB64F3}" dt="2026-08-20T20:14:34.815" v="154"/>
        <pc:sldMkLst>
          <pc:docMk/>
          <pc:sldMk cId="115681723" sldId="2631"/>
        </pc:sldMkLst>
        <pc:spChg chg="add mod">
          <ac:chgData name="Matthew Clark" userId="d0db6025-9759-4244-9bf5-a81bacf12e10" providerId="ADAL" clId="{1E26F86B-7DF6-4281-841B-ABF423DB64F3}" dt="2026-08-20T20:14:34.815" v="154"/>
          <ac:spMkLst>
            <pc:docMk/>
            <pc:sldMk cId="115681723" sldId="2631"/>
            <ac:spMk id="4" creationId="{A912EDA4-DF6E-7C3D-8463-128E34D583AE}"/>
          </ac:spMkLst>
        </pc:spChg>
      </pc:sldChg>
      <pc:sldChg chg="addSp delSp modSp mod">
        <pc:chgData name="Matthew Clark" userId="d0db6025-9759-4244-9bf5-a81bacf12e10" providerId="ADAL" clId="{1E26F86B-7DF6-4281-841B-ABF423DB64F3}" dt="2026-08-31T18:29:31.077" v="1273" actId="20578"/>
        <pc:sldMkLst>
          <pc:docMk/>
          <pc:sldMk cId="1916233976" sldId="2806"/>
        </pc:sldMkLst>
        <pc:spChg chg="mod">
          <ac:chgData name="Matthew Clark" userId="d0db6025-9759-4244-9bf5-a81bacf12e10" providerId="ADAL" clId="{1E26F86B-7DF6-4281-841B-ABF423DB64F3}" dt="2026-08-31T18:29:31.077" v="1273" actId="20578"/>
          <ac:spMkLst>
            <pc:docMk/>
            <pc:sldMk cId="1916233976" sldId="2806"/>
            <ac:spMk id="3" creationId="{62B8EBAE-7C99-46D3-B74D-51465A9058E1}"/>
          </ac:spMkLst>
        </pc:spChg>
        <pc:spChg chg="add mod">
          <ac:chgData name="Matthew Clark" userId="d0db6025-9759-4244-9bf5-a81bacf12e10" providerId="ADAL" clId="{1E26F86B-7DF6-4281-841B-ABF423DB64F3}" dt="2026-08-20T20:13:15.622" v="113"/>
          <ac:spMkLst>
            <pc:docMk/>
            <pc:sldMk cId="1916233976" sldId="2806"/>
            <ac:spMk id="5" creationId="{53B726FB-85D3-0EA6-6EF2-F70969F6FF85}"/>
          </ac:spMkLst>
        </pc:spChg>
      </pc:sldChg>
      <pc:sldChg chg="modSp mod">
        <pc:chgData name="Matthew Clark" userId="d0db6025-9759-4244-9bf5-a81bacf12e10" providerId="ADAL" clId="{1E26F86B-7DF6-4281-841B-ABF423DB64F3}" dt="2026-08-20T20:12:55.474" v="103" actId="20577"/>
        <pc:sldMkLst>
          <pc:docMk/>
          <pc:sldMk cId="3948655851" sldId="2824"/>
        </pc:sldMkLst>
        <pc:spChg chg="mod">
          <ac:chgData name="Matthew Clark" userId="d0db6025-9759-4244-9bf5-a81bacf12e10" providerId="ADAL" clId="{1E26F86B-7DF6-4281-841B-ABF423DB64F3}" dt="2026-08-20T20:12:55.474" v="103" actId="20577"/>
          <ac:spMkLst>
            <pc:docMk/>
            <pc:sldMk cId="3948655851" sldId="2824"/>
            <ac:spMk id="4" creationId="{CFE85971-93D8-8BE6-44BA-B5E4D16CDBBC}"/>
          </ac:spMkLst>
        </pc:spChg>
      </pc:sldChg>
      <pc:sldChg chg="addSp delSp modSp mod">
        <pc:chgData name="Matthew Clark" userId="d0db6025-9759-4244-9bf5-a81bacf12e10" providerId="ADAL" clId="{1E26F86B-7DF6-4281-841B-ABF423DB64F3}" dt="2026-09-04T16:05:59.991" v="1832" actId="20577"/>
        <pc:sldMkLst>
          <pc:docMk/>
          <pc:sldMk cId="3800628757" sldId="2826"/>
        </pc:sldMkLst>
        <pc:spChg chg="add mod">
          <ac:chgData name="Matthew Clark" userId="d0db6025-9759-4244-9bf5-a81bacf12e10" providerId="ADAL" clId="{1E26F86B-7DF6-4281-841B-ABF423DB64F3}" dt="2026-08-20T20:13:01.322" v="105"/>
          <ac:spMkLst>
            <pc:docMk/>
            <pc:sldMk cId="3800628757" sldId="2826"/>
            <ac:spMk id="4" creationId="{2C8B430C-2657-B449-F151-0FCD9C5B6643}"/>
          </ac:spMkLst>
        </pc:spChg>
        <pc:spChg chg="mod">
          <ac:chgData name="Matthew Clark" userId="d0db6025-9759-4244-9bf5-a81bacf12e10" providerId="ADAL" clId="{1E26F86B-7DF6-4281-841B-ABF423DB64F3}" dt="2026-09-04T16:05:59.991" v="1832" actId="20577"/>
          <ac:spMkLst>
            <pc:docMk/>
            <pc:sldMk cId="3800628757" sldId="2826"/>
            <ac:spMk id="7" creationId="{B4B03EAF-B111-4CBA-7E18-42A03189F0B4}"/>
          </ac:spMkLst>
        </pc:spChg>
      </pc:sldChg>
      <pc:sldChg chg="addSp delSp modSp mod">
        <pc:chgData name="Matthew Clark" userId="d0db6025-9759-4244-9bf5-a81bacf12e10" providerId="ADAL" clId="{1E26F86B-7DF6-4281-841B-ABF423DB64F3}" dt="2026-08-20T20:13:03.943" v="107"/>
        <pc:sldMkLst>
          <pc:docMk/>
          <pc:sldMk cId="3683997607" sldId="3334"/>
        </pc:sldMkLst>
        <pc:spChg chg="add mod">
          <ac:chgData name="Matthew Clark" userId="d0db6025-9759-4244-9bf5-a81bacf12e10" providerId="ADAL" clId="{1E26F86B-7DF6-4281-841B-ABF423DB64F3}" dt="2026-08-20T20:13:03.943" v="107"/>
          <ac:spMkLst>
            <pc:docMk/>
            <pc:sldMk cId="3683997607" sldId="3334"/>
            <ac:spMk id="4" creationId="{D741C8BF-8C54-C99A-0E8B-101408657EF1}"/>
          </ac:spMkLst>
        </pc:spChg>
      </pc:sldChg>
      <pc:sldChg chg="addSp delSp modSp mod">
        <pc:chgData name="Matthew Clark" userId="d0db6025-9759-4244-9bf5-a81bacf12e10" providerId="ADAL" clId="{1E26F86B-7DF6-4281-841B-ABF423DB64F3}" dt="2026-08-20T20:14:37.855" v="156"/>
        <pc:sldMkLst>
          <pc:docMk/>
          <pc:sldMk cId="726554431" sldId="3394"/>
        </pc:sldMkLst>
        <pc:spChg chg="add mod">
          <ac:chgData name="Matthew Clark" userId="d0db6025-9759-4244-9bf5-a81bacf12e10" providerId="ADAL" clId="{1E26F86B-7DF6-4281-841B-ABF423DB64F3}" dt="2026-08-20T20:14:37.855" v="156"/>
          <ac:spMkLst>
            <pc:docMk/>
            <pc:sldMk cId="726554431" sldId="3394"/>
            <ac:spMk id="4" creationId="{25739C50-A3D1-0DAE-2F28-3B72DFCD430A}"/>
          </ac:spMkLst>
        </pc:spChg>
      </pc:sldChg>
      <pc:sldChg chg="addSp delSp modSp mod">
        <pc:chgData name="Matthew Clark" userId="d0db6025-9759-4244-9bf5-a81bacf12e10" providerId="ADAL" clId="{1E26F86B-7DF6-4281-841B-ABF423DB64F3}" dt="2026-09-10T20:54:33.286" v="2129" actId="20577"/>
        <pc:sldMkLst>
          <pc:docMk/>
          <pc:sldMk cId="4199581045" sldId="3486"/>
        </pc:sldMkLst>
        <pc:spChg chg="mod">
          <ac:chgData name="Matthew Clark" userId="d0db6025-9759-4244-9bf5-a81bacf12e10" providerId="ADAL" clId="{1E26F86B-7DF6-4281-841B-ABF423DB64F3}" dt="2026-09-10T20:54:33.286" v="2129" actId="20577"/>
          <ac:spMkLst>
            <pc:docMk/>
            <pc:sldMk cId="4199581045" sldId="3486"/>
            <ac:spMk id="2" creationId="{63BDB897-9A5D-DE93-6108-7664CB69168F}"/>
          </ac:spMkLst>
        </pc:spChg>
        <pc:spChg chg="add mod">
          <ac:chgData name="Matthew Clark" userId="d0db6025-9759-4244-9bf5-a81bacf12e10" providerId="ADAL" clId="{1E26F86B-7DF6-4281-841B-ABF423DB64F3}" dt="2026-08-20T20:13:18.468" v="115"/>
          <ac:spMkLst>
            <pc:docMk/>
            <pc:sldMk cId="4199581045" sldId="3486"/>
            <ac:spMk id="4" creationId="{46200B15-8FDF-06CB-E492-651F38F962BE}"/>
          </ac:spMkLst>
        </pc:spChg>
      </pc:sldChg>
      <pc:sldChg chg="addSp delSp modSp mod modNotesTx">
        <pc:chgData name="Matthew Clark" userId="d0db6025-9759-4244-9bf5-a81bacf12e10" providerId="ADAL" clId="{1E26F86B-7DF6-4281-841B-ABF423DB64F3}" dt="2026-08-20T20:14:07.144" v="140" actId="166"/>
        <pc:sldMkLst>
          <pc:docMk/>
          <pc:sldMk cId="1034616995" sldId="5151"/>
        </pc:sldMkLst>
        <pc:spChg chg="mod">
          <ac:chgData name="Matthew Clark" userId="d0db6025-9759-4244-9bf5-a81bacf12e10" providerId="ADAL" clId="{1E26F86B-7DF6-4281-841B-ABF423DB64F3}" dt="2026-08-20T20:10:24.223" v="79" actId="20577"/>
          <ac:spMkLst>
            <pc:docMk/>
            <pc:sldMk cId="1034616995" sldId="5151"/>
            <ac:spMk id="10" creationId="{3FEC77D7-A6F1-977B-F433-30D748D00B3A}"/>
          </ac:spMkLst>
        </pc:spChg>
        <pc:spChg chg="add mod">
          <ac:chgData name="Matthew Clark" userId="d0db6025-9759-4244-9bf5-a81bacf12e10" providerId="ADAL" clId="{1E26F86B-7DF6-4281-841B-ABF423DB64F3}" dt="2026-08-20T20:14:05.120" v="139" actId="1076"/>
          <ac:spMkLst>
            <pc:docMk/>
            <pc:sldMk cId="1034616995" sldId="5151"/>
            <ac:spMk id="15" creationId="{5F1AB7B7-961A-8C42-E19E-42561E3B087F}"/>
          </ac:spMkLst>
        </pc:spChg>
        <pc:picChg chg="ord">
          <ac:chgData name="Matthew Clark" userId="d0db6025-9759-4244-9bf5-a81bacf12e10" providerId="ADAL" clId="{1E26F86B-7DF6-4281-841B-ABF423DB64F3}" dt="2026-08-20T20:14:07.144" v="140" actId="166"/>
          <ac:picMkLst>
            <pc:docMk/>
            <pc:sldMk cId="1034616995" sldId="5151"/>
            <ac:picMk id="13" creationId="{DCAB8D4A-A8B0-0274-8683-308AD2E30E5F}"/>
          </ac:picMkLst>
        </pc:picChg>
        <pc:picChg chg="add mod">
          <ac:chgData name="Matthew Clark" userId="d0db6025-9759-4244-9bf5-a81bacf12e10" providerId="ADAL" clId="{1E26F86B-7DF6-4281-841B-ABF423DB64F3}" dt="2026-08-20T20:10:09.826" v="76" actId="14100"/>
          <ac:picMkLst>
            <pc:docMk/>
            <pc:sldMk cId="1034616995" sldId="5151"/>
            <ac:picMk id="14" creationId="{5C0C3289-8873-DCCB-E1DE-CCC35474782A}"/>
          </ac:picMkLst>
        </pc:picChg>
      </pc:sldChg>
      <pc:sldChg chg="addSp delSp modSp mod">
        <pc:chgData name="Matthew Clark" userId="d0db6025-9759-4244-9bf5-a81bacf12e10" providerId="ADAL" clId="{1E26F86B-7DF6-4281-841B-ABF423DB64F3}" dt="2026-08-20T20:14:28.575" v="150"/>
        <pc:sldMkLst>
          <pc:docMk/>
          <pc:sldMk cId="2888128037" sldId="5152"/>
        </pc:sldMkLst>
        <pc:spChg chg="add mod">
          <ac:chgData name="Matthew Clark" userId="d0db6025-9759-4244-9bf5-a81bacf12e10" providerId="ADAL" clId="{1E26F86B-7DF6-4281-841B-ABF423DB64F3}" dt="2026-08-20T20:14:28.575" v="150"/>
          <ac:spMkLst>
            <pc:docMk/>
            <pc:sldMk cId="2888128037" sldId="5152"/>
            <ac:spMk id="4" creationId="{25FB868E-F68A-78B2-5402-FC5825CFA08B}"/>
          </ac:spMkLst>
        </pc:spChg>
      </pc:sldChg>
      <pc:sldChg chg="addSp delSp modSp mod modNotesTx">
        <pc:chgData name="Matthew Clark" userId="d0db6025-9759-4244-9bf5-a81bacf12e10" providerId="ADAL" clId="{1E26F86B-7DF6-4281-841B-ABF423DB64F3}" dt="2026-09-03T22:06:18.963" v="1819" actId="20577"/>
        <pc:sldMkLst>
          <pc:docMk/>
          <pc:sldMk cId="44720286" sldId="5157"/>
        </pc:sldMkLst>
        <pc:spChg chg="mod">
          <ac:chgData name="Matthew Clark" userId="d0db6025-9759-4244-9bf5-a81bacf12e10" providerId="ADAL" clId="{1E26F86B-7DF6-4281-841B-ABF423DB64F3}" dt="2026-09-03T21:53:40.936" v="1759" actId="1076"/>
          <ac:spMkLst>
            <pc:docMk/>
            <pc:sldMk cId="44720286" sldId="5157"/>
            <ac:spMk id="3" creationId="{8EB3558B-4242-45C8-B471-2C1B14363E65}"/>
          </ac:spMkLst>
        </pc:spChg>
        <pc:spChg chg="add mod">
          <ac:chgData name="Matthew Clark" userId="d0db6025-9759-4244-9bf5-a81bacf12e10" providerId="ADAL" clId="{1E26F86B-7DF6-4281-841B-ABF423DB64F3}" dt="2026-08-20T20:14:15.421" v="144"/>
          <ac:spMkLst>
            <pc:docMk/>
            <pc:sldMk cId="44720286" sldId="5157"/>
            <ac:spMk id="5" creationId="{0D73B9D7-9F38-52CC-0AF1-16EBC6D37971}"/>
          </ac:spMkLst>
        </pc:spChg>
        <pc:picChg chg="mod">
          <ac:chgData name="Matthew Clark" userId="d0db6025-9759-4244-9bf5-a81bacf12e10" providerId="ADAL" clId="{1E26F86B-7DF6-4281-841B-ABF423DB64F3}" dt="2026-09-03T21:53:44.128" v="1760" actId="1076"/>
          <ac:picMkLst>
            <pc:docMk/>
            <pc:sldMk cId="44720286" sldId="5157"/>
            <ac:picMk id="7" creationId="{62AE18A0-ADDD-44B0-AB2A-469A7937035A}"/>
          </ac:picMkLst>
        </pc:picChg>
      </pc:sldChg>
      <pc:sldChg chg="addSp delSp modSp mod modNotesTx">
        <pc:chgData name="Matthew Clark" userId="d0db6025-9759-4244-9bf5-a81bacf12e10" providerId="ADAL" clId="{1E26F86B-7DF6-4281-841B-ABF423DB64F3}" dt="2026-08-21T18:38:37.909" v="622" actId="20577"/>
        <pc:sldMkLst>
          <pc:docMk/>
          <pc:sldMk cId="999175055" sldId="5159"/>
        </pc:sldMkLst>
        <pc:spChg chg="add mod">
          <ac:chgData name="Matthew Clark" userId="d0db6025-9759-4244-9bf5-a81bacf12e10" providerId="ADAL" clId="{1E26F86B-7DF6-4281-841B-ABF423DB64F3}" dt="2026-08-20T20:13:24.608" v="119"/>
          <ac:spMkLst>
            <pc:docMk/>
            <pc:sldMk cId="999175055" sldId="5159"/>
            <ac:spMk id="4" creationId="{D19D154A-5F31-8042-972B-EE7C43DDA66C}"/>
          </ac:spMkLst>
        </pc:spChg>
      </pc:sldChg>
      <pc:sldChg chg="addSp delSp modSp mod modNotesTx">
        <pc:chgData name="Matthew Clark" userId="d0db6025-9759-4244-9bf5-a81bacf12e10" providerId="ADAL" clId="{1E26F86B-7DF6-4281-841B-ABF423DB64F3}" dt="2026-09-10T20:54:38.640" v="2131" actId="20577"/>
        <pc:sldMkLst>
          <pc:docMk/>
          <pc:sldMk cId="58406732" sldId="5162"/>
        </pc:sldMkLst>
        <pc:spChg chg="mod">
          <ac:chgData name="Matthew Clark" userId="d0db6025-9759-4244-9bf5-a81bacf12e10" providerId="ADAL" clId="{1E26F86B-7DF6-4281-841B-ABF423DB64F3}" dt="2026-08-20T20:38:24.330" v="202" actId="20577"/>
          <ac:spMkLst>
            <pc:docMk/>
            <pc:sldMk cId="58406732" sldId="5162"/>
            <ac:spMk id="3" creationId="{B2830D3B-87CD-A58A-A821-60C64220D45E}"/>
          </ac:spMkLst>
        </pc:spChg>
        <pc:spChg chg="add mod">
          <ac:chgData name="Matthew Clark" userId="d0db6025-9759-4244-9bf5-a81bacf12e10" providerId="ADAL" clId="{1E26F86B-7DF6-4281-841B-ABF423DB64F3}" dt="2026-08-20T20:13:21.412" v="117"/>
          <ac:spMkLst>
            <pc:docMk/>
            <pc:sldMk cId="58406732" sldId="5162"/>
            <ac:spMk id="4" creationId="{78C76E96-0EA4-766A-6EE1-B56BC09052B2}"/>
          </ac:spMkLst>
        </pc:spChg>
        <pc:spChg chg="mod">
          <ac:chgData name="Matthew Clark" userId="d0db6025-9759-4244-9bf5-a81bacf12e10" providerId="ADAL" clId="{1E26F86B-7DF6-4281-841B-ABF423DB64F3}" dt="2026-09-10T20:54:38.640" v="2131" actId="20577"/>
          <ac:spMkLst>
            <pc:docMk/>
            <pc:sldMk cId="58406732" sldId="5162"/>
            <ac:spMk id="8" creationId="{BB2714A1-E549-0F66-01DE-F3DEB5E052D1}"/>
          </ac:spMkLst>
        </pc:spChg>
        <pc:graphicFrameChg chg="modGraphic">
          <ac:chgData name="Matthew Clark" userId="d0db6025-9759-4244-9bf5-a81bacf12e10" providerId="ADAL" clId="{1E26F86B-7DF6-4281-841B-ABF423DB64F3}" dt="2026-08-20T20:37:59.978" v="201" actId="20577"/>
          <ac:graphicFrameMkLst>
            <pc:docMk/>
            <pc:sldMk cId="58406732" sldId="5162"/>
            <ac:graphicFrameMk id="2" creationId="{C8A76BC9-67A7-A59E-845F-4BA882B05C0E}"/>
          </ac:graphicFrameMkLst>
        </pc:graphicFrameChg>
      </pc:sldChg>
      <pc:sldChg chg="addSp delSp modSp mod modNotesTx">
        <pc:chgData name="Matthew Clark" userId="d0db6025-9759-4244-9bf5-a81bacf12e10" providerId="ADAL" clId="{1E26F86B-7DF6-4281-841B-ABF423DB64F3}" dt="2026-09-02T17:14:33.421" v="1750" actId="20577"/>
        <pc:sldMkLst>
          <pc:docMk/>
          <pc:sldMk cId="4191033707" sldId="5241"/>
        </pc:sldMkLst>
        <pc:spChg chg="add mod">
          <ac:chgData name="Matthew Clark" userId="d0db6025-9759-4244-9bf5-a81bacf12e10" providerId="ADAL" clId="{1E26F86B-7DF6-4281-841B-ABF423DB64F3}" dt="2026-08-20T20:13:38.664" v="129"/>
          <ac:spMkLst>
            <pc:docMk/>
            <pc:sldMk cId="4191033707" sldId="5241"/>
            <ac:spMk id="4" creationId="{469AEE85-44C5-DD14-C37A-6389C39CAD0C}"/>
          </ac:spMkLst>
        </pc:spChg>
      </pc:sldChg>
      <pc:sldChg chg="addSp delSp modSp mod modNotesTx">
        <pc:chgData name="Matthew Clark" userId="d0db6025-9759-4244-9bf5-a81bacf12e10" providerId="ADAL" clId="{1E26F86B-7DF6-4281-841B-ABF423DB64F3}" dt="2026-09-02T17:13:55.005" v="1720" actId="20577"/>
        <pc:sldMkLst>
          <pc:docMk/>
          <pc:sldMk cId="1530852705" sldId="5272"/>
        </pc:sldMkLst>
        <pc:spChg chg="add mod">
          <ac:chgData name="Matthew Clark" userId="d0db6025-9759-4244-9bf5-a81bacf12e10" providerId="ADAL" clId="{1E26F86B-7DF6-4281-841B-ABF423DB64F3}" dt="2026-08-20T20:13:32.895" v="125"/>
          <ac:spMkLst>
            <pc:docMk/>
            <pc:sldMk cId="1530852705" sldId="5272"/>
            <ac:spMk id="4" creationId="{46C5C0CA-A418-49DC-A3D4-5FC4ECD36908}"/>
          </ac:spMkLst>
        </pc:spChg>
      </pc:sldChg>
      <pc:sldChg chg="addSp delSp modSp mod modNotesTx">
        <pc:chgData name="Matthew Clark" userId="d0db6025-9759-4244-9bf5-a81bacf12e10" providerId="ADAL" clId="{1E26F86B-7DF6-4281-841B-ABF423DB64F3}" dt="2026-08-31T17:36:23.810" v="1058" actId="166"/>
        <pc:sldMkLst>
          <pc:docMk/>
          <pc:sldMk cId="2965849211" sldId="5291"/>
        </pc:sldMkLst>
        <pc:spChg chg="add mod">
          <ac:chgData name="Matthew Clark" userId="d0db6025-9759-4244-9bf5-a81bacf12e10" providerId="ADAL" clId="{1E26F86B-7DF6-4281-841B-ABF423DB64F3}" dt="2026-08-20T20:13:50.670" v="134"/>
          <ac:spMkLst>
            <pc:docMk/>
            <pc:sldMk cId="2965849211" sldId="5291"/>
            <ac:spMk id="2" creationId="{F861D9F1-42E8-50AB-C80E-ECB9B2289718}"/>
          </ac:spMkLst>
        </pc:spChg>
        <pc:spChg chg="mod">
          <ac:chgData name="Matthew Clark" userId="d0db6025-9759-4244-9bf5-a81bacf12e10" providerId="ADAL" clId="{1E26F86B-7DF6-4281-841B-ABF423DB64F3}" dt="2026-08-28T20:58:25.892" v="1015" actId="403"/>
          <ac:spMkLst>
            <pc:docMk/>
            <pc:sldMk cId="2965849211" sldId="5291"/>
            <ac:spMk id="11" creationId="{29B9B84E-7886-C082-704B-5D627CE5B1DA}"/>
          </ac:spMkLst>
        </pc:spChg>
        <pc:spChg chg="mod">
          <ac:chgData name="Matthew Clark" userId="d0db6025-9759-4244-9bf5-a81bacf12e10" providerId="ADAL" clId="{1E26F86B-7DF6-4281-841B-ABF423DB64F3}" dt="2026-08-28T20:58:35.311" v="1033" actId="1036"/>
          <ac:spMkLst>
            <pc:docMk/>
            <pc:sldMk cId="2965849211" sldId="5291"/>
            <ac:spMk id="16" creationId="{2706DF1B-1794-5FA6-7D53-7A4FC8BF99B4}"/>
          </ac:spMkLst>
        </pc:spChg>
        <pc:spChg chg="mod">
          <ac:chgData name="Matthew Clark" userId="d0db6025-9759-4244-9bf5-a81bacf12e10" providerId="ADAL" clId="{1E26F86B-7DF6-4281-841B-ABF423DB64F3}" dt="2026-08-28T20:58:35.311" v="1033" actId="1036"/>
          <ac:spMkLst>
            <pc:docMk/>
            <pc:sldMk cId="2965849211" sldId="5291"/>
            <ac:spMk id="17" creationId="{CFB69253-DCA2-F833-7B47-57FB61B09612}"/>
          </ac:spMkLst>
        </pc:spChg>
        <pc:picChg chg="ord">
          <ac:chgData name="Matthew Clark" userId="d0db6025-9759-4244-9bf5-a81bacf12e10" providerId="ADAL" clId="{1E26F86B-7DF6-4281-841B-ABF423DB64F3}" dt="2026-08-31T17:36:23.810" v="1058" actId="166"/>
          <ac:picMkLst>
            <pc:docMk/>
            <pc:sldMk cId="2965849211" sldId="5291"/>
            <ac:picMk id="5" creationId="{687D59E4-1D6A-7285-9F1B-79F9A2B8B02C}"/>
          </ac:picMkLst>
        </pc:picChg>
      </pc:sldChg>
      <pc:sldChg chg="addSp delSp modSp mod ord">
        <pc:chgData name="Matthew Clark" userId="d0db6025-9759-4244-9bf5-a81bacf12e10" providerId="ADAL" clId="{1E26F86B-7DF6-4281-841B-ABF423DB64F3}" dt="2026-08-21T18:18:34.974" v="508"/>
        <pc:sldMkLst>
          <pc:docMk/>
          <pc:sldMk cId="3982015722" sldId="5293"/>
        </pc:sldMkLst>
        <pc:spChg chg="mod">
          <ac:chgData name="Matthew Clark" userId="d0db6025-9759-4244-9bf5-a81bacf12e10" providerId="ADAL" clId="{1E26F86B-7DF6-4281-841B-ABF423DB64F3}" dt="2026-08-21T18:18:31.322" v="506" actId="20577"/>
          <ac:spMkLst>
            <pc:docMk/>
            <pc:sldMk cId="3982015722" sldId="5293"/>
            <ac:spMk id="2" creationId="{307CB92E-5328-81F0-00A8-AB9A43FA19BE}"/>
          </ac:spMkLst>
        </pc:spChg>
        <pc:spChg chg="add mod">
          <ac:chgData name="Matthew Clark" userId="d0db6025-9759-4244-9bf5-a81bacf12e10" providerId="ADAL" clId="{1E26F86B-7DF6-4281-841B-ABF423DB64F3}" dt="2026-08-20T20:13:27.271" v="121"/>
          <ac:spMkLst>
            <pc:docMk/>
            <pc:sldMk cId="3982015722" sldId="5293"/>
            <ac:spMk id="4" creationId="{EBAD7ECF-DB41-E5B4-8CEA-E5BFCA356C21}"/>
          </ac:spMkLst>
        </pc:spChg>
      </pc:sldChg>
      <pc:sldChg chg="addSp delSp modSp mod ord modNotesTx">
        <pc:chgData name="Matthew Clark" userId="d0db6025-9759-4244-9bf5-a81bacf12e10" providerId="ADAL" clId="{1E26F86B-7DF6-4281-841B-ABF423DB64F3}" dt="2026-09-04T18:27:26.384" v="1879" actId="27636"/>
        <pc:sldMkLst>
          <pc:docMk/>
          <pc:sldMk cId="2041923946" sldId="5318"/>
        </pc:sldMkLst>
        <pc:spChg chg="mod">
          <ac:chgData name="Matthew Clark" userId="d0db6025-9759-4244-9bf5-a81bacf12e10" providerId="ADAL" clId="{1E26F86B-7DF6-4281-841B-ABF423DB64F3}" dt="2026-08-21T18:18:57.231" v="547" actId="20577"/>
          <ac:spMkLst>
            <pc:docMk/>
            <pc:sldMk cId="2041923946" sldId="5318"/>
            <ac:spMk id="2" creationId="{C3CDC7E0-D000-B7FD-2AB5-08BA6F45E2F3}"/>
          </ac:spMkLst>
        </pc:spChg>
        <pc:spChg chg="mod">
          <ac:chgData name="Matthew Clark" userId="d0db6025-9759-4244-9bf5-a81bacf12e10" providerId="ADAL" clId="{1E26F86B-7DF6-4281-841B-ABF423DB64F3}" dt="2026-09-04T18:27:26.384" v="1879" actId="27636"/>
          <ac:spMkLst>
            <pc:docMk/>
            <pc:sldMk cId="2041923946" sldId="5318"/>
            <ac:spMk id="3" creationId="{8F2384E4-5E13-B8C7-3B71-722C219889E4}"/>
          </ac:spMkLst>
        </pc:spChg>
        <pc:spChg chg="add mod">
          <ac:chgData name="Matthew Clark" userId="d0db6025-9759-4244-9bf5-a81bacf12e10" providerId="ADAL" clId="{1E26F86B-7DF6-4281-841B-ABF423DB64F3}" dt="2026-08-20T20:13:30.191" v="123"/>
          <ac:spMkLst>
            <pc:docMk/>
            <pc:sldMk cId="2041923946" sldId="5318"/>
            <ac:spMk id="4" creationId="{A0737282-E579-8E19-7EC3-DE0B57A0F08F}"/>
          </ac:spMkLst>
        </pc:spChg>
      </pc:sldChg>
      <pc:sldChg chg="addSp delSp modSp new mod modNotesTx">
        <pc:chgData name="Matthew Clark" userId="d0db6025-9759-4244-9bf5-a81bacf12e10" providerId="ADAL" clId="{1E26F86B-7DF6-4281-841B-ABF423DB64F3}" dt="2026-08-31T18:45:02.031" v="1431" actId="20577"/>
        <pc:sldMkLst>
          <pc:docMk/>
          <pc:sldMk cId="3126481672" sldId="5319"/>
        </pc:sldMkLst>
        <pc:spChg chg="mod">
          <ac:chgData name="Matthew Clark" userId="d0db6025-9759-4244-9bf5-a81bacf12e10" providerId="ADAL" clId="{1E26F86B-7DF6-4281-841B-ABF423DB64F3}" dt="2026-08-21T17:54:36.218" v="299" actId="5793"/>
          <ac:spMkLst>
            <pc:docMk/>
            <pc:sldMk cId="3126481672" sldId="5319"/>
            <ac:spMk id="3" creationId="{D0BFA1B5-F34A-40AF-E4BF-2AB86DF5EE64}"/>
          </ac:spMkLst>
        </pc:spChg>
        <pc:spChg chg="add mod">
          <ac:chgData name="Matthew Clark" userId="d0db6025-9759-4244-9bf5-a81bacf12e10" providerId="ADAL" clId="{1E26F86B-7DF6-4281-841B-ABF423DB64F3}" dt="2026-08-20T20:13:35.637" v="127"/>
          <ac:spMkLst>
            <pc:docMk/>
            <pc:sldMk cId="3126481672" sldId="5319"/>
            <ac:spMk id="5" creationId="{42290EF3-1F28-5496-678B-06A62ECA1BBB}"/>
          </ac:spMkLst>
        </pc:spChg>
      </pc:sldChg>
      <pc:sldChg chg="add">
        <pc:chgData name="Matthew Clark" userId="d0db6025-9759-4244-9bf5-a81bacf12e10" providerId="ADAL" clId="{1E26F86B-7DF6-4281-841B-ABF423DB64F3}" dt="2026-08-31T18:29:22.835" v="1272"/>
        <pc:sldMkLst>
          <pc:docMk/>
          <pc:sldMk cId="172059304" sldId="5320"/>
        </pc:sldMkLst>
      </pc:sldChg>
      <pc:sldChg chg="addSp delSp modSp add mod modNotesTx">
        <pc:chgData name="Matthew Clark" userId="d0db6025-9759-4244-9bf5-a81bacf12e10" providerId="ADAL" clId="{1E26F86B-7DF6-4281-841B-ABF423DB64F3}" dt="2026-09-02T17:13:48.853" v="1716" actId="20577"/>
        <pc:sldMkLst>
          <pc:docMk/>
          <pc:sldMk cId="1106986867" sldId="5321"/>
        </pc:sldMkLst>
        <pc:spChg chg="add mod">
          <ac:chgData name="Matthew Clark" userId="d0db6025-9759-4244-9bf5-a81bacf12e10" providerId="ADAL" clId="{1E26F86B-7DF6-4281-841B-ABF423DB64F3}" dt="2026-09-02T17:07:55.767" v="1635"/>
          <ac:spMkLst>
            <pc:docMk/>
            <pc:sldMk cId="1106986867" sldId="5321"/>
            <ac:spMk id="5" creationId="{6959C39B-1950-8666-A6C7-4F59650A6794}"/>
          </ac:spMkLst>
        </pc:spChg>
      </pc:sldChg>
      <pc:sldChg chg="addSp delSp modSp add mod modNotesTx">
        <pc:chgData name="Matthew Clark" userId="d0db6025-9759-4244-9bf5-a81bacf12e10" providerId="ADAL" clId="{1E26F86B-7DF6-4281-841B-ABF423DB64F3}" dt="2026-09-02T17:07:58.737" v="1637"/>
        <pc:sldMkLst>
          <pc:docMk/>
          <pc:sldMk cId="3299170407" sldId="5322"/>
        </pc:sldMkLst>
        <pc:spChg chg="mod">
          <ac:chgData name="Matthew Clark" userId="d0db6025-9759-4244-9bf5-a81bacf12e10" providerId="ADAL" clId="{1E26F86B-7DF6-4281-841B-ABF423DB64F3}" dt="2026-08-31T18:45:44.526" v="1500" actId="20577"/>
          <ac:spMkLst>
            <pc:docMk/>
            <pc:sldMk cId="3299170407" sldId="5322"/>
            <ac:spMk id="3" creationId="{512DEB66-1E2E-CFB7-2724-9525E4D79C6D}"/>
          </ac:spMkLst>
        </pc:spChg>
        <pc:spChg chg="add mod">
          <ac:chgData name="Matthew Clark" userId="d0db6025-9759-4244-9bf5-a81bacf12e10" providerId="ADAL" clId="{1E26F86B-7DF6-4281-841B-ABF423DB64F3}" dt="2026-09-02T17:07:58.737" v="1637"/>
          <ac:spMkLst>
            <pc:docMk/>
            <pc:sldMk cId="3299170407" sldId="5322"/>
            <ac:spMk id="5" creationId="{AFA2CBC6-2011-98C3-1579-09EFEBC38E9C}"/>
          </ac:spMkLst>
        </pc:spChg>
      </pc:sldChg>
      <pc:sldChg chg="addSp delSp modSp new mod modNotesTx">
        <pc:chgData name="Matthew Clark" userId="d0db6025-9759-4244-9bf5-a81bacf12e10" providerId="ADAL" clId="{1E26F86B-7DF6-4281-841B-ABF423DB64F3}" dt="2026-09-04T18:13:50.674" v="1856" actId="20577"/>
        <pc:sldMkLst>
          <pc:docMk/>
          <pc:sldMk cId="1409357557" sldId="5323"/>
        </pc:sldMkLst>
        <pc:spChg chg="mod">
          <ac:chgData name="Matthew Clark" userId="d0db6025-9759-4244-9bf5-a81bacf12e10" providerId="ADAL" clId="{1E26F86B-7DF6-4281-841B-ABF423DB64F3}" dt="2026-08-21T18:53:15.747" v="744" actId="20577"/>
          <ac:spMkLst>
            <pc:docMk/>
            <pc:sldMk cId="1409357557" sldId="5323"/>
            <ac:spMk id="2" creationId="{FE580653-ADA5-D46A-9E45-DFC164B554C6}"/>
          </ac:spMkLst>
        </pc:spChg>
        <pc:spChg chg="mod">
          <ac:chgData name="Matthew Clark" userId="d0db6025-9759-4244-9bf5-a81bacf12e10" providerId="ADAL" clId="{1E26F86B-7DF6-4281-841B-ABF423DB64F3}" dt="2026-09-04T18:13:50.674" v="1856" actId="20577"/>
          <ac:spMkLst>
            <pc:docMk/>
            <pc:sldMk cId="1409357557" sldId="5323"/>
            <ac:spMk id="3" creationId="{A1BAEB63-0A9D-4C79-5AB1-D2DAAA1129B1}"/>
          </ac:spMkLst>
        </pc:spChg>
        <pc:spChg chg="add mod">
          <ac:chgData name="Matthew Clark" userId="d0db6025-9759-4244-9bf5-a81bacf12e10" providerId="ADAL" clId="{1E26F86B-7DF6-4281-841B-ABF423DB64F3}" dt="2026-08-31T17:36:00.181" v="1050"/>
          <ac:spMkLst>
            <pc:docMk/>
            <pc:sldMk cId="1409357557" sldId="5323"/>
            <ac:spMk id="5" creationId="{1C92D11C-8792-CF4D-4928-195745C46796}"/>
          </ac:spMkLst>
        </pc:spChg>
      </pc:sldChg>
      <pc:sldChg chg="addSp delSp modSp add mod modNotesTx">
        <pc:chgData name="Matthew Clark" userId="d0db6025-9759-4244-9bf5-a81bacf12e10" providerId="ADAL" clId="{1E26F86B-7DF6-4281-841B-ABF423DB64F3}" dt="2026-09-04T18:13:06.862" v="1837" actId="20577"/>
        <pc:sldMkLst>
          <pc:docMk/>
          <pc:sldMk cId="2840325743" sldId="5325"/>
        </pc:sldMkLst>
        <pc:spChg chg="add mod">
          <ac:chgData name="Matthew Clark" userId="d0db6025-9759-4244-9bf5-a81bacf12e10" providerId="ADAL" clId="{1E26F86B-7DF6-4281-841B-ABF423DB64F3}" dt="2026-09-02T17:08:05.361" v="1639"/>
          <ac:spMkLst>
            <pc:docMk/>
            <pc:sldMk cId="2840325743" sldId="5325"/>
            <ac:spMk id="5" creationId="{21DA72C7-130A-5640-6D23-E89B34AA9204}"/>
          </ac:spMkLst>
        </pc:spChg>
      </pc:sldChg>
      <pc:sldChg chg="addSp delSp modSp new mod modNotesTx">
        <pc:chgData name="Matthew Clark" userId="d0db6025-9759-4244-9bf5-a81bacf12e10" providerId="ADAL" clId="{1E26F86B-7DF6-4281-841B-ABF423DB64F3}" dt="2026-09-02T17:14:05.892" v="1724" actId="20577"/>
        <pc:sldMkLst>
          <pc:docMk/>
          <pc:sldMk cId="4272419422" sldId="5327"/>
        </pc:sldMkLst>
        <pc:spChg chg="mod">
          <ac:chgData name="Matthew Clark" userId="d0db6025-9759-4244-9bf5-a81bacf12e10" providerId="ADAL" clId="{1E26F86B-7DF6-4281-841B-ABF423DB64F3}" dt="2026-08-31T17:56:37.676" v="1061" actId="20577"/>
          <ac:spMkLst>
            <pc:docMk/>
            <pc:sldMk cId="4272419422" sldId="5327"/>
            <ac:spMk id="2" creationId="{8B2175A1-4492-1EE3-65B0-94CAAE4732B7}"/>
          </ac:spMkLst>
        </pc:spChg>
        <pc:spChg chg="add mod">
          <ac:chgData name="Matthew Clark" userId="d0db6025-9759-4244-9bf5-a81bacf12e10" providerId="ADAL" clId="{1E26F86B-7DF6-4281-841B-ABF423DB64F3}" dt="2026-08-31T17:36:03.114" v="1052"/>
          <ac:spMkLst>
            <pc:docMk/>
            <pc:sldMk cId="4272419422" sldId="5327"/>
            <ac:spMk id="5" creationId="{B3337F4E-3E81-25A6-BA51-5B8F548AC5FC}"/>
          </ac:spMkLst>
        </pc:spChg>
      </pc:sldChg>
      <pc:sldChg chg="addSp delSp modSp new mod ord modNotesTx">
        <pc:chgData name="Matthew Clark" userId="d0db6025-9759-4244-9bf5-a81bacf12e10" providerId="ADAL" clId="{1E26F86B-7DF6-4281-841B-ABF423DB64F3}" dt="2026-09-04T18:24:38.477" v="1876"/>
        <pc:sldMkLst>
          <pc:docMk/>
          <pc:sldMk cId="370058206" sldId="5330"/>
        </pc:sldMkLst>
        <pc:spChg chg="mod">
          <ac:chgData name="Matthew Clark" userId="d0db6025-9759-4244-9bf5-a81bacf12e10" providerId="ADAL" clId="{1E26F86B-7DF6-4281-841B-ABF423DB64F3}" dt="2026-08-25T16:49:42.870" v="1008" actId="1076"/>
          <ac:spMkLst>
            <pc:docMk/>
            <pc:sldMk cId="370058206" sldId="5330"/>
            <ac:spMk id="2" creationId="{D7BD9E15-4157-5C7C-DD05-AD9DEF14323E}"/>
          </ac:spMkLst>
        </pc:spChg>
        <pc:spChg chg="add mod">
          <ac:chgData name="Matthew Clark" userId="d0db6025-9759-4244-9bf5-a81bacf12e10" providerId="ADAL" clId="{1E26F86B-7DF6-4281-841B-ABF423DB64F3}" dt="2026-08-31T17:36:08.817" v="1056"/>
          <ac:spMkLst>
            <pc:docMk/>
            <pc:sldMk cId="370058206" sldId="5330"/>
            <ac:spMk id="3" creationId="{55037E78-1258-9E01-B52B-095D8277CFF0}"/>
          </ac:spMkLst>
        </pc:spChg>
        <pc:picChg chg="add mod">
          <ac:chgData name="Matthew Clark" userId="d0db6025-9759-4244-9bf5-a81bacf12e10" providerId="ADAL" clId="{1E26F86B-7DF6-4281-841B-ABF423DB64F3}" dt="2026-09-02T21:12:01.554" v="1755" actId="1076"/>
          <ac:picMkLst>
            <pc:docMk/>
            <pc:sldMk cId="370058206" sldId="5330"/>
            <ac:picMk id="6" creationId="{6DF03045-DB94-F48D-14B6-B0ACCD9256CB}"/>
          </ac:picMkLst>
        </pc:picChg>
        <pc:picChg chg="add mod">
          <ac:chgData name="Matthew Clark" userId="d0db6025-9759-4244-9bf5-a81bacf12e10" providerId="ADAL" clId="{1E26F86B-7DF6-4281-841B-ABF423DB64F3}" dt="2026-09-02T21:12:01.554" v="1755" actId="1076"/>
          <ac:picMkLst>
            <pc:docMk/>
            <pc:sldMk cId="370058206" sldId="5330"/>
            <ac:picMk id="8" creationId="{36873A01-B957-A765-0353-90251C1F235B}"/>
          </ac:picMkLst>
        </pc:picChg>
        <pc:picChg chg="add mod">
          <ac:chgData name="Matthew Clark" userId="d0db6025-9759-4244-9bf5-a81bacf12e10" providerId="ADAL" clId="{1E26F86B-7DF6-4281-841B-ABF423DB64F3}" dt="2026-09-02T21:12:01.554" v="1755" actId="1076"/>
          <ac:picMkLst>
            <pc:docMk/>
            <pc:sldMk cId="370058206" sldId="5330"/>
            <ac:picMk id="10" creationId="{DD530342-BE62-D061-9BE1-8773DB1884CB}"/>
          </ac:picMkLst>
        </pc:picChg>
        <pc:picChg chg="add mod">
          <ac:chgData name="Matthew Clark" userId="d0db6025-9759-4244-9bf5-a81bacf12e10" providerId="ADAL" clId="{1E26F86B-7DF6-4281-841B-ABF423DB64F3}" dt="2026-09-02T21:12:01.554" v="1755" actId="1076"/>
          <ac:picMkLst>
            <pc:docMk/>
            <pc:sldMk cId="370058206" sldId="5330"/>
            <ac:picMk id="12" creationId="{D5E87780-19B6-7E0D-62A7-3ABDB887588D}"/>
          </ac:picMkLst>
        </pc:picChg>
      </pc:sldChg>
      <pc:sldChg chg="addSp delSp modSp mod">
        <pc:chgData name="Matthew Clark" userId="d0db6025-9759-4244-9bf5-a81bacf12e10" providerId="ADAL" clId="{1E26F86B-7DF6-4281-841B-ABF423DB64F3}" dt="2026-09-02T17:07:35.928" v="1629"/>
        <pc:sldMkLst>
          <pc:docMk/>
          <pc:sldMk cId="1312961741" sldId="5332"/>
        </pc:sldMkLst>
      </pc:sldChg>
      <pc:sldChg chg="addSp delSp modSp mod">
        <pc:chgData name="Matthew Clark" userId="d0db6025-9759-4244-9bf5-a81bacf12e10" providerId="ADAL" clId="{1E26F86B-7DF6-4281-841B-ABF423DB64F3}" dt="2026-09-02T17:07:38.961" v="1631"/>
        <pc:sldMkLst>
          <pc:docMk/>
          <pc:sldMk cId="2016853354" sldId="5333"/>
        </pc:sldMkLst>
      </pc:sldChg>
      <pc:sldChg chg="addSp delSp modSp new mod modNotesTx">
        <pc:chgData name="Matthew Clark" userId="d0db6025-9759-4244-9bf5-a81bacf12e10" providerId="ADAL" clId="{1E26F86B-7DF6-4281-841B-ABF423DB64F3}" dt="2026-09-02T17:08:51.212" v="1665" actId="20577"/>
        <pc:sldMkLst>
          <pc:docMk/>
          <pc:sldMk cId="2213525742" sldId="5334"/>
        </pc:sldMkLst>
        <pc:spChg chg="mod">
          <ac:chgData name="Matthew Clark" userId="d0db6025-9759-4244-9bf5-a81bacf12e10" providerId="ADAL" clId="{1E26F86B-7DF6-4281-841B-ABF423DB64F3}" dt="2026-08-31T18:19:19.885" v="1165" actId="20577"/>
          <ac:spMkLst>
            <pc:docMk/>
            <pc:sldMk cId="2213525742" sldId="5334"/>
            <ac:spMk id="2" creationId="{83F50FFA-D1C8-D6E8-5BE2-7E5C0E1E7E7E}"/>
          </ac:spMkLst>
        </pc:spChg>
        <pc:spChg chg="add mod">
          <ac:chgData name="Matthew Clark" userId="d0db6025-9759-4244-9bf5-a81bacf12e10" providerId="ADAL" clId="{1E26F86B-7DF6-4281-841B-ABF423DB64F3}" dt="2026-09-02T17:07:20.870" v="1625"/>
          <ac:spMkLst>
            <pc:docMk/>
            <pc:sldMk cId="2213525742" sldId="5334"/>
            <ac:spMk id="5" creationId="{06DA28C8-20C3-B290-48CE-876B3A5107C9}"/>
          </ac:spMkLst>
        </pc:spChg>
      </pc:sldChg>
      <pc:sldChg chg="addSp delSp modSp add mod ord modNotesTx">
        <pc:chgData name="Matthew Clark" userId="d0db6025-9759-4244-9bf5-a81bacf12e10" providerId="ADAL" clId="{1E26F86B-7DF6-4281-841B-ABF423DB64F3}" dt="2026-09-04T18:16:42.971" v="1868" actId="20577"/>
        <pc:sldMkLst>
          <pc:docMk/>
          <pc:sldMk cId="3390776131" sldId="5335"/>
        </pc:sldMkLst>
        <pc:spChg chg="mod">
          <ac:chgData name="Matthew Clark" userId="d0db6025-9759-4244-9bf5-a81bacf12e10" providerId="ADAL" clId="{1E26F86B-7DF6-4281-841B-ABF423DB64F3}" dt="2026-09-04T18:16:42.971" v="1868" actId="20577"/>
          <ac:spMkLst>
            <pc:docMk/>
            <pc:sldMk cId="3390776131" sldId="5335"/>
            <ac:spMk id="2" creationId="{15C530BB-6F83-58DC-2A2C-F4D1712F977C}"/>
          </ac:spMkLst>
        </pc:spChg>
        <pc:spChg chg="add mod">
          <ac:chgData name="Matthew Clark" userId="d0db6025-9759-4244-9bf5-a81bacf12e10" providerId="ADAL" clId="{1E26F86B-7DF6-4281-841B-ABF423DB64F3}" dt="2026-09-02T17:08:08.528" v="1641"/>
          <ac:spMkLst>
            <pc:docMk/>
            <pc:sldMk cId="3390776131" sldId="5335"/>
            <ac:spMk id="5" creationId="{7C29FF23-962F-9F4F-EEF6-DA5E508BAC9A}"/>
          </ac:spMkLst>
        </pc:spChg>
      </pc:sldChg>
      <pc:sldChg chg="addSp delSp modSp new mod ord modNotesTx">
        <pc:chgData name="Matthew Clark" userId="d0db6025-9759-4244-9bf5-a81bacf12e10" providerId="ADAL" clId="{1E26F86B-7DF6-4281-841B-ABF423DB64F3}" dt="2026-09-04T18:51:32.860" v="2060" actId="20577"/>
        <pc:sldMkLst>
          <pc:docMk/>
          <pc:sldMk cId="2305848298" sldId="5336"/>
        </pc:sldMkLst>
        <pc:spChg chg="mod">
          <ac:chgData name="Matthew Clark" userId="d0db6025-9759-4244-9bf5-a81bacf12e10" providerId="ADAL" clId="{1E26F86B-7DF6-4281-841B-ABF423DB64F3}" dt="2026-08-31T18:30:37.289" v="1330" actId="20577"/>
          <ac:spMkLst>
            <pc:docMk/>
            <pc:sldMk cId="2305848298" sldId="5336"/>
            <ac:spMk id="2" creationId="{98784459-C9F3-FC4F-6382-E093CC925118}"/>
          </ac:spMkLst>
        </pc:spChg>
        <pc:spChg chg="mod">
          <ac:chgData name="Matthew Clark" userId="d0db6025-9759-4244-9bf5-a81bacf12e10" providerId="ADAL" clId="{1E26F86B-7DF6-4281-841B-ABF423DB64F3}" dt="2026-09-04T18:41:47.334" v="1895" actId="27636"/>
          <ac:spMkLst>
            <pc:docMk/>
            <pc:sldMk cId="2305848298" sldId="5336"/>
            <ac:spMk id="3" creationId="{CC835C47-FC28-7E69-0D5D-DD1BDA8CA8CD}"/>
          </ac:spMkLst>
        </pc:spChg>
        <pc:spChg chg="add mod">
          <ac:chgData name="Matthew Clark" userId="d0db6025-9759-4244-9bf5-a81bacf12e10" providerId="ADAL" clId="{1E26F86B-7DF6-4281-841B-ABF423DB64F3}" dt="2026-09-02T17:08:13.079" v="1643"/>
          <ac:spMkLst>
            <pc:docMk/>
            <pc:sldMk cId="2305848298" sldId="5336"/>
            <ac:spMk id="5" creationId="{51BE974B-1BE7-B217-947C-C876C4C0D615}"/>
          </ac:spMkLst>
        </pc:spChg>
      </pc:sldChg>
      <pc:sldChg chg="addSp delSp modSp mod">
        <pc:chgData name="Matthew Clark" userId="d0db6025-9759-4244-9bf5-a81bacf12e10" providerId="ADAL" clId="{1E26F86B-7DF6-4281-841B-ABF423DB64F3}" dt="2026-09-04T20:39:38.999" v="2114"/>
        <pc:sldMkLst>
          <pc:docMk/>
          <pc:sldMk cId="1462495960" sldId="5337"/>
        </pc:sldMkLst>
        <pc:spChg chg="add mod">
          <ac:chgData name="Matthew Clark" userId="d0db6025-9759-4244-9bf5-a81bacf12e10" providerId="ADAL" clId="{1E26F86B-7DF6-4281-841B-ABF423DB64F3}" dt="2026-09-04T20:39:38.999" v="2114"/>
          <ac:spMkLst>
            <pc:docMk/>
            <pc:sldMk cId="1462495960" sldId="5337"/>
            <ac:spMk id="5" creationId="{8EF23675-433F-0459-45FA-142F462E37E9}"/>
          </ac:spMkLst>
        </pc:spChg>
      </pc:sldChg>
      <pc:sldChg chg="addSp delSp modSp mod">
        <pc:chgData name="Matthew Clark" userId="d0db6025-9759-4244-9bf5-a81bacf12e10" providerId="ADAL" clId="{1E26F86B-7DF6-4281-841B-ABF423DB64F3}" dt="2026-09-04T20:39:45.533" v="2118"/>
        <pc:sldMkLst>
          <pc:docMk/>
          <pc:sldMk cId="2304532708" sldId="5338"/>
        </pc:sldMkLst>
        <pc:spChg chg="add mod">
          <ac:chgData name="Matthew Clark" userId="d0db6025-9759-4244-9bf5-a81bacf12e10" providerId="ADAL" clId="{1E26F86B-7DF6-4281-841B-ABF423DB64F3}" dt="2026-09-04T20:39:45.533" v="2118"/>
          <ac:spMkLst>
            <pc:docMk/>
            <pc:sldMk cId="2304532708" sldId="5338"/>
            <ac:spMk id="5" creationId="{77F1F9EE-7290-DC99-5C27-B3854EE21587}"/>
          </ac:spMkLst>
        </pc:spChg>
      </pc:sldChg>
      <pc:sldChg chg="addSp delSp modSp mod">
        <pc:chgData name="Matthew Clark" userId="d0db6025-9759-4244-9bf5-a81bacf12e10" providerId="ADAL" clId="{1E26F86B-7DF6-4281-841B-ABF423DB64F3}" dt="2026-09-04T20:39:53.267" v="2122"/>
        <pc:sldMkLst>
          <pc:docMk/>
          <pc:sldMk cId="1865664584" sldId="5339"/>
        </pc:sldMkLst>
        <pc:spChg chg="add mod">
          <ac:chgData name="Matthew Clark" userId="d0db6025-9759-4244-9bf5-a81bacf12e10" providerId="ADAL" clId="{1E26F86B-7DF6-4281-841B-ABF423DB64F3}" dt="2026-09-04T20:39:53.267" v="2122"/>
          <ac:spMkLst>
            <pc:docMk/>
            <pc:sldMk cId="1865664584" sldId="5339"/>
            <ac:spMk id="5" creationId="{BF4C36A5-C23E-7144-9BAD-DDC8B1E1A28C}"/>
          </ac:spMkLst>
        </pc:spChg>
      </pc:sldChg>
      <pc:sldChg chg="addSp delSp modSp mod">
        <pc:chgData name="Matthew Clark" userId="d0db6025-9759-4244-9bf5-a81bacf12e10" providerId="ADAL" clId="{1E26F86B-7DF6-4281-841B-ABF423DB64F3}" dt="2026-09-04T20:39:56.146" v="2124"/>
        <pc:sldMkLst>
          <pc:docMk/>
          <pc:sldMk cId="265321337" sldId="5340"/>
        </pc:sldMkLst>
        <pc:spChg chg="add mod">
          <ac:chgData name="Matthew Clark" userId="d0db6025-9759-4244-9bf5-a81bacf12e10" providerId="ADAL" clId="{1E26F86B-7DF6-4281-841B-ABF423DB64F3}" dt="2026-09-04T20:39:56.146" v="2124"/>
          <ac:spMkLst>
            <pc:docMk/>
            <pc:sldMk cId="265321337" sldId="5340"/>
            <ac:spMk id="5" creationId="{48E83E71-2694-2AA3-2532-7D307CFF0B8E}"/>
          </ac:spMkLst>
        </pc:spChg>
      </pc:sldChg>
      <pc:sldChg chg="addSp delSp modSp mod">
        <pc:chgData name="Matthew Clark" userId="d0db6025-9759-4244-9bf5-a81bacf12e10" providerId="ADAL" clId="{1E26F86B-7DF6-4281-841B-ABF423DB64F3}" dt="2026-09-04T20:39:08.760" v="2100"/>
        <pc:sldMkLst>
          <pc:docMk/>
          <pc:sldMk cId="4111511671" sldId="5345"/>
        </pc:sldMkLst>
        <pc:spChg chg="mod">
          <ac:chgData name="Matthew Clark" userId="d0db6025-9759-4244-9bf5-a81bacf12e10" providerId="ADAL" clId="{1E26F86B-7DF6-4281-841B-ABF423DB64F3}" dt="2026-09-04T18:42:36.352" v="1905" actId="1035"/>
          <ac:spMkLst>
            <pc:docMk/>
            <pc:sldMk cId="4111511671" sldId="5345"/>
            <ac:spMk id="2" creationId="{5AB1EDE1-3FF3-4E42-3D6A-5A199C9DB5AC}"/>
          </ac:spMkLst>
        </pc:spChg>
        <pc:spChg chg="mod">
          <ac:chgData name="Matthew Clark" userId="d0db6025-9759-4244-9bf5-a81bacf12e10" providerId="ADAL" clId="{1E26F86B-7DF6-4281-841B-ABF423DB64F3}" dt="2026-09-04T20:37:11.426" v="2086" actId="1076"/>
          <ac:spMkLst>
            <pc:docMk/>
            <pc:sldMk cId="4111511671" sldId="5345"/>
            <ac:spMk id="3" creationId="{6F59C5AD-EA99-116A-EBCA-5093A5883071}"/>
          </ac:spMkLst>
        </pc:spChg>
        <pc:spChg chg="add mod">
          <ac:chgData name="Matthew Clark" userId="d0db6025-9759-4244-9bf5-a81bacf12e10" providerId="ADAL" clId="{1E26F86B-7DF6-4281-841B-ABF423DB64F3}" dt="2026-09-04T20:39:08.760" v="2100"/>
          <ac:spMkLst>
            <pc:docMk/>
            <pc:sldMk cId="4111511671" sldId="5345"/>
            <ac:spMk id="5" creationId="{FF0B87FC-B0DF-2A42-F58A-9B95286A36FB}"/>
          </ac:spMkLst>
        </pc:spChg>
      </pc:sldChg>
      <pc:sldChg chg="addSp delSp modSp mod">
        <pc:chgData name="Matthew Clark" userId="d0db6025-9759-4244-9bf5-a81bacf12e10" providerId="ADAL" clId="{1E26F86B-7DF6-4281-841B-ABF423DB64F3}" dt="2026-09-04T20:39:17.225" v="2104"/>
        <pc:sldMkLst>
          <pc:docMk/>
          <pc:sldMk cId="423875980" sldId="5346"/>
        </pc:sldMkLst>
        <pc:spChg chg="mod">
          <ac:chgData name="Matthew Clark" userId="d0db6025-9759-4244-9bf5-a81bacf12e10" providerId="ADAL" clId="{1E26F86B-7DF6-4281-841B-ABF423DB64F3}" dt="2026-09-04T18:43:32.576" v="1920" actId="1076"/>
          <ac:spMkLst>
            <pc:docMk/>
            <pc:sldMk cId="423875980" sldId="5346"/>
            <ac:spMk id="2" creationId="{DEBFDDDE-397E-A98D-0218-DEA52C9A806D}"/>
          </ac:spMkLst>
        </pc:spChg>
        <pc:spChg chg="mod">
          <ac:chgData name="Matthew Clark" userId="d0db6025-9759-4244-9bf5-a81bacf12e10" providerId="ADAL" clId="{1E26F86B-7DF6-4281-841B-ABF423DB64F3}" dt="2026-09-04T20:37:52.399" v="2093" actId="1076"/>
          <ac:spMkLst>
            <pc:docMk/>
            <pc:sldMk cId="423875980" sldId="5346"/>
            <ac:spMk id="3" creationId="{02527B43-BDE2-AB56-C54B-27E09353444C}"/>
          </ac:spMkLst>
        </pc:spChg>
        <pc:spChg chg="add mod">
          <ac:chgData name="Matthew Clark" userId="d0db6025-9759-4244-9bf5-a81bacf12e10" providerId="ADAL" clId="{1E26F86B-7DF6-4281-841B-ABF423DB64F3}" dt="2026-09-04T20:39:17.225" v="2104"/>
          <ac:spMkLst>
            <pc:docMk/>
            <pc:sldMk cId="423875980" sldId="5346"/>
            <ac:spMk id="5" creationId="{1A589A00-7D44-196F-E16D-0A35C8B836E1}"/>
          </ac:spMkLst>
        </pc:spChg>
      </pc:sldChg>
      <pc:sldChg chg="addSp delSp modSp mod">
        <pc:chgData name="Matthew Clark" userId="d0db6025-9759-4244-9bf5-a81bacf12e10" providerId="ADAL" clId="{1E26F86B-7DF6-4281-841B-ABF423DB64F3}" dt="2026-09-04T20:39:13.328" v="2102"/>
        <pc:sldMkLst>
          <pc:docMk/>
          <pc:sldMk cId="212313642" sldId="5347"/>
        </pc:sldMkLst>
        <pc:spChg chg="mod">
          <ac:chgData name="Matthew Clark" userId="d0db6025-9759-4244-9bf5-a81bacf12e10" providerId="ADAL" clId="{1E26F86B-7DF6-4281-841B-ABF423DB64F3}" dt="2026-09-04T18:43:07.753" v="1915" actId="1076"/>
          <ac:spMkLst>
            <pc:docMk/>
            <pc:sldMk cId="212313642" sldId="5347"/>
            <ac:spMk id="2" creationId="{981EDC48-3640-52BA-54DA-D4D95297F100}"/>
          </ac:spMkLst>
        </pc:spChg>
        <pc:spChg chg="mod">
          <ac:chgData name="Matthew Clark" userId="d0db6025-9759-4244-9bf5-a81bacf12e10" providerId="ADAL" clId="{1E26F86B-7DF6-4281-841B-ABF423DB64F3}" dt="2026-09-04T20:37:39.737" v="2091" actId="1076"/>
          <ac:spMkLst>
            <pc:docMk/>
            <pc:sldMk cId="212313642" sldId="5347"/>
            <ac:spMk id="3" creationId="{EAB16E48-0D2E-26D6-314C-7541E9F2BE0C}"/>
          </ac:spMkLst>
        </pc:spChg>
        <pc:spChg chg="add mod">
          <ac:chgData name="Matthew Clark" userId="d0db6025-9759-4244-9bf5-a81bacf12e10" providerId="ADAL" clId="{1E26F86B-7DF6-4281-841B-ABF423DB64F3}" dt="2026-09-04T20:39:13.328" v="2102"/>
          <ac:spMkLst>
            <pc:docMk/>
            <pc:sldMk cId="212313642" sldId="5347"/>
            <ac:spMk id="5" creationId="{5CDB0CD1-8B65-4A42-85B2-E498936BEE36}"/>
          </ac:spMkLst>
        </pc:spChg>
      </pc:sldChg>
      <pc:sldChg chg="addSp delSp modSp mod">
        <pc:chgData name="Matthew Clark" userId="d0db6025-9759-4244-9bf5-a81bacf12e10" providerId="ADAL" clId="{1E26F86B-7DF6-4281-841B-ABF423DB64F3}" dt="2026-09-04T20:39:19.721" v="2106"/>
        <pc:sldMkLst>
          <pc:docMk/>
          <pc:sldMk cId="1098972749" sldId="5348"/>
        </pc:sldMkLst>
        <pc:spChg chg="mod">
          <ac:chgData name="Matthew Clark" userId="d0db6025-9759-4244-9bf5-a81bacf12e10" providerId="ADAL" clId="{1E26F86B-7DF6-4281-841B-ABF423DB64F3}" dt="2026-09-04T18:20:48.600" v="1872" actId="20577"/>
          <ac:spMkLst>
            <pc:docMk/>
            <pc:sldMk cId="1098972749" sldId="5348"/>
            <ac:spMk id="2" creationId="{7ED67555-2DE7-DE07-6946-B4D66A60763E}"/>
          </ac:spMkLst>
        </pc:spChg>
        <pc:spChg chg="mod">
          <ac:chgData name="Matthew Clark" userId="d0db6025-9759-4244-9bf5-a81bacf12e10" providerId="ADAL" clId="{1E26F86B-7DF6-4281-841B-ABF423DB64F3}" dt="2026-09-04T20:38:07.081" v="2096" actId="1076"/>
          <ac:spMkLst>
            <pc:docMk/>
            <pc:sldMk cId="1098972749" sldId="5348"/>
            <ac:spMk id="3" creationId="{ECE07777-E613-B467-22E2-2AA5B26852A4}"/>
          </ac:spMkLst>
        </pc:spChg>
        <pc:spChg chg="add mod">
          <ac:chgData name="Matthew Clark" userId="d0db6025-9759-4244-9bf5-a81bacf12e10" providerId="ADAL" clId="{1E26F86B-7DF6-4281-841B-ABF423DB64F3}" dt="2026-09-04T20:39:19.721" v="2106"/>
          <ac:spMkLst>
            <pc:docMk/>
            <pc:sldMk cId="1098972749" sldId="5348"/>
            <ac:spMk id="5" creationId="{BD7702CF-9049-28AF-EB0D-BA79893EFF90}"/>
          </ac:spMkLst>
        </pc:spChg>
      </pc:sldChg>
      <pc:sldChg chg="addSp delSp modSp mod">
        <pc:chgData name="Matthew Clark" userId="d0db6025-9759-4244-9bf5-a81bacf12e10" providerId="ADAL" clId="{1E26F86B-7DF6-4281-841B-ABF423DB64F3}" dt="2026-09-04T20:39:25.493" v="2108"/>
        <pc:sldMkLst>
          <pc:docMk/>
          <pc:sldMk cId="3364330136" sldId="5349"/>
        </pc:sldMkLst>
        <pc:spChg chg="mod">
          <ac:chgData name="Matthew Clark" userId="d0db6025-9759-4244-9bf5-a81bacf12e10" providerId="ADAL" clId="{1E26F86B-7DF6-4281-841B-ABF423DB64F3}" dt="2026-09-04T18:20:51.969" v="1874" actId="20577"/>
          <ac:spMkLst>
            <pc:docMk/>
            <pc:sldMk cId="3364330136" sldId="5349"/>
            <ac:spMk id="2" creationId="{FB187D68-7350-851A-241D-5AD6A737E8C6}"/>
          </ac:spMkLst>
        </pc:spChg>
        <pc:spChg chg="add mod">
          <ac:chgData name="Matthew Clark" userId="d0db6025-9759-4244-9bf5-a81bacf12e10" providerId="ADAL" clId="{1E26F86B-7DF6-4281-841B-ABF423DB64F3}" dt="2026-09-04T20:39:25.493" v="2108"/>
          <ac:spMkLst>
            <pc:docMk/>
            <pc:sldMk cId="3364330136" sldId="5349"/>
            <ac:spMk id="5" creationId="{8D0318FB-71D4-D5F9-784C-D98DB34C1F6F}"/>
          </ac:spMkLst>
        </pc:spChg>
      </pc:sldChg>
      <pc:sldChg chg="addSp delSp modSp mod">
        <pc:chgData name="Matthew Clark" userId="d0db6025-9759-4244-9bf5-a81bacf12e10" providerId="ADAL" clId="{1E26F86B-7DF6-4281-841B-ABF423DB64F3}" dt="2026-09-04T20:40:07.055" v="2126"/>
        <pc:sldMkLst>
          <pc:docMk/>
          <pc:sldMk cId="1797852861" sldId="5350"/>
        </pc:sldMkLst>
        <pc:spChg chg="add mod">
          <ac:chgData name="Matthew Clark" userId="d0db6025-9759-4244-9bf5-a81bacf12e10" providerId="ADAL" clId="{1E26F86B-7DF6-4281-841B-ABF423DB64F3}" dt="2026-09-04T20:40:07.055" v="2126"/>
          <ac:spMkLst>
            <pc:docMk/>
            <pc:sldMk cId="1797852861" sldId="5350"/>
            <ac:spMk id="5" creationId="{E6F850EA-D00C-D84E-5157-05755CB89FE4}"/>
          </ac:spMkLst>
        </pc:spChg>
      </pc:sldChg>
      <pc:sldChg chg="addSp delSp modSp mod">
        <pc:chgData name="Matthew Clark" userId="d0db6025-9759-4244-9bf5-a81bacf12e10" providerId="ADAL" clId="{1E26F86B-7DF6-4281-841B-ABF423DB64F3}" dt="2026-09-04T20:39:30.992" v="2110"/>
        <pc:sldMkLst>
          <pc:docMk/>
          <pc:sldMk cId="1682859705" sldId="5351"/>
        </pc:sldMkLst>
        <pc:spChg chg="add mod">
          <ac:chgData name="Matthew Clark" userId="d0db6025-9759-4244-9bf5-a81bacf12e10" providerId="ADAL" clId="{1E26F86B-7DF6-4281-841B-ABF423DB64F3}" dt="2026-09-04T20:39:30.992" v="2110"/>
          <ac:spMkLst>
            <pc:docMk/>
            <pc:sldMk cId="1682859705" sldId="5351"/>
            <ac:spMk id="5" creationId="{915C02FB-8F56-887D-FC74-4A593085B3C3}"/>
          </ac:spMkLst>
        </pc:spChg>
      </pc:sldChg>
      <pc:sldChg chg="addSp delSp modSp mod">
        <pc:chgData name="Matthew Clark" userId="d0db6025-9759-4244-9bf5-a81bacf12e10" providerId="ADAL" clId="{1E26F86B-7DF6-4281-841B-ABF423DB64F3}" dt="2026-09-04T20:39:35.496" v="2112"/>
        <pc:sldMkLst>
          <pc:docMk/>
          <pc:sldMk cId="1420758742" sldId="5352"/>
        </pc:sldMkLst>
        <pc:spChg chg="add mod">
          <ac:chgData name="Matthew Clark" userId="d0db6025-9759-4244-9bf5-a81bacf12e10" providerId="ADAL" clId="{1E26F86B-7DF6-4281-841B-ABF423DB64F3}" dt="2026-09-04T20:39:35.496" v="2112"/>
          <ac:spMkLst>
            <pc:docMk/>
            <pc:sldMk cId="1420758742" sldId="5352"/>
            <ac:spMk id="5" creationId="{6A0E1658-1D4D-DF81-85EF-E7EFC01F8E0A}"/>
          </ac:spMkLst>
        </pc:spChg>
      </pc:sldChg>
      <pc:sldChg chg="addSp delSp modSp mod">
        <pc:chgData name="Matthew Clark" userId="d0db6025-9759-4244-9bf5-a81bacf12e10" providerId="ADAL" clId="{1E26F86B-7DF6-4281-841B-ABF423DB64F3}" dt="2026-09-04T20:39:41.734" v="2116"/>
        <pc:sldMkLst>
          <pc:docMk/>
          <pc:sldMk cId="2503527878" sldId="5353"/>
        </pc:sldMkLst>
        <pc:spChg chg="add mod">
          <ac:chgData name="Matthew Clark" userId="d0db6025-9759-4244-9bf5-a81bacf12e10" providerId="ADAL" clId="{1E26F86B-7DF6-4281-841B-ABF423DB64F3}" dt="2026-09-04T20:39:41.734" v="2116"/>
          <ac:spMkLst>
            <pc:docMk/>
            <pc:sldMk cId="2503527878" sldId="5353"/>
            <ac:spMk id="5" creationId="{6FBF0BD3-4D40-5418-C7E6-96A46B282285}"/>
          </ac:spMkLst>
        </pc:spChg>
      </pc:sldChg>
      <pc:sldChg chg="addSp delSp modSp mod">
        <pc:chgData name="Matthew Clark" userId="d0db6025-9759-4244-9bf5-a81bacf12e10" providerId="ADAL" clId="{1E26F86B-7DF6-4281-841B-ABF423DB64F3}" dt="2026-09-04T20:39:49.697" v="2120"/>
        <pc:sldMkLst>
          <pc:docMk/>
          <pc:sldMk cId="518770197" sldId="5354"/>
        </pc:sldMkLst>
        <pc:spChg chg="add mod">
          <ac:chgData name="Matthew Clark" userId="d0db6025-9759-4244-9bf5-a81bacf12e10" providerId="ADAL" clId="{1E26F86B-7DF6-4281-841B-ABF423DB64F3}" dt="2026-09-04T20:39:49.697" v="2120"/>
          <ac:spMkLst>
            <pc:docMk/>
            <pc:sldMk cId="518770197" sldId="5354"/>
            <ac:spMk id="5" creationId="{9722BAC0-0E2F-F2B0-E2B3-40C5F44C41C0}"/>
          </ac:spMkLst>
        </pc:spChg>
      </pc:sldChg>
      <pc:sldChg chg="addSp delSp modSp new mod">
        <pc:chgData name="Matthew Clark" userId="d0db6025-9759-4244-9bf5-a81bacf12e10" providerId="ADAL" clId="{1E26F86B-7DF6-4281-841B-ABF423DB64F3}" dt="2026-09-04T20:39:01.192" v="2098"/>
        <pc:sldMkLst>
          <pc:docMk/>
          <pc:sldMk cId="466620723" sldId="5358"/>
        </pc:sldMkLst>
        <pc:spChg chg="mod">
          <ac:chgData name="Matthew Clark" userId="d0db6025-9759-4244-9bf5-a81bacf12e10" providerId="ADAL" clId="{1E26F86B-7DF6-4281-841B-ABF423DB64F3}" dt="2026-09-04T18:31:38.700" v="1885" actId="20577"/>
          <ac:spMkLst>
            <pc:docMk/>
            <pc:sldMk cId="466620723" sldId="5358"/>
            <ac:spMk id="2" creationId="{59AF87B7-9E50-61E3-2387-6ECBCDA8AA01}"/>
          </ac:spMkLst>
        </pc:spChg>
        <pc:spChg chg="add mod">
          <ac:chgData name="Matthew Clark" userId="d0db6025-9759-4244-9bf5-a81bacf12e10" providerId="ADAL" clId="{1E26F86B-7DF6-4281-841B-ABF423DB64F3}" dt="2026-09-04T20:39:01.192" v="2098"/>
          <ac:spMkLst>
            <pc:docMk/>
            <pc:sldMk cId="466620723" sldId="5358"/>
            <ac:spMk id="3" creationId="{55FAC08F-A335-F53C-3656-6EACDA47D262}"/>
          </ac:spMkLst>
        </pc:spChg>
      </pc:sldChg>
    </pc:docChg>
  </pc:docChgLst>
  <pc:docChgLst>
    <pc:chgData name="Summer Blakley" userId="58a740fa-4fc8-4309-939e-8bb06f1282a2" providerId="ADAL" clId="{FF3596BD-6FC3-467E-9C84-02B6E816DB4C}"/>
    <pc:docChg chg="undo custSel modSld">
      <pc:chgData name="Summer Blakley" userId="58a740fa-4fc8-4309-939e-8bb06f1282a2" providerId="ADAL" clId="{FF3596BD-6FC3-467E-9C84-02B6E816DB4C}" dt="2026-09-02T19:58:54.427" v="669" actId="20577"/>
      <pc:docMkLst>
        <pc:docMk/>
      </pc:docMkLst>
      <pc:sldChg chg="modSp mod modNotesTx">
        <pc:chgData name="Summer Blakley" userId="58a740fa-4fc8-4309-939e-8bb06f1282a2" providerId="ADAL" clId="{FF3596BD-6FC3-467E-9C84-02B6E816DB4C}" dt="2026-09-02T19:58:54.427" v="669" actId="20577"/>
        <pc:sldMkLst>
          <pc:docMk/>
          <pc:sldMk cId="3299170407" sldId="5322"/>
        </pc:sldMkLst>
        <pc:spChg chg="mod">
          <ac:chgData name="Summer Blakley" userId="58a740fa-4fc8-4309-939e-8bb06f1282a2" providerId="ADAL" clId="{FF3596BD-6FC3-467E-9C84-02B6E816DB4C}" dt="2026-09-02T19:58:54.427" v="669" actId="20577"/>
          <ac:spMkLst>
            <pc:docMk/>
            <pc:sldMk cId="3299170407" sldId="5322"/>
            <ac:spMk id="2" creationId="{9BCDB45D-ABC5-027D-CF3C-A8EC21427A8D}"/>
          </ac:spMkLst>
        </pc:spChg>
        <pc:spChg chg="mod">
          <ac:chgData name="Summer Blakley" userId="58a740fa-4fc8-4309-939e-8bb06f1282a2" providerId="ADAL" clId="{FF3596BD-6FC3-467E-9C84-02B6E816DB4C}" dt="2026-09-02T19:54:05.983" v="261" actId="20577"/>
          <ac:spMkLst>
            <pc:docMk/>
            <pc:sldMk cId="3299170407" sldId="5322"/>
            <ac:spMk id="3" creationId="{512DEB66-1E2E-CFB7-2724-9525E4D79C6D}"/>
          </ac:spMkLst>
        </pc:spChg>
      </pc:sldChg>
    </pc:docChg>
  </pc:docChgLst>
  <pc:docChgLst>
    <pc:chgData name="Shaun Walker" userId="d0b8b6cf-4af0-452c-a9ee-0bc7d307c566" providerId="ADAL" clId="{414B7C18-A234-4167-9BE7-682570ED2E08}"/>
    <pc:docChg chg="undo custSel addSld delSld modSld sldOrd">
      <pc:chgData name="Shaun Walker" userId="d0b8b6cf-4af0-452c-a9ee-0bc7d307c566" providerId="ADAL" clId="{414B7C18-A234-4167-9BE7-682570ED2E08}" dt="2026-09-04T02:17:16.668" v="93" actId="33524"/>
      <pc:docMkLst>
        <pc:docMk/>
      </pc:docMkLst>
      <pc:sldChg chg="add ord">
        <pc:chgData name="Shaun Walker" userId="d0b8b6cf-4af0-452c-a9ee-0bc7d307c566" providerId="ADAL" clId="{414B7C18-A234-4167-9BE7-682570ED2E08}" dt="2026-09-04T02:14:15.217" v="49"/>
        <pc:sldMkLst>
          <pc:docMk/>
          <pc:sldMk cId="1462495960" sldId="5337"/>
        </pc:sldMkLst>
      </pc:sldChg>
      <pc:sldChg chg="add">
        <pc:chgData name="Shaun Walker" userId="d0b8b6cf-4af0-452c-a9ee-0bc7d307c566" providerId="ADAL" clId="{414B7C18-A234-4167-9BE7-682570ED2E08}" dt="2026-09-04T02:14:31.909" v="51"/>
        <pc:sldMkLst>
          <pc:docMk/>
          <pc:sldMk cId="2304532708" sldId="5338"/>
        </pc:sldMkLst>
      </pc:sldChg>
      <pc:sldChg chg="add modNotesTx">
        <pc:chgData name="Shaun Walker" userId="d0b8b6cf-4af0-452c-a9ee-0bc7d307c566" providerId="ADAL" clId="{414B7C18-A234-4167-9BE7-682570ED2E08}" dt="2026-09-04T02:16:40.964" v="92" actId="20577"/>
        <pc:sldMkLst>
          <pc:docMk/>
          <pc:sldMk cId="1865664584" sldId="5339"/>
        </pc:sldMkLst>
      </pc:sldChg>
      <pc:sldChg chg="add">
        <pc:chgData name="Shaun Walker" userId="d0b8b6cf-4af0-452c-a9ee-0bc7d307c566" providerId="ADAL" clId="{414B7C18-A234-4167-9BE7-682570ED2E08}" dt="2026-09-04T02:15:26.167" v="56"/>
        <pc:sldMkLst>
          <pc:docMk/>
          <pc:sldMk cId="265321337" sldId="5340"/>
        </pc:sldMkLst>
      </pc:sldChg>
      <pc:sldChg chg="add modNotesTx">
        <pc:chgData name="Shaun Walker" userId="d0b8b6cf-4af0-452c-a9ee-0bc7d307c566" providerId="ADAL" clId="{414B7C18-A234-4167-9BE7-682570ED2E08}" dt="2026-09-04T02:17:16.668" v="93" actId="33524"/>
        <pc:sldMkLst>
          <pc:docMk/>
          <pc:sldMk cId="1682859705" sldId="5351"/>
        </pc:sldMkLst>
      </pc:sldChg>
      <pc:sldChg chg="add">
        <pc:chgData name="Shaun Walker" userId="d0b8b6cf-4af0-452c-a9ee-0bc7d307c566" providerId="ADAL" clId="{414B7C18-A234-4167-9BE7-682570ED2E08}" dt="2026-09-04T02:13:10.950" v="43"/>
        <pc:sldMkLst>
          <pc:docMk/>
          <pc:sldMk cId="1420758742" sldId="5352"/>
        </pc:sldMkLst>
      </pc:sldChg>
      <pc:sldChg chg="add">
        <pc:chgData name="Shaun Walker" userId="d0b8b6cf-4af0-452c-a9ee-0bc7d307c566" providerId="ADAL" clId="{414B7C18-A234-4167-9BE7-682570ED2E08}" dt="2026-09-04T02:14:02.515" v="47"/>
        <pc:sldMkLst>
          <pc:docMk/>
          <pc:sldMk cId="2503527878" sldId="5353"/>
        </pc:sldMkLst>
      </pc:sldChg>
      <pc:sldChg chg="add">
        <pc:chgData name="Shaun Walker" userId="d0b8b6cf-4af0-452c-a9ee-0bc7d307c566" providerId="ADAL" clId="{414B7C18-A234-4167-9BE7-682570ED2E08}" dt="2026-09-04T02:14:47.638" v="53"/>
        <pc:sldMkLst>
          <pc:docMk/>
          <pc:sldMk cId="518770197" sldId="5354"/>
        </pc:sldMkLst>
      </pc:sldChg>
    </pc:docChg>
  </pc:docChgLst>
  <pc:docChgLst>
    <pc:chgData name="Rima Mendez" userId="fad7c138-c15c-45bd-b399-ebfbed35cb09" providerId="ADAL" clId="{93D871BB-AD1C-4A47-9FED-BFFAE883DD49}"/>
    <pc:docChg chg="custSel modSld">
      <pc:chgData name="Rima Mendez" userId="fad7c138-c15c-45bd-b399-ebfbed35cb09" providerId="ADAL" clId="{93D871BB-AD1C-4A47-9FED-BFFAE883DD49}" dt="2026-09-03T17:42:53.634" v="991" actId="15"/>
      <pc:docMkLst>
        <pc:docMk/>
      </pc:docMkLst>
      <pc:sldChg chg="modSp mod">
        <pc:chgData name="Rima Mendez" userId="fad7c138-c15c-45bd-b399-ebfbed35cb09" providerId="ADAL" clId="{93D871BB-AD1C-4A47-9FED-BFFAE883DD49}" dt="2026-09-02T18:26:52.949" v="651" actId="20577"/>
        <pc:sldMkLst>
          <pc:docMk/>
          <pc:sldMk cId="2041923946" sldId="5318"/>
        </pc:sldMkLst>
        <pc:spChg chg="mod">
          <ac:chgData name="Rima Mendez" userId="fad7c138-c15c-45bd-b399-ebfbed35cb09" providerId="ADAL" clId="{93D871BB-AD1C-4A47-9FED-BFFAE883DD49}" dt="2026-09-02T18:19:09.189" v="585" actId="20577"/>
          <ac:spMkLst>
            <pc:docMk/>
            <pc:sldMk cId="2041923946" sldId="5318"/>
            <ac:spMk id="2" creationId="{C3CDC7E0-D000-B7FD-2AB5-08BA6F45E2F3}"/>
          </ac:spMkLst>
        </pc:spChg>
        <pc:spChg chg="mod">
          <ac:chgData name="Rima Mendez" userId="fad7c138-c15c-45bd-b399-ebfbed35cb09" providerId="ADAL" clId="{93D871BB-AD1C-4A47-9FED-BFFAE883DD49}" dt="2026-09-02T18:26:52.949" v="651" actId="20577"/>
          <ac:spMkLst>
            <pc:docMk/>
            <pc:sldMk cId="2041923946" sldId="5318"/>
            <ac:spMk id="3" creationId="{8F2384E4-5E13-B8C7-3B71-722C219889E4}"/>
          </ac:spMkLst>
        </pc:spChg>
      </pc:sldChg>
      <pc:sldChg chg="modSp mod modNotesTx">
        <pc:chgData name="Rima Mendez" userId="fad7c138-c15c-45bd-b399-ebfbed35cb09" providerId="ADAL" clId="{93D871BB-AD1C-4A47-9FED-BFFAE883DD49}" dt="2026-09-03T17:42:53.634" v="991" actId="15"/>
        <pc:sldMkLst>
          <pc:docMk/>
          <pc:sldMk cId="172059304" sldId="5320"/>
        </pc:sldMkLst>
        <pc:spChg chg="mod">
          <ac:chgData name="Rima Mendez" userId="fad7c138-c15c-45bd-b399-ebfbed35cb09" providerId="ADAL" clId="{93D871BB-AD1C-4A47-9FED-BFFAE883DD49}" dt="2026-09-03T17:38:05.239" v="900" actId="20577"/>
          <ac:spMkLst>
            <pc:docMk/>
            <pc:sldMk cId="172059304" sldId="5320"/>
            <ac:spMk id="2" creationId="{08B3D275-6A02-8EEC-65D9-0BDBBED3CDA3}"/>
          </ac:spMkLst>
        </pc:spChg>
        <pc:spChg chg="mod">
          <ac:chgData name="Rima Mendez" userId="fad7c138-c15c-45bd-b399-ebfbed35cb09" providerId="ADAL" clId="{93D871BB-AD1C-4A47-9FED-BFFAE883DD49}" dt="2026-09-03T17:42:53.634" v="991" actId="15"/>
          <ac:spMkLst>
            <pc:docMk/>
            <pc:sldMk cId="172059304" sldId="5320"/>
            <ac:spMk id="3" creationId="{FD1BBC12-6AFB-6325-0D7B-D01E6FC95375}"/>
          </ac:spMkLst>
        </pc:spChg>
      </pc:sldChg>
      <pc:sldChg chg="modSp mod modNotesTx">
        <pc:chgData name="Rima Mendez" userId="fad7c138-c15c-45bd-b399-ebfbed35cb09" providerId="ADAL" clId="{93D871BB-AD1C-4A47-9FED-BFFAE883DD49}" dt="2026-09-02T18:47:00.219" v="873" actId="20577"/>
        <pc:sldMkLst>
          <pc:docMk/>
          <pc:sldMk cId="3299170407" sldId="5322"/>
        </pc:sldMkLst>
        <pc:spChg chg="mod">
          <ac:chgData name="Rima Mendez" userId="fad7c138-c15c-45bd-b399-ebfbed35cb09" providerId="ADAL" clId="{93D871BB-AD1C-4A47-9FED-BFFAE883DD49}" dt="2026-09-02T18:35:48.697" v="796" actId="313"/>
          <ac:spMkLst>
            <pc:docMk/>
            <pc:sldMk cId="3299170407" sldId="5322"/>
            <ac:spMk id="2" creationId="{9BCDB45D-ABC5-027D-CF3C-A8EC21427A8D}"/>
          </ac:spMkLst>
        </pc:spChg>
        <pc:spChg chg="mod">
          <ac:chgData name="Rima Mendez" userId="fad7c138-c15c-45bd-b399-ebfbed35cb09" providerId="ADAL" clId="{93D871BB-AD1C-4A47-9FED-BFFAE883DD49}" dt="2026-09-02T18:37:03.403" v="822" actId="6549"/>
          <ac:spMkLst>
            <pc:docMk/>
            <pc:sldMk cId="3299170407" sldId="5322"/>
            <ac:spMk id="3" creationId="{512DEB66-1E2E-CFB7-2724-9525E4D79C6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53A7D9E-7AC5-FEB0-BE16-273C86E71F58}"/>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F4720D0-9AA5-1F6D-710F-25BE9ADB4126}"/>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64515040-CD26-43E9-96D7-4A851F748381}" type="datetimeFigureOut">
              <a:rPr lang="en-US" smtClean="0"/>
              <a:t>9/10/2026</a:t>
            </a:fld>
            <a:endParaRPr lang="en-US" dirty="0"/>
          </a:p>
        </p:txBody>
      </p:sp>
      <p:sp>
        <p:nvSpPr>
          <p:cNvPr id="4" name="Footer Placeholder 3">
            <a:extLst>
              <a:ext uri="{FF2B5EF4-FFF2-40B4-BE49-F238E27FC236}">
                <a16:creationId xmlns:a16="http://schemas.microsoft.com/office/drawing/2014/main" id="{9A0CE955-0D9F-5302-799D-DE3B41E69A53}"/>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09494C0-00FA-4F02-BAEC-72189F198862}"/>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2DED556E-C992-40FA-B6C0-D6C9C3E75F10}" type="slidenum">
              <a:rPr lang="en-US" smtClean="0"/>
              <a:t>‹#›</a:t>
            </a:fld>
            <a:endParaRPr lang="en-US" dirty="0"/>
          </a:p>
        </p:txBody>
      </p:sp>
    </p:spTree>
    <p:extLst>
      <p:ext uri="{BB962C8B-B14F-4D97-AF65-F5344CB8AC3E}">
        <p14:creationId xmlns:p14="http://schemas.microsoft.com/office/powerpoint/2010/main" val="3618018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EE14714-E1E3-4184-8E8A-E3955964FD1E}" type="datetimeFigureOut">
              <a:rPr lang="en-US" smtClean="0"/>
              <a:pPr/>
              <a:t>9/10/2026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24F8FCD-FE5E-4E00-822F-1B19EA298FC9}" type="slidenum">
              <a:rPr lang="en-US" smtClean="0"/>
              <a:pPr/>
              <a:t>‹#›</a:t>
            </a:fld>
            <a:endParaRPr lang="en-US" dirty="0"/>
          </a:p>
        </p:txBody>
      </p:sp>
    </p:spTree>
    <p:extLst>
      <p:ext uri="{BB962C8B-B14F-4D97-AF65-F5344CB8AC3E}">
        <p14:creationId xmlns:p14="http://schemas.microsoft.com/office/powerpoint/2010/main" val="1581340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EBBEE-3E72-46B6-8C65-241104244568}" type="slidenum">
              <a:rPr lang="en-US" smtClean="0"/>
              <a:pPr/>
              <a:t>1</a:t>
            </a:fld>
            <a:endParaRPr lang="en-US" dirty="0"/>
          </a:p>
        </p:txBody>
      </p:sp>
    </p:spTree>
    <p:extLst>
      <p:ext uri="{BB962C8B-B14F-4D97-AF65-F5344CB8AC3E}">
        <p14:creationId xmlns:p14="http://schemas.microsoft.com/office/powerpoint/2010/main" val="584628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10</a:t>
            </a:fld>
            <a:endParaRPr lang="en-US" dirty="0"/>
          </a:p>
        </p:txBody>
      </p:sp>
    </p:spTree>
    <p:extLst>
      <p:ext uri="{BB962C8B-B14F-4D97-AF65-F5344CB8AC3E}">
        <p14:creationId xmlns:p14="http://schemas.microsoft.com/office/powerpoint/2010/main" val="1130662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66C87-2ACA-74C6-566B-492133F22E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1CE2D5-72B1-625F-506A-7CD43D317DB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5EE15EA-2C02-86E8-1F2B-F414578BC4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541086-3A5D-020D-FB78-D33D12659A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4F8FCD-FE5E-4E00-822F-1B19EA298FC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266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7645B-9970-3253-D7E9-73093BF23C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111FBF-2B76-9E00-E160-0C46C2EB3A1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DCC8278-097B-F22A-14DD-71AE80DBE8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04DE75-0750-4CA3-1F67-1E0761AFD4F0}"/>
              </a:ext>
            </a:extLst>
          </p:cNvPr>
          <p:cNvSpPr>
            <a:spLocks noGrp="1"/>
          </p:cNvSpPr>
          <p:nvPr>
            <p:ph type="sldNum" sz="quarter" idx="5"/>
          </p:nvPr>
        </p:nvSpPr>
        <p:spPr/>
        <p:txBody>
          <a:bodyPr/>
          <a:lstStyle/>
          <a:p>
            <a:fld id="{424F8FCD-FE5E-4E00-822F-1B19EA298FC9}" type="slidenum">
              <a:rPr lang="en-US" smtClean="0"/>
              <a:pPr/>
              <a:t>12</a:t>
            </a:fld>
            <a:endParaRPr lang="en-US" dirty="0"/>
          </a:p>
        </p:txBody>
      </p:sp>
    </p:spTree>
    <p:extLst>
      <p:ext uri="{BB962C8B-B14F-4D97-AF65-F5344CB8AC3E}">
        <p14:creationId xmlns:p14="http://schemas.microsoft.com/office/powerpoint/2010/main" val="28338602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15618-BE26-FBA2-8D00-69980AC399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E8398D-5383-DF63-A5CA-822ECE7868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4E76B7-9624-5ACA-9265-587784D3BA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B2E109-BAEE-ECFD-0BA3-44A2085A98FB}"/>
              </a:ext>
            </a:extLst>
          </p:cNvPr>
          <p:cNvSpPr>
            <a:spLocks noGrp="1"/>
          </p:cNvSpPr>
          <p:nvPr>
            <p:ph type="sldNum" sz="quarter" idx="5"/>
          </p:nvPr>
        </p:nvSpPr>
        <p:spPr/>
        <p:txBody>
          <a:bodyPr/>
          <a:lstStyle/>
          <a:p>
            <a:fld id="{424F8FCD-FE5E-4E00-822F-1B19EA298FC9}" type="slidenum">
              <a:rPr lang="en-US" smtClean="0"/>
              <a:pPr/>
              <a:t>13</a:t>
            </a:fld>
            <a:endParaRPr lang="en-US" dirty="0"/>
          </a:p>
        </p:txBody>
      </p:sp>
    </p:spTree>
    <p:extLst>
      <p:ext uri="{BB962C8B-B14F-4D97-AF65-F5344CB8AC3E}">
        <p14:creationId xmlns:p14="http://schemas.microsoft.com/office/powerpoint/2010/main" val="785108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CE91E-6264-C20F-5B5D-7F0BF20DC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D5DCB6-A5A9-3364-7F81-9FD6930D1A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33BEEB-787C-CE28-2C49-CB90AEB4BA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DECADB-5F74-AD13-28D1-5F668FCDF14D}"/>
              </a:ext>
            </a:extLst>
          </p:cNvPr>
          <p:cNvSpPr>
            <a:spLocks noGrp="1"/>
          </p:cNvSpPr>
          <p:nvPr>
            <p:ph type="sldNum" sz="quarter" idx="5"/>
          </p:nvPr>
        </p:nvSpPr>
        <p:spPr/>
        <p:txBody>
          <a:bodyPr/>
          <a:lstStyle/>
          <a:p>
            <a:fld id="{424F8FCD-FE5E-4E00-822F-1B19EA298FC9}" type="slidenum">
              <a:rPr lang="en-US" smtClean="0"/>
              <a:pPr/>
              <a:t>14</a:t>
            </a:fld>
            <a:endParaRPr lang="en-US" dirty="0"/>
          </a:p>
        </p:txBody>
      </p:sp>
    </p:spTree>
    <p:extLst>
      <p:ext uri="{BB962C8B-B14F-4D97-AF65-F5344CB8AC3E}">
        <p14:creationId xmlns:p14="http://schemas.microsoft.com/office/powerpoint/2010/main" val="3274652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F0FAA-8C12-656F-1FDF-39E040DF78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8D88A1-CE70-D81E-B39C-0B09FD7EFE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E46667-E99B-96C2-C398-BEBECACF0D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3998F0-B59B-DC33-600D-05F63373DB7D}"/>
              </a:ext>
            </a:extLst>
          </p:cNvPr>
          <p:cNvSpPr>
            <a:spLocks noGrp="1"/>
          </p:cNvSpPr>
          <p:nvPr>
            <p:ph type="sldNum" sz="quarter" idx="5"/>
          </p:nvPr>
        </p:nvSpPr>
        <p:spPr/>
        <p:txBody>
          <a:bodyPr/>
          <a:lstStyle/>
          <a:p>
            <a:fld id="{424F8FCD-FE5E-4E00-822F-1B19EA298FC9}" type="slidenum">
              <a:rPr lang="en-US" smtClean="0"/>
              <a:pPr/>
              <a:t>15</a:t>
            </a:fld>
            <a:endParaRPr lang="en-US" dirty="0"/>
          </a:p>
        </p:txBody>
      </p:sp>
    </p:spTree>
    <p:extLst>
      <p:ext uri="{BB962C8B-B14F-4D97-AF65-F5344CB8AC3E}">
        <p14:creationId xmlns:p14="http://schemas.microsoft.com/office/powerpoint/2010/main" val="2222297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C9883-33DA-8D3B-EA2B-E30F318171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240575-8CFA-D9DC-C7FC-301CCB921D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E68826-BECD-0A14-7C18-E5839EED1A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B481B1-059C-BE42-2EE9-4964095BCCA6}"/>
              </a:ext>
            </a:extLst>
          </p:cNvPr>
          <p:cNvSpPr>
            <a:spLocks noGrp="1"/>
          </p:cNvSpPr>
          <p:nvPr>
            <p:ph type="sldNum" sz="quarter" idx="5"/>
          </p:nvPr>
        </p:nvSpPr>
        <p:spPr/>
        <p:txBody>
          <a:bodyPr/>
          <a:lstStyle/>
          <a:p>
            <a:fld id="{424F8FCD-FE5E-4E00-822F-1B19EA298FC9}" type="slidenum">
              <a:rPr lang="en-US" smtClean="0"/>
              <a:pPr/>
              <a:t>16</a:t>
            </a:fld>
            <a:endParaRPr lang="en-US" dirty="0"/>
          </a:p>
        </p:txBody>
      </p:sp>
    </p:spTree>
    <p:extLst>
      <p:ext uri="{BB962C8B-B14F-4D97-AF65-F5344CB8AC3E}">
        <p14:creationId xmlns:p14="http://schemas.microsoft.com/office/powerpoint/2010/main" val="11967661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63984-5804-3772-F0DF-91C3B76246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B4FE6F-7FF8-09C3-C478-56F597B9C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17B3DC-8D92-A001-B790-F6DA7159DB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732B73-E975-CB11-CAC5-85CE88309182}"/>
              </a:ext>
            </a:extLst>
          </p:cNvPr>
          <p:cNvSpPr>
            <a:spLocks noGrp="1"/>
          </p:cNvSpPr>
          <p:nvPr>
            <p:ph type="sldNum" sz="quarter" idx="5"/>
          </p:nvPr>
        </p:nvSpPr>
        <p:spPr/>
        <p:txBody>
          <a:bodyPr/>
          <a:lstStyle/>
          <a:p>
            <a:fld id="{424F8FCD-FE5E-4E00-822F-1B19EA298FC9}" type="slidenum">
              <a:rPr lang="en-US" smtClean="0"/>
              <a:pPr/>
              <a:t>17</a:t>
            </a:fld>
            <a:endParaRPr lang="en-US" dirty="0"/>
          </a:p>
        </p:txBody>
      </p:sp>
    </p:spTree>
    <p:extLst>
      <p:ext uri="{BB962C8B-B14F-4D97-AF65-F5344CB8AC3E}">
        <p14:creationId xmlns:p14="http://schemas.microsoft.com/office/powerpoint/2010/main" val="502244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18</a:t>
            </a:fld>
            <a:endParaRPr lang="en-US" dirty="0"/>
          </a:p>
        </p:txBody>
      </p:sp>
    </p:spTree>
    <p:extLst>
      <p:ext uri="{BB962C8B-B14F-4D97-AF65-F5344CB8AC3E}">
        <p14:creationId xmlns:p14="http://schemas.microsoft.com/office/powerpoint/2010/main" val="35381581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B8F6A-65B2-517D-31AB-318F1115AB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6D4033-214F-951F-8710-DB29B7EFEA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98C5BF-2224-A874-E2FE-8E4C7F3BD8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667F90-5914-4AB5-22FF-5CCC8DCFEC3A}"/>
              </a:ext>
            </a:extLst>
          </p:cNvPr>
          <p:cNvSpPr>
            <a:spLocks noGrp="1"/>
          </p:cNvSpPr>
          <p:nvPr>
            <p:ph type="sldNum" sz="quarter" idx="5"/>
          </p:nvPr>
        </p:nvSpPr>
        <p:spPr/>
        <p:txBody>
          <a:bodyPr/>
          <a:lstStyle/>
          <a:p>
            <a:fld id="{424F8FCD-FE5E-4E00-822F-1B19EA298FC9}" type="slidenum">
              <a:rPr lang="en-US" smtClean="0"/>
              <a:pPr/>
              <a:t>19</a:t>
            </a:fld>
            <a:endParaRPr lang="en-US" dirty="0"/>
          </a:p>
        </p:txBody>
      </p:sp>
    </p:spTree>
    <p:extLst>
      <p:ext uri="{BB962C8B-B14F-4D97-AF65-F5344CB8AC3E}">
        <p14:creationId xmlns:p14="http://schemas.microsoft.com/office/powerpoint/2010/main" val="3256080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2</a:t>
            </a:fld>
            <a:endParaRPr lang="en-US" dirty="0"/>
          </a:p>
        </p:txBody>
      </p:sp>
    </p:spTree>
    <p:extLst>
      <p:ext uri="{BB962C8B-B14F-4D97-AF65-F5344CB8AC3E}">
        <p14:creationId xmlns:p14="http://schemas.microsoft.com/office/powerpoint/2010/main" val="21404498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20</a:t>
            </a:fld>
            <a:endParaRPr lang="en-US" dirty="0"/>
          </a:p>
        </p:txBody>
      </p:sp>
    </p:spTree>
    <p:extLst>
      <p:ext uri="{BB962C8B-B14F-4D97-AF65-F5344CB8AC3E}">
        <p14:creationId xmlns:p14="http://schemas.microsoft.com/office/powerpoint/2010/main" val="9477457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21</a:t>
            </a:fld>
            <a:endParaRPr lang="en-US" dirty="0"/>
          </a:p>
        </p:txBody>
      </p:sp>
    </p:spTree>
    <p:extLst>
      <p:ext uri="{BB962C8B-B14F-4D97-AF65-F5344CB8AC3E}">
        <p14:creationId xmlns:p14="http://schemas.microsoft.com/office/powerpoint/2010/main" val="15416936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22</a:t>
            </a:fld>
            <a:endParaRPr lang="en-US" dirty="0"/>
          </a:p>
        </p:txBody>
      </p:sp>
    </p:spTree>
    <p:extLst>
      <p:ext uri="{BB962C8B-B14F-4D97-AF65-F5344CB8AC3E}">
        <p14:creationId xmlns:p14="http://schemas.microsoft.com/office/powerpoint/2010/main" val="19146672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23</a:t>
            </a:fld>
            <a:endParaRPr lang="en-US" dirty="0"/>
          </a:p>
        </p:txBody>
      </p:sp>
    </p:spTree>
    <p:extLst>
      <p:ext uri="{BB962C8B-B14F-4D97-AF65-F5344CB8AC3E}">
        <p14:creationId xmlns:p14="http://schemas.microsoft.com/office/powerpoint/2010/main" val="394160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24</a:t>
            </a:fld>
            <a:endParaRPr lang="en-US" dirty="0"/>
          </a:p>
        </p:txBody>
      </p:sp>
    </p:spTree>
    <p:extLst>
      <p:ext uri="{BB962C8B-B14F-4D97-AF65-F5344CB8AC3E}">
        <p14:creationId xmlns:p14="http://schemas.microsoft.com/office/powerpoint/2010/main" val="19582296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24F8FCD-FE5E-4E00-822F-1B19EA298FC9}" type="slidenum">
              <a:rPr lang="en-US" smtClean="0"/>
              <a:pPr/>
              <a:t>25</a:t>
            </a:fld>
            <a:endParaRPr lang="en-US" dirty="0"/>
          </a:p>
        </p:txBody>
      </p:sp>
    </p:spTree>
    <p:extLst>
      <p:ext uri="{BB962C8B-B14F-4D97-AF65-F5344CB8AC3E}">
        <p14:creationId xmlns:p14="http://schemas.microsoft.com/office/powerpoint/2010/main" val="41053544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26</a:t>
            </a:fld>
            <a:endParaRPr lang="en-US" dirty="0"/>
          </a:p>
        </p:txBody>
      </p:sp>
    </p:spTree>
    <p:extLst>
      <p:ext uri="{BB962C8B-B14F-4D97-AF65-F5344CB8AC3E}">
        <p14:creationId xmlns:p14="http://schemas.microsoft.com/office/powerpoint/2010/main" val="34646097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27</a:t>
            </a:fld>
            <a:endParaRPr lang="en-US" dirty="0"/>
          </a:p>
        </p:txBody>
      </p:sp>
    </p:spTree>
    <p:extLst>
      <p:ext uri="{BB962C8B-B14F-4D97-AF65-F5344CB8AC3E}">
        <p14:creationId xmlns:p14="http://schemas.microsoft.com/office/powerpoint/2010/main" val="35710542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28</a:t>
            </a:fld>
            <a:endParaRPr lang="en-US" dirty="0"/>
          </a:p>
        </p:txBody>
      </p:sp>
    </p:spTree>
    <p:extLst>
      <p:ext uri="{BB962C8B-B14F-4D97-AF65-F5344CB8AC3E}">
        <p14:creationId xmlns:p14="http://schemas.microsoft.com/office/powerpoint/2010/main" val="13070518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29</a:t>
            </a:fld>
            <a:endParaRPr lang="en-US" dirty="0"/>
          </a:p>
        </p:txBody>
      </p:sp>
    </p:spTree>
    <p:extLst>
      <p:ext uri="{BB962C8B-B14F-4D97-AF65-F5344CB8AC3E}">
        <p14:creationId xmlns:p14="http://schemas.microsoft.com/office/powerpoint/2010/main" val="3514468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424F8FCD-FE5E-4E00-822F-1B19EA298FC9}" type="slidenum">
              <a:rPr lang="en-US" smtClean="0"/>
              <a:pPr/>
              <a:t>3</a:t>
            </a:fld>
            <a:endParaRPr lang="en-US" dirty="0"/>
          </a:p>
        </p:txBody>
      </p:sp>
    </p:spTree>
    <p:extLst>
      <p:ext uri="{BB962C8B-B14F-4D97-AF65-F5344CB8AC3E}">
        <p14:creationId xmlns:p14="http://schemas.microsoft.com/office/powerpoint/2010/main" val="2893686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30</a:t>
            </a:fld>
            <a:endParaRPr lang="en-US" dirty="0"/>
          </a:p>
        </p:txBody>
      </p:sp>
    </p:spTree>
    <p:extLst>
      <p:ext uri="{BB962C8B-B14F-4D97-AF65-F5344CB8AC3E}">
        <p14:creationId xmlns:p14="http://schemas.microsoft.com/office/powerpoint/2010/main" val="15739355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31</a:t>
            </a:fld>
            <a:endParaRPr lang="en-US" dirty="0"/>
          </a:p>
        </p:txBody>
      </p:sp>
    </p:spTree>
    <p:extLst>
      <p:ext uri="{BB962C8B-B14F-4D97-AF65-F5344CB8AC3E}">
        <p14:creationId xmlns:p14="http://schemas.microsoft.com/office/powerpoint/2010/main" val="36477255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32</a:t>
            </a:fld>
            <a:endParaRPr lang="en-US" dirty="0"/>
          </a:p>
        </p:txBody>
      </p:sp>
    </p:spTree>
    <p:extLst>
      <p:ext uri="{BB962C8B-B14F-4D97-AF65-F5344CB8AC3E}">
        <p14:creationId xmlns:p14="http://schemas.microsoft.com/office/powerpoint/2010/main" val="25564572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33</a:t>
            </a:fld>
            <a:endParaRPr lang="en-US" dirty="0"/>
          </a:p>
        </p:txBody>
      </p:sp>
    </p:spTree>
    <p:extLst>
      <p:ext uri="{BB962C8B-B14F-4D97-AF65-F5344CB8AC3E}">
        <p14:creationId xmlns:p14="http://schemas.microsoft.com/office/powerpoint/2010/main" val="20739108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34</a:t>
            </a:fld>
            <a:endParaRPr lang="en-US" dirty="0"/>
          </a:p>
        </p:txBody>
      </p:sp>
    </p:spTree>
    <p:extLst>
      <p:ext uri="{BB962C8B-B14F-4D97-AF65-F5344CB8AC3E}">
        <p14:creationId xmlns:p14="http://schemas.microsoft.com/office/powerpoint/2010/main" val="35856910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B79E5-4AC9-102B-C611-FC7D8C11B9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5D8B0E-3723-1B71-2520-28785BF2EB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728F02-7449-4A9A-0389-A049803BDBB0}"/>
              </a:ext>
            </a:extLst>
          </p:cNvPr>
          <p:cNvSpPr>
            <a:spLocks noGrp="1"/>
          </p:cNvSpPr>
          <p:nvPr>
            <p:ph type="body" idx="1"/>
          </p:nvPr>
        </p:nvSpPr>
        <p:spPr/>
        <p:txBody>
          <a:bodyPr/>
          <a:lstStyle/>
          <a:p>
            <a:endParaRPr kumimoji="0" lang="en-US" sz="1700" b="0" i="0" u="none" strike="noStrike" kern="1200" cap="none" spc="0" normalizeH="0" baseline="0" noProof="0" dirty="0">
              <a:ln>
                <a:noFill/>
              </a:ln>
              <a:solidFill>
                <a:srgbClr val="161569"/>
              </a:solidFill>
              <a:effectLst/>
              <a:uLnTx/>
              <a:uFillTx/>
              <a:latin typeface="Arial" panose="020B0604020202020204"/>
              <a:ea typeface="+mn-ea"/>
              <a:cs typeface="+mn-cs"/>
            </a:endParaRPr>
          </a:p>
        </p:txBody>
      </p:sp>
      <p:sp>
        <p:nvSpPr>
          <p:cNvPr id="4" name="Slide Number Placeholder 3">
            <a:extLst>
              <a:ext uri="{FF2B5EF4-FFF2-40B4-BE49-F238E27FC236}">
                <a16:creationId xmlns:a16="http://schemas.microsoft.com/office/drawing/2014/main" id="{390B0E17-81FD-7050-9226-604F59FF41DC}"/>
              </a:ext>
            </a:extLst>
          </p:cNvPr>
          <p:cNvSpPr>
            <a:spLocks noGrp="1"/>
          </p:cNvSpPr>
          <p:nvPr>
            <p:ph type="sldNum" sz="quarter" idx="5"/>
          </p:nvPr>
        </p:nvSpPr>
        <p:spPr/>
        <p:txBody>
          <a:bodyPr/>
          <a:lstStyle/>
          <a:p>
            <a:fld id="{424F8FCD-FE5E-4E00-822F-1B19EA298FC9}" type="slidenum">
              <a:rPr lang="en-US" smtClean="0"/>
              <a:pPr/>
              <a:t>35</a:t>
            </a:fld>
            <a:endParaRPr lang="en-US" dirty="0"/>
          </a:p>
        </p:txBody>
      </p:sp>
    </p:spTree>
    <p:extLst>
      <p:ext uri="{BB962C8B-B14F-4D97-AF65-F5344CB8AC3E}">
        <p14:creationId xmlns:p14="http://schemas.microsoft.com/office/powerpoint/2010/main" val="38723703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81342-8885-9807-4A4C-0CDFF4E088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6CE6EC-1E14-58B3-4439-3C679E4DB4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1030D5-0A75-5DCB-CDA6-82FCF541B8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A1B6E0-FF3E-61DA-46E6-9D1F43D0205C}"/>
              </a:ext>
            </a:extLst>
          </p:cNvPr>
          <p:cNvSpPr>
            <a:spLocks noGrp="1"/>
          </p:cNvSpPr>
          <p:nvPr>
            <p:ph type="sldNum" sz="quarter" idx="5"/>
          </p:nvPr>
        </p:nvSpPr>
        <p:spPr/>
        <p:txBody>
          <a:bodyPr/>
          <a:lstStyle/>
          <a:p>
            <a:fld id="{424F8FCD-FE5E-4E00-822F-1B19EA298FC9}" type="slidenum">
              <a:rPr lang="en-US" smtClean="0"/>
              <a:pPr/>
              <a:t>36</a:t>
            </a:fld>
            <a:endParaRPr lang="en-US" dirty="0"/>
          </a:p>
        </p:txBody>
      </p:sp>
    </p:spTree>
    <p:extLst>
      <p:ext uri="{BB962C8B-B14F-4D97-AF65-F5344CB8AC3E}">
        <p14:creationId xmlns:p14="http://schemas.microsoft.com/office/powerpoint/2010/main" val="26283240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AE7CE-38EE-C582-800A-0115166A4D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1661C9-5645-3AEF-F5A9-2A137C25C1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B9B8B2-79E0-C168-FAF7-7F7051FE3B9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CF135FB6-2C9A-AEE8-48AA-060F999315E5}"/>
              </a:ext>
            </a:extLst>
          </p:cNvPr>
          <p:cNvSpPr>
            <a:spLocks noGrp="1"/>
          </p:cNvSpPr>
          <p:nvPr>
            <p:ph type="sldNum" sz="quarter" idx="5"/>
          </p:nvPr>
        </p:nvSpPr>
        <p:spPr/>
        <p:txBody>
          <a:bodyPr/>
          <a:lstStyle/>
          <a:p>
            <a:fld id="{424F8FCD-FE5E-4E00-822F-1B19EA298FC9}" type="slidenum">
              <a:rPr lang="en-US" smtClean="0"/>
              <a:pPr/>
              <a:t>37</a:t>
            </a:fld>
            <a:endParaRPr lang="en-US" dirty="0"/>
          </a:p>
        </p:txBody>
      </p:sp>
    </p:spTree>
    <p:extLst>
      <p:ext uri="{BB962C8B-B14F-4D97-AF65-F5344CB8AC3E}">
        <p14:creationId xmlns:p14="http://schemas.microsoft.com/office/powerpoint/2010/main" val="25945758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7F13F-3FCB-A6C3-4624-0733C0F681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FE8C2B-6FD0-5E21-7CAD-03ABEEDBF2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324D39-B8F9-BF3E-7F11-ED3D2DDCE1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A80B4D-FD9F-C278-A258-EC43F6377A21}"/>
              </a:ext>
            </a:extLst>
          </p:cNvPr>
          <p:cNvSpPr>
            <a:spLocks noGrp="1"/>
          </p:cNvSpPr>
          <p:nvPr>
            <p:ph type="sldNum" sz="quarter" idx="5"/>
          </p:nvPr>
        </p:nvSpPr>
        <p:spPr/>
        <p:txBody>
          <a:bodyPr/>
          <a:lstStyle/>
          <a:p>
            <a:fld id="{424F8FCD-FE5E-4E00-822F-1B19EA298FC9}" type="slidenum">
              <a:rPr lang="en-US" smtClean="0"/>
              <a:pPr/>
              <a:t>38</a:t>
            </a:fld>
            <a:endParaRPr lang="en-US" dirty="0"/>
          </a:p>
        </p:txBody>
      </p:sp>
    </p:spTree>
    <p:extLst>
      <p:ext uri="{BB962C8B-B14F-4D97-AF65-F5344CB8AC3E}">
        <p14:creationId xmlns:p14="http://schemas.microsoft.com/office/powerpoint/2010/main" val="38058832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B28A4-F696-CF51-02A3-0410CB855C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5D368F-723B-586A-9A98-9B142C8B8F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2E90FD-D0D1-87A8-F924-3CEE494F637C}"/>
              </a:ext>
            </a:extLst>
          </p:cNvPr>
          <p:cNvSpPr>
            <a:spLocks noGrp="1"/>
          </p:cNvSpPr>
          <p:nvPr>
            <p:ph type="body" idx="1"/>
          </p:nvPr>
        </p:nvSpPr>
        <p:spPr/>
        <p:txBody>
          <a:bodyPr/>
          <a:lstStyle/>
          <a:p>
            <a:endParaRPr kumimoji="0" lang="en-US" sz="1100" b="0" i="0" u="none" strike="noStrike" kern="1200" cap="none" spc="0" normalizeH="0" baseline="0" noProof="0" dirty="0">
              <a:ln>
                <a:noFill/>
              </a:ln>
              <a:solidFill>
                <a:srgbClr val="151569"/>
              </a:solidFill>
              <a:effectLst/>
              <a:uLnTx/>
              <a:uFillTx/>
              <a:latin typeface="+mn-lt"/>
              <a:ea typeface="+mn-ea"/>
              <a:cs typeface="+mn-cs"/>
            </a:endParaRPr>
          </a:p>
        </p:txBody>
      </p:sp>
      <p:sp>
        <p:nvSpPr>
          <p:cNvPr id="4" name="Slide Number Placeholder 3">
            <a:extLst>
              <a:ext uri="{FF2B5EF4-FFF2-40B4-BE49-F238E27FC236}">
                <a16:creationId xmlns:a16="http://schemas.microsoft.com/office/drawing/2014/main" id="{6CA51BC3-7FB3-A5A2-B80A-AAB9FD89683F}"/>
              </a:ext>
            </a:extLst>
          </p:cNvPr>
          <p:cNvSpPr>
            <a:spLocks noGrp="1"/>
          </p:cNvSpPr>
          <p:nvPr>
            <p:ph type="sldNum" sz="quarter" idx="5"/>
          </p:nvPr>
        </p:nvSpPr>
        <p:spPr/>
        <p:txBody>
          <a:bodyPr/>
          <a:lstStyle/>
          <a:p>
            <a:fld id="{424F8FCD-FE5E-4E00-822F-1B19EA298FC9}" type="slidenum">
              <a:rPr lang="en-US" smtClean="0"/>
              <a:pPr/>
              <a:t>39</a:t>
            </a:fld>
            <a:endParaRPr lang="en-US" dirty="0"/>
          </a:p>
        </p:txBody>
      </p:sp>
    </p:spTree>
    <p:extLst>
      <p:ext uri="{BB962C8B-B14F-4D97-AF65-F5344CB8AC3E}">
        <p14:creationId xmlns:p14="http://schemas.microsoft.com/office/powerpoint/2010/main" val="363400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4</a:t>
            </a:fld>
            <a:endParaRPr lang="en-US" dirty="0"/>
          </a:p>
        </p:txBody>
      </p:sp>
    </p:spTree>
    <p:extLst>
      <p:ext uri="{BB962C8B-B14F-4D97-AF65-F5344CB8AC3E}">
        <p14:creationId xmlns:p14="http://schemas.microsoft.com/office/powerpoint/2010/main" val="38860866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27EEC-D27E-73DB-6093-66420BFCB8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EF68C-E3DA-C186-E013-085BB05C42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19A5BC-CFF0-13DD-0452-12C9EFF22A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373301-F392-8FDF-6A89-6E19B2BE95FA}"/>
              </a:ext>
            </a:extLst>
          </p:cNvPr>
          <p:cNvSpPr>
            <a:spLocks noGrp="1"/>
          </p:cNvSpPr>
          <p:nvPr>
            <p:ph type="sldNum" sz="quarter" idx="5"/>
          </p:nvPr>
        </p:nvSpPr>
        <p:spPr/>
        <p:txBody>
          <a:bodyPr/>
          <a:lstStyle/>
          <a:p>
            <a:fld id="{424F8FCD-FE5E-4E00-822F-1B19EA298FC9}" type="slidenum">
              <a:rPr lang="en-US" smtClean="0"/>
              <a:pPr/>
              <a:t>40</a:t>
            </a:fld>
            <a:endParaRPr lang="en-US" dirty="0"/>
          </a:p>
        </p:txBody>
      </p:sp>
    </p:spTree>
    <p:extLst>
      <p:ext uri="{BB962C8B-B14F-4D97-AF65-F5344CB8AC3E}">
        <p14:creationId xmlns:p14="http://schemas.microsoft.com/office/powerpoint/2010/main" val="8593147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641CE-7E6A-E63C-A9F5-FF61CBA889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D7EF87-1D98-308C-9C4F-5EA18DA3CB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59D133-33FB-B698-9100-2677BD5315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947663-1682-9E6B-7DD3-1CE54BF420E9}"/>
              </a:ext>
            </a:extLst>
          </p:cNvPr>
          <p:cNvSpPr>
            <a:spLocks noGrp="1"/>
          </p:cNvSpPr>
          <p:nvPr>
            <p:ph type="sldNum" sz="quarter" idx="5"/>
          </p:nvPr>
        </p:nvSpPr>
        <p:spPr/>
        <p:txBody>
          <a:bodyPr/>
          <a:lstStyle/>
          <a:p>
            <a:fld id="{424F8FCD-FE5E-4E00-822F-1B19EA298FC9}" type="slidenum">
              <a:rPr lang="en-US" smtClean="0"/>
              <a:pPr/>
              <a:t>41</a:t>
            </a:fld>
            <a:endParaRPr lang="en-US" dirty="0"/>
          </a:p>
        </p:txBody>
      </p:sp>
    </p:spTree>
    <p:extLst>
      <p:ext uri="{BB962C8B-B14F-4D97-AF65-F5344CB8AC3E}">
        <p14:creationId xmlns:p14="http://schemas.microsoft.com/office/powerpoint/2010/main" val="16080384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9A5A0-9CA3-F246-1DCF-547253E42C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ECCC42-9557-9897-3C44-8739E91B69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19BCC7-0479-2BFE-3089-BE99A85B68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EC6605-9478-A0CB-F715-BA695499B37F}"/>
              </a:ext>
            </a:extLst>
          </p:cNvPr>
          <p:cNvSpPr>
            <a:spLocks noGrp="1"/>
          </p:cNvSpPr>
          <p:nvPr>
            <p:ph type="sldNum" sz="quarter" idx="5"/>
          </p:nvPr>
        </p:nvSpPr>
        <p:spPr/>
        <p:txBody>
          <a:bodyPr/>
          <a:lstStyle/>
          <a:p>
            <a:fld id="{424F8FCD-FE5E-4E00-822F-1B19EA298FC9}" type="slidenum">
              <a:rPr lang="en-US" smtClean="0"/>
              <a:pPr/>
              <a:t>42</a:t>
            </a:fld>
            <a:endParaRPr lang="en-US" dirty="0"/>
          </a:p>
        </p:txBody>
      </p:sp>
    </p:spTree>
    <p:extLst>
      <p:ext uri="{BB962C8B-B14F-4D97-AF65-F5344CB8AC3E}">
        <p14:creationId xmlns:p14="http://schemas.microsoft.com/office/powerpoint/2010/main" val="8969093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C82B2-4543-5576-AB9D-409CBADEE5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99BA34-9BFC-6C7A-6C26-7EB67702D56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2B068F4-DF83-70AC-3BC2-4093CAD036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CE4DB0-7D37-DE9B-CF00-C9E6B0365B9F}"/>
              </a:ext>
            </a:extLst>
          </p:cNvPr>
          <p:cNvSpPr>
            <a:spLocks noGrp="1"/>
          </p:cNvSpPr>
          <p:nvPr>
            <p:ph type="sldNum" sz="quarter" idx="5"/>
          </p:nvPr>
        </p:nvSpPr>
        <p:spPr/>
        <p:txBody>
          <a:bodyPr/>
          <a:lstStyle/>
          <a:p>
            <a:fld id="{424F8FCD-FE5E-4E00-822F-1B19EA298FC9}" type="slidenum">
              <a:rPr lang="en-US" smtClean="0"/>
              <a:pPr/>
              <a:t>43</a:t>
            </a:fld>
            <a:endParaRPr lang="en-US" dirty="0"/>
          </a:p>
        </p:txBody>
      </p:sp>
    </p:spTree>
    <p:extLst>
      <p:ext uri="{BB962C8B-B14F-4D97-AF65-F5344CB8AC3E}">
        <p14:creationId xmlns:p14="http://schemas.microsoft.com/office/powerpoint/2010/main" val="24858033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44</a:t>
            </a:fld>
            <a:endParaRPr lang="en-US" dirty="0"/>
          </a:p>
        </p:txBody>
      </p:sp>
    </p:spTree>
    <p:extLst>
      <p:ext uri="{BB962C8B-B14F-4D97-AF65-F5344CB8AC3E}">
        <p14:creationId xmlns:p14="http://schemas.microsoft.com/office/powerpoint/2010/main" val="13042513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45</a:t>
            </a:fld>
            <a:endParaRPr lang="en-US" dirty="0"/>
          </a:p>
        </p:txBody>
      </p:sp>
    </p:spTree>
    <p:extLst>
      <p:ext uri="{BB962C8B-B14F-4D97-AF65-F5344CB8AC3E}">
        <p14:creationId xmlns:p14="http://schemas.microsoft.com/office/powerpoint/2010/main" val="6342932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80A6EA-523F-4276-AB30-8D49924A52D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37538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A6321B1-FC9C-40E3-9197-67EEB0D3604D}" type="slidenum">
              <a:rPr lang="en-US" smtClean="0"/>
              <a:t>47</a:t>
            </a:fld>
            <a:endParaRPr lang="en-US" dirty="0"/>
          </a:p>
        </p:txBody>
      </p:sp>
    </p:spTree>
    <p:extLst>
      <p:ext uri="{BB962C8B-B14F-4D97-AF65-F5344CB8AC3E}">
        <p14:creationId xmlns:p14="http://schemas.microsoft.com/office/powerpoint/2010/main" val="40419219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48</a:t>
            </a:fld>
            <a:endParaRPr lang="en-US" dirty="0"/>
          </a:p>
        </p:txBody>
      </p:sp>
    </p:spTree>
    <p:extLst>
      <p:ext uri="{BB962C8B-B14F-4D97-AF65-F5344CB8AC3E}">
        <p14:creationId xmlns:p14="http://schemas.microsoft.com/office/powerpoint/2010/main" val="10811309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effectLst/>
              </a:rPr>
              <a:t>Ask your IT department to whitelist this email domain:  CALPADS (via Microsoft)&lt;account-security-noreply@accountprotection.microsoft.com&gt;</a:t>
            </a:r>
          </a:p>
          <a:p>
            <a:endParaRPr lang="en-US" dirty="0"/>
          </a:p>
          <a:p>
            <a:r>
              <a:rPr lang="en-US" dirty="0"/>
              <a:t>Fall 1 Roadmap: https://documentation.calpads.org/Training/Fall1ReportingRoadmap/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Fall 2 Roadmap: https://documentation.calpads.org/Training/Fall2ReportingRoadmap/</a:t>
            </a:r>
          </a:p>
          <a:p>
            <a:endParaRPr lang="en-US" dirty="0"/>
          </a:p>
          <a:p>
            <a:r>
              <a:rPr lang="en-US" dirty="0"/>
              <a:t>Report Mapping Guides - https://documentation.calpads.org/Reports/ReportMain/#report-mapping-guides</a:t>
            </a:r>
          </a:p>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49</a:t>
            </a:fld>
            <a:endParaRPr lang="en-US" dirty="0"/>
          </a:p>
        </p:txBody>
      </p:sp>
    </p:spTree>
    <p:extLst>
      <p:ext uri="{BB962C8B-B14F-4D97-AF65-F5344CB8AC3E}">
        <p14:creationId xmlns:p14="http://schemas.microsoft.com/office/powerpoint/2010/main" val="3702558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5</a:t>
            </a:fld>
            <a:endParaRPr lang="en-US" dirty="0"/>
          </a:p>
        </p:txBody>
      </p:sp>
    </p:spTree>
    <p:extLst>
      <p:ext uri="{BB962C8B-B14F-4D97-AF65-F5344CB8AC3E}">
        <p14:creationId xmlns:p14="http://schemas.microsoft.com/office/powerpoint/2010/main" val="22752130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31390" rtl="0" eaLnBrk="1" fontAlgn="base" latinLnBrk="0" hangingPunct="1">
              <a:lnSpc>
                <a:spcPct val="100000"/>
              </a:lnSpc>
              <a:spcBef>
                <a:spcPct val="0"/>
              </a:spcBef>
              <a:spcAft>
                <a:spcPct val="0"/>
              </a:spcAft>
              <a:buClrTx/>
              <a:buSzTx/>
              <a:buFontTx/>
              <a:buNone/>
              <a:tabLst/>
              <a:defRPr/>
            </a:pPr>
            <a:fld id="{168375C1-7C5C-42A2-80F2-05631BB3764E}"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31390" rtl="0" eaLnBrk="1" fontAlgn="base" latinLnBrk="0" hangingPunct="1">
                <a:lnSpc>
                  <a:spcPct val="100000"/>
                </a:lnSpc>
                <a:spcBef>
                  <a:spcPct val="0"/>
                </a:spcBef>
                <a:spcAft>
                  <a:spcPct val="0"/>
                </a:spcAft>
                <a:buClrTx/>
                <a:buSzTx/>
                <a:buFontTx/>
                <a:buNone/>
                <a:tabLst/>
                <a:defRPr/>
              </a:pPr>
              <a:t>50</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0999674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31390" rtl="0" eaLnBrk="1" fontAlgn="base" latinLnBrk="0" hangingPunct="1">
              <a:lnSpc>
                <a:spcPct val="100000"/>
              </a:lnSpc>
              <a:spcBef>
                <a:spcPct val="0"/>
              </a:spcBef>
              <a:spcAft>
                <a:spcPct val="0"/>
              </a:spcAft>
              <a:buClrTx/>
              <a:buSzTx/>
              <a:buFontTx/>
              <a:buNone/>
              <a:tabLst/>
              <a:defRPr/>
            </a:pPr>
            <a:fld id="{168375C1-7C5C-42A2-80F2-05631BB3764E}"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31390" rtl="0" eaLnBrk="1" fontAlgn="base" latinLnBrk="0" hangingPunct="1">
                <a:lnSpc>
                  <a:spcPct val="100000"/>
                </a:lnSpc>
                <a:spcBef>
                  <a:spcPct val="0"/>
                </a:spcBef>
                <a:spcAft>
                  <a:spcPct val="0"/>
                </a:spcAft>
                <a:buClrTx/>
                <a:buSzTx/>
                <a:buFontTx/>
                <a:buNone/>
                <a:tabLst/>
                <a:defRPr/>
              </a:pPr>
              <a:t>51</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42342010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52</a:t>
            </a:fld>
            <a:endParaRPr lang="en-US" dirty="0"/>
          </a:p>
        </p:txBody>
      </p:sp>
    </p:spTree>
    <p:extLst>
      <p:ext uri="{BB962C8B-B14F-4D97-AF65-F5344CB8AC3E}">
        <p14:creationId xmlns:p14="http://schemas.microsoft.com/office/powerpoint/2010/main" val="394056597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53</a:t>
            </a:fld>
            <a:endParaRPr lang="en-US" dirty="0"/>
          </a:p>
        </p:txBody>
      </p:sp>
    </p:spTree>
    <p:extLst>
      <p:ext uri="{BB962C8B-B14F-4D97-AF65-F5344CB8AC3E}">
        <p14:creationId xmlns:p14="http://schemas.microsoft.com/office/powerpoint/2010/main" val="13246919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54</a:t>
            </a:fld>
            <a:endParaRPr lang="en-US" dirty="0"/>
          </a:p>
        </p:txBody>
      </p:sp>
    </p:spTree>
    <p:extLst>
      <p:ext uri="{BB962C8B-B14F-4D97-AF65-F5344CB8AC3E}">
        <p14:creationId xmlns:p14="http://schemas.microsoft.com/office/powerpoint/2010/main" val="5299729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1C206-F9C7-3C87-C929-0F7D438FC2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0B9FBD-2DA4-1724-4A19-BE2D0923DB4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9BCD717-E957-86FC-9DFE-0858F2E130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F53F52-988C-8BEC-1E66-0AFB189D74B2}"/>
              </a:ext>
            </a:extLst>
          </p:cNvPr>
          <p:cNvSpPr>
            <a:spLocks noGrp="1"/>
          </p:cNvSpPr>
          <p:nvPr>
            <p:ph type="sldNum" sz="quarter" idx="5"/>
          </p:nvPr>
        </p:nvSpPr>
        <p:spPr/>
        <p:txBody>
          <a:bodyPr/>
          <a:lstStyle/>
          <a:p>
            <a:fld id="{424F8FCD-FE5E-4E00-822F-1B19EA298FC9}" type="slidenum">
              <a:rPr lang="en-US" smtClean="0"/>
              <a:pPr/>
              <a:t>55</a:t>
            </a:fld>
            <a:endParaRPr lang="en-US" dirty="0"/>
          </a:p>
        </p:txBody>
      </p:sp>
    </p:spTree>
    <p:extLst>
      <p:ext uri="{BB962C8B-B14F-4D97-AF65-F5344CB8AC3E}">
        <p14:creationId xmlns:p14="http://schemas.microsoft.com/office/powerpoint/2010/main" val="2762980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6</a:t>
            </a:fld>
            <a:endParaRPr lang="en-US" dirty="0"/>
          </a:p>
        </p:txBody>
      </p:sp>
    </p:spTree>
    <p:extLst>
      <p:ext uri="{BB962C8B-B14F-4D97-AF65-F5344CB8AC3E}">
        <p14:creationId xmlns:p14="http://schemas.microsoft.com/office/powerpoint/2010/main" val="321496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7</a:t>
            </a:fld>
            <a:endParaRPr lang="en-US" dirty="0"/>
          </a:p>
        </p:txBody>
      </p:sp>
    </p:spTree>
    <p:extLst>
      <p:ext uri="{BB962C8B-B14F-4D97-AF65-F5344CB8AC3E}">
        <p14:creationId xmlns:p14="http://schemas.microsoft.com/office/powerpoint/2010/main" val="2426159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4F8FCD-FE5E-4E00-822F-1B19EA298FC9}" type="slidenum">
              <a:rPr lang="en-US" smtClean="0"/>
              <a:pPr/>
              <a:t>8</a:t>
            </a:fld>
            <a:endParaRPr lang="en-US" dirty="0"/>
          </a:p>
        </p:txBody>
      </p:sp>
    </p:spTree>
    <p:extLst>
      <p:ext uri="{BB962C8B-B14F-4D97-AF65-F5344CB8AC3E}">
        <p14:creationId xmlns:p14="http://schemas.microsoft.com/office/powerpoint/2010/main" val="339337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EF1D3-7DAB-A637-F79C-56A4261986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7708E-CCC9-2EC0-A6CA-4FD6A5A819D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0D05E38-DCA9-AC67-9F19-2A23CB188D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BBF1E5-A03D-1EBF-AAE1-38A91706C1F5}"/>
              </a:ext>
            </a:extLst>
          </p:cNvPr>
          <p:cNvSpPr>
            <a:spLocks noGrp="1"/>
          </p:cNvSpPr>
          <p:nvPr>
            <p:ph type="sldNum" sz="quarter" idx="5"/>
          </p:nvPr>
        </p:nvSpPr>
        <p:spPr/>
        <p:txBody>
          <a:bodyPr/>
          <a:lstStyle/>
          <a:p>
            <a:fld id="{424F8FCD-FE5E-4E00-822F-1B19EA298FC9}" type="slidenum">
              <a:rPr lang="en-US" smtClean="0"/>
              <a:pPr/>
              <a:t>9</a:t>
            </a:fld>
            <a:endParaRPr lang="en-US" dirty="0"/>
          </a:p>
        </p:txBody>
      </p:sp>
    </p:spTree>
    <p:extLst>
      <p:ext uri="{BB962C8B-B14F-4D97-AF65-F5344CB8AC3E}">
        <p14:creationId xmlns:p14="http://schemas.microsoft.com/office/powerpoint/2010/main" val="25283284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31645" y="1188779"/>
            <a:ext cx="11618976" cy="2048256"/>
          </a:xfrm>
        </p:spPr>
        <p:txBody>
          <a:bodyPr anchor="ctr">
            <a:normAutofit/>
          </a:bodyPr>
          <a:lstStyle>
            <a:lvl1pPr algn="ctr">
              <a:defRPr sz="4000" baseline="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31645" y="3784539"/>
            <a:ext cx="11618976" cy="2029968"/>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8" name="Straight Connector 7"/>
          <p:cNvCxnSpPr/>
          <p:nvPr/>
        </p:nvCxnSpPr>
        <p:spPr>
          <a:xfrm flipV="1">
            <a:off x="287217" y="3492379"/>
            <a:ext cx="9472247" cy="17584"/>
          </a:xfrm>
          <a:prstGeom prst="line">
            <a:avLst/>
          </a:prstGeom>
          <a:ln w="127000" cap="flat" cmpd="sng">
            <a:gradFill flip="none" rotWithShape="1">
              <a:gsLst>
                <a:gs pos="98000">
                  <a:schemeClr val="bg1"/>
                </a:gs>
                <a:gs pos="81000">
                  <a:srgbClr val="003399"/>
                </a:gs>
              </a:gsLst>
              <a:path path="circle">
                <a:fillToRect t="100000" r="100000"/>
              </a:path>
              <a:tileRect l="-100000" b="-100000"/>
            </a:gradFill>
            <a:bevel/>
          </a:ln>
          <a:effectLst/>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535815" y="6286422"/>
            <a:ext cx="4394824" cy="461665"/>
          </a:xfrm>
          <a:prstGeom prst="rect">
            <a:avLst/>
          </a:prstGeom>
          <a:noFill/>
        </p:spPr>
        <p:txBody>
          <a:bodyPr wrap="square" rtlCol="0">
            <a:spAutoFit/>
          </a:bodyPr>
          <a:lstStyle/>
          <a:p>
            <a:r>
              <a:rPr lang="en-US" sz="1200" b="1" cap="small" dirty="0">
                <a:solidFill>
                  <a:srgbClr val="000066"/>
                </a:solidFill>
                <a:latin typeface="Arial" panose="020B0604020202020204" pitchFamily="34" charset="0"/>
                <a:cs typeface="Arial" panose="020B0604020202020204" pitchFamily="34" charset="0"/>
              </a:rPr>
              <a:t>Tom Torlakson</a:t>
            </a:r>
          </a:p>
          <a:p>
            <a:r>
              <a:rPr lang="en-US" sz="1200" b="1" dirty="0">
                <a:solidFill>
                  <a:srgbClr val="000066"/>
                </a:solidFill>
                <a:latin typeface="Arial" panose="020B0604020202020204" pitchFamily="34" charset="0"/>
                <a:cs typeface="Arial" panose="020B0604020202020204" pitchFamily="34" charset="0"/>
              </a:rPr>
              <a:t>State Superintendent of Public Instruction</a:t>
            </a:r>
          </a:p>
        </p:txBody>
      </p:sp>
      <p:pic>
        <p:nvPicPr>
          <p:cNvPr id="5" name="Picture 4" descr="A picture containing object&#10;&#10;Description automatically generated">
            <a:extLst>
              <a:ext uri="{FF2B5EF4-FFF2-40B4-BE49-F238E27FC236}">
                <a16:creationId xmlns:a16="http://schemas.microsoft.com/office/drawing/2014/main" id="{0D5E3DFF-26AE-4B06-8863-73F16FE8F6EA}"/>
              </a:ext>
            </a:extLst>
          </p:cNvPr>
          <p:cNvPicPr>
            <a:picLocks noChangeAspect="1"/>
          </p:cNvPicPr>
          <p:nvPr/>
        </p:nvPicPr>
        <p:blipFill>
          <a:blip r:embed="rId2" cstate="print">
            <a:alphaModFix amt="41000"/>
            <a:extLst>
              <a:ext uri="{28A0092B-C50C-407E-A947-70E740481C1C}">
                <a14:useLocalDpi xmlns:a14="http://schemas.microsoft.com/office/drawing/2010/main" val="0"/>
              </a:ext>
            </a:extLst>
          </a:blip>
          <a:stretch>
            <a:fillRect/>
          </a:stretch>
        </p:blipFill>
        <p:spPr>
          <a:xfrm>
            <a:off x="11437604" y="6211757"/>
            <a:ext cx="666750" cy="666750"/>
          </a:xfrm>
          <a:prstGeom prst="rect">
            <a:avLst/>
          </a:prstGeom>
        </p:spPr>
      </p:pic>
    </p:spTree>
    <p:extLst>
      <p:ext uri="{BB962C8B-B14F-4D97-AF65-F5344CB8AC3E}">
        <p14:creationId xmlns:p14="http://schemas.microsoft.com/office/powerpoint/2010/main" val="697302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2 Columns Content Centered">
    <p:spTree>
      <p:nvGrpSpPr>
        <p:cNvPr id="1" name=""/>
        <p:cNvGrpSpPr/>
        <p:nvPr/>
      </p:nvGrpSpPr>
      <p:grpSpPr>
        <a:xfrm>
          <a:off x="0" y="0"/>
          <a:ext cx="0" cy="0"/>
          <a:chOff x="0" y="0"/>
          <a:chExt cx="0" cy="0"/>
        </a:xfrm>
      </p:grpSpPr>
      <p:sp>
        <p:nvSpPr>
          <p:cNvPr id="2" name="Title 1"/>
          <p:cNvSpPr>
            <a:spLocks noGrp="1"/>
          </p:cNvSpPr>
          <p:nvPr>
            <p:ph type="title"/>
          </p:nvPr>
        </p:nvSpPr>
        <p:spPr>
          <a:xfrm>
            <a:off x="2447925" y="1562100"/>
            <a:ext cx="9134475" cy="1143000"/>
          </a:xfrm>
        </p:spPr>
        <p:txBody>
          <a:bodyPr/>
          <a:lstStyle/>
          <a:p>
            <a:r>
              <a:rPr lang="en-US"/>
              <a:t>Click to edit Master title style</a:t>
            </a:r>
          </a:p>
        </p:txBody>
      </p:sp>
      <p:sp>
        <p:nvSpPr>
          <p:cNvPr id="3" name="Slide Number Placeholder 2"/>
          <p:cNvSpPr>
            <a:spLocks noGrp="1"/>
          </p:cNvSpPr>
          <p:nvPr>
            <p:ph type="sldNum" sz="quarter" idx="10"/>
          </p:nvPr>
        </p:nvSpPr>
        <p:spPr>
          <a:xfrm>
            <a:off x="11091041" y="6351442"/>
            <a:ext cx="491359" cy="447581"/>
          </a:xfrm>
          <a:prstGeom prst="rect">
            <a:avLst/>
          </a:prstGeom>
        </p:spPr>
        <p:txBody>
          <a:bodyPr/>
          <a:lstStyle/>
          <a:p>
            <a:pPr>
              <a:defRPr/>
            </a:pPr>
            <a:fld id="{845CA088-98AF-4DF2-8493-E1610DC2B74C}" type="slidenum">
              <a:rPr lang="en-US" altLang="en-US" smtClean="0"/>
              <a:pPr>
                <a:defRPr/>
              </a:pPr>
              <a:t>‹#›</a:t>
            </a:fld>
            <a:endParaRPr lang="en-US" altLang="en-US" dirty="0"/>
          </a:p>
        </p:txBody>
      </p:sp>
      <p:sp>
        <p:nvSpPr>
          <p:cNvPr id="5" name="Content Placeholder 4"/>
          <p:cNvSpPr>
            <a:spLocks noGrp="1"/>
          </p:cNvSpPr>
          <p:nvPr>
            <p:ph sz="quarter" idx="11"/>
          </p:nvPr>
        </p:nvSpPr>
        <p:spPr>
          <a:xfrm>
            <a:off x="2447925" y="2933700"/>
            <a:ext cx="4452936" cy="2543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4"/>
          <p:cNvSpPr>
            <a:spLocks noGrp="1"/>
          </p:cNvSpPr>
          <p:nvPr>
            <p:ph sz="quarter" idx="12"/>
          </p:nvPr>
        </p:nvSpPr>
        <p:spPr>
          <a:xfrm>
            <a:off x="7129463" y="2933699"/>
            <a:ext cx="4452938" cy="25431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36F7393D-C209-4877-A325-211C2A592E60}"/>
              </a:ext>
            </a:extLst>
          </p:cNvPr>
          <p:cNvPicPr>
            <a:picLocks noChangeAspect="1"/>
          </p:cNvPicPr>
          <p:nvPr userDrawn="1"/>
        </p:nvPicPr>
        <p:blipFill>
          <a:blip r:embed="rId2" cstate="print"/>
          <a:stretch>
            <a:fillRect/>
          </a:stretch>
        </p:blipFill>
        <p:spPr>
          <a:xfrm>
            <a:off x="4038421" y="3246104"/>
            <a:ext cx="4115157" cy="365792"/>
          </a:xfrm>
          <a:prstGeom prst="rect">
            <a:avLst/>
          </a:prstGeom>
        </p:spPr>
      </p:pic>
      <p:sp>
        <p:nvSpPr>
          <p:cNvPr id="7" name="Footer Placeholder 5">
            <a:extLst>
              <a:ext uri="{FF2B5EF4-FFF2-40B4-BE49-F238E27FC236}">
                <a16:creationId xmlns:a16="http://schemas.microsoft.com/office/drawing/2014/main" id="{77456665-0F0B-4AC5-B9AA-D20591CC0520}"/>
              </a:ext>
            </a:extLst>
          </p:cNvPr>
          <p:cNvSpPr>
            <a:spLocks noGrp="1"/>
          </p:cNvSpPr>
          <p:nvPr>
            <p:ph type="ftr" sz="quarter" idx="13"/>
          </p:nvPr>
        </p:nvSpPr>
        <p:spPr>
          <a:xfrm>
            <a:off x="4038600" y="6356351"/>
            <a:ext cx="4114800" cy="365125"/>
          </a:xfrm>
        </p:spPr>
        <p:txBody>
          <a:bodyPr/>
          <a:lstStyle/>
          <a:p>
            <a:r>
              <a:rPr lang="en-US" dirty="0"/>
              <a:t>CALPADS Regional Update May 2025</a:t>
            </a:r>
          </a:p>
        </p:txBody>
      </p:sp>
    </p:spTree>
    <p:extLst>
      <p:ext uri="{BB962C8B-B14F-4D97-AF65-F5344CB8AC3E}">
        <p14:creationId xmlns:p14="http://schemas.microsoft.com/office/powerpoint/2010/main" val="1210189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Centered">
    <p:spTree>
      <p:nvGrpSpPr>
        <p:cNvPr id="1" name=""/>
        <p:cNvGrpSpPr/>
        <p:nvPr/>
      </p:nvGrpSpPr>
      <p:grpSpPr>
        <a:xfrm>
          <a:off x="0" y="0"/>
          <a:ext cx="0" cy="0"/>
          <a:chOff x="0" y="0"/>
          <a:chExt cx="0" cy="0"/>
        </a:xfrm>
      </p:grpSpPr>
      <p:sp>
        <p:nvSpPr>
          <p:cNvPr id="2" name="Title 1"/>
          <p:cNvSpPr>
            <a:spLocks noGrp="1"/>
          </p:cNvSpPr>
          <p:nvPr>
            <p:ph type="title"/>
          </p:nvPr>
        </p:nvSpPr>
        <p:spPr>
          <a:xfrm>
            <a:off x="2447925" y="1562100"/>
            <a:ext cx="9134475" cy="1143000"/>
          </a:xfrm>
        </p:spPr>
        <p:txBody>
          <a:bodyPr/>
          <a:lstStyle/>
          <a:p>
            <a:r>
              <a:rPr lang="en-US"/>
              <a:t>Click to edit Master title style</a:t>
            </a:r>
          </a:p>
        </p:txBody>
      </p:sp>
      <p:sp>
        <p:nvSpPr>
          <p:cNvPr id="3" name="Slide Number Placeholder 2"/>
          <p:cNvSpPr>
            <a:spLocks noGrp="1"/>
          </p:cNvSpPr>
          <p:nvPr>
            <p:ph type="sldNum" sz="quarter" idx="10"/>
          </p:nvPr>
        </p:nvSpPr>
        <p:spPr>
          <a:xfrm>
            <a:off x="11154103" y="6351442"/>
            <a:ext cx="428297" cy="447581"/>
          </a:xfrm>
          <a:prstGeom prst="rect">
            <a:avLst/>
          </a:prstGeom>
        </p:spPr>
        <p:txBody>
          <a:bodyPr/>
          <a:lstStyle/>
          <a:p>
            <a:pPr>
              <a:defRPr/>
            </a:pPr>
            <a:fld id="{845CA088-98AF-4DF2-8493-E1610DC2B74C}" type="slidenum">
              <a:rPr lang="en-US" altLang="en-US" smtClean="0"/>
              <a:pPr>
                <a:defRPr/>
              </a:pPr>
              <a:t>‹#›</a:t>
            </a:fld>
            <a:endParaRPr lang="en-US" altLang="en-US" dirty="0"/>
          </a:p>
        </p:txBody>
      </p:sp>
      <p:sp>
        <p:nvSpPr>
          <p:cNvPr id="5" name="Content Placeholder 4"/>
          <p:cNvSpPr>
            <a:spLocks noGrp="1"/>
          </p:cNvSpPr>
          <p:nvPr>
            <p:ph sz="quarter" idx="11"/>
          </p:nvPr>
        </p:nvSpPr>
        <p:spPr>
          <a:xfrm>
            <a:off x="2447925" y="2933700"/>
            <a:ext cx="9134475" cy="12382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6E0D39E4-57E4-4BE2-AE16-36F154CDB0B3}"/>
              </a:ext>
            </a:extLst>
          </p:cNvPr>
          <p:cNvSpPr>
            <a:spLocks noGrp="1"/>
          </p:cNvSpPr>
          <p:nvPr>
            <p:ph type="ftr" sz="quarter" idx="12"/>
          </p:nvPr>
        </p:nvSpPr>
        <p:spPr>
          <a:xfrm>
            <a:off x="4655198" y="6351442"/>
            <a:ext cx="2881604" cy="365125"/>
          </a:xfrm>
        </p:spPr>
        <p:txBody>
          <a:bodyPr/>
          <a:lstStyle/>
          <a:p>
            <a:r>
              <a:rPr lang="en-US" dirty="0"/>
              <a:t>CALPADS Regional Update May 2025</a:t>
            </a:r>
          </a:p>
        </p:txBody>
      </p:sp>
    </p:spTree>
    <p:extLst>
      <p:ext uri="{BB962C8B-B14F-4D97-AF65-F5344CB8AC3E}">
        <p14:creationId xmlns:p14="http://schemas.microsoft.com/office/powerpoint/2010/main" val="2141878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Two Row Conte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idx="1"/>
          </p:nvPr>
        </p:nvSpPr>
        <p:spPr>
          <a:xfrm>
            <a:off x="2447925" y="1604172"/>
            <a:ext cx="9134475" cy="14438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6"/>
          <p:cNvSpPr>
            <a:spLocks noGrp="1" noChangeArrowheads="1"/>
          </p:cNvSpPr>
          <p:nvPr>
            <p:ph type="sldNum" sz="quarter" idx="12"/>
          </p:nvPr>
        </p:nvSpPr>
        <p:spPr>
          <a:xfrm>
            <a:off x="11043745" y="6347357"/>
            <a:ext cx="475593" cy="447581"/>
          </a:xfrm>
          <a:prstGeom prst="rect">
            <a:avLst/>
          </a:prstGeom>
        </p:spPr>
        <p:txBody>
          <a:bodyPr/>
          <a:lstStyle>
            <a:lvl1pPr eaLnBrk="1" fontAlgn="auto" hangingPunct="1">
              <a:spcBef>
                <a:spcPts val="0"/>
              </a:spcBef>
              <a:spcAft>
                <a:spcPts val="0"/>
              </a:spcAft>
              <a:defRPr/>
            </a:lvl1pPr>
          </a:lstStyle>
          <a:p>
            <a:pPr>
              <a:defRPr/>
            </a:pPr>
            <a:fld id="{D6029DA4-09B0-4A2D-AA4B-CC45A202471A}" type="slidenum">
              <a:rPr lang="en-US" altLang="en-US" smtClean="0"/>
              <a:pPr>
                <a:defRPr/>
              </a:pPr>
              <a:t>‹#›</a:t>
            </a:fld>
            <a:endParaRPr lang="en-US" altLang="en-US" dirty="0"/>
          </a:p>
        </p:txBody>
      </p:sp>
      <p:sp>
        <p:nvSpPr>
          <p:cNvPr id="5" name="Content Placeholder 2"/>
          <p:cNvSpPr>
            <a:spLocks noGrp="1"/>
          </p:cNvSpPr>
          <p:nvPr>
            <p:ph idx="13"/>
          </p:nvPr>
        </p:nvSpPr>
        <p:spPr>
          <a:xfrm>
            <a:off x="2447925" y="3283746"/>
            <a:ext cx="9134475" cy="21931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5">
            <a:extLst>
              <a:ext uri="{FF2B5EF4-FFF2-40B4-BE49-F238E27FC236}">
                <a16:creationId xmlns:a16="http://schemas.microsoft.com/office/drawing/2014/main" id="{87C56211-ACE4-4404-B777-60444B7E5278}"/>
              </a:ext>
            </a:extLst>
          </p:cNvPr>
          <p:cNvSpPr>
            <a:spLocks noGrp="1"/>
          </p:cNvSpPr>
          <p:nvPr>
            <p:ph type="ftr" sz="quarter" idx="11"/>
          </p:nvPr>
        </p:nvSpPr>
        <p:spPr>
          <a:xfrm>
            <a:off x="3973285" y="6349898"/>
            <a:ext cx="4114800" cy="365125"/>
          </a:xfrm>
        </p:spPr>
        <p:txBody>
          <a:bodyPr/>
          <a:lstStyle/>
          <a:p>
            <a:r>
              <a:rPr lang="en-US" dirty="0"/>
              <a:t>CALPADS Regional Update May 2025</a:t>
            </a:r>
          </a:p>
        </p:txBody>
      </p:sp>
    </p:spTree>
    <p:extLst>
      <p:ext uri="{BB962C8B-B14F-4D97-AF65-F5344CB8AC3E}">
        <p14:creationId xmlns:p14="http://schemas.microsoft.com/office/powerpoint/2010/main" val="3032311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2540000" y="6254750"/>
            <a:ext cx="2235200" cy="457200"/>
          </a:xfrm>
          <a:prstGeom prst="rect">
            <a:avLst/>
          </a:prstGeom>
          <a:ln/>
        </p:spPr>
        <p:txBody>
          <a:bodyPr/>
          <a:lstStyle>
            <a:lvl1pPr>
              <a:defRPr/>
            </a:lvl1pPr>
          </a:lstStyle>
          <a:p>
            <a:pPr>
              <a:defRPr/>
            </a:pPr>
            <a:endParaRPr lang="en-US"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dirty="0"/>
              <a:t>CALPADS Regional Update May 2025</a:t>
            </a:r>
          </a:p>
        </p:txBody>
      </p:sp>
      <p:sp>
        <p:nvSpPr>
          <p:cNvPr id="6" name="Rectangle 6"/>
          <p:cNvSpPr>
            <a:spLocks noGrp="1" noChangeArrowheads="1"/>
          </p:cNvSpPr>
          <p:nvPr>
            <p:ph type="sldNum" sz="quarter" idx="12"/>
          </p:nvPr>
        </p:nvSpPr>
        <p:spPr>
          <a:ln/>
        </p:spPr>
        <p:txBody>
          <a:bodyPr/>
          <a:lstStyle>
            <a:lvl1pPr>
              <a:defRPr/>
            </a:lvl1pPr>
          </a:lstStyle>
          <a:p>
            <a:pPr>
              <a:defRPr/>
            </a:pPr>
            <a:fld id="{FF274300-4450-45A9-9F19-01221D882E9C}" type="slidenum">
              <a:rPr lang="en-US" altLang="en-US"/>
              <a:pPr>
                <a:defRPr/>
              </a:pPr>
              <a:t>‹#›</a:t>
            </a:fld>
            <a:endParaRPr lang="en-US" altLang="en-US" dirty="0"/>
          </a:p>
        </p:txBody>
      </p:sp>
    </p:spTree>
    <p:extLst>
      <p:ext uri="{BB962C8B-B14F-4D97-AF65-F5344CB8AC3E}">
        <p14:creationId xmlns:p14="http://schemas.microsoft.com/office/powerpoint/2010/main" val="3613903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1645" y="1188779"/>
            <a:ext cx="11618976" cy="2048256"/>
          </a:xfrm>
        </p:spPr>
        <p:txBody>
          <a:bodyPr anchor="ctr">
            <a:normAutofit/>
          </a:bodyPr>
          <a:lstStyle>
            <a:lvl1pPr algn="ctr">
              <a:defRPr sz="3600" baseline="0"/>
            </a:lvl1pPr>
          </a:lstStyle>
          <a:p>
            <a:r>
              <a:rPr lang="en-US"/>
              <a:t>Click to edit Master title style</a:t>
            </a:r>
            <a:endParaRPr lang="en-US" dirty="0"/>
          </a:p>
        </p:txBody>
      </p:sp>
      <p:sp>
        <p:nvSpPr>
          <p:cNvPr id="3" name="Subtitle 2"/>
          <p:cNvSpPr>
            <a:spLocks noGrp="1"/>
          </p:cNvSpPr>
          <p:nvPr>
            <p:ph type="subTitle" idx="1"/>
          </p:nvPr>
        </p:nvSpPr>
        <p:spPr>
          <a:xfrm>
            <a:off x="231645" y="3784539"/>
            <a:ext cx="11618976" cy="2029968"/>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a:xfrm>
            <a:off x="11368964" y="6362011"/>
            <a:ext cx="481657" cy="365125"/>
          </a:xfrm>
        </p:spPr>
        <p:txBody>
          <a:bodyPr/>
          <a:lstStyle/>
          <a:p>
            <a:fld id="{E3F07B27-5348-4263-B67F-EF7FF0A6AD4A}"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632" y="6081336"/>
            <a:ext cx="4089400" cy="666750"/>
          </a:xfrm>
          <a:prstGeom prst="rect">
            <a:avLst/>
          </a:prstGeom>
        </p:spPr>
      </p:pic>
      <p:cxnSp>
        <p:nvCxnSpPr>
          <p:cNvPr id="8" name="Straight Connector 7"/>
          <p:cNvCxnSpPr/>
          <p:nvPr/>
        </p:nvCxnSpPr>
        <p:spPr>
          <a:xfrm flipV="1">
            <a:off x="287217" y="3492379"/>
            <a:ext cx="9472247" cy="17584"/>
          </a:xfrm>
          <a:prstGeom prst="line">
            <a:avLst/>
          </a:prstGeom>
          <a:ln w="127000" cap="flat" cmpd="sng">
            <a:gradFill flip="none" rotWithShape="1">
              <a:gsLst>
                <a:gs pos="98000">
                  <a:schemeClr val="bg1"/>
                </a:gs>
                <a:gs pos="81000">
                  <a:srgbClr val="003399"/>
                </a:gs>
              </a:gsLst>
              <a:path path="circle">
                <a:fillToRect t="100000" r="100000"/>
              </a:path>
              <a:tileRect l="-100000" b="-100000"/>
            </a:gradFill>
            <a:bevel/>
          </a:ln>
          <a:effectLst/>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535815" y="6286422"/>
            <a:ext cx="4394824" cy="461665"/>
          </a:xfrm>
          <a:prstGeom prst="rect">
            <a:avLst/>
          </a:prstGeom>
          <a:noFill/>
        </p:spPr>
        <p:txBody>
          <a:bodyPr wrap="square" rtlCol="0">
            <a:spAutoFit/>
          </a:bodyPr>
          <a:lstStyle/>
          <a:p>
            <a:r>
              <a:rPr lang="en-US" sz="1200" b="1" cap="small" dirty="0">
                <a:solidFill>
                  <a:srgbClr val="000066"/>
                </a:solidFill>
                <a:latin typeface="Arial" panose="020B0604020202020204" pitchFamily="34" charset="0"/>
                <a:cs typeface="Arial" panose="020B0604020202020204" pitchFamily="34" charset="0"/>
              </a:rPr>
              <a:t>Tom Torlakson</a:t>
            </a:r>
          </a:p>
          <a:p>
            <a:r>
              <a:rPr lang="en-US" sz="1200" b="1" dirty="0">
                <a:solidFill>
                  <a:srgbClr val="000066"/>
                </a:solidFill>
                <a:latin typeface="Arial" panose="020B0604020202020204" pitchFamily="34" charset="0"/>
                <a:cs typeface="Arial" panose="020B0604020202020204" pitchFamily="34" charset="0"/>
              </a:rPr>
              <a:t>State Superintendent of Public Instruction</a:t>
            </a:r>
          </a:p>
        </p:txBody>
      </p:sp>
    </p:spTree>
    <p:extLst>
      <p:ext uri="{BB962C8B-B14F-4D97-AF65-F5344CB8AC3E}">
        <p14:creationId xmlns:p14="http://schemas.microsoft.com/office/powerpoint/2010/main" val="2448846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p:txBody>
          <a:bodyPr/>
          <a:lstStyle>
            <a:lvl1pPr>
              <a:lnSpc>
                <a:spcPct val="100000"/>
              </a:lnSpc>
              <a:spcBef>
                <a:spcPts val="1200"/>
              </a:spcBef>
              <a:defRPr>
                <a:latin typeface="Arial" panose="020B0604020202020204" pitchFamily="34" charset="0"/>
                <a:cs typeface="Arial" panose="020B0604020202020204" pitchFamily="34" charset="0"/>
              </a:defRPr>
            </a:lvl1pPr>
            <a:lvl2pPr marL="685800" indent="-228600">
              <a:lnSpc>
                <a:spcPct val="100000"/>
              </a:lnSpc>
              <a:spcBef>
                <a:spcPts val="1200"/>
              </a:spcBef>
              <a:buFont typeface="Arial" panose="020B0604020202020204" pitchFamily="34" charset="0"/>
              <a:buChar char="–"/>
              <a:defRPr>
                <a:latin typeface="Arial" panose="020B0604020202020204" pitchFamily="34" charset="0"/>
                <a:cs typeface="Arial" panose="020B0604020202020204" pitchFamily="34" charset="0"/>
              </a:defRPr>
            </a:lvl2pPr>
            <a:lvl3pPr marL="1143000" indent="-228600">
              <a:lnSpc>
                <a:spcPct val="100000"/>
              </a:lnSpc>
              <a:spcBef>
                <a:spcPts val="1200"/>
              </a:spcBef>
              <a:buFont typeface="Wingdings" panose="05000000000000000000" pitchFamily="2" charset="2"/>
              <a:buChar char="§"/>
              <a:defRPr>
                <a:latin typeface="Arial" panose="020B0604020202020204" pitchFamily="34" charset="0"/>
                <a:cs typeface="Arial" panose="020B0604020202020204" pitchFamily="34" charset="0"/>
              </a:defRPr>
            </a:lvl3pPr>
            <a:lvl4pPr>
              <a:lnSpc>
                <a:spcPct val="100000"/>
              </a:lnSpc>
              <a:spcBef>
                <a:spcPts val="1200"/>
              </a:spcBef>
              <a:defRPr>
                <a:latin typeface="Arial" panose="020B0604020202020204" pitchFamily="34" charset="0"/>
                <a:cs typeface="Arial" panose="020B0604020202020204" pitchFamily="34" charset="0"/>
              </a:defRPr>
            </a:lvl4pPr>
            <a:lvl5pPr>
              <a:lnSpc>
                <a:spcPct val="100000"/>
              </a:lnSpc>
              <a:spcBef>
                <a:spcPts val="12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0" y="6419972"/>
            <a:ext cx="3129951" cy="365125"/>
          </a:xfrm>
        </p:spPr>
        <p:txBody>
          <a:bodyPr/>
          <a:lstStyle/>
          <a:p>
            <a:r>
              <a:rPr lang="en-US" dirty="0"/>
              <a:t>CALPADS Regional Update May 2025</a:t>
            </a:r>
          </a:p>
        </p:txBody>
      </p:sp>
      <p:sp>
        <p:nvSpPr>
          <p:cNvPr id="6" name="Slide Number Placeholder 5"/>
          <p:cNvSpPr>
            <a:spLocks noGrp="1"/>
          </p:cNvSpPr>
          <p:nvPr>
            <p:ph type="sldNum" sz="quarter" idx="12"/>
          </p:nvPr>
        </p:nvSpPr>
        <p:spPr/>
        <p:txBody>
          <a:bodyPr/>
          <a:lstStyle/>
          <a:p>
            <a:fld id="{E3F07B27-5348-4263-B67F-EF7FF0A6AD4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18748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62712" y="1825625"/>
            <a:ext cx="5608320" cy="4351338"/>
          </a:xfrm>
        </p:spPr>
        <p:txBody>
          <a:bodyPr/>
          <a:lstStyle>
            <a:lvl1pPr>
              <a:lnSpc>
                <a:spcPct val="100000"/>
              </a:lnSpc>
              <a:spcBef>
                <a:spcPts val="1200"/>
              </a:spcBef>
              <a:defRPr>
                <a:latin typeface="Arial" panose="020B0604020202020204" pitchFamily="34" charset="0"/>
                <a:cs typeface="Arial" panose="020B0604020202020204" pitchFamily="34" charset="0"/>
              </a:defRPr>
            </a:lvl1pPr>
            <a:lvl2pPr>
              <a:lnSpc>
                <a:spcPct val="100000"/>
              </a:lnSpc>
              <a:spcBef>
                <a:spcPts val="1200"/>
              </a:spcBef>
              <a:defRPr>
                <a:latin typeface="Arial" panose="020B0604020202020204" pitchFamily="34" charset="0"/>
                <a:cs typeface="Arial" panose="020B0604020202020204" pitchFamily="34" charset="0"/>
              </a:defRPr>
            </a:lvl2pPr>
            <a:lvl3pPr>
              <a:lnSpc>
                <a:spcPct val="100000"/>
              </a:lnSpc>
              <a:spcBef>
                <a:spcPts val="1200"/>
              </a:spcBef>
              <a:defRPr>
                <a:latin typeface="Arial" panose="020B0604020202020204" pitchFamily="34" charset="0"/>
                <a:cs typeface="Arial" panose="020B0604020202020204" pitchFamily="34" charset="0"/>
              </a:defRPr>
            </a:lvl3pPr>
            <a:lvl4pPr>
              <a:lnSpc>
                <a:spcPct val="100000"/>
              </a:lnSpc>
              <a:spcBef>
                <a:spcPts val="1200"/>
              </a:spcBef>
              <a:defRPr>
                <a:latin typeface="Arial" panose="020B0604020202020204" pitchFamily="34" charset="0"/>
                <a:cs typeface="Arial" panose="020B0604020202020204" pitchFamily="34" charset="0"/>
              </a:defRPr>
            </a:lvl4pPr>
            <a:lvl5pPr>
              <a:lnSpc>
                <a:spcPct val="100000"/>
              </a:lnSpc>
              <a:spcBef>
                <a:spcPts val="12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2301" y="1825625"/>
            <a:ext cx="5608320" cy="4351338"/>
          </a:xfrm>
        </p:spPr>
        <p:txBody>
          <a:bodyPr/>
          <a:lstStyle>
            <a:lvl1pPr>
              <a:lnSpc>
                <a:spcPct val="100000"/>
              </a:lnSpc>
              <a:spcBef>
                <a:spcPts val="1200"/>
              </a:spcBef>
              <a:defRPr>
                <a:latin typeface="Arial" panose="020B0604020202020204" pitchFamily="34" charset="0"/>
                <a:cs typeface="Arial" panose="020B0604020202020204" pitchFamily="34" charset="0"/>
              </a:defRPr>
            </a:lvl1pPr>
            <a:lvl2pPr>
              <a:lnSpc>
                <a:spcPct val="100000"/>
              </a:lnSpc>
              <a:spcBef>
                <a:spcPts val="1200"/>
              </a:spcBef>
              <a:defRPr>
                <a:latin typeface="Arial" panose="020B0604020202020204" pitchFamily="34" charset="0"/>
                <a:cs typeface="Arial" panose="020B0604020202020204" pitchFamily="34" charset="0"/>
              </a:defRPr>
            </a:lvl2pPr>
            <a:lvl3pPr>
              <a:lnSpc>
                <a:spcPct val="100000"/>
              </a:lnSpc>
              <a:spcBef>
                <a:spcPts val="1200"/>
              </a:spcBef>
              <a:defRPr>
                <a:latin typeface="Arial" panose="020B0604020202020204" pitchFamily="34" charset="0"/>
                <a:cs typeface="Arial" panose="020B0604020202020204" pitchFamily="34" charset="0"/>
              </a:defRPr>
            </a:lvl3pPr>
            <a:lvl4pPr>
              <a:lnSpc>
                <a:spcPct val="100000"/>
              </a:lnSpc>
              <a:spcBef>
                <a:spcPts val="1200"/>
              </a:spcBef>
              <a:defRPr>
                <a:latin typeface="Arial" panose="020B0604020202020204" pitchFamily="34" charset="0"/>
                <a:cs typeface="Arial" panose="020B0604020202020204" pitchFamily="34" charset="0"/>
              </a:defRPr>
            </a:lvl4pPr>
            <a:lvl5pPr>
              <a:lnSpc>
                <a:spcPct val="100000"/>
              </a:lnSpc>
              <a:spcBef>
                <a:spcPts val="12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t>CALPADS Regional Update May 2025</a:t>
            </a:r>
          </a:p>
        </p:txBody>
      </p:sp>
      <p:sp>
        <p:nvSpPr>
          <p:cNvPr id="7" name="Slide Number Placeholder 6"/>
          <p:cNvSpPr>
            <a:spLocks noGrp="1"/>
          </p:cNvSpPr>
          <p:nvPr>
            <p:ph type="sldNum" sz="quarter" idx="12"/>
          </p:nvPr>
        </p:nvSpPr>
        <p:spPr/>
        <p:txBody>
          <a:bodyPr/>
          <a:lstStyle/>
          <a:p>
            <a:fld id="{E3F07B27-5348-4263-B67F-EF7FF0A6AD4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16926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9646" y="-1"/>
            <a:ext cx="11400973" cy="16002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449645" y="1638301"/>
            <a:ext cx="5157787" cy="823912"/>
          </a:xfrm>
        </p:spPr>
        <p:txBody>
          <a:bodyPr anchor="b">
            <a:noAutofit/>
          </a:bodyPr>
          <a:lstStyle>
            <a:lvl1pPr marL="0" indent="0">
              <a:lnSpc>
                <a:spcPct val="100000"/>
              </a:lnSpc>
              <a:buNone/>
              <a:defRPr sz="3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49645"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7433" y="1638301"/>
            <a:ext cx="5183188" cy="823912"/>
          </a:xfrm>
        </p:spPr>
        <p:txBody>
          <a:bodyPr anchor="b">
            <a:noAutofit/>
          </a:bodyPr>
          <a:lstStyle>
            <a:lvl1pPr marL="0" indent="0">
              <a:lnSpc>
                <a:spcPct val="100000"/>
              </a:lnSpc>
              <a:spcBef>
                <a:spcPts val="1000"/>
              </a:spcBef>
              <a:buNone/>
              <a:defRPr sz="3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7434" y="2505075"/>
            <a:ext cx="5183188"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a:xfrm>
            <a:off x="104955" y="6504317"/>
            <a:ext cx="3078192" cy="217159"/>
          </a:xfrm>
        </p:spPr>
        <p:txBody>
          <a:bodyPr/>
          <a:lstStyle/>
          <a:p>
            <a:r>
              <a:rPr lang="en-US" dirty="0"/>
              <a:t>CALPADS Regional Update May 2025</a:t>
            </a:r>
          </a:p>
        </p:txBody>
      </p:sp>
      <p:sp>
        <p:nvSpPr>
          <p:cNvPr id="9" name="Slide Number Placeholder 8"/>
          <p:cNvSpPr>
            <a:spLocks noGrp="1"/>
          </p:cNvSpPr>
          <p:nvPr>
            <p:ph type="sldNum" sz="quarter" idx="12"/>
          </p:nvPr>
        </p:nvSpPr>
        <p:spPr>
          <a:xfrm>
            <a:off x="11368962" y="6356351"/>
            <a:ext cx="481657" cy="365125"/>
          </a:xfrm>
        </p:spPr>
        <p:txBody>
          <a:bodyPr/>
          <a:lstStyle/>
          <a:p>
            <a:fld id="{E3F07B27-5348-4263-B67F-EF7FF0A6AD4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498820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dirty="0"/>
              <a:t>CALPADS Regional Update May 2025</a:t>
            </a:r>
          </a:p>
        </p:txBody>
      </p:sp>
      <p:sp>
        <p:nvSpPr>
          <p:cNvPr id="5" name="Slide Number Placeholder 4"/>
          <p:cNvSpPr>
            <a:spLocks noGrp="1"/>
          </p:cNvSpPr>
          <p:nvPr>
            <p:ph type="sldNum" sz="quarter" idx="12"/>
          </p:nvPr>
        </p:nvSpPr>
        <p:spPr/>
        <p:txBody>
          <a:bodyPr/>
          <a:lstStyle/>
          <a:p>
            <a:fld id="{E3F07B27-5348-4263-B67F-EF7FF0A6AD4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428452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2608" y="0"/>
            <a:ext cx="11558013" cy="1572768"/>
          </a:xfrm>
        </p:spPr>
        <p:txBody>
          <a:bodyPr anchor="ctr"/>
          <a:lstStyle>
            <a:lvl1pPr>
              <a:defRPr sz="3200"/>
            </a:lvl1pPr>
          </a:lstStyle>
          <a:p>
            <a:r>
              <a:rPr lang="en-US"/>
              <a:t>Click to edit Master title style</a:t>
            </a:r>
            <a:endParaRPr lang="en-US" dirty="0"/>
          </a:p>
        </p:txBody>
      </p:sp>
      <p:sp>
        <p:nvSpPr>
          <p:cNvPr id="3" name="Picture Placeholder 2"/>
          <p:cNvSpPr>
            <a:spLocks noGrp="1"/>
          </p:cNvSpPr>
          <p:nvPr>
            <p:ph type="pic" idx="1"/>
          </p:nvPr>
        </p:nvSpPr>
        <p:spPr>
          <a:xfrm>
            <a:off x="4840221" y="1782985"/>
            <a:ext cx="7010400" cy="4087368"/>
          </a:xfrm>
        </p:spPr>
        <p:txBody>
          <a:bodyPr anchor="t"/>
          <a:lstStyle>
            <a:lvl1pPr marL="0" indent="0">
              <a:lnSpc>
                <a:spcPct val="100000"/>
              </a:lnSpc>
              <a:spcBef>
                <a:spcPts val="1200"/>
              </a:spcBef>
              <a:buNone/>
              <a:defRPr sz="2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92608" y="1782985"/>
            <a:ext cx="4315968" cy="4087368"/>
          </a:xfrm>
        </p:spPr>
        <p:txBody>
          <a:bodyPr>
            <a:normAutofit/>
          </a:bodyPr>
          <a:lstStyle>
            <a:lvl1pPr marL="0" indent="0">
              <a:lnSpc>
                <a:spcPct val="100000"/>
              </a:lnSpc>
              <a:spcBef>
                <a:spcPts val="1200"/>
              </a:spcBef>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CALPADS Regional Update May 2025</a:t>
            </a:r>
          </a:p>
        </p:txBody>
      </p:sp>
      <p:sp>
        <p:nvSpPr>
          <p:cNvPr id="7" name="Slide Number Placeholder 6"/>
          <p:cNvSpPr>
            <a:spLocks noGrp="1"/>
          </p:cNvSpPr>
          <p:nvPr>
            <p:ph type="sldNum" sz="quarter" idx="12"/>
          </p:nvPr>
        </p:nvSpPr>
        <p:spPr/>
        <p:txBody>
          <a:bodyPr/>
          <a:lstStyle/>
          <a:p>
            <a:fld id="{E3F07B27-5348-4263-B67F-EF7FF0A6AD4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01896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lide Number Placeholder 10"/>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F41BBA40-D491-440F-A181-17CBDCE45226}" type="slidenum">
              <a:rPr lang="en-US" smtClean="0"/>
              <a:pPr/>
              <a:t>‹#›</a:t>
            </a:fld>
            <a:endParaRPr lang="en-US" dirty="0"/>
          </a:p>
        </p:txBody>
      </p:sp>
      <p:sp>
        <p:nvSpPr>
          <p:cNvPr id="6" name="Footer Placeholder 5">
            <a:extLst>
              <a:ext uri="{FF2B5EF4-FFF2-40B4-BE49-F238E27FC236}">
                <a16:creationId xmlns:a16="http://schemas.microsoft.com/office/drawing/2014/main" id="{7D153380-840F-4D77-97A8-77FBEDD8E0C7}"/>
              </a:ext>
            </a:extLst>
          </p:cNvPr>
          <p:cNvSpPr>
            <a:spLocks noGrp="1"/>
          </p:cNvSpPr>
          <p:nvPr>
            <p:ph type="ftr" sz="quarter" idx="11"/>
          </p:nvPr>
        </p:nvSpPr>
        <p:spPr>
          <a:xfrm>
            <a:off x="4038600" y="6356351"/>
            <a:ext cx="4114800" cy="365125"/>
          </a:xfrm>
        </p:spPr>
        <p:txBody>
          <a:bodyPr/>
          <a:lstStyle/>
          <a:p>
            <a:r>
              <a:rPr lang="en-US" dirty="0"/>
              <a:t>CALPADS Regional Update May 2025</a:t>
            </a:r>
          </a:p>
        </p:txBody>
      </p:sp>
    </p:spTree>
    <p:extLst>
      <p:ext uri="{BB962C8B-B14F-4D97-AF65-F5344CB8AC3E}">
        <p14:creationId xmlns:p14="http://schemas.microsoft.com/office/powerpoint/2010/main" val="7536762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Graphic">
    <p:spTree>
      <p:nvGrpSpPr>
        <p:cNvPr id="1" name=""/>
        <p:cNvGrpSpPr/>
        <p:nvPr/>
      </p:nvGrpSpPr>
      <p:grpSpPr>
        <a:xfrm>
          <a:off x="0" y="0"/>
          <a:ext cx="0" cy="0"/>
          <a:chOff x="0" y="0"/>
          <a:chExt cx="0" cy="0"/>
        </a:xfrm>
      </p:grpSpPr>
      <p:sp>
        <p:nvSpPr>
          <p:cNvPr id="2" name="Title 1"/>
          <p:cNvSpPr>
            <a:spLocks noGrp="1"/>
          </p:cNvSpPr>
          <p:nvPr>
            <p:ph type="title"/>
          </p:nvPr>
        </p:nvSpPr>
        <p:spPr>
          <a:xfrm>
            <a:off x="536448" y="0"/>
            <a:ext cx="11119104" cy="1645920"/>
          </a:xfrm>
        </p:spPr>
        <p:txBody>
          <a:bodyPr anchor="ctr"/>
          <a:lstStyle>
            <a:lvl1pPr>
              <a:defRPr sz="3200"/>
            </a:lvl1pPr>
          </a:lstStyle>
          <a:p>
            <a:r>
              <a:rPr lang="en-US"/>
              <a:t>Click to edit Master title style</a:t>
            </a:r>
            <a:endParaRPr lang="en-US" dirty="0"/>
          </a:p>
        </p:txBody>
      </p:sp>
      <p:sp>
        <p:nvSpPr>
          <p:cNvPr id="3" name="Content Placeholder 2"/>
          <p:cNvSpPr>
            <a:spLocks noGrp="1"/>
          </p:cNvSpPr>
          <p:nvPr>
            <p:ph idx="1" hasCustomPrompt="1"/>
          </p:nvPr>
        </p:nvSpPr>
        <p:spPr>
          <a:xfrm>
            <a:off x="536448" y="1907159"/>
            <a:ext cx="11119104" cy="4187952"/>
          </a:xfrm>
        </p:spPr>
        <p:txBody>
          <a:bodyPr/>
          <a:lstStyle>
            <a:lvl1pPr>
              <a:lnSpc>
                <a:spcPct val="100000"/>
              </a:lnSpc>
              <a:spcBef>
                <a:spcPts val="1200"/>
              </a:spcBef>
              <a:defRPr sz="3200">
                <a:latin typeface="Arial" panose="020B0604020202020204" pitchFamily="34" charset="0"/>
                <a:cs typeface="Arial" panose="020B0604020202020204" pitchFamily="34"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Insert Graphic/video/chart\</a:t>
            </a:r>
          </a:p>
        </p:txBody>
      </p:sp>
      <p:sp>
        <p:nvSpPr>
          <p:cNvPr id="6" name="Footer Placeholder 5"/>
          <p:cNvSpPr>
            <a:spLocks noGrp="1"/>
          </p:cNvSpPr>
          <p:nvPr>
            <p:ph type="ftr" sz="quarter" idx="11"/>
          </p:nvPr>
        </p:nvSpPr>
        <p:spPr/>
        <p:txBody>
          <a:bodyPr/>
          <a:lstStyle/>
          <a:p>
            <a:r>
              <a:rPr lang="en-US" dirty="0"/>
              <a:t>CALPADS Regional Update May 2025</a:t>
            </a:r>
          </a:p>
        </p:txBody>
      </p:sp>
      <p:sp>
        <p:nvSpPr>
          <p:cNvPr id="7" name="Slide Number Placeholder 6"/>
          <p:cNvSpPr>
            <a:spLocks noGrp="1"/>
          </p:cNvSpPr>
          <p:nvPr>
            <p:ph type="sldNum" sz="quarter" idx="12"/>
          </p:nvPr>
        </p:nvSpPr>
        <p:spPr>
          <a:xfrm>
            <a:off x="11173895" y="6356351"/>
            <a:ext cx="481657" cy="365125"/>
          </a:xfrm>
        </p:spPr>
        <p:txBody>
          <a:bodyPr/>
          <a:lstStyle/>
          <a:p>
            <a:fld id="{E3F07B27-5348-4263-B67F-EF7FF0A6AD4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7502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ingl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5" name="Content Placeholder 4"/>
          <p:cNvSpPr>
            <a:spLocks noGrp="1"/>
          </p:cNvSpPr>
          <p:nvPr>
            <p:ph sz="quarter" idx="11"/>
          </p:nvPr>
        </p:nvSpPr>
        <p:spPr>
          <a:xfrm>
            <a:off x="414869" y="1837510"/>
            <a:ext cx="11353798" cy="43542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5">
            <a:extLst>
              <a:ext uri="{FF2B5EF4-FFF2-40B4-BE49-F238E27FC236}">
                <a16:creationId xmlns:a16="http://schemas.microsoft.com/office/drawing/2014/main" id="{D4E2CDD8-2559-4DA9-8FAE-AE72C214CBE8}"/>
              </a:ext>
            </a:extLst>
          </p:cNvPr>
          <p:cNvSpPr>
            <a:spLocks noGrp="1"/>
          </p:cNvSpPr>
          <p:nvPr>
            <p:ph type="ftr" sz="quarter" idx="12"/>
          </p:nvPr>
        </p:nvSpPr>
        <p:spPr>
          <a:xfrm>
            <a:off x="0" y="6386303"/>
            <a:ext cx="3190336" cy="365125"/>
          </a:xfrm>
        </p:spPr>
        <p:txBody>
          <a:bodyPr/>
          <a:lstStyle/>
          <a:p>
            <a:r>
              <a:rPr lang="en-US" dirty="0"/>
              <a:t>CALPADS Regional Update May 2025</a:t>
            </a:r>
          </a:p>
        </p:txBody>
      </p:sp>
    </p:spTree>
    <p:extLst>
      <p:ext uri="{BB962C8B-B14F-4D97-AF65-F5344CB8AC3E}">
        <p14:creationId xmlns:p14="http://schemas.microsoft.com/office/powerpoint/2010/main" val="3521796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8863" y="1617133"/>
            <a:ext cx="11494169" cy="3632199"/>
          </a:xfrm>
        </p:spPr>
        <p:txBody>
          <a:bodyPr/>
          <a:lstStyle>
            <a:lvl1pPr algn="ctr">
              <a:defRPr/>
            </a:lvl1pPr>
          </a:lstStyle>
          <a:p>
            <a:r>
              <a:rPr lang="en-US"/>
              <a:t>Click to edit Master title style</a:t>
            </a:r>
            <a:endParaRPr lang="en-US" dirty="0"/>
          </a:p>
        </p:txBody>
      </p:sp>
      <p:sp>
        <p:nvSpPr>
          <p:cNvPr id="4" name="Slide Number Placeholder 3"/>
          <p:cNvSpPr>
            <a:spLocks noGrp="1"/>
          </p:cNvSpPr>
          <p:nvPr>
            <p:ph type="sldNum" sz="quarter" idx="11"/>
          </p:nvPr>
        </p:nvSpPr>
        <p:spPr/>
        <p:txBody>
          <a:bodyPr/>
          <a:lstStyle/>
          <a:p>
            <a:fld id="{BD4257AD-90F9-4636-AD93-EC01DBF603ED}" type="slidenum">
              <a:rPr lang="en-US" smtClean="0">
                <a:solidFill>
                  <a:prstClr val="black">
                    <a:tint val="75000"/>
                  </a:prstClr>
                </a:solidFill>
              </a:rPr>
              <a:pPr/>
              <a:t>‹#›</a:t>
            </a:fld>
            <a:endParaRPr lang="en-US" dirty="0">
              <a:solidFill>
                <a:prstClr val="black">
                  <a:tint val="75000"/>
                </a:prstClr>
              </a:solidFill>
            </a:endParaRPr>
          </a:p>
        </p:txBody>
      </p:sp>
      <p:sp>
        <p:nvSpPr>
          <p:cNvPr id="5" name="Footer Placeholder 5">
            <a:extLst>
              <a:ext uri="{FF2B5EF4-FFF2-40B4-BE49-F238E27FC236}">
                <a16:creationId xmlns:a16="http://schemas.microsoft.com/office/drawing/2014/main" id="{90CCEDE8-2DC8-48AE-BD04-955AE241685A}"/>
              </a:ext>
            </a:extLst>
          </p:cNvPr>
          <p:cNvSpPr>
            <a:spLocks noGrp="1"/>
          </p:cNvSpPr>
          <p:nvPr>
            <p:ph type="ftr" sz="quarter" idx="12"/>
          </p:nvPr>
        </p:nvSpPr>
        <p:spPr>
          <a:xfrm>
            <a:off x="129396" y="6513657"/>
            <a:ext cx="3019245" cy="207819"/>
          </a:xfrm>
        </p:spPr>
        <p:txBody>
          <a:bodyPr/>
          <a:lstStyle/>
          <a:p>
            <a:r>
              <a:rPr lang="en-US" dirty="0"/>
              <a:t>CALPADS Regional Update May 2025</a:t>
            </a:r>
          </a:p>
        </p:txBody>
      </p:sp>
    </p:spTree>
    <p:extLst>
      <p:ext uri="{BB962C8B-B14F-4D97-AF65-F5344CB8AC3E}">
        <p14:creationId xmlns:p14="http://schemas.microsoft.com/office/powerpoint/2010/main" val="29203279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9B7300-41DD-48A9-868D-453C15B8B8CC}"/>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5E34749-564A-A841-8FDC-A088A04BE77C}"/>
              </a:ext>
            </a:extLst>
          </p:cNvPr>
          <p:cNvSpPr>
            <a:spLocks noGrp="1"/>
          </p:cNvSpPr>
          <p:nvPr>
            <p:ph type="ctrTitle"/>
          </p:nvPr>
        </p:nvSpPr>
        <p:spPr>
          <a:xfrm>
            <a:off x="4699000" y="1376363"/>
            <a:ext cx="6654800" cy="2387600"/>
          </a:xfrm>
        </p:spPr>
        <p:txBody>
          <a:bodyPr anchor="b"/>
          <a:lstStyle>
            <a:lvl1pPr algn="ctr">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5386070-434C-C344-B089-55E812F22581}"/>
              </a:ext>
            </a:extLst>
          </p:cNvPr>
          <p:cNvSpPr>
            <a:spLocks noGrp="1"/>
          </p:cNvSpPr>
          <p:nvPr>
            <p:ph type="subTitle" idx="1"/>
          </p:nvPr>
        </p:nvSpPr>
        <p:spPr>
          <a:xfrm>
            <a:off x="4699000" y="3856038"/>
            <a:ext cx="66548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TextBox 3">
            <a:extLst>
              <a:ext uri="{FF2B5EF4-FFF2-40B4-BE49-F238E27FC236}">
                <a16:creationId xmlns:a16="http://schemas.microsoft.com/office/drawing/2014/main" id="{4674546A-9848-475A-A87B-F31AA83A123F}"/>
              </a:ext>
            </a:extLst>
          </p:cNvPr>
          <p:cNvSpPr txBox="1"/>
          <p:nvPr/>
        </p:nvSpPr>
        <p:spPr>
          <a:xfrm>
            <a:off x="662152" y="6386420"/>
            <a:ext cx="2861441" cy="246221"/>
          </a:xfrm>
          <a:prstGeom prst="rect">
            <a:avLst/>
          </a:prstGeom>
          <a:noFill/>
        </p:spPr>
        <p:txBody>
          <a:bodyPr wrap="square" rtlCol="0">
            <a:spAutoFit/>
          </a:bodyPr>
          <a:lstStyle/>
          <a:p>
            <a:r>
              <a:rPr lang="en-US" sz="1000" dirty="0"/>
              <a:t>© 2026 California School Information Services</a:t>
            </a:r>
          </a:p>
        </p:txBody>
      </p:sp>
      <p:pic>
        <p:nvPicPr>
          <p:cNvPr id="6" name="Picture 5">
            <a:extLst>
              <a:ext uri="{FF2B5EF4-FFF2-40B4-BE49-F238E27FC236}">
                <a16:creationId xmlns:a16="http://schemas.microsoft.com/office/drawing/2014/main" id="{CF82D5BB-BFC9-056F-1C3F-D68744F0145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1238" y="5511800"/>
            <a:ext cx="3705468" cy="874620"/>
          </a:xfrm>
          <a:prstGeom prst="rect">
            <a:avLst/>
          </a:prstGeom>
        </p:spPr>
      </p:pic>
    </p:spTree>
    <p:extLst>
      <p:ext uri="{BB962C8B-B14F-4D97-AF65-F5344CB8AC3E}">
        <p14:creationId xmlns:p14="http://schemas.microsoft.com/office/powerpoint/2010/main" val="4240703636"/>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97257-7071-A848-8E32-D5C3A937F9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2D0BF9-7F04-BB46-95C5-4FA6448A00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50C871-7FB5-044A-BB35-3145282B1EDC}"/>
              </a:ext>
            </a:extLst>
          </p:cNvPr>
          <p:cNvSpPr>
            <a:spLocks noGrp="1"/>
          </p:cNvSpPr>
          <p:nvPr>
            <p:ph type="dt" sz="half" idx="10"/>
          </p:nvPr>
        </p:nvSpPr>
        <p:spPr/>
        <p:txBody>
          <a:bodyPr/>
          <a:lstStyle/>
          <a:p>
            <a:fld id="{0D4A9CE7-CACB-4F9B-8FF0-28C587CD15A0}" type="datetime1">
              <a:rPr lang="en-US" smtClean="0"/>
              <a:t>9/10/2026</a:t>
            </a:fld>
            <a:endParaRPr lang="en-US" dirty="0"/>
          </a:p>
        </p:txBody>
      </p:sp>
      <p:sp>
        <p:nvSpPr>
          <p:cNvPr id="5" name="Footer Placeholder 4">
            <a:extLst>
              <a:ext uri="{FF2B5EF4-FFF2-40B4-BE49-F238E27FC236}">
                <a16:creationId xmlns:a16="http://schemas.microsoft.com/office/drawing/2014/main" id="{A72F76B5-23C9-2A4A-86A4-428904C21A3C}"/>
              </a:ext>
            </a:extLst>
          </p:cNvPr>
          <p:cNvSpPr>
            <a:spLocks noGrp="1"/>
          </p:cNvSpPr>
          <p:nvPr>
            <p:ph type="ftr" sz="quarter" idx="11"/>
          </p:nvPr>
        </p:nvSpPr>
        <p:spPr>
          <a:xfrm>
            <a:off x="415508" y="6310312"/>
            <a:ext cx="3165893" cy="365125"/>
          </a:xfrm>
          <a:prstGeom prst="rect">
            <a:avLst/>
          </a:prstGeom>
        </p:spPr>
        <p:txBody>
          <a:bodyPr/>
          <a:lstStyle/>
          <a:p>
            <a:r>
              <a:rPr lang="en-US" dirty="0"/>
              <a:t>CALPADS Regional Update May 2025</a:t>
            </a:r>
          </a:p>
        </p:txBody>
      </p:sp>
    </p:spTree>
    <p:extLst>
      <p:ext uri="{BB962C8B-B14F-4D97-AF65-F5344CB8AC3E}">
        <p14:creationId xmlns:p14="http://schemas.microsoft.com/office/powerpoint/2010/main" val="8406342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52157-8939-0E42-BCC4-E8E0B89B94EC}"/>
              </a:ext>
            </a:extLst>
          </p:cNvPr>
          <p:cNvSpPr>
            <a:spLocks noGrp="1"/>
          </p:cNvSpPr>
          <p:nvPr>
            <p:ph type="title"/>
          </p:nvPr>
        </p:nvSpPr>
        <p:spPr>
          <a:xfrm>
            <a:off x="831850" y="1294871"/>
            <a:ext cx="10515600" cy="2852737"/>
          </a:xfrm>
        </p:spPr>
        <p:txBody>
          <a:bodyPr anchor="b">
            <a:normAutofit/>
          </a:bodyPr>
          <a:lstStyle>
            <a:lvl1pPr algn="ctr">
              <a:defRPr sz="48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B2B5785-63F5-D04F-B35B-BF8CCB7B0275}"/>
              </a:ext>
            </a:extLst>
          </p:cNvPr>
          <p:cNvSpPr>
            <a:spLocks noGrp="1"/>
          </p:cNvSpPr>
          <p:nvPr>
            <p:ph type="body" idx="1"/>
          </p:nvPr>
        </p:nvSpPr>
        <p:spPr>
          <a:xfrm>
            <a:off x="831850" y="4174596"/>
            <a:ext cx="1051560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A74511-B4E5-8A42-AB58-9E70F3A71A02}"/>
              </a:ext>
            </a:extLst>
          </p:cNvPr>
          <p:cNvSpPr>
            <a:spLocks noGrp="1"/>
          </p:cNvSpPr>
          <p:nvPr>
            <p:ph type="dt" sz="half" idx="10"/>
          </p:nvPr>
        </p:nvSpPr>
        <p:spPr/>
        <p:txBody>
          <a:bodyPr/>
          <a:lstStyle>
            <a:lvl1pPr>
              <a:defRPr>
                <a:solidFill>
                  <a:schemeClr val="bg1"/>
                </a:solidFill>
              </a:defRPr>
            </a:lvl1pPr>
          </a:lstStyle>
          <a:p>
            <a:fld id="{33333664-E510-4398-A349-863458F3A7E4}" type="datetime1">
              <a:rPr lang="en-US" smtClean="0"/>
              <a:t>9/10/2026</a:t>
            </a:fld>
            <a:endParaRPr lang="en-US" dirty="0"/>
          </a:p>
        </p:txBody>
      </p:sp>
      <p:sp>
        <p:nvSpPr>
          <p:cNvPr id="5" name="Footer Placeholder 4">
            <a:extLst>
              <a:ext uri="{FF2B5EF4-FFF2-40B4-BE49-F238E27FC236}">
                <a16:creationId xmlns:a16="http://schemas.microsoft.com/office/drawing/2014/main" id="{36311AAC-07D7-0F4F-AD99-93F7E6EE5C9D}"/>
              </a:ext>
            </a:extLst>
          </p:cNvPr>
          <p:cNvSpPr>
            <a:spLocks noGrp="1"/>
          </p:cNvSpPr>
          <p:nvPr>
            <p:ph type="ftr" sz="quarter" idx="11"/>
          </p:nvPr>
        </p:nvSpPr>
        <p:spPr>
          <a:xfrm>
            <a:off x="508958" y="6356350"/>
            <a:ext cx="3066092" cy="365125"/>
          </a:xfrm>
          <a:prstGeom prst="rect">
            <a:avLst/>
          </a:prstGeom>
        </p:spPr>
        <p:txBody>
          <a:bodyPr/>
          <a:lstStyle>
            <a:lvl1pPr>
              <a:defRPr>
                <a:solidFill>
                  <a:schemeClr val="bg1"/>
                </a:solidFill>
              </a:defRPr>
            </a:lvl1pPr>
          </a:lstStyle>
          <a:p>
            <a:r>
              <a:rPr lang="en-US" dirty="0"/>
              <a:t>CALPADS Regional Update May 2025</a:t>
            </a:r>
          </a:p>
        </p:txBody>
      </p:sp>
    </p:spTree>
    <p:extLst>
      <p:ext uri="{BB962C8B-B14F-4D97-AF65-F5344CB8AC3E}">
        <p14:creationId xmlns:p14="http://schemas.microsoft.com/office/powerpoint/2010/main" val="1779241731"/>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42D8E-CDED-1140-8EB2-740AE44BDCEF}"/>
              </a:ext>
            </a:extLst>
          </p:cNvPr>
          <p:cNvSpPr>
            <a:spLocks noGrp="1"/>
          </p:cNvSpPr>
          <p:nvPr>
            <p:ph type="title"/>
          </p:nvPr>
        </p:nvSpPr>
        <p:spPr/>
        <p:txBody>
          <a:bodyPr/>
          <a:lstStyle>
            <a:lvl1pPr>
              <a:defRPr>
                <a:solidFill>
                  <a:srgbClr val="161569"/>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A00B4-70BA-5549-B482-7BCA69FF5CFC}"/>
              </a:ext>
            </a:extLst>
          </p:cNvPr>
          <p:cNvSpPr>
            <a:spLocks noGrp="1"/>
          </p:cNvSpPr>
          <p:nvPr>
            <p:ph sz="half" idx="1"/>
          </p:nvPr>
        </p:nvSpPr>
        <p:spPr>
          <a:xfrm>
            <a:off x="838200" y="1825625"/>
            <a:ext cx="5181600" cy="4050242"/>
          </a:xfrm>
        </p:spPr>
        <p:txBody>
          <a:bodyPr/>
          <a:lstStyle>
            <a:lvl1pPr>
              <a:defRPr>
                <a:solidFill>
                  <a:srgbClr val="161569"/>
                </a:solidFill>
              </a:defRPr>
            </a:lvl1pPr>
            <a:lvl2pPr>
              <a:defRPr>
                <a:solidFill>
                  <a:srgbClr val="161569"/>
                </a:solidFill>
              </a:defRPr>
            </a:lvl2pPr>
            <a:lvl3pPr>
              <a:defRPr>
                <a:solidFill>
                  <a:srgbClr val="161569"/>
                </a:solidFill>
              </a:defRPr>
            </a:lvl3pPr>
            <a:lvl4pPr>
              <a:defRPr>
                <a:solidFill>
                  <a:srgbClr val="161569"/>
                </a:solidFill>
              </a:defRPr>
            </a:lvl4pPr>
            <a:lvl5pPr>
              <a:defRPr>
                <a:solidFill>
                  <a:srgbClr val="16156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217D128-AA0C-A046-8CEB-F1225FC22946}"/>
              </a:ext>
            </a:extLst>
          </p:cNvPr>
          <p:cNvSpPr>
            <a:spLocks noGrp="1"/>
          </p:cNvSpPr>
          <p:nvPr>
            <p:ph sz="half" idx="2"/>
          </p:nvPr>
        </p:nvSpPr>
        <p:spPr>
          <a:xfrm>
            <a:off x="6172200" y="1825625"/>
            <a:ext cx="5181600" cy="40502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35797D-C709-4949-8805-CAF8354D2E21}"/>
              </a:ext>
            </a:extLst>
          </p:cNvPr>
          <p:cNvSpPr>
            <a:spLocks noGrp="1"/>
          </p:cNvSpPr>
          <p:nvPr>
            <p:ph type="dt" sz="half" idx="10"/>
          </p:nvPr>
        </p:nvSpPr>
        <p:spPr/>
        <p:txBody>
          <a:bodyPr/>
          <a:lstStyle/>
          <a:p>
            <a:fld id="{053762DB-83BD-4D65-88C5-1759585B10D7}" type="datetime1">
              <a:rPr lang="en-US" smtClean="0"/>
              <a:t>9/10/2026</a:t>
            </a:fld>
            <a:endParaRPr lang="en-US" dirty="0"/>
          </a:p>
        </p:txBody>
      </p:sp>
      <p:sp>
        <p:nvSpPr>
          <p:cNvPr id="6" name="Footer Placeholder 5">
            <a:extLst>
              <a:ext uri="{FF2B5EF4-FFF2-40B4-BE49-F238E27FC236}">
                <a16:creationId xmlns:a16="http://schemas.microsoft.com/office/drawing/2014/main" id="{DB886463-17EE-AB40-B213-5F1C4558EE62}"/>
              </a:ext>
            </a:extLst>
          </p:cNvPr>
          <p:cNvSpPr>
            <a:spLocks noGrp="1"/>
          </p:cNvSpPr>
          <p:nvPr>
            <p:ph type="ftr" sz="quarter" idx="11"/>
          </p:nvPr>
        </p:nvSpPr>
        <p:spPr>
          <a:xfrm>
            <a:off x="838200" y="6356350"/>
            <a:ext cx="2743200" cy="365125"/>
          </a:xfrm>
          <a:prstGeom prst="rect">
            <a:avLst/>
          </a:prstGeom>
        </p:spPr>
        <p:txBody>
          <a:bodyPr/>
          <a:lstStyle/>
          <a:p>
            <a:r>
              <a:rPr lang="en-US" dirty="0"/>
              <a:t>CSIS Questions and Anwsers</a:t>
            </a:r>
          </a:p>
        </p:txBody>
      </p:sp>
    </p:spTree>
    <p:extLst>
      <p:ext uri="{BB962C8B-B14F-4D97-AF65-F5344CB8AC3E}">
        <p14:creationId xmlns:p14="http://schemas.microsoft.com/office/powerpoint/2010/main" val="18911781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5EFBE-C614-0248-B07C-949C7C4984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937556-2836-6246-B680-215CA09FC0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7F7DC8-94E1-944C-8016-C094D9C46C75}"/>
              </a:ext>
            </a:extLst>
          </p:cNvPr>
          <p:cNvSpPr>
            <a:spLocks noGrp="1"/>
          </p:cNvSpPr>
          <p:nvPr>
            <p:ph sz="half" idx="2"/>
          </p:nvPr>
        </p:nvSpPr>
        <p:spPr>
          <a:xfrm>
            <a:off x="839788" y="2505075"/>
            <a:ext cx="5157787" cy="34554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DF5244-2024-9445-A4B3-4E7F81A5DE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31614FA-D2E2-8448-A39C-B753AB9F0F46}"/>
              </a:ext>
            </a:extLst>
          </p:cNvPr>
          <p:cNvSpPr>
            <a:spLocks noGrp="1"/>
          </p:cNvSpPr>
          <p:nvPr>
            <p:ph sz="quarter" idx="4"/>
          </p:nvPr>
        </p:nvSpPr>
        <p:spPr>
          <a:xfrm>
            <a:off x="6172200" y="2505075"/>
            <a:ext cx="5183188" cy="34554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FA7318-1E10-144B-AA59-E0DDCCC215B3}"/>
              </a:ext>
            </a:extLst>
          </p:cNvPr>
          <p:cNvSpPr>
            <a:spLocks noGrp="1"/>
          </p:cNvSpPr>
          <p:nvPr>
            <p:ph type="dt" sz="half" idx="10"/>
          </p:nvPr>
        </p:nvSpPr>
        <p:spPr/>
        <p:txBody>
          <a:bodyPr/>
          <a:lstStyle/>
          <a:p>
            <a:fld id="{AF3508E8-4294-493B-A12C-FC55E6C471C7}" type="datetime1">
              <a:rPr lang="en-US" smtClean="0"/>
              <a:t>9/10/2026</a:t>
            </a:fld>
            <a:endParaRPr lang="en-US" dirty="0"/>
          </a:p>
        </p:txBody>
      </p:sp>
      <p:sp>
        <p:nvSpPr>
          <p:cNvPr id="8" name="Footer Placeholder 7">
            <a:extLst>
              <a:ext uri="{FF2B5EF4-FFF2-40B4-BE49-F238E27FC236}">
                <a16:creationId xmlns:a16="http://schemas.microsoft.com/office/drawing/2014/main" id="{814BCCCF-120B-5C4F-A583-5D1A7E80FF6C}"/>
              </a:ext>
            </a:extLst>
          </p:cNvPr>
          <p:cNvSpPr>
            <a:spLocks noGrp="1"/>
          </p:cNvSpPr>
          <p:nvPr>
            <p:ph type="ftr" sz="quarter" idx="11"/>
          </p:nvPr>
        </p:nvSpPr>
        <p:spPr>
          <a:xfrm>
            <a:off x="362309" y="6356350"/>
            <a:ext cx="3220679" cy="365125"/>
          </a:xfrm>
          <a:prstGeom prst="rect">
            <a:avLst/>
          </a:prstGeom>
        </p:spPr>
        <p:txBody>
          <a:bodyPr/>
          <a:lstStyle/>
          <a:p>
            <a:r>
              <a:rPr lang="en-US" dirty="0"/>
              <a:t>CALPADS Regional Update May 2025</a:t>
            </a:r>
          </a:p>
        </p:txBody>
      </p:sp>
    </p:spTree>
    <p:extLst>
      <p:ext uri="{BB962C8B-B14F-4D97-AF65-F5344CB8AC3E}">
        <p14:creationId xmlns:p14="http://schemas.microsoft.com/office/powerpoint/2010/main" val="35525064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AC5B1-FE37-FD40-B54F-69F1DF0EFF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E5BB0E-33B8-554E-92DB-6358555A9FF9}"/>
              </a:ext>
            </a:extLst>
          </p:cNvPr>
          <p:cNvSpPr>
            <a:spLocks noGrp="1"/>
          </p:cNvSpPr>
          <p:nvPr>
            <p:ph type="dt" sz="half" idx="10"/>
          </p:nvPr>
        </p:nvSpPr>
        <p:spPr/>
        <p:txBody>
          <a:bodyPr/>
          <a:lstStyle/>
          <a:p>
            <a:fld id="{A1882D73-CEC1-49CE-879B-5A847AB9C92B}" type="datetime1">
              <a:rPr lang="en-US" smtClean="0"/>
              <a:t>9/10/2026</a:t>
            </a:fld>
            <a:endParaRPr lang="en-US" dirty="0"/>
          </a:p>
        </p:txBody>
      </p:sp>
      <p:sp>
        <p:nvSpPr>
          <p:cNvPr id="4" name="Footer Placeholder 3">
            <a:extLst>
              <a:ext uri="{FF2B5EF4-FFF2-40B4-BE49-F238E27FC236}">
                <a16:creationId xmlns:a16="http://schemas.microsoft.com/office/drawing/2014/main" id="{CDF650FC-CA66-5B43-ADE6-E2DEC3F57510}"/>
              </a:ext>
            </a:extLst>
          </p:cNvPr>
          <p:cNvSpPr>
            <a:spLocks noGrp="1"/>
          </p:cNvSpPr>
          <p:nvPr>
            <p:ph type="ftr" sz="quarter" idx="11"/>
          </p:nvPr>
        </p:nvSpPr>
        <p:spPr>
          <a:xfrm>
            <a:off x="337867" y="6206975"/>
            <a:ext cx="3164457" cy="365125"/>
          </a:xfrm>
          <a:prstGeom prst="rect">
            <a:avLst/>
          </a:prstGeom>
        </p:spPr>
        <p:txBody>
          <a:bodyPr/>
          <a:lstStyle/>
          <a:p>
            <a:r>
              <a:rPr lang="en-US" dirty="0"/>
              <a:t>CALPADS Regional Update May 2025</a:t>
            </a:r>
          </a:p>
        </p:txBody>
      </p:sp>
    </p:spTree>
    <p:extLst>
      <p:ext uri="{BB962C8B-B14F-4D97-AF65-F5344CB8AC3E}">
        <p14:creationId xmlns:p14="http://schemas.microsoft.com/office/powerpoint/2010/main" val="38524810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FF0F90-C732-A247-803C-A25D8F696AE6}"/>
              </a:ext>
            </a:extLst>
          </p:cNvPr>
          <p:cNvSpPr>
            <a:spLocks noGrp="1"/>
          </p:cNvSpPr>
          <p:nvPr>
            <p:ph type="dt" sz="half" idx="10"/>
          </p:nvPr>
        </p:nvSpPr>
        <p:spPr/>
        <p:txBody>
          <a:bodyPr/>
          <a:lstStyle/>
          <a:p>
            <a:fld id="{E7E1C9A4-A6FA-46B9-8A27-D42AB1C87DC1}" type="datetime1">
              <a:rPr lang="en-US" smtClean="0"/>
              <a:t>9/10/2026</a:t>
            </a:fld>
            <a:endParaRPr lang="en-US" dirty="0"/>
          </a:p>
        </p:txBody>
      </p:sp>
      <p:sp>
        <p:nvSpPr>
          <p:cNvPr id="5" name="Footer Placeholder 5">
            <a:extLst>
              <a:ext uri="{FF2B5EF4-FFF2-40B4-BE49-F238E27FC236}">
                <a16:creationId xmlns:a16="http://schemas.microsoft.com/office/drawing/2014/main" id="{E15AE32E-F717-824E-B425-35D8E5B20BD2}"/>
              </a:ext>
            </a:extLst>
          </p:cNvPr>
          <p:cNvSpPr>
            <a:spLocks noGrp="1"/>
          </p:cNvSpPr>
          <p:nvPr>
            <p:ph type="ftr" sz="quarter" idx="11"/>
          </p:nvPr>
        </p:nvSpPr>
        <p:spPr>
          <a:xfrm>
            <a:off x="814388" y="6356350"/>
            <a:ext cx="2743200" cy="365125"/>
          </a:xfrm>
          <a:prstGeom prst="rect">
            <a:avLst/>
          </a:prstGeom>
        </p:spPr>
        <p:txBody>
          <a:bodyPr/>
          <a:lstStyle/>
          <a:p>
            <a:r>
              <a:rPr lang="en-US" dirty="0"/>
              <a:t>CALPADS Regional Update May 2025</a:t>
            </a:r>
          </a:p>
        </p:txBody>
      </p:sp>
    </p:spTree>
    <p:extLst>
      <p:ext uri="{BB962C8B-B14F-4D97-AF65-F5344CB8AC3E}">
        <p14:creationId xmlns:p14="http://schemas.microsoft.com/office/powerpoint/2010/main" val="774199804"/>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wo Content">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838200" y="1825625"/>
            <a:ext cx="32766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4" name="Content Placeholder 3"/>
          <p:cNvSpPr>
            <a:spLocks noGrp="1"/>
          </p:cNvSpPr>
          <p:nvPr>
            <p:ph sz="half" idx="2"/>
          </p:nvPr>
        </p:nvSpPr>
        <p:spPr>
          <a:xfrm>
            <a:off x="7962900" y="1825625"/>
            <a:ext cx="33909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10" name="Footer Placeholder 9"/>
          <p:cNvSpPr>
            <a:spLocks noGrp="1"/>
          </p:cNvSpPr>
          <p:nvPr>
            <p:ph type="ftr" sz="quarter" idx="11"/>
          </p:nvPr>
        </p:nvSpPr>
        <p:spPr>
          <a:xfrm>
            <a:off x="3981450" y="6386545"/>
            <a:ext cx="4114800" cy="365125"/>
          </a:xfrm>
        </p:spPr>
        <p:txBody>
          <a:bodyPr/>
          <a:lstStyle>
            <a:lvl1pPr>
              <a:defRPr>
                <a:solidFill>
                  <a:schemeClr val="accent1">
                    <a:lumMod val="50000"/>
                  </a:schemeClr>
                </a:solidFill>
                <a:latin typeface="Arial" panose="020B0604020202020204" pitchFamily="34" charset="0"/>
                <a:cs typeface="Arial" panose="020B0604020202020204" pitchFamily="34" charset="0"/>
              </a:defRPr>
            </a:lvl1pPr>
          </a:lstStyle>
          <a:p>
            <a:r>
              <a:rPr lang="en-US" dirty="0"/>
              <a:t>CALPADS Regional Update May 2025</a:t>
            </a:r>
          </a:p>
        </p:txBody>
      </p:sp>
      <p:sp>
        <p:nvSpPr>
          <p:cNvPr id="11" name="Slide Number Placeholder 10"/>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F41BBA40-D491-440F-A181-17CBDCE45226}" type="slidenum">
              <a:rPr lang="en-US" smtClean="0"/>
              <a:pPr/>
              <a:t>‹#›</a:t>
            </a:fld>
            <a:endParaRPr lang="en-US" dirty="0"/>
          </a:p>
        </p:txBody>
      </p:sp>
      <p:sp>
        <p:nvSpPr>
          <p:cNvPr id="7" name="Content Placeholder 3"/>
          <p:cNvSpPr>
            <a:spLocks noGrp="1"/>
          </p:cNvSpPr>
          <p:nvPr>
            <p:ph sz="half" idx="13"/>
          </p:nvPr>
        </p:nvSpPr>
        <p:spPr>
          <a:xfrm>
            <a:off x="7962900" y="3935412"/>
            <a:ext cx="3390899"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8" name="Content Placeholder 2"/>
          <p:cNvSpPr>
            <a:spLocks noGrp="1"/>
          </p:cNvSpPr>
          <p:nvPr>
            <p:ph sz="half" idx="14"/>
          </p:nvPr>
        </p:nvSpPr>
        <p:spPr>
          <a:xfrm>
            <a:off x="838200" y="3935412"/>
            <a:ext cx="32766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9" name="Content Placeholder 3"/>
          <p:cNvSpPr>
            <a:spLocks noGrp="1"/>
          </p:cNvSpPr>
          <p:nvPr>
            <p:ph sz="half" idx="15"/>
          </p:nvPr>
        </p:nvSpPr>
        <p:spPr>
          <a:xfrm>
            <a:off x="4343400" y="1825625"/>
            <a:ext cx="33909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
        <p:nvSpPr>
          <p:cNvPr id="12" name="Content Placeholder 3"/>
          <p:cNvSpPr>
            <a:spLocks noGrp="1"/>
          </p:cNvSpPr>
          <p:nvPr>
            <p:ph sz="half" idx="16"/>
          </p:nvPr>
        </p:nvSpPr>
        <p:spPr>
          <a:xfrm>
            <a:off x="4343400" y="3935412"/>
            <a:ext cx="33909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17575773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5CB73-BA56-B74C-8469-973AA2A948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EBB19B9-3569-3642-8A37-2B63518E05F7}"/>
              </a:ext>
            </a:extLst>
          </p:cNvPr>
          <p:cNvSpPr>
            <a:spLocks noGrp="1"/>
          </p:cNvSpPr>
          <p:nvPr>
            <p:ph idx="1"/>
          </p:nvPr>
        </p:nvSpPr>
        <p:spPr>
          <a:xfrm>
            <a:off x="5183188" y="987425"/>
            <a:ext cx="6172200" cy="4873625"/>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8BAA4E7-5A5F-8B4A-B1F9-1D9B40239DD9}"/>
              </a:ext>
            </a:extLst>
          </p:cNvPr>
          <p:cNvSpPr>
            <a:spLocks noGrp="1"/>
          </p:cNvSpPr>
          <p:nvPr>
            <p:ph type="body" sz="half" idx="2"/>
          </p:nvPr>
        </p:nvSpPr>
        <p:spPr>
          <a:xfrm>
            <a:off x="839788" y="2057400"/>
            <a:ext cx="3932237" cy="3811588"/>
          </a:xfrm>
        </p:spPr>
        <p:txBody>
          <a:bodyPr>
            <a:normAutofit/>
          </a:bodyPr>
          <a:lstStyle>
            <a:lvl1pPr marL="0" indent="0">
              <a:buNone/>
              <a:defRPr sz="2400">
                <a:solidFill>
                  <a:srgbClr val="161569"/>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227256-3207-7D40-A8DF-660CB8D373AD}"/>
              </a:ext>
            </a:extLst>
          </p:cNvPr>
          <p:cNvSpPr>
            <a:spLocks noGrp="1"/>
          </p:cNvSpPr>
          <p:nvPr>
            <p:ph type="dt" sz="half" idx="10"/>
          </p:nvPr>
        </p:nvSpPr>
        <p:spPr/>
        <p:txBody>
          <a:bodyPr/>
          <a:lstStyle/>
          <a:p>
            <a:fld id="{C3347557-52F0-435B-A657-42527E2EBC76}" type="datetime1">
              <a:rPr lang="en-US" smtClean="0"/>
              <a:t>9/10/2026</a:t>
            </a:fld>
            <a:endParaRPr lang="en-US" dirty="0"/>
          </a:p>
        </p:txBody>
      </p:sp>
      <p:sp>
        <p:nvSpPr>
          <p:cNvPr id="6" name="Footer Placeholder 5">
            <a:extLst>
              <a:ext uri="{FF2B5EF4-FFF2-40B4-BE49-F238E27FC236}">
                <a16:creationId xmlns:a16="http://schemas.microsoft.com/office/drawing/2014/main" id="{A076B26D-9B73-A847-9397-DA749AD6ED24}"/>
              </a:ext>
            </a:extLst>
          </p:cNvPr>
          <p:cNvSpPr>
            <a:spLocks noGrp="1"/>
          </p:cNvSpPr>
          <p:nvPr>
            <p:ph type="ftr" sz="quarter" idx="11"/>
          </p:nvPr>
        </p:nvSpPr>
        <p:spPr>
          <a:xfrm>
            <a:off x="839788" y="6356350"/>
            <a:ext cx="2743200" cy="365125"/>
          </a:xfrm>
          <a:prstGeom prst="rect">
            <a:avLst/>
          </a:prstGeom>
        </p:spPr>
        <p:txBody>
          <a:bodyPr/>
          <a:lstStyle/>
          <a:p>
            <a:r>
              <a:rPr lang="en-US" dirty="0"/>
              <a:t>CALPADS Regional Update May 2025</a:t>
            </a:r>
          </a:p>
        </p:txBody>
      </p:sp>
      <p:sp>
        <p:nvSpPr>
          <p:cNvPr id="7" name="Slide Number Placeholder 6">
            <a:extLst>
              <a:ext uri="{FF2B5EF4-FFF2-40B4-BE49-F238E27FC236}">
                <a16:creationId xmlns:a16="http://schemas.microsoft.com/office/drawing/2014/main" id="{12F12385-CA64-9F47-9E32-8D3D19CD0F0C}"/>
              </a:ext>
            </a:extLst>
          </p:cNvPr>
          <p:cNvSpPr>
            <a:spLocks noGrp="1"/>
          </p:cNvSpPr>
          <p:nvPr>
            <p:ph type="sldNum" sz="quarter" idx="12"/>
          </p:nvPr>
        </p:nvSpPr>
        <p:spPr>
          <a:xfrm>
            <a:off x="8610600" y="6356350"/>
            <a:ext cx="2743200" cy="365125"/>
          </a:xfrm>
          <a:prstGeom prst="rect">
            <a:avLst/>
          </a:prstGeom>
        </p:spPr>
        <p:txBody>
          <a:bodyPr/>
          <a:lstStyle/>
          <a:p>
            <a:fld id="{F41BBA40-D491-440F-A181-17CBDCE45226}" type="slidenum">
              <a:rPr lang="en-US" smtClean="0"/>
              <a:pPr/>
              <a:t>‹#›</a:t>
            </a:fld>
            <a:endParaRPr lang="en-US" dirty="0"/>
          </a:p>
        </p:txBody>
      </p:sp>
    </p:spTree>
    <p:extLst>
      <p:ext uri="{BB962C8B-B14F-4D97-AF65-F5344CB8AC3E}">
        <p14:creationId xmlns:p14="http://schemas.microsoft.com/office/powerpoint/2010/main" val="6566086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4D533-0BF5-2044-B7AB-0B36970845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BD8FD0-BF8C-0E44-97DA-D6691235FE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65A453A7-9F72-E44D-8521-B5CBB7FB335B}"/>
              </a:ext>
            </a:extLst>
          </p:cNvPr>
          <p:cNvSpPr>
            <a:spLocks noGrp="1"/>
          </p:cNvSpPr>
          <p:nvPr>
            <p:ph type="body" sz="half" idx="2"/>
          </p:nvPr>
        </p:nvSpPr>
        <p:spPr>
          <a:xfrm>
            <a:off x="839788" y="2057400"/>
            <a:ext cx="3932237" cy="3811588"/>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37933F-22DD-F747-9E6A-17AD5D542D9E}"/>
              </a:ext>
            </a:extLst>
          </p:cNvPr>
          <p:cNvSpPr>
            <a:spLocks noGrp="1"/>
          </p:cNvSpPr>
          <p:nvPr>
            <p:ph type="dt" sz="half" idx="10"/>
          </p:nvPr>
        </p:nvSpPr>
        <p:spPr/>
        <p:txBody>
          <a:bodyPr/>
          <a:lstStyle/>
          <a:p>
            <a:fld id="{EA67EF6E-F3D2-4495-97DE-46352E9BFF01}" type="datetime1">
              <a:rPr lang="en-US" smtClean="0"/>
              <a:t>9/10/2026</a:t>
            </a:fld>
            <a:endParaRPr lang="en-US" dirty="0"/>
          </a:p>
        </p:txBody>
      </p:sp>
      <p:sp>
        <p:nvSpPr>
          <p:cNvPr id="6" name="Footer Placeholder 5">
            <a:extLst>
              <a:ext uri="{FF2B5EF4-FFF2-40B4-BE49-F238E27FC236}">
                <a16:creationId xmlns:a16="http://schemas.microsoft.com/office/drawing/2014/main" id="{2772F0D6-3DDF-054F-B735-260E40064339}"/>
              </a:ext>
            </a:extLst>
          </p:cNvPr>
          <p:cNvSpPr>
            <a:spLocks noGrp="1"/>
          </p:cNvSpPr>
          <p:nvPr>
            <p:ph type="ftr" sz="quarter" idx="11"/>
          </p:nvPr>
        </p:nvSpPr>
        <p:spPr>
          <a:xfrm>
            <a:off x="839788" y="6356350"/>
            <a:ext cx="2743200" cy="365125"/>
          </a:xfrm>
          <a:prstGeom prst="rect">
            <a:avLst/>
          </a:prstGeom>
        </p:spPr>
        <p:txBody>
          <a:bodyPr/>
          <a:lstStyle/>
          <a:p>
            <a:r>
              <a:rPr lang="en-US" dirty="0"/>
              <a:t>CALPADS Regional Update May 2025</a:t>
            </a:r>
          </a:p>
        </p:txBody>
      </p:sp>
    </p:spTree>
    <p:extLst>
      <p:ext uri="{BB962C8B-B14F-4D97-AF65-F5344CB8AC3E}">
        <p14:creationId xmlns:p14="http://schemas.microsoft.com/office/powerpoint/2010/main" val="999723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BE0E3-FBD7-F141-8455-5F55A5A581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A9901F-84DF-B843-A298-280C961D8E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8A89078-8A43-0240-9521-0A30D9430453}"/>
              </a:ext>
            </a:extLst>
          </p:cNvPr>
          <p:cNvSpPr>
            <a:spLocks noGrp="1"/>
          </p:cNvSpPr>
          <p:nvPr>
            <p:ph type="dt" sz="half" idx="10"/>
          </p:nvPr>
        </p:nvSpPr>
        <p:spPr/>
        <p:txBody>
          <a:bodyPr/>
          <a:lstStyle/>
          <a:p>
            <a:fld id="{72EBDB07-00E0-42A3-81FF-E82DD258B621}" type="datetime1">
              <a:rPr lang="en-US" smtClean="0"/>
              <a:t>9/10/2026</a:t>
            </a:fld>
            <a:endParaRPr lang="en-US" dirty="0"/>
          </a:p>
        </p:txBody>
      </p:sp>
      <p:sp>
        <p:nvSpPr>
          <p:cNvPr id="5" name="Footer Placeholder 4">
            <a:extLst>
              <a:ext uri="{FF2B5EF4-FFF2-40B4-BE49-F238E27FC236}">
                <a16:creationId xmlns:a16="http://schemas.microsoft.com/office/drawing/2014/main" id="{5364ACC6-B2BA-904F-B394-22432411041B}"/>
              </a:ext>
            </a:extLst>
          </p:cNvPr>
          <p:cNvSpPr>
            <a:spLocks noGrp="1"/>
          </p:cNvSpPr>
          <p:nvPr>
            <p:ph type="ftr" sz="quarter" idx="11"/>
          </p:nvPr>
        </p:nvSpPr>
        <p:spPr>
          <a:xfrm>
            <a:off x="838200" y="6356350"/>
            <a:ext cx="2743200" cy="365125"/>
          </a:xfrm>
          <a:prstGeom prst="rect">
            <a:avLst/>
          </a:prstGeom>
        </p:spPr>
        <p:txBody>
          <a:bodyPr/>
          <a:lstStyle/>
          <a:p>
            <a:r>
              <a:rPr lang="en-US" dirty="0"/>
              <a:t>CALPADS Regional Update May 2025</a:t>
            </a:r>
          </a:p>
        </p:txBody>
      </p:sp>
    </p:spTree>
    <p:extLst>
      <p:ext uri="{BB962C8B-B14F-4D97-AF65-F5344CB8AC3E}">
        <p14:creationId xmlns:p14="http://schemas.microsoft.com/office/powerpoint/2010/main" val="808030148"/>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1CFD73-2768-D248-94B5-618F1B16EED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10961D-89E5-C248-A612-F95C05A178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C3180C-863D-1240-A5EA-21A921EF29CD}"/>
              </a:ext>
            </a:extLst>
          </p:cNvPr>
          <p:cNvSpPr>
            <a:spLocks noGrp="1"/>
          </p:cNvSpPr>
          <p:nvPr>
            <p:ph type="dt" sz="half" idx="10"/>
          </p:nvPr>
        </p:nvSpPr>
        <p:spPr/>
        <p:txBody>
          <a:bodyPr/>
          <a:lstStyle/>
          <a:p>
            <a:fld id="{6C69531B-04E0-448D-ABBF-A36DBE7D233D}" type="datetime1">
              <a:rPr lang="en-US" smtClean="0"/>
              <a:t>9/10/2026</a:t>
            </a:fld>
            <a:endParaRPr lang="en-US" dirty="0"/>
          </a:p>
        </p:txBody>
      </p:sp>
      <p:sp>
        <p:nvSpPr>
          <p:cNvPr id="5" name="Footer Placeholder 4">
            <a:extLst>
              <a:ext uri="{FF2B5EF4-FFF2-40B4-BE49-F238E27FC236}">
                <a16:creationId xmlns:a16="http://schemas.microsoft.com/office/drawing/2014/main" id="{A35EDC02-34B3-9C40-84F5-BAC91E90B7C9}"/>
              </a:ext>
            </a:extLst>
          </p:cNvPr>
          <p:cNvSpPr>
            <a:spLocks noGrp="1"/>
          </p:cNvSpPr>
          <p:nvPr>
            <p:ph type="ftr" sz="quarter" idx="11"/>
          </p:nvPr>
        </p:nvSpPr>
        <p:spPr>
          <a:xfrm>
            <a:off x="838200" y="6356350"/>
            <a:ext cx="2743200" cy="365125"/>
          </a:xfrm>
          <a:prstGeom prst="rect">
            <a:avLst/>
          </a:prstGeom>
        </p:spPr>
        <p:txBody>
          <a:bodyPr/>
          <a:lstStyle/>
          <a:p>
            <a:r>
              <a:rPr lang="en-US" dirty="0"/>
              <a:t>CALPADS Regional Update May 2025</a:t>
            </a:r>
          </a:p>
        </p:txBody>
      </p:sp>
    </p:spTree>
    <p:extLst>
      <p:ext uri="{BB962C8B-B14F-4D97-AF65-F5344CB8AC3E}">
        <p14:creationId xmlns:p14="http://schemas.microsoft.com/office/powerpoint/2010/main" val="100130349"/>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Digital Produc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85E10-5A18-4C86-8310-FA9CF8DF8AB5}"/>
              </a:ext>
            </a:extLst>
          </p:cNvPr>
          <p:cNvSpPr>
            <a:spLocks noGrp="1"/>
          </p:cNvSpPr>
          <p:nvPr>
            <p:ph type="title"/>
          </p:nvPr>
        </p:nvSpPr>
        <p:spPr/>
        <p:txBody>
          <a:bodyPr/>
          <a:lstStyle/>
          <a:p>
            <a:r>
              <a:rPr lang="en-US" noProof="0"/>
              <a:t>Click to edit Master title style</a:t>
            </a:r>
          </a:p>
        </p:txBody>
      </p:sp>
      <p:sp>
        <p:nvSpPr>
          <p:cNvPr id="3" name="Content Placeholder 2">
            <a:extLst>
              <a:ext uri="{FF2B5EF4-FFF2-40B4-BE49-F238E27FC236}">
                <a16:creationId xmlns:a16="http://schemas.microsoft.com/office/drawing/2014/main" id="{BE06229A-0702-4CD6-B5F1-0DC746CC4F18}"/>
              </a:ext>
            </a:extLst>
          </p:cNvPr>
          <p:cNvSpPr>
            <a:spLocks noGrp="1"/>
          </p:cNvSpPr>
          <p:nvPr>
            <p:ph idx="1" hasCustomPrompt="1"/>
          </p:nvPr>
        </p:nvSpPr>
        <p:spPr>
          <a:xfrm>
            <a:off x="432000" y="3613424"/>
            <a:ext cx="3974900" cy="246591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D2E533DB-3399-4A25-BB80-899E9CC78DB1}"/>
              </a:ext>
            </a:extLst>
          </p:cNvPr>
          <p:cNvSpPr>
            <a:spLocks noGrp="1"/>
          </p:cNvSpPr>
          <p:nvPr>
            <p:ph type="ftr" sz="quarter" idx="10"/>
          </p:nvPr>
        </p:nvSpPr>
        <p:spPr/>
        <p:txBody>
          <a:bodyPr/>
          <a:lstStyle/>
          <a:p>
            <a:pPr>
              <a:defRPr/>
            </a:pPr>
            <a:r>
              <a:rPr lang="en-US" dirty="0"/>
              <a:t>CALPADS Regional Update May 2025</a:t>
            </a:r>
          </a:p>
        </p:txBody>
      </p:sp>
      <p:sp>
        <p:nvSpPr>
          <p:cNvPr id="8" name="Slide Number Placeholder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a:lstStyle/>
          <a:p>
            <a:pPr>
              <a:defRPr/>
            </a:pPr>
            <a:fld id="{11B520B1-6943-4489-92FF-75F2493CCD07}" type="slidenum">
              <a:rPr lang="en-US" smtClean="0"/>
              <a:pPr>
                <a:defRPr/>
              </a:pPr>
              <a:t>‹#›</a:t>
            </a:fld>
            <a:endParaRPr lang="en-US" dirty="0"/>
          </a:p>
        </p:txBody>
      </p:sp>
      <p:sp>
        <p:nvSpPr>
          <p:cNvPr id="9" name="Text Placeholder 8">
            <a:extLst>
              <a:ext uri="{FF2B5EF4-FFF2-40B4-BE49-F238E27FC236}">
                <a16:creationId xmlns:a16="http://schemas.microsoft.com/office/drawing/2014/main" id="{177496E8-E637-4081-A0D0-AB167EE45909}"/>
              </a:ext>
            </a:extLst>
          </p:cNvPr>
          <p:cNvSpPr>
            <a:spLocks noGrp="1"/>
          </p:cNvSpPr>
          <p:nvPr>
            <p:ph type="body" sz="quarter" idx="12" hasCustomPrompt="1"/>
          </p:nvPr>
        </p:nvSpPr>
        <p:spPr>
          <a:xfrm>
            <a:off x="431800" y="1582738"/>
            <a:ext cx="3975100" cy="1744662"/>
          </a:xfrm>
        </p:spPr>
        <p:txBody>
          <a:bodyPr anchor="b"/>
          <a:lstStyle>
            <a:lvl1pPr marL="0" indent="0">
              <a:buNone/>
              <a:defRPr sz="3200">
                <a:solidFill>
                  <a:schemeClr val="tx1">
                    <a:lumMod val="75000"/>
                    <a:lumOff val="25000"/>
                  </a:schemeClr>
                </a:solidFill>
              </a:defRPr>
            </a:lvl1pPr>
          </a:lstStyle>
          <a:p>
            <a:pPr lvl="0"/>
            <a:r>
              <a:rPr lang="en-US" noProof="0"/>
              <a:t>Emphasized Text</a:t>
            </a:r>
          </a:p>
        </p:txBody>
      </p:sp>
      <p:sp>
        <p:nvSpPr>
          <p:cNvPr id="11" name="Picture Placeholder 10">
            <a:extLst>
              <a:ext uri="{FF2B5EF4-FFF2-40B4-BE49-F238E27FC236}">
                <a16:creationId xmlns:a16="http://schemas.microsoft.com/office/drawing/2014/main" id="{DE221C2C-B20F-4F90-A44F-08EE879BA9C9}"/>
              </a:ext>
            </a:extLst>
          </p:cNvPr>
          <p:cNvSpPr>
            <a:spLocks noGrp="1"/>
          </p:cNvSpPr>
          <p:nvPr>
            <p:ph type="pic" sz="quarter" idx="13" hasCustomPrompt="1"/>
          </p:nvPr>
        </p:nvSpPr>
        <p:spPr>
          <a:xfrm>
            <a:off x="5217319" y="1450975"/>
            <a:ext cx="6974680" cy="3935414"/>
          </a:xfrm>
          <a:solidFill>
            <a:schemeClr val="bg1">
              <a:lumMod val="95000"/>
              <a:alpha val="70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Insert or Drag and Drop your Screen Design here</a:t>
            </a:r>
          </a:p>
        </p:txBody>
      </p:sp>
    </p:spTree>
    <p:extLst>
      <p:ext uri="{BB962C8B-B14F-4D97-AF65-F5344CB8AC3E}">
        <p14:creationId xmlns:p14="http://schemas.microsoft.com/office/powerpoint/2010/main" val="31139391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4 Icon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06229A-0702-4CD6-B5F1-0DC746CC4F18}"/>
              </a:ext>
            </a:extLst>
          </p:cNvPr>
          <p:cNvSpPr>
            <a:spLocks noGrp="1"/>
          </p:cNvSpPr>
          <p:nvPr>
            <p:ph idx="1" hasCustomPrompt="1"/>
          </p:nvPr>
        </p:nvSpPr>
        <p:spPr>
          <a:xfrm>
            <a:off x="680728" y="5657850"/>
            <a:ext cx="4974545" cy="707513"/>
          </a:xfrm>
        </p:spPr>
        <p:txBody>
          <a:bodyPr/>
          <a:lstStyle>
            <a:lvl1pPr marL="0" indent="0">
              <a:buNone/>
              <a:defRPr sz="1800">
                <a:solidFill>
                  <a:schemeClr val="bg1"/>
                </a:solidFill>
              </a:defRPr>
            </a:lvl1pPr>
          </a:lstStyle>
          <a:p>
            <a:pPr lvl="0"/>
            <a:r>
              <a:rPr lang="en-US" noProof="0"/>
              <a:t>Subtitle, tagline or blurb can go here</a:t>
            </a:r>
          </a:p>
        </p:txBody>
      </p:sp>
      <p:sp>
        <p:nvSpPr>
          <p:cNvPr id="8" name="Slide Number Placeholder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a:lstStyle/>
          <a:p>
            <a:pPr>
              <a:defRPr/>
            </a:pPr>
            <a:fld id="{11B520B1-6943-4489-92FF-75F2493CCD07}" type="slidenum">
              <a:rPr lang="en-US" smtClean="0"/>
              <a:pPr>
                <a:defRPr/>
              </a:pPr>
              <a:t>‹#›</a:t>
            </a:fld>
            <a:endParaRPr lang="en-US" dirty="0"/>
          </a:p>
        </p:txBody>
      </p:sp>
      <p:sp>
        <p:nvSpPr>
          <p:cNvPr id="10" name="Picture Placeholder 4">
            <a:extLst>
              <a:ext uri="{FF2B5EF4-FFF2-40B4-BE49-F238E27FC236}">
                <a16:creationId xmlns:a16="http://schemas.microsoft.com/office/drawing/2014/main" id="{704BE0A1-F26A-4947-971D-055860FFC91D}"/>
              </a:ext>
            </a:extLst>
          </p:cNvPr>
          <p:cNvSpPr>
            <a:spLocks noGrp="1"/>
          </p:cNvSpPr>
          <p:nvPr>
            <p:ph type="pic" sz="quarter" idx="12" hasCustomPrompt="1"/>
          </p:nvPr>
        </p:nvSpPr>
        <p:spPr>
          <a:xfrm>
            <a:off x="432000" y="0"/>
            <a:ext cx="5472000" cy="3714747"/>
          </a:xfr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1" forceAA="0" compatLnSpc="1">
            <a:prstTxWarp prst="textNoShape">
              <a:avLst/>
            </a:prstTxWarp>
            <a:noAutofit/>
          </a:bodyPr>
          <a:lstStyle>
            <a:lvl1pPr marL="0" indent="0" algn="l">
              <a:buFont typeface="Arial" panose="020B0604020202020204" pitchFamily="34" charset="0"/>
              <a:buNone/>
              <a:defRPr lang="en-ZA" sz="1100" i="1">
                <a:solidFill>
                  <a:schemeClr val="lt1"/>
                </a:solidFill>
                <a:latin typeface="Times New Roman" panose="02020603050405020304" pitchFamily="18" charset="0"/>
                <a:cs typeface="Times New Roman" panose="02020603050405020304" pitchFamily="18" charset="0"/>
              </a:defRPr>
            </a:lvl1pPr>
          </a:lstStyle>
          <a:p>
            <a:pPr marL="0" lvl="0" algn="ctr"/>
            <a:r>
              <a:rPr lang="en-US" noProof="0" dirty="0"/>
              <a:t>Insert or Drag &amp; Drop your photo here</a:t>
            </a:r>
          </a:p>
        </p:txBody>
      </p:sp>
      <p:sp>
        <p:nvSpPr>
          <p:cNvPr id="2" name="Title 1">
            <a:extLst>
              <a:ext uri="{FF2B5EF4-FFF2-40B4-BE49-F238E27FC236}">
                <a16:creationId xmlns:a16="http://schemas.microsoft.com/office/drawing/2014/main" id="{E8A85E10-5A18-4C86-8310-FA9CF8DF8AB5}"/>
              </a:ext>
            </a:extLst>
          </p:cNvPr>
          <p:cNvSpPr>
            <a:spLocks noGrp="1"/>
          </p:cNvSpPr>
          <p:nvPr>
            <p:ph type="title"/>
          </p:nvPr>
        </p:nvSpPr>
        <p:spPr>
          <a:xfrm>
            <a:off x="680728" y="3981450"/>
            <a:ext cx="4974545" cy="1343025"/>
          </a:xfrm>
        </p:spPr>
        <p:txBody>
          <a:bodyPr vert="horz" lIns="0" tIns="0" rIns="0" bIns="0" rtlCol="0" anchor="b">
            <a:noAutofit/>
          </a:bodyPr>
          <a:lstStyle>
            <a:lvl1pPr>
              <a:defRPr lang="en-ZA" sz="3600" dirty="0">
                <a:solidFill>
                  <a:schemeClr val="bg1"/>
                </a:solidFill>
              </a:defRPr>
            </a:lvl1pPr>
          </a:lstStyle>
          <a:p>
            <a:pPr lvl="0"/>
            <a:r>
              <a:rPr lang="en-US" noProof="0"/>
              <a:t>Click to edit Master title style</a:t>
            </a:r>
          </a:p>
        </p:txBody>
      </p:sp>
      <p:sp>
        <p:nvSpPr>
          <p:cNvPr id="13" name="Text Placeholder 8">
            <a:extLst>
              <a:ext uri="{FF2B5EF4-FFF2-40B4-BE49-F238E27FC236}">
                <a16:creationId xmlns:a16="http://schemas.microsoft.com/office/drawing/2014/main" id="{B51A342D-6638-406F-A54B-59B56F36AD4A}"/>
              </a:ext>
            </a:extLst>
          </p:cNvPr>
          <p:cNvSpPr>
            <a:spLocks noGrp="1"/>
          </p:cNvSpPr>
          <p:nvPr>
            <p:ph type="body" sz="quarter" idx="13" hasCustomPrompt="1"/>
          </p:nvPr>
        </p:nvSpPr>
        <p:spPr>
          <a:xfrm>
            <a:off x="7078577" y="5010963"/>
            <a:ext cx="180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3</a:t>
            </a:r>
          </a:p>
        </p:txBody>
      </p:sp>
      <p:sp>
        <p:nvSpPr>
          <p:cNvPr id="14" name="Text Placeholder 10">
            <a:extLst>
              <a:ext uri="{FF2B5EF4-FFF2-40B4-BE49-F238E27FC236}">
                <a16:creationId xmlns:a16="http://schemas.microsoft.com/office/drawing/2014/main" id="{C32169FB-F8BF-46FF-8BDE-E27C751C1C46}"/>
              </a:ext>
            </a:extLst>
          </p:cNvPr>
          <p:cNvSpPr>
            <a:spLocks noGrp="1"/>
          </p:cNvSpPr>
          <p:nvPr>
            <p:ph type="body" sz="quarter" idx="14" hasCustomPrompt="1"/>
          </p:nvPr>
        </p:nvSpPr>
        <p:spPr>
          <a:xfrm>
            <a:off x="7078577" y="5645363"/>
            <a:ext cx="180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15" name="Text Placeholder 8">
            <a:extLst>
              <a:ext uri="{FF2B5EF4-FFF2-40B4-BE49-F238E27FC236}">
                <a16:creationId xmlns:a16="http://schemas.microsoft.com/office/drawing/2014/main" id="{051BC42F-45BF-462B-A15F-54639A5DA461}"/>
              </a:ext>
            </a:extLst>
          </p:cNvPr>
          <p:cNvSpPr>
            <a:spLocks noGrp="1"/>
          </p:cNvSpPr>
          <p:nvPr>
            <p:ph type="body" sz="quarter" idx="15" hasCustomPrompt="1"/>
          </p:nvPr>
        </p:nvSpPr>
        <p:spPr>
          <a:xfrm>
            <a:off x="9402677" y="5010963"/>
            <a:ext cx="180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4</a:t>
            </a:r>
          </a:p>
        </p:txBody>
      </p:sp>
      <p:sp>
        <p:nvSpPr>
          <p:cNvPr id="16" name="Text Placeholder 10">
            <a:extLst>
              <a:ext uri="{FF2B5EF4-FFF2-40B4-BE49-F238E27FC236}">
                <a16:creationId xmlns:a16="http://schemas.microsoft.com/office/drawing/2014/main" id="{08A990CD-AF1D-4FBE-B3FF-4BC5BE2BFD9F}"/>
              </a:ext>
            </a:extLst>
          </p:cNvPr>
          <p:cNvSpPr>
            <a:spLocks noGrp="1"/>
          </p:cNvSpPr>
          <p:nvPr>
            <p:ph type="body" sz="quarter" idx="16" hasCustomPrompt="1"/>
          </p:nvPr>
        </p:nvSpPr>
        <p:spPr>
          <a:xfrm>
            <a:off x="9402677" y="5645363"/>
            <a:ext cx="180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3" name="Text Placeholder 8">
            <a:extLst>
              <a:ext uri="{FF2B5EF4-FFF2-40B4-BE49-F238E27FC236}">
                <a16:creationId xmlns:a16="http://schemas.microsoft.com/office/drawing/2014/main" id="{B71CBA76-3CE4-4FA7-8940-41ECC9129C5A}"/>
              </a:ext>
            </a:extLst>
          </p:cNvPr>
          <p:cNvSpPr>
            <a:spLocks noGrp="1"/>
          </p:cNvSpPr>
          <p:nvPr>
            <p:ph type="body" sz="quarter" idx="17" hasCustomPrompt="1"/>
          </p:nvPr>
        </p:nvSpPr>
        <p:spPr>
          <a:xfrm>
            <a:off x="7078577" y="2360347"/>
            <a:ext cx="180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24" name="Text Placeholder 10">
            <a:extLst>
              <a:ext uri="{FF2B5EF4-FFF2-40B4-BE49-F238E27FC236}">
                <a16:creationId xmlns:a16="http://schemas.microsoft.com/office/drawing/2014/main" id="{ADC8FCF6-5E2F-4976-8979-F493766C38E0}"/>
              </a:ext>
            </a:extLst>
          </p:cNvPr>
          <p:cNvSpPr>
            <a:spLocks noGrp="1"/>
          </p:cNvSpPr>
          <p:nvPr>
            <p:ph type="body" sz="quarter" idx="18" hasCustomPrompt="1"/>
          </p:nvPr>
        </p:nvSpPr>
        <p:spPr>
          <a:xfrm>
            <a:off x="7078577" y="2994747"/>
            <a:ext cx="180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5" name="Text Placeholder 8">
            <a:extLst>
              <a:ext uri="{FF2B5EF4-FFF2-40B4-BE49-F238E27FC236}">
                <a16:creationId xmlns:a16="http://schemas.microsoft.com/office/drawing/2014/main" id="{F111F3D7-9557-4D01-B2FB-38A2FFA1052E}"/>
              </a:ext>
            </a:extLst>
          </p:cNvPr>
          <p:cNvSpPr>
            <a:spLocks noGrp="1"/>
          </p:cNvSpPr>
          <p:nvPr>
            <p:ph type="body" sz="quarter" idx="19" hasCustomPrompt="1"/>
          </p:nvPr>
        </p:nvSpPr>
        <p:spPr>
          <a:xfrm>
            <a:off x="9402677" y="2360347"/>
            <a:ext cx="180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2</a:t>
            </a:r>
          </a:p>
        </p:txBody>
      </p:sp>
      <p:sp>
        <p:nvSpPr>
          <p:cNvPr id="26" name="Text Placeholder 10">
            <a:extLst>
              <a:ext uri="{FF2B5EF4-FFF2-40B4-BE49-F238E27FC236}">
                <a16:creationId xmlns:a16="http://schemas.microsoft.com/office/drawing/2014/main" id="{FE89EBCC-101B-4979-93C1-08579B031993}"/>
              </a:ext>
            </a:extLst>
          </p:cNvPr>
          <p:cNvSpPr>
            <a:spLocks noGrp="1"/>
          </p:cNvSpPr>
          <p:nvPr>
            <p:ph type="body" sz="quarter" idx="20" hasCustomPrompt="1"/>
          </p:nvPr>
        </p:nvSpPr>
        <p:spPr>
          <a:xfrm>
            <a:off x="9402677" y="2994747"/>
            <a:ext cx="180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17" name="Rectangle 5">
            <a:extLst>
              <a:ext uri="{FF2B5EF4-FFF2-40B4-BE49-F238E27FC236}">
                <a16:creationId xmlns:a16="http://schemas.microsoft.com/office/drawing/2014/main" id="{24552584-9F15-4C64-98F0-501195821053}"/>
              </a:ext>
            </a:extLst>
          </p:cNvPr>
          <p:cNvSpPr>
            <a:spLocks noGrp="1" noChangeArrowheads="1"/>
          </p:cNvSpPr>
          <p:nvPr>
            <p:ph type="ftr" sz="quarter" idx="21"/>
          </p:nvPr>
        </p:nvSpPr>
        <p:spPr>
          <a:xfrm>
            <a:off x="4433889" y="6376897"/>
            <a:ext cx="4114800" cy="365125"/>
          </a:xfrm>
          <a:ln/>
        </p:spPr>
        <p:txBody>
          <a:bodyPr/>
          <a:lstStyle>
            <a:lvl1pPr>
              <a:defRPr/>
            </a:lvl1pPr>
          </a:lstStyle>
          <a:p>
            <a:r>
              <a:rPr lang="en-US" dirty="0"/>
              <a:t>CALPADS Regional Update May 2025</a:t>
            </a:r>
          </a:p>
        </p:txBody>
      </p:sp>
    </p:spTree>
    <p:extLst>
      <p:ext uri="{BB962C8B-B14F-4D97-AF65-F5344CB8AC3E}">
        <p14:creationId xmlns:p14="http://schemas.microsoft.com/office/powerpoint/2010/main" val="357450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wo Content">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838200" y="1825625"/>
            <a:ext cx="32766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 name="Content Placeholder 3"/>
          <p:cNvSpPr>
            <a:spLocks noGrp="1"/>
          </p:cNvSpPr>
          <p:nvPr>
            <p:ph sz="half" idx="2"/>
          </p:nvPr>
        </p:nvSpPr>
        <p:spPr>
          <a:xfrm>
            <a:off x="7962900" y="1825625"/>
            <a:ext cx="33909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10" name="Footer Placeholder 9"/>
          <p:cNvSpPr>
            <a:spLocks noGrp="1"/>
          </p:cNvSpPr>
          <p:nvPr>
            <p:ph type="ftr" sz="quarter" idx="11"/>
          </p:nvPr>
        </p:nvSpPr>
        <p:spPr>
          <a:xfrm>
            <a:off x="2819400" y="6356350"/>
            <a:ext cx="4114800" cy="365125"/>
          </a:xfrm>
        </p:spPr>
        <p:txBody>
          <a:bodyPr/>
          <a:lstStyle>
            <a:lvl1pPr>
              <a:defRPr>
                <a:solidFill>
                  <a:schemeClr val="accent1">
                    <a:lumMod val="50000"/>
                  </a:schemeClr>
                </a:solidFill>
                <a:latin typeface="Arial" panose="020B0604020202020204" pitchFamily="34" charset="0"/>
                <a:cs typeface="Arial" panose="020B0604020202020204" pitchFamily="34" charset="0"/>
              </a:defRPr>
            </a:lvl1pPr>
          </a:lstStyle>
          <a:p>
            <a:r>
              <a:rPr lang="en-US" dirty="0"/>
              <a:t>CALPADS Regional Update May 2025</a:t>
            </a:r>
          </a:p>
        </p:txBody>
      </p:sp>
      <p:sp>
        <p:nvSpPr>
          <p:cNvPr id="11" name="Slide Number Placeholder 10"/>
          <p:cNvSpPr>
            <a:spLocks noGrp="1"/>
          </p:cNvSpPr>
          <p:nvPr>
            <p:ph type="sldNum" sz="quarter" idx="12"/>
          </p:nvPr>
        </p:nvSpPr>
        <p:spPr>
          <a:xfrm>
            <a:off x="8610600" y="6356350"/>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10535E65-2398-45FF-9C2C-B1AB07D87C2F}" type="slidenum">
              <a:rPr lang="en-US" smtClean="0"/>
              <a:pPr/>
              <a:t>‹#›</a:t>
            </a:fld>
            <a:endParaRPr lang="en-US" dirty="0"/>
          </a:p>
        </p:txBody>
      </p:sp>
      <p:sp>
        <p:nvSpPr>
          <p:cNvPr id="7" name="Content Placeholder 3"/>
          <p:cNvSpPr>
            <a:spLocks noGrp="1"/>
          </p:cNvSpPr>
          <p:nvPr>
            <p:ph sz="half" idx="13"/>
          </p:nvPr>
        </p:nvSpPr>
        <p:spPr>
          <a:xfrm>
            <a:off x="7962900" y="3935412"/>
            <a:ext cx="3390899"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8" name="Content Placeholder 2"/>
          <p:cNvSpPr>
            <a:spLocks noGrp="1"/>
          </p:cNvSpPr>
          <p:nvPr>
            <p:ph sz="half" idx="14"/>
          </p:nvPr>
        </p:nvSpPr>
        <p:spPr>
          <a:xfrm>
            <a:off x="838200" y="3935412"/>
            <a:ext cx="32766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9" name="Content Placeholder 3"/>
          <p:cNvSpPr>
            <a:spLocks noGrp="1"/>
          </p:cNvSpPr>
          <p:nvPr>
            <p:ph sz="half" idx="15"/>
          </p:nvPr>
        </p:nvSpPr>
        <p:spPr>
          <a:xfrm>
            <a:off x="4343400" y="1825625"/>
            <a:ext cx="33909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12" name="Content Placeholder 3"/>
          <p:cNvSpPr>
            <a:spLocks noGrp="1"/>
          </p:cNvSpPr>
          <p:nvPr>
            <p:ph sz="half" idx="16"/>
          </p:nvPr>
        </p:nvSpPr>
        <p:spPr>
          <a:xfrm>
            <a:off x="4343400" y="3935412"/>
            <a:ext cx="3390900" cy="1974850"/>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2962971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90688"/>
            <a:ext cx="5183188"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a:xfrm>
            <a:off x="3940175" y="6356350"/>
            <a:ext cx="4114800" cy="365125"/>
          </a:xfrm>
        </p:spPr>
        <p:txBody>
          <a:bodyPr/>
          <a:lstStyle/>
          <a:p>
            <a:r>
              <a:rPr lang="en-US" dirty="0"/>
              <a:t>CALPADS Regional Update May 2025</a:t>
            </a:r>
          </a:p>
        </p:txBody>
      </p:sp>
      <p:sp>
        <p:nvSpPr>
          <p:cNvPr id="9" name="Slide Number Placeholder 8"/>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F41BBA40-D491-440F-A181-17CBDCE45226}" type="slidenum">
              <a:rPr lang="en-US" smtClean="0"/>
              <a:pPr/>
              <a:t>‹#›</a:t>
            </a:fld>
            <a:endParaRPr lang="en-US" dirty="0"/>
          </a:p>
        </p:txBody>
      </p:sp>
    </p:spTree>
    <p:extLst>
      <p:ext uri="{BB962C8B-B14F-4D97-AF65-F5344CB8AC3E}">
        <p14:creationId xmlns:p14="http://schemas.microsoft.com/office/powerpoint/2010/main" val="2221048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441575"/>
            <a:ext cx="10515600" cy="1325563"/>
          </a:xfrm>
        </p:spPr>
        <p:txBody>
          <a:bodyPr/>
          <a:lstStyle>
            <a:lvl1pPr>
              <a:defRPr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Footer Placeholder 3"/>
          <p:cNvSpPr>
            <a:spLocks noGrp="1"/>
          </p:cNvSpPr>
          <p:nvPr>
            <p:ph type="ftr" sz="quarter" idx="11"/>
          </p:nvPr>
        </p:nvSpPr>
        <p:spPr>
          <a:xfrm>
            <a:off x="4038600" y="6386545"/>
            <a:ext cx="4114800" cy="365125"/>
          </a:xfrm>
        </p:spPr>
        <p:txBody>
          <a:bodyPr/>
          <a:lstStyle>
            <a:lvl1pPr>
              <a:defRPr>
                <a:solidFill>
                  <a:schemeClr val="accent1">
                    <a:lumMod val="50000"/>
                  </a:schemeClr>
                </a:solidFill>
                <a:latin typeface="Arial" panose="020B0604020202020204" pitchFamily="34" charset="0"/>
                <a:cs typeface="Arial" panose="020B0604020202020204" pitchFamily="34" charset="0"/>
              </a:defRPr>
            </a:lvl1pPr>
          </a:lstStyle>
          <a:p>
            <a:r>
              <a:rPr lang="en-US" dirty="0"/>
              <a:t>CALPADS Regional Update May 2025</a:t>
            </a:r>
          </a:p>
        </p:txBody>
      </p:sp>
      <p:sp>
        <p:nvSpPr>
          <p:cNvPr id="5" name="Slide Number Placeholder 4"/>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F41BBA40-D491-440F-A181-17CBDCE45226}" type="slidenum">
              <a:rPr lang="en-US" smtClean="0"/>
              <a:pPr/>
              <a:t>‹#›</a:t>
            </a:fld>
            <a:endParaRPr lang="en-US" dirty="0"/>
          </a:p>
        </p:txBody>
      </p:sp>
    </p:spTree>
    <p:extLst>
      <p:ext uri="{BB962C8B-B14F-4D97-AF65-F5344CB8AC3E}">
        <p14:creationId xmlns:p14="http://schemas.microsoft.com/office/powerpoint/2010/main" val="3642527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lvl1pPr>
              <a:defRPr>
                <a:solidFill>
                  <a:schemeClr val="accent1">
                    <a:lumMod val="50000"/>
                  </a:schemeClr>
                </a:solidFill>
                <a:latin typeface="Arial" panose="020B0604020202020204" pitchFamily="34" charset="0"/>
                <a:cs typeface="Arial" panose="020B0604020202020204" pitchFamily="34" charset="0"/>
              </a:defRPr>
            </a:lvl1pPr>
          </a:lstStyle>
          <a:p>
            <a:r>
              <a:rPr lang="en-US" dirty="0"/>
              <a:t>CALPADS Regional Update May 2025</a:t>
            </a:r>
          </a:p>
        </p:txBody>
      </p:sp>
      <p:sp>
        <p:nvSpPr>
          <p:cNvPr id="7" name="Slide Number Placeholder 6"/>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F41BBA40-D491-440F-A181-17CBDCE45226}" type="slidenum">
              <a:rPr lang="en-US" smtClean="0"/>
              <a:pPr/>
              <a:t>‹#›</a:t>
            </a:fld>
            <a:endParaRPr lang="en-US" dirty="0"/>
          </a:p>
        </p:txBody>
      </p:sp>
    </p:spTree>
    <p:extLst>
      <p:ext uri="{BB962C8B-B14F-4D97-AF65-F5344CB8AC3E}">
        <p14:creationId xmlns:p14="http://schemas.microsoft.com/office/powerpoint/2010/main" val="3444716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5183188" y="987425"/>
            <a:ext cx="6172200" cy="4873625"/>
          </a:xfrm>
        </p:spPr>
        <p:txBody>
          <a:bodyPr>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lvl1pPr>
              <a:defRPr>
                <a:solidFill>
                  <a:schemeClr val="accent1">
                    <a:lumMod val="50000"/>
                  </a:schemeClr>
                </a:solidFill>
                <a:latin typeface="Arial" panose="020B0604020202020204" pitchFamily="34" charset="0"/>
                <a:cs typeface="Arial" panose="020B0604020202020204" pitchFamily="34" charset="0"/>
              </a:defRPr>
            </a:lvl1pPr>
          </a:lstStyle>
          <a:p>
            <a:r>
              <a:rPr lang="en-US" dirty="0"/>
              <a:t>CALPADS Regional Update May 2025</a:t>
            </a:r>
          </a:p>
        </p:txBody>
      </p:sp>
      <p:sp>
        <p:nvSpPr>
          <p:cNvPr id="7" name="Slide Number Placeholder 6"/>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F41BBA40-D491-440F-A181-17CBDCE45226}" type="slidenum">
              <a:rPr lang="en-US" smtClean="0"/>
              <a:pPr/>
              <a:t>‹#›</a:t>
            </a:fld>
            <a:endParaRPr lang="en-US" dirty="0"/>
          </a:p>
        </p:txBody>
      </p:sp>
    </p:spTree>
    <p:extLst>
      <p:ext uri="{BB962C8B-B14F-4D97-AF65-F5344CB8AC3E}">
        <p14:creationId xmlns:p14="http://schemas.microsoft.com/office/powerpoint/2010/main" val="466357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title"/>
          </p:nvPr>
        </p:nvSpPr>
        <p:spPr>
          <a:xfrm>
            <a:off x="2447925" y="1762123"/>
            <a:ext cx="9134475" cy="1143000"/>
          </a:xfrm>
        </p:spPr>
        <p:txBody>
          <a:bodyPr/>
          <a:lstStyle/>
          <a:p>
            <a:r>
              <a:rPr lang="en-US"/>
              <a:t>Click to edit Master title style</a:t>
            </a:r>
          </a:p>
        </p:txBody>
      </p:sp>
      <p:sp>
        <p:nvSpPr>
          <p:cNvPr id="4" name="Rectangle 14"/>
          <p:cNvSpPr>
            <a:spLocks noChangeArrowheads="1"/>
          </p:cNvSpPr>
          <p:nvPr userDrawn="1"/>
        </p:nvSpPr>
        <p:spPr bwMode="auto">
          <a:xfrm>
            <a:off x="1990725" y="1609723"/>
            <a:ext cx="10201275" cy="142877"/>
          </a:xfrm>
          <a:prstGeom prst="rect">
            <a:avLst/>
          </a:prstGeom>
          <a:gradFill rotWithShape="0">
            <a:gsLst>
              <a:gs pos="0">
                <a:srgbClr val="F17157"/>
              </a:gs>
              <a:gs pos="100000">
                <a:srgbClr val="FAD0C8"/>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300">
                <a:solidFill>
                  <a:srgbClr val="000054"/>
                </a:solidFill>
                <a:latin typeface="Arial" panose="020B0604020202020204" pitchFamily="34" charset="0"/>
              </a:defRPr>
            </a:lvl1pPr>
            <a:lvl2pPr marL="742950" indent="-285750">
              <a:defRPr sz="1300">
                <a:solidFill>
                  <a:srgbClr val="000054"/>
                </a:solidFill>
                <a:latin typeface="Arial" panose="020B0604020202020204" pitchFamily="34" charset="0"/>
              </a:defRPr>
            </a:lvl2pPr>
            <a:lvl3pPr marL="1143000" indent="-228600">
              <a:defRPr sz="1300">
                <a:solidFill>
                  <a:srgbClr val="000054"/>
                </a:solidFill>
                <a:latin typeface="Arial" panose="020B0604020202020204" pitchFamily="34" charset="0"/>
              </a:defRPr>
            </a:lvl3pPr>
            <a:lvl4pPr marL="1600200" indent="-228600">
              <a:defRPr sz="1300">
                <a:solidFill>
                  <a:srgbClr val="000054"/>
                </a:solidFill>
                <a:latin typeface="Arial" panose="020B0604020202020204" pitchFamily="34" charset="0"/>
              </a:defRPr>
            </a:lvl4pPr>
            <a:lvl5pPr marL="2057400" indent="-228600">
              <a:defRPr sz="1300">
                <a:solidFill>
                  <a:srgbClr val="000054"/>
                </a:solidFill>
                <a:latin typeface="Arial" panose="020B0604020202020204" pitchFamily="34" charset="0"/>
              </a:defRPr>
            </a:lvl5pPr>
            <a:lvl6pPr marL="2514600" indent="-228600" eaLnBrk="0" fontAlgn="base" hangingPunct="0">
              <a:spcBef>
                <a:spcPct val="0"/>
              </a:spcBef>
              <a:spcAft>
                <a:spcPct val="0"/>
              </a:spcAft>
              <a:defRPr sz="1300">
                <a:solidFill>
                  <a:srgbClr val="000054"/>
                </a:solidFill>
                <a:latin typeface="Arial" panose="020B0604020202020204" pitchFamily="34" charset="0"/>
              </a:defRPr>
            </a:lvl6pPr>
            <a:lvl7pPr marL="2971800" indent="-228600" eaLnBrk="0" fontAlgn="base" hangingPunct="0">
              <a:spcBef>
                <a:spcPct val="0"/>
              </a:spcBef>
              <a:spcAft>
                <a:spcPct val="0"/>
              </a:spcAft>
              <a:defRPr sz="1300">
                <a:solidFill>
                  <a:srgbClr val="000054"/>
                </a:solidFill>
                <a:latin typeface="Arial" panose="020B0604020202020204" pitchFamily="34" charset="0"/>
              </a:defRPr>
            </a:lvl7pPr>
            <a:lvl8pPr marL="3429000" indent="-228600" eaLnBrk="0" fontAlgn="base" hangingPunct="0">
              <a:spcBef>
                <a:spcPct val="0"/>
              </a:spcBef>
              <a:spcAft>
                <a:spcPct val="0"/>
              </a:spcAft>
              <a:defRPr sz="1300">
                <a:solidFill>
                  <a:srgbClr val="000054"/>
                </a:solidFill>
                <a:latin typeface="Arial" panose="020B0604020202020204" pitchFamily="34" charset="0"/>
              </a:defRPr>
            </a:lvl8pPr>
            <a:lvl9pPr marL="3886200" indent="-228600" eaLnBrk="0" fontAlgn="base" hangingPunct="0">
              <a:spcBef>
                <a:spcPct val="0"/>
              </a:spcBef>
              <a:spcAft>
                <a:spcPct val="0"/>
              </a:spcAft>
              <a:defRPr sz="1300">
                <a:solidFill>
                  <a:srgbClr val="000054"/>
                </a:solidFill>
                <a:latin typeface="Arial" panose="020B0604020202020204" pitchFamily="34" charset="0"/>
              </a:defRPr>
            </a:lvl9pPr>
          </a:lstStyle>
          <a:p>
            <a:pPr>
              <a:defRPr/>
            </a:pPr>
            <a:endParaRPr lang="en-US" altLang="en-US" dirty="0"/>
          </a:p>
        </p:txBody>
      </p:sp>
      <p:sp>
        <p:nvSpPr>
          <p:cNvPr id="5" name="Content Placeholder 9"/>
          <p:cNvSpPr>
            <a:spLocks noGrp="1"/>
          </p:cNvSpPr>
          <p:nvPr>
            <p:ph sz="quarter" idx="10"/>
          </p:nvPr>
        </p:nvSpPr>
        <p:spPr>
          <a:xfrm>
            <a:off x="2459038" y="3133723"/>
            <a:ext cx="9123362" cy="226695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2634FE20-23CC-43B5-AAB5-ED0ECF313207}"/>
              </a:ext>
            </a:extLst>
          </p:cNvPr>
          <p:cNvSpPr>
            <a:spLocks noGrp="1"/>
          </p:cNvSpPr>
          <p:nvPr>
            <p:ph type="ftr" sz="quarter" idx="11"/>
          </p:nvPr>
        </p:nvSpPr>
        <p:spPr>
          <a:xfrm>
            <a:off x="4038600" y="6347021"/>
            <a:ext cx="4114800" cy="365125"/>
          </a:xfrm>
        </p:spPr>
        <p:txBody>
          <a:bodyPr/>
          <a:lstStyle/>
          <a:p>
            <a:r>
              <a:rPr lang="en-US" dirty="0"/>
              <a:t>CALPADS Regional Update May 2025</a:t>
            </a:r>
          </a:p>
        </p:txBody>
      </p:sp>
    </p:spTree>
    <p:extLst>
      <p:ext uri="{BB962C8B-B14F-4D97-AF65-F5344CB8AC3E}">
        <p14:creationId xmlns:p14="http://schemas.microsoft.com/office/powerpoint/2010/main" val="253474712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Two Columns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idx="1"/>
          </p:nvPr>
        </p:nvSpPr>
        <p:spPr>
          <a:xfrm>
            <a:off x="2447926" y="1604171"/>
            <a:ext cx="4452936" cy="388222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6"/>
          <p:cNvSpPr>
            <a:spLocks noGrp="1" noChangeArrowheads="1"/>
          </p:cNvSpPr>
          <p:nvPr>
            <p:ph type="sldNum" sz="quarter" idx="12"/>
          </p:nvPr>
        </p:nvSpPr>
        <p:spPr>
          <a:xfrm>
            <a:off x="10988566" y="6326614"/>
            <a:ext cx="593832" cy="447581"/>
          </a:xfrm>
          <a:prstGeom prst="rect">
            <a:avLst/>
          </a:prstGeom>
        </p:spPr>
        <p:txBody>
          <a:bodyPr/>
          <a:lstStyle>
            <a:lvl1pPr eaLnBrk="1" fontAlgn="auto" hangingPunct="1">
              <a:spcBef>
                <a:spcPts val="0"/>
              </a:spcBef>
              <a:spcAft>
                <a:spcPts val="0"/>
              </a:spcAft>
              <a:defRPr/>
            </a:lvl1pPr>
          </a:lstStyle>
          <a:p>
            <a:pPr>
              <a:defRPr/>
            </a:pPr>
            <a:fld id="{34D2D286-55E5-4837-A8A1-D729EC8D11ED}" type="slidenum">
              <a:rPr lang="en-US" altLang="en-US" smtClean="0"/>
              <a:pPr>
                <a:defRPr/>
              </a:pPr>
              <a:t>‹#›</a:t>
            </a:fld>
            <a:endParaRPr lang="en-US" altLang="en-US" dirty="0"/>
          </a:p>
        </p:txBody>
      </p:sp>
      <p:sp>
        <p:nvSpPr>
          <p:cNvPr id="7" name="Content Placeholder 2"/>
          <p:cNvSpPr>
            <a:spLocks noGrp="1"/>
          </p:cNvSpPr>
          <p:nvPr>
            <p:ph idx="13"/>
          </p:nvPr>
        </p:nvSpPr>
        <p:spPr>
          <a:xfrm>
            <a:off x="7129462" y="1604171"/>
            <a:ext cx="4452936" cy="388222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5">
            <a:extLst>
              <a:ext uri="{FF2B5EF4-FFF2-40B4-BE49-F238E27FC236}">
                <a16:creationId xmlns:a16="http://schemas.microsoft.com/office/drawing/2014/main" id="{B0673EE0-9340-40CA-A0DC-072A247436AC}"/>
              </a:ext>
            </a:extLst>
          </p:cNvPr>
          <p:cNvSpPr>
            <a:spLocks noGrp="1"/>
          </p:cNvSpPr>
          <p:nvPr>
            <p:ph type="ftr" sz="quarter" idx="11"/>
          </p:nvPr>
        </p:nvSpPr>
        <p:spPr>
          <a:xfrm>
            <a:off x="4038600" y="6356351"/>
            <a:ext cx="4114800" cy="365125"/>
          </a:xfrm>
        </p:spPr>
        <p:txBody>
          <a:bodyPr/>
          <a:lstStyle/>
          <a:p>
            <a:r>
              <a:rPr lang="en-US" dirty="0"/>
              <a:t>CALPADS Regional Update May 2025</a:t>
            </a:r>
          </a:p>
        </p:txBody>
      </p:sp>
    </p:spTree>
    <p:extLst>
      <p:ext uri="{BB962C8B-B14F-4D97-AF65-F5344CB8AC3E}">
        <p14:creationId xmlns:p14="http://schemas.microsoft.com/office/powerpoint/2010/main" val="87951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gi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1.gif"/><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gif"/><Relationship Id="rId2" Type="http://schemas.openxmlformats.org/officeDocument/2006/relationships/slideLayout" Target="../slideLayouts/slideLayout24.xml"/><Relationship Id="rId16" Type="http://schemas.openxmlformats.org/officeDocument/2006/relationships/image" Target="../media/image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50000"/>
                  </a:schemeClr>
                </a:solidFill>
                <a:latin typeface="Arial" panose="020B0604020202020204" pitchFamily="34" charset="0"/>
                <a:cs typeface="Arial" panose="020B0604020202020204" pitchFamily="34" charset="0"/>
              </a:defRPr>
            </a:lvl1pPr>
          </a:lstStyle>
          <a:p>
            <a:r>
              <a:rPr lang="en-US" dirty="0"/>
              <a:t>CALPADS Regional Update May 2025</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F41BBA40-D491-440F-A181-17CBDCE45226}" type="slidenum">
              <a:rPr lang="en-US" smtClean="0"/>
              <a:pPr/>
              <a:t>‹#›</a:t>
            </a:fld>
            <a:endParaRPr lang="en-US" dirty="0"/>
          </a:p>
        </p:txBody>
      </p:sp>
      <p:pic>
        <p:nvPicPr>
          <p:cNvPr id="4" name="Picture 3">
            <a:extLst>
              <a:ext uri="{FF2B5EF4-FFF2-40B4-BE49-F238E27FC236}">
                <a16:creationId xmlns:a16="http://schemas.microsoft.com/office/drawing/2014/main" id="{0DC11C1B-7951-CB07-4EC3-E6E1C0DE061B}"/>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68032" y="6085573"/>
            <a:ext cx="3705468" cy="604152"/>
          </a:xfrm>
          <a:prstGeom prst="rect">
            <a:avLst/>
          </a:prstGeom>
        </p:spPr>
      </p:pic>
    </p:spTree>
    <p:extLst>
      <p:ext uri="{BB962C8B-B14F-4D97-AF65-F5344CB8AC3E}">
        <p14:creationId xmlns:p14="http://schemas.microsoft.com/office/powerpoint/2010/main" val="1656422379"/>
      </p:ext>
    </p:extLst>
  </p:cSld>
  <p:clrMap bg1="lt1" tx1="dk1" bg2="lt2" tx2="dk2" accent1="accent1" accent2="accent2" accent3="accent3" accent4="accent4" accent5="accent5" accent6="accent6" hlink="hlink" folHlink="folHlink"/>
  <p:sldLayoutIdLst>
    <p:sldLayoutId id="2147483830" r:id="rId1"/>
    <p:sldLayoutId id="2147483662" r:id="rId2"/>
    <p:sldLayoutId id="2147483663" r:id="rId3"/>
    <p:sldLayoutId id="2147483664" r:id="rId4"/>
    <p:sldLayoutId id="2147483665" r:id="rId5"/>
    <p:sldLayoutId id="2147483666" r:id="rId6"/>
    <p:sldLayoutId id="2147483667" r:id="rId7"/>
    <p:sldLayoutId id="2147483832" r:id="rId8"/>
    <p:sldLayoutId id="2147483833" r:id="rId9"/>
    <p:sldLayoutId id="2147483736" r:id="rId10"/>
    <p:sldLayoutId id="2147483739" r:id="rId11"/>
    <p:sldLayoutId id="2147483740" r:id="rId12"/>
    <p:sldLayoutId id="2147483852" r:id="rId13"/>
  </p:sldLayoutIdLst>
  <p:hf hd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8000">
              <a:schemeClr val="accent1">
                <a:lumMod val="5000"/>
                <a:lumOff val="95000"/>
              </a:schemeClr>
            </a:gs>
            <a:gs pos="57000">
              <a:schemeClr val="accent1">
                <a:lumMod val="45000"/>
                <a:lumOff val="55000"/>
              </a:schemeClr>
            </a:gs>
            <a:gs pos="77000">
              <a:schemeClr val="accent1">
                <a:lumMod val="45000"/>
                <a:lumOff val="55000"/>
              </a:schemeClr>
            </a:gs>
            <a:gs pos="87000">
              <a:schemeClr val="accent1">
                <a:lumMod val="30000"/>
                <a:lumOff val="70000"/>
              </a:schemeClr>
            </a:gs>
          </a:gsLst>
          <a:lin ang="81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12192000" cy="158261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11016" y="1825625"/>
            <a:ext cx="115824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35763" y="6361867"/>
            <a:ext cx="3306177" cy="358292"/>
          </a:xfrm>
          <a:prstGeom prst="rect">
            <a:avLst/>
          </a:prstGeom>
        </p:spPr>
        <p:txBody>
          <a:bodyPr vert="horz" lIns="91440" tIns="45720" rIns="91440" bIns="45720" rtlCol="0" anchor="ctr"/>
          <a:lstStyle>
            <a:lvl1pPr algn="ctr">
              <a:defRPr sz="1200">
                <a:solidFill>
                  <a:srgbClr val="003399"/>
                </a:solidFill>
                <a:latin typeface="Arial" panose="020B0604020202020204" pitchFamily="34" charset="0"/>
                <a:cs typeface="Arial" panose="020B0604020202020204" pitchFamily="34" charset="0"/>
              </a:defRPr>
            </a:lvl1pPr>
          </a:lstStyle>
          <a:p>
            <a:r>
              <a:rPr lang="en-US" dirty="0"/>
              <a:t>CALPADS Regional Update May 2025</a:t>
            </a:r>
          </a:p>
        </p:txBody>
      </p:sp>
      <p:sp>
        <p:nvSpPr>
          <p:cNvPr id="6" name="Slide Number Placeholder 5"/>
          <p:cNvSpPr>
            <a:spLocks noGrp="1"/>
          </p:cNvSpPr>
          <p:nvPr>
            <p:ph type="sldNum" sz="quarter" idx="4"/>
          </p:nvPr>
        </p:nvSpPr>
        <p:spPr>
          <a:xfrm>
            <a:off x="11311758" y="6356351"/>
            <a:ext cx="481657"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874BD688-D250-4098-A2BD-9AE7A9A7625E}"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a:extLst>
              <a:ext uri="{FF2B5EF4-FFF2-40B4-BE49-F238E27FC236}">
                <a16:creationId xmlns:a16="http://schemas.microsoft.com/office/drawing/2014/main" id="{FA7373F6-B485-B3C9-E043-A358A788AAF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441940" y="6356351"/>
            <a:ext cx="2197523" cy="358292"/>
          </a:xfrm>
          <a:prstGeom prst="rect">
            <a:avLst/>
          </a:prstGeom>
        </p:spPr>
      </p:pic>
    </p:spTree>
    <p:extLst>
      <p:ext uri="{BB962C8B-B14F-4D97-AF65-F5344CB8AC3E}">
        <p14:creationId xmlns:p14="http://schemas.microsoft.com/office/powerpoint/2010/main" val="164357308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Lst>
  <p:hf hdr="0" dt="0"/>
  <p:txStyles>
    <p:titleStyle>
      <a:lvl1pPr algn="ctr"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86B105-4FB2-734D-9B07-03723BC908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CAFC7D6-1C70-D74D-8AEE-6EA84C655AA8}"/>
              </a:ext>
            </a:extLst>
          </p:cNvPr>
          <p:cNvSpPr>
            <a:spLocks noGrp="1"/>
          </p:cNvSpPr>
          <p:nvPr>
            <p:ph type="body" idx="1"/>
          </p:nvPr>
        </p:nvSpPr>
        <p:spPr>
          <a:xfrm>
            <a:off x="838200" y="1825625"/>
            <a:ext cx="10515600" cy="41857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6763DDF-5C05-8447-81D1-719922254859}"/>
              </a:ext>
            </a:extLst>
          </p:cNvPr>
          <p:cNvSpPr>
            <a:spLocks noGrp="1"/>
          </p:cNvSpPr>
          <p:nvPr>
            <p:ph type="dt" sz="half" idx="2"/>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5BE92-D1EA-4A3B-84EF-FCC590939D6D}" type="datetime1">
              <a:rPr lang="en-US" smtClean="0"/>
              <a:t>9/10/2026</a:t>
            </a:fld>
            <a:endParaRPr lang="en-US" dirty="0"/>
          </a:p>
        </p:txBody>
      </p:sp>
      <p:sp>
        <p:nvSpPr>
          <p:cNvPr id="8" name="Footer Placeholder 4">
            <a:extLst>
              <a:ext uri="{FF2B5EF4-FFF2-40B4-BE49-F238E27FC236}">
                <a16:creationId xmlns:a16="http://schemas.microsoft.com/office/drawing/2014/main" id="{A927F6E6-CDAF-9840-B8BE-1E74C9741B57}"/>
              </a:ext>
            </a:extLst>
          </p:cNvPr>
          <p:cNvSpPr>
            <a:spLocks noGrp="1"/>
          </p:cNvSpPr>
          <p:nvPr>
            <p:ph type="ftr" sz="quarter" idx="3"/>
          </p:nvPr>
        </p:nvSpPr>
        <p:spPr>
          <a:xfrm>
            <a:off x="175260" y="6356349"/>
            <a:ext cx="3088640" cy="182563"/>
          </a:xfrm>
          <a:prstGeom prst="rect">
            <a:avLst/>
          </a:prstGeom>
        </p:spPr>
        <p:txBody>
          <a:bodyPr/>
          <a:lstStyle>
            <a:lvl1pPr algn="l">
              <a:defRPr sz="1200">
                <a:solidFill>
                  <a:schemeClr val="bg1">
                    <a:lumMod val="65000"/>
                  </a:schemeClr>
                </a:solidFill>
              </a:defRPr>
            </a:lvl1pPr>
          </a:lstStyle>
          <a:p>
            <a:r>
              <a:rPr lang="en-US" dirty="0"/>
              <a:t>CALPADS Regional Update May 2025</a:t>
            </a:r>
          </a:p>
        </p:txBody>
      </p:sp>
      <p:sp>
        <p:nvSpPr>
          <p:cNvPr id="5" name="TextBox 4">
            <a:extLst>
              <a:ext uri="{FF2B5EF4-FFF2-40B4-BE49-F238E27FC236}">
                <a16:creationId xmlns:a16="http://schemas.microsoft.com/office/drawing/2014/main" id="{BB653BFC-FFE8-45E0-B787-4377D7C257C4}"/>
              </a:ext>
            </a:extLst>
          </p:cNvPr>
          <p:cNvSpPr txBox="1"/>
          <p:nvPr/>
        </p:nvSpPr>
        <p:spPr>
          <a:xfrm>
            <a:off x="11460480" y="6431280"/>
            <a:ext cx="556260" cy="276999"/>
          </a:xfrm>
          <a:prstGeom prst="rect">
            <a:avLst/>
          </a:prstGeom>
          <a:noFill/>
        </p:spPr>
        <p:txBody>
          <a:bodyPr wrap="square" rtlCol="0">
            <a:spAutoFit/>
          </a:bodyPr>
          <a:lstStyle/>
          <a:p>
            <a:fld id="{22E9840A-83B9-4E67-9BC8-C4DB46FA60AB}" type="slidenum">
              <a:rPr lang="en-US" sz="1200" smtClean="0">
                <a:solidFill>
                  <a:schemeClr val="tx1"/>
                </a:solidFill>
              </a:rPr>
              <a:t>‹#›</a:t>
            </a:fld>
            <a:endParaRPr lang="en-US" sz="1200" dirty="0">
              <a:solidFill>
                <a:schemeClr val="tx1"/>
              </a:solidFill>
            </a:endParaRPr>
          </a:p>
        </p:txBody>
      </p:sp>
      <p:pic>
        <p:nvPicPr>
          <p:cNvPr id="6" name="Picture 5">
            <a:extLst>
              <a:ext uri="{FF2B5EF4-FFF2-40B4-BE49-F238E27FC236}">
                <a16:creationId xmlns:a16="http://schemas.microsoft.com/office/drawing/2014/main" id="{55EA4812-2FC2-C609-069B-930DA5941B3A}"/>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759200" y="6301351"/>
            <a:ext cx="1457042" cy="237561"/>
          </a:xfrm>
          <a:prstGeom prst="rect">
            <a:avLst/>
          </a:prstGeom>
        </p:spPr>
      </p:pic>
    </p:spTree>
    <p:extLst>
      <p:ext uri="{BB962C8B-B14F-4D97-AF65-F5344CB8AC3E}">
        <p14:creationId xmlns:p14="http://schemas.microsoft.com/office/powerpoint/2010/main" val="1409902217"/>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8" r:id="rId12"/>
    <p:sldLayoutId id="2147483869" r:id="rId13"/>
    <p:sldLayoutId id="2147483661" r:id="rId14"/>
  </p:sldLayoutIdLst>
  <p:hf hdr="0" dt="0"/>
  <p:txStyles>
    <p:titleStyle>
      <a:lvl1pPr algn="l" defTabSz="914400" rtl="0" eaLnBrk="1" latinLnBrk="0" hangingPunct="1">
        <a:lnSpc>
          <a:spcPct val="90000"/>
        </a:lnSpc>
        <a:spcBef>
          <a:spcPct val="0"/>
        </a:spcBef>
        <a:buNone/>
        <a:defRPr sz="4400" kern="1200">
          <a:solidFill>
            <a:srgbClr val="161569"/>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1615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6156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a:solidFill>
            <a:srgbClr val="16156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rgbClr val="16156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16156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hyperlink" Target="https://cde.box.com/s/w8w24uho7xfk05chceozinrx0n2ud1pp" TargetMode="External"/><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hyperlink" Target="mailto:subscribe-calpads-sped-support@mlist.cde.ca.gov" TargetMode="External"/><Relationship Id="rId2" Type="http://schemas.openxmlformats.org/officeDocument/2006/relationships/notesSlide" Target="../notesSlides/notesSlide16.xml"/><Relationship Id="rId1" Type="http://schemas.openxmlformats.org/officeDocument/2006/relationships/slideLayout" Target="../slideLayouts/slideLayout24.xml"/><Relationship Id="rId4" Type="http://schemas.openxmlformats.org/officeDocument/2006/relationships/hyperlink" Target="https://us02web.zoom.us/webinar/register/WN_5TXgIncrSE2vf5rNaEv5tQ"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shastacoe.org/forms/~form-uuid/b142f112-dec6-4766-8944-66d7e328519e" TargetMode="External"/><Relationship Id="rId13" Type="http://schemas.openxmlformats.org/officeDocument/2006/relationships/hyperlink" Target="https://www.events.kern.org/event/b94b5cc2-77d4-4287-812f-eae052044158/summary" TargetMode="External"/><Relationship Id="rId3" Type="http://schemas.openxmlformats.org/officeDocument/2006/relationships/hyperlink" Target="http://merced.k12oms.org/210-285228" TargetMode="External"/><Relationship Id="rId7" Type="http://schemas.openxmlformats.org/officeDocument/2006/relationships/hyperlink" Target="https://forms.gle/9n3D69HuG3razRtn8" TargetMode="External"/><Relationship Id="rId12" Type="http://schemas.openxmlformats.org/officeDocument/2006/relationships/hyperlink" Target="https://forms.gle/5N5jsrtMXnJJQUhD8" TargetMode="External"/><Relationship Id="rId17" Type="http://schemas.openxmlformats.org/officeDocument/2006/relationships/hyperlink" Target="https://forms.gle/7eog45fQuhUYJ5oU7" TargetMode="External"/><Relationship Id="rId2" Type="http://schemas.openxmlformats.org/officeDocument/2006/relationships/notesSlide" Target="../notesSlides/notesSlide17.xml"/><Relationship Id="rId16" Type="http://schemas.openxmlformats.org/officeDocument/2006/relationships/hyperlink" Target="https://forms.gle/GnhHQDazeDv5Rc9N9" TargetMode="External"/><Relationship Id="rId1" Type="http://schemas.openxmlformats.org/officeDocument/2006/relationships/slideLayout" Target="../slideLayouts/slideLayout24.xml"/><Relationship Id="rId6" Type="http://schemas.openxmlformats.org/officeDocument/2006/relationships/hyperlink" Target="http://fresno.k12oms.org/131-285220" TargetMode="External"/><Relationship Id="rId11" Type="http://schemas.openxmlformats.org/officeDocument/2006/relationships/hyperlink" Target="https://sdcoe.k12oms.org/1035-285133" TargetMode="External"/><Relationship Id="rId5" Type="http://schemas.openxmlformats.org/officeDocument/2006/relationships/hyperlink" Target="https://madera.k12oms.org/eventdetail.php?id=282540" TargetMode="External"/><Relationship Id="rId15" Type="http://schemas.openxmlformats.org/officeDocument/2006/relationships/hyperlink" Target="https://events.rcoe.us/CALPADS_SPED_FALL26" TargetMode="External"/><Relationship Id="rId10" Type="http://schemas.openxmlformats.org/officeDocument/2006/relationships/hyperlink" Target="https://forms.gle/ra8zhbfLMM9uYfS99" TargetMode="External"/><Relationship Id="rId4" Type="http://schemas.openxmlformats.org/officeDocument/2006/relationships/hyperlink" Target="http://tulare.k12oms.org/146-284577" TargetMode="External"/><Relationship Id="rId9" Type="http://schemas.openxmlformats.org/officeDocument/2006/relationships/hyperlink" Target="https://proflearn.scoe.net/Home/Event/1225" TargetMode="External"/><Relationship Id="rId14" Type="http://schemas.openxmlformats.org/officeDocument/2006/relationships/hyperlink" Target="https://sbcss.k12oms.org/46-277042"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hyperlink" Target="mailto:LPLO@cde.ca.gov" TargetMode="External"/><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4.xml"/><Relationship Id="rId1" Type="http://schemas.openxmlformats.org/officeDocument/2006/relationships/slideLayout" Target="../slideLayouts/slideLayout2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6.xml"/><Relationship Id="rId1" Type="http://schemas.openxmlformats.org/officeDocument/2006/relationships/slideLayout" Target="../slideLayouts/slideLayout24.xml"/><Relationship Id="rId5" Type="http://schemas.openxmlformats.org/officeDocument/2006/relationships/image" Target="../media/image14.jpeg"/><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notesSlide" Target="../notesSlides/notesSlide47.xml"/><Relationship Id="rId1" Type="http://schemas.openxmlformats.org/officeDocument/2006/relationships/slideLayout" Target="../slideLayouts/slideLayout2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9.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8" Type="http://schemas.openxmlformats.org/officeDocument/2006/relationships/image" Target="../media/image25.gif"/><Relationship Id="rId3" Type="http://schemas.openxmlformats.org/officeDocument/2006/relationships/image" Target="../media/image22.png"/><Relationship Id="rId7" Type="http://schemas.openxmlformats.org/officeDocument/2006/relationships/hyperlink" Target="https://documentation.calpads.org/Support/References" TargetMode="External"/><Relationship Id="rId12" Type="http://schemas.openxmlformats.org/officeDocument/2006/relationships/hyperlink" Target="https://csis.fcmat.org/csis-training" TargetMode="External"/><Relationship Id="rId2" Type="http://schemas.openxmlformats.org/officeDocument/2006/relationships/notesSlide" Target="../notesSlides/notesSlide50.xml"/><Relationship Id="rId1" Type="http://schemas.openxmlformats.org/officeDocument/2006/relationships/slideLayout" Target="../slideLayouts/slideLayout34.xml"/><Relationship Id="rId6" Type="http://schemas.openxmlformats.org/officeDocument/2006/relationships/image" Target="../media/image24.svg"/><Relationship Id="rId11" Type="http://schemas.openxmlformats.org/officeDocument/2006/relationships/hyperlink" Target="https://csis.fcmat.org/resources" TargetMode="External"/><Relationship Id="rId5" Type="http://schemas.openxmlformats.org/officeDocument/2006/relationships/hyperlink" Target="https://www.youtube.com/channel/UCA9oRTiyVECCCzOxpmJheZw" TargetMode="External"/><Relationship Id="rId10" Type="http://schemas.openxmlformats.org/officeDocument/2006/relationships/image" Target="../media/image12.png"/><Relationship Id="rId4" Type="http://schemas.openxmlformats.org/officeDocument/2006/relationships/image" Target="../media/image23.png"/><Relationship Id="rId9" Type="http://schemas.openxmlformats.org/officeDocument/2006/relationships/hyperlink" Target="https://www.cde.ca.gov/ds/sp/cl/systemdocs.asp" TargetMode="External"/></Relationships>
</file>

<file path=ppt/slides/_rels/slide5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6.jpeg"/><Relationship Id="rId7" Type="http://schemas.openxmlformats.org/officeDocument/2006/relationships/hyperlink" Target="mailto:calpads-support@cde.ca.gov" TargetMode="External"/><Relationship Id="rId2" Type="http://schemas.openxmlformats.org/officeDocument/2006/relationships/notesSlide" Target="../notesSlides/notesSlide51.xml"/><Relationship Id="rId1" Type="http://schemas.openxmlformats.org/officeDocument/2006/relationships/slideLayout" Target="../slideLayouts/slideLayout35.xml"/><Relationship Id="rId6" Type="http://schemas.openxmlformats.org/officeDocument/2006/relationships/hyperlink" Target="http://www2.cde.ca.gov/calpadshelp/default.aspx" TargetMode="External"/><Relationship Id="rId11" Type="http://schemas.openxmlformats.org/officeDocument/2006/relationships/image" Target="../media/image30.svg"/><Relationship Id="rId5" Type="http://schemas.openxmlformats.org/officeDocument/2006/relationships/hyperlink" Target="https://www.cde.ca.gov/ds/sp/cl/listservs.asp" TargetMode="External"/><Relationship Id="rId10" Type="http://schemas.openxmlformats.org/officeDocument/2006/relationships/image" Target="../media/image29.svg"/><Relationship Id="rId4" Type="http://schemas.openxmlformats.org/officeDocument/2006/relationships/hyperlink" Target="https://csis.fcmat.org/ListServ" TargetMode="External"/><Relationship Id="rId9" Type="http://schemas.openxmlformats.org/officeDocument/2006/relationships/image" Target="../media/image28.sv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3.xml"/><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4.xml"/><Relationship Id="rId1" Type="http://schemas.openxmlformats.org/officeDocument/2006/relationships/slideLayout" Target="../slideLayouts/slideLayout24.xml"/><Relationship Id="rId4" Type="http://schemas.openxmlformats.org/officeDocument/2006/relationships/hyperlink" Target="http://www.pngall.com/question-mark-png"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55.xml"/><Relationship Id="rId1" Type="http://schemas.openxmlformats.org/officeDocument/2006/relationships/slideLayout" Target="../slideLayouts/slideLayout24.xml"/><Relationship Id="rId4" Type="http://schemas.openxmlformats.org/officeDocument/2006/relationships/hyperlink" Target="https://www.picpedia.org/chalkboard/t/thank-you.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4"/>
          <p:cNvSpPr>
            <a:spLocks noGrp="1"/>
          </p:cNvSpPr>
          <p:nvPr>
            <p:ph type="ctrTitle"/>
          </p:nvPr>
        </p:nvSpPr>
        <p:spPr/>
        <p:txBody>
          <a:bodyPr/>
          <a:lstStyle/>
          <a:p>
            <a:r>
              <a:rPr lang="en-US" altLang="en-US" dirty="0"/>
              <a:t>CALPADS Regional Updates</a:t>
            </a:r>
          </a:p>
        </p:txBody>
      </p:sp>
      <p:sp>
        <p:nvSpPr>
          <p:cNvPr id="2" name="Content Placeholder 1"/>
          <p:cNvSpPr>
            <a:spLocks noGrp="1"/>
          </p:cNvSpPr>
          <p:nvPr>
            <p:ph type="subTitle" idx="1"/>
          </p:nvPr>
        </p:nvSpPr>
        <p:spPr/>
        <p:txBody>
          <a:bodyPr>
            <a:normAutofit fontScale="92500" lnSpcReduction="10000"/>
          </a:bodyPr>
          <a:lstStyle/>
          <a:p>
            <a:r>
              <a:rPr lang="en-US" dirty="0"/>
              <a:t>September 2026</a:t>
            </a:r>
            <a:br>
              <a:rPr lang="en-US" dirty="0"/>
            </a:br>
            <a:endParaRPr lang="en-US" dirty="0"/>
          </a:p>
          <a:p>
            <a:br>
              <a:rPr lang="en-US" dirty="0"/>
            </a:br>
            <a:br>
              <a:rPr lang="en-US" dirty="0"/>
            </a:br>
            <a:endParaRPr lang="en-US" dirty="0"/>
          </a:p>
        </p:txBody>
      </p:sp>
    </p:spTree>
    <p:extLst>
      <p:ext uri="{BB962C8B-B14F-4D97-AF65-F5344CB8AC3E}">
        <p14:creationId xmlns:p14="http://schemas.microsoft.com/office/powerpoint/2010/main" val="500457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CB92E-5328-81F0-00A8-AB9A43FA19BE}"/>
              </a:ext>
            </a:extLst>
          </p:cNvPr>
          <p:cNvSpPr>
            <a:spLocks noGrp="1"/>
          </p:cNvSpPr>
          <p:nvPr>
            <p:ph type="title"/>
          </p:nvPr>
        </p:nvSpPr>
        <p:spPr/>
        <p:txBody>
          <a:bodyPr/>
          <a:lstStyle/>
          <a:p>
            <a:r>
              <a:rPr lang="en-US" dirty="0"/>
              <a:t>Multi-Factor Authentication</a:t>
            </a:r>
          </a:p>
        </p:txBody>
      </p:sp>
      <p:sp>
        <p:nvSpPr>
          <p:cNvPr id="3" name="Text Placeholder 2">
            <a:extLst>
              <a:ext uri="{FF2B5EF4-FFF2-40B4-BE49-F238E27FC236}">
                <a16:creationId xmlns:a16="http://schemas.microsoft.com/office/drawing/2014/main" id="{35BCE098-6B57-5D02-7E73-E3BF8379A7D7}"/>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EBAD7ECF-DB41-E5B4-8CEA-E5BFCA356C21}"/>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3982015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7FC00-D38A-1EE3-B531-3E69040336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CDC7E0-D000-B7FD-2AB5-08BA6F45E2F3}"/>
              </a:ext>
            </a:extLst>
          </p:cNvPr>
          <p:cNvSpPr>
            <a:spLocks noGrp="1"/>
          </p:cNvSpPr>
          <p:nvPr>
            <p:ph type="title"/>
          </p:nvPr>
        </p:nvSpPr>
        <p:spPr>
          <a:xfrm>
            <a:off x="838200" y="365125"/>
            <a:ext cx="10515600" cy="1076813"/>
          </a:xfrm>
        </p:spPr>
        <p:txBody>
          <a:bodyPr>
            <a:normAutofit fontScale="90000"/>
          </a:bodyPr>
          <a:lstStyle/>
          <a:p>
            <a:pPr algn="ctr"/>
            <a:r>
              <a:rPr lang="en-US" b="1" dirty="0"/>
              <a:t>Multifactor Authentication</a:t>
            </a:r>
            <a:br>
              <a:rPr lang="en-US" b="1" dirty="0"/>
            </a:br>
            <a:r>
              <a:rPr lang="en-US" sz="3100" b="1" dirty="0"/>
              <a:t>(Flash 330)</a:t>
            </a:r>
          </a:p>
        </p:txBody>
      </p:sp>
      <p:sp>
        <p:nvSpPr>
          <p:cNvPr id="3" name="Content Placeholder 2">
            <a:extLst>
              <a:ext uri="{FF2B5EF4-FFF2-40B4-BE49-F238E27FC236}">
                <a16:creationId xmlns:a16="http://schemas.microsoft.com/office/drawing/2014/main" id="{8F2384E4-5E13-B8C7-3B71-722C219889E4}"/>
              </a:ext>
            </a:extLst>
          </p:cNvPr>
          <p:cNvSpPr>
            <a:spLocks noGrp="1"/>
          </p:cNvSpPr>
          <p:nvPr>
            <p:ph idx="1"/>
          </p:nvPr>
        </p:nvSpPr>
        <p:spPr>
          <a:xfrm>
            <a:off x="838200" y="1441938"/>
            <a:ext cx="10515600" cy="4689231"/>
          </a:xfrm>
        </p:spPr>
        <p:txBody>
          <a:bodyPr>
            <a:normAutofit fontScale="85000" lnSpcReduction="10000"/>
          </a:bodyPr>
          <a:lstStyle/>
          <a:p>
            <a:pPr marL="0" indent="0">
              <a:lnSpc>
                <a:spcPct val="120000"/>
              </a:lnSpc>
              <a:spcBef>
                <a:spcPts val="600"/>
              </a:spcBef>
              <a:spcAft>
                <a:spcPts val="600"/>
              </a:spcAft>
              <a:buNone/>
            </a:pPr>
            <a:r>
              <a:rPr lang="en-US" b="1" dirty="0"/>
              <a:t>Multifactor Authentication (MFA) Begins September 15</a:t>
            </a:r>
          </a:p>
          <a:p>
            <a:pPr>
              <a:lnSpc>
                <a:spcPct val="120000"/>
              </a:lnSpc>
              <a:spcBef>
                <a:spcPts val="600"/>
              </a:spcBef>
              <a:spcAft>
                <a:spcPts val="600"/>
              </a:spcAft>
            </a:pPr>
            <a:r>
              <a:rPr lang="en-US" dirty="0"/>
              <a:t>MFA will be required for all CALPADS users beginning September 15, 2026</a:t>
            </a:r>
          </a:p>
          <a:p>
            <a:pPr>
              <a:lnSpc>
                <a:spcPct val="120000"/>
              </a:lnSpc>
              <a:spcBef>
                <a:spcPts val="600"/>
              </a:spcBef>
              <a:spcAft>
                <a:spcPts val="600"/>
              </a:spcAft>
            </a:pPr>
            <a:r>
              <a:rPr lang="en-US" dirty="0"/>
              <a:t>Early opt-in window: between August 25 and September 14</a:t>
            </a:r>
          </a:p>
          <a:p>
            <a:pPr marL="800100" lvl="1" indent="-342900" fontAlgn="t">
              <a:lnSpc>
                <a:spcPct val="120000"/>
              </a:lnSpc>
              <a:spcBef>
                <a:spcPts val="600"/>
              </a:spcBef>
              <a:spcAft>
                <a:spcPts val="600"/>
              </a:spcAft>
            </a:pPr>
            <a:r>
              <a:rPr lang="en-US" dirty="0"/>
              <a:t>Users may select “Activate MFA” on the CALPADS home page to begin using MFA early</a:t>
            </a:r>
          </a:p>
          <a:p>
            <a:pPr>
              <a:lnSpc>
                <a:spcPct val="120000"/>
              </a:lnSpc>
              <a:spcBef>
                <a:spcPts val="600"/>
              </a:spcBef>
              <a:spcAft>
                <a:spcPts val="600"/>
              </a:spcAft>
            </a:pPr>
            <a:r>
              <a:rPr lang="en-US" dirty="0"/>
              <a:t>A verification code will be sent to the email address associated with the user’s CALPADS account</a:t>
            </a:r>
          </a:p>
          <a:p>
            <a:pPr>
              <a:lnSpc>
                <a:spcPct val="120000"/>
              </a:lnSpc>
              <a:spcBef>
                <a:spcPts val="600"/>
              </a:spcBef>
              <a:spcAft>
                <a:spcPts val="600"/>
              </a:spcAft>
            </a:pPr>
            <a:r>
              <a:rPr lang="en-US" dirty="0"/>
              <a:t>Users should confirm their account has a person-specific, non-generic email address</a:t>
            </a:r>
          </a:p>
          <a:p>
            <a:pPr marL="0" indent="0">
              <a:lnSpc>
                <a:spcPct val="120000"/>
              </a:lnSpc>
              <a:spcBef>
                <a:spcPts val="600"/>
              </a:spcBef>
              <a:spcAft>
                <a:spcPts val="600"/>
              </a:spcAft>
              <a:buNone/>
            </a:pPr>
            <a:r>
              <a:rPr lang="en-US" b="1" dirty="0"/>
              <a:t>Key takeaway: </a:t>
            </a:r>
            <a:r>
              <a:rPr lang="en-US" dirty="0"/>
              <a:t>Verify your email address and consider activating MFA before September 15</a:t>
            </a:r>
          </a:p>
          <a:p>
            <a:pPr marL="0" indent="0">
              <a:lnSpc>
                <a:spcPct val="110000"/>
              </a:lnSpc>
              <a:spcBef>
                <a:spcPts val="600"/>
              </a:spcBef>
              <a:spcAft>
                <a:spcPts val="600"/>
              </a:spcAft>
              <a:buNone/>
            </a:pPr>
            <a:endParaRPr lang="en-US" sz="2200" dirty="0"/>
          </a:p>
          <a:p>
            <a:pPr lvl="1">
              <a:lnSpc>
                <a:spcPct val="110000"/>
              </a:lnSpc>
              <a:spcBef>
                <a:spcPts val="600"/>
              </a:spcBef>
              <a:spcAft>
                <a:spcPts val="600"/>
              </a:spcAft>
            </a:pPr>
            <a:endParaRPr lang="en-US" sz="1600" dirty="0"/>
          </a:p>
          <a:p>
            <a:endParaRPr lang="en-US" sz="1600" dirty="0"/>
          </a:p>
        </p:txBody>
      </p:sp>
      <p:sp>
        <p:nvSpPr>
          <p:cNvPr id="4" name="Footer Placeholder 3">
            <a:extLst>
              <a:ext uri="{FF2B5EF4-FFF2-40B4-BE49-F238E27FC236}">
                <a16:creationId xmlns:a16="http://schemas.microsoft.com/office/drawing/2014/main" id="{A0737282-E579-8E19-7EC3-DE0B57A0F08F}"/>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2041923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3FD2A-D0FF-879F-3BFF-2F7D4AC01D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BADA82-908E-F07D-7390-4BBE9982222B}"/>
              </a:ext>
            </a:extLst>
          </p:cNvPr>
          <p:cNvSpPr>
            <a:spLocks noGrp="1"/>
          </p:cNvSpPr>
          <p:nvPr>
            <p:ph type="title"/>
          </p:nvPr>
        </p:nvSpPr>
        <p:spPr/>
        <p:txBody>
          <a:bodyPr/>
          <a:lstStyle/>
          <a:p>
            <a:r>
              <a:rPr lang="en-US" dirty="0"/>
              <a:t>Special Education Updates</a:t>
            </a:r>
          </a:p>
        </p:txBody>
      </p:sp>
      <p:sp>
        <p:nvSpPr>
          <p:cNvPr id="3" name="Text Placeholder 2">
            <a:extLst>
              <a:ext uri="{FF2B5EF4-FFF2-40B4-BE49-F238E27FC236}">
                <a16:creationId xmlns:a16="http://schemas.microsoft.com/office/drawing/2014/main" id="{5D240FB4-DE59-F31A-773C-74D2BE90A9C5}"/>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D19D154A-5F31-8042-972B-EE7C43DDA66C}"/>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999175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3CA7D-D19E-4591-6707-E8A570A553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F6F40C-349F-6DC6-CD8C-7C0174098A0F}"/>
              </a:ext>
            </a:extLst>
          </p:cNvPr>
          <p:cNvSpPr>
            <a:spLocks noGrp="1"/>
          </p:cNvSpPr>
          <p:nvPr>
            <p:ph type="title"/>
          </p:nvPr>
        </p:nvSpPr>
        <p:spPr/>
        <p:txBody>
          <a:bodyPr/>
          <a:lstStyle/>
          <a:p>
            <a:r>
              <a:rPr lang="en-US" dirty="0"/>
              <a:t>New/Updated Validations</a:t>
            </a:r>
          </a:p>
        </p:txBody>
      </p:sp>
      <p:graphicFrame>
        <p:nvGraphicFramePr>
          <p:cNvPr id="8" name="Table 7">
            <a:extLst>
              <a:ext uri="{FF2B5EF4-FFF2-40B4-BE49-F238E27FC236}">
                <a16:creationId xmlns:a16="http://schemas.microsoft.com/office/drawing/2014/main" id="{14CDA078-E2C0-502E-8C6A-3A41762AD709}"/>
              </a:ext>
            </a:extLst>
          </p:cNvPr>
          <p:cNvGraphicFramePr>
            <a:graphicFrameLocks noGrp="1"/>
          </p:cNvGraphicFramePr>
          <p:nvPr>
            <p:extLst>
              <p:ext uri="{D42A27DB-BD31-4B8C-83A1-F6EECF244321}">
                <p14:modId xmlns:p14="http://schemas.microsoft.com/office/powerpoint/2010/main" val="2532247558"/>
              </p:ext>
            </p:extLst>
          </p:nvPr>
        </p:nvGraphicFramePr>
        <p:xfrm>
          <a:off x="838200" y="1690688"/>
          <a:ext cx="10420350" cy="4018280"/>
        </p:xfrm>
        <a:graphic>
          <a:graphicData uri="http://schemas.openxmlformats.org/drawingml/2006/table">
            <a:tbl>
              <a:tblPr>
                <a:tableStyleId>{073A0DAA-6AF3-43AB-8588-CEC1D06C72B9}</a:tableStyleId>
              </a:tblPr>
              <a:tblGrid>
                <a:gridCol w="1524856">
                  <a:extLst>
                    <a:ext uri="{9D8B030D-6E8A-4147-A177-3AD203B41FA5}">
                      <a16:colId xmlns:a16="http://schemas.microsoft.com/office/drawing/2014/main" val="1823822701"/>
                    </a:ext>
                  </a:extLst>
                </a:gridCol>
                <a:gridCol w="1171254">
                  <a:extLst>
                    <a:ext uri="{9D8B030D-6E8A-4147-A177-3AD203B41FA5}">
                      <a16:colId xmlns:a16="http://schemas.microsoft.com/office/drawing/2014/main" val="3186980051"/>
                    </a:ext>
                  </a:extLst>
                </a:gridCol>
                <a:gridCol w="7724240">
                  <a:extLst>
                    <a:ext uri="{9D8B030D-6E8A-4147-A177-3AD203B41FA5}">
                      <a16:colId xmlns:a16="http://schemas.microsoft.com/office/drawing/2014/main" val="3329387634"/>
                    </a:ext>
                  </a:extLst>
                </a:gridCol>
              </a:tblGrid>
              <a:tr h="128998">
                <a:tc>
                  <a:txBody>
                    <a:bodyPr/>
                    <a:lstStyle/>
                    <a:p>
                      <a:pPr algn="l" fontAlgn="b">
                        <a:buNone/>
                      </a:pPr>
                      <a:r>
                        <a:rPr lang="en-US" sz="1400" b="1" kern="1200" dirty="0">
                          <a:solidFill>
                            <a:schemeClr val="lt1"/>
                          </a:solidFill>
                          <a:effectLst/>
                          <a:latin typeface="+mn-lt"/>
                          <a:ea typeface="+mn-ea"/>
                          <a:cs typeface="+mn-cs"/>
                        </a:rPr>
                        <a:t>Validation</a:t>
                      </a:r>
                    </a:p>
                  </a:txBody>
                  <a:tcPr marL="45720" marR="45720" anchor="ctr">
                    <a:solidFill>
                      <a:schemeClr val="accent6"/>
                    </a:solidFill>
                  </a:tcPr>
                </a:tc>
                <a:tc>
                  <a:txBody>
                    <a:bodyPr/>
                    <a:lstStyle/>
                    <a:p>
                      <a:pPr algn="l" fontAlgn="b">
                        <a:buNone/>
                      </a:pPr>
                      <a:r>
                        <a:rPr lang="en-US" sz="1400" b="1" u="none" strike="noStrike" dirty="0">
                          <a:solidFill>
                            <a:srgbClr val="FFFFFF"/>
                          </a:solidFill>
                          <a:effectLst/>
                          <a:latin typeface="+mn-lt"/>
                        </a:rPr>
                        <a:t>Severity</a:t>
                      </a:r>
                      <a:endParaRPr lang="en-US" sz="1400" b="1" i="0" u="none" strike="noStrike" dirty="0">
                        <a:solidFill>
                          <a:srgbClr val="FFFFFF"/>
                        </a:solidFill>
                        <a:effectLst/>
                        <a:latin typeface="+mn-lt"/>
                      </a:endParaRPr>
                    </a:p>
                  </a:txBody>
                  <a:tcPr marL="45720" marR="45720" anchor="ctr">
                    <a:solidFill>
                      <a:schemeClr val="accent6"/>
                    </a:solidFill>
                  </a:tcPr>
                </a:tc>
                <a:tc>
                  <a:txBody>
                    <a:bodyPr/>
                    <a:lstStyle/>
                    <a:p>
                      <a:pPr algn="l" fontAlgn="b">
                        <a:buNone/>
                      </a:pPr>
                      <a:r>
                        <a:rPr lang="en-US" sz="1400" b="1" u="none" strike="noStrike" dirty="0">
                          <a:solidFill>
                            <a:srgbClr val="FFFFFF"/>
                          </a:solidFill>
                          <a:effectLst/>
                          <a:latin typeface="+mn-lt"/>
                        </a:rPr>
                        <a:t>Description</a:t>
                      </a:r>
                      <a:endParaRPr lang="en-US" sz="1400" b="1" i="0" u="none" strike="noStrike" dirty="0">
                        <a:solidFill>
                          <a:srgbClr val="FFFFFF"/>
                        </a:solidFill>
                        <a:effectLst/>
                        <a:latin typeface="+mn-lt"/>
                      </a:endParaRPr>
                    </a:p>
                  </a:txBody>
                  <a:tcPr marL="45720" marR="45720" anchor="ctr">
                    <a:solidFill>
                      <a:schemeClr val="accent6"/>
                    </a:solidFill>
                  </a:tcPr>
                </a:tc>
                <a:extLst>
                  <a:ext uri="{0D108BD9-81ED-4DB2-BD59-A6C34878D82A}">
                    <a16:rowId xmlns:a16="http://schemas.microsoft.com/office/drawing/2014/main" val="1424753629"/>
                  </a:ext>
                </a:extLst>
              </a:tr>
              <a:tr h="128998">
                <a:tc>
                  <a:txBody>
                    <a:bodyPr/>
                    <a:lstStyle/>
                    <a:p>
                      <a:pPr algn="l" fontAlgn="b">
                        <a:buNone/>
                      </a:pPr>
                      <a:r>
                        <a:rPr lang="en-US" sz="1600" u="none" strike="noStrike" kern="1200" dirty="0">
                          <a:solidFill>
                            <a:schemeClr val="dk1"/>
                          </a:solidFill>
                          <a:effectLst/>
                          <a:latin typeface="+mn-lt"/>
                          <a:ea typeface="+mn-ea"/>
                          <a:cs typeface="+mn-cs"/>
                        </a:rPr>
                        <a:t>SWDS0755F1 </a:t>
                      </a:r>
                    </a:p>
                  </a:txBody>
                  <a:tcPr marL="45720" marR="45720" anchor="ctr"/>
                </a:tc>
                <a:tc>
                  <a:txBody>
                    <a:bodyPr/>
                    <a:lstStyle/>
                    <a:p>
                      <a:pPr algn="l" fontAlgn="b">
                        <a:buNone/>
                      </a:pPr>
                      <a:r>
                        <a:rPr lang="en-US" sz="1600" u="none" strike="noStrike" kern="1200" dirty="0">
                          <a:solidFill>
                            <a:schemeClr val="dk1"/>
                          </a:solidFill>
                          <a:effectLst/>
                          <a:latin typeface="+mn-lt"/>
                          <a:ea typeface="+mn-ea"/>
                          <a:cs typeface="+mn-cs"/>
                        </a:rPr>
                        <a:t>DD/CDD</a:t>
                      </a:r>
                    </a:p>
                  </a:txBody>
                  <a:tcPr marL="45720" marR="45720" anchor="ctr"/>
                </a:tc>
                <a:tc>
                  <a:txBody>
                    <a:bodyPr/>
                    <a:lstStyle/>
                    <a:p>
                      <a:pPr algn="l" fontAlgn="b">
                        <a:buNone/>
                      </a:pPr>
                      <a:r>
                        <a:rPr lang="en-US" sz="1600" u="none" strike="noStrike" kern="1200" dirty="0">
                          <a:solidFill>
                            <a:schemeClr val="dk1"/>
                          </a:solidFill>
                          <a:effectLst/>
                          <a:latin typeface="+mn-lt"/>
                          <a:ea typeface="+mn-ea"/>
                          <a:cs typeface="+mn-cs"/>
                        </a:rPr>
                        <a:t>Special Education Initial Entry Start Date less than Student Birthdate </a:t>
                      </a:r>
                    </a:p>
                  </a:txBody>
                  <a:tcPr marL="45720" marR="45720" anchor="ctr"/>
                </a:tc>
                <a:extLst>
                  <a:ext uri="{0D108BD9-81ED-4DB2-BD59-A6C34878D82A}">
                    <a16:rowId xmlns:a16="http://schemas.microsoft.com/office/drawing/2014/main" val="3498223721"/>
                  </a:ext>
                </a:extLst>
              </a:tr>
              <a:tr h="128998">
                <a:tc>
                  <a:txBody>
                    <a:bodyPr/>
                    <a:lstStyle/>
                    <a:p>
                      <a:pPr algn="l" fontAlgn="b">
                        <a:buNone/>
                      </a:pPr>
                      <a:r>
                        <a:rPr lang="en-US" sz="1600" u="none" strike="noStrike" kern="1200" dirty="0">
                          <a:solidFill>
                            <a:schemeClr val="dk1"/>
                          </a:solidFill>
                          <a:effectLst/>
                          <a:latin typeface="+mn-lt"/>
                          <a:ea typeface="+mn-ea"/>
                          <a:cs typeface="+mn-cs"/>
                        </a:rPr>
                        <a:t>PLAN0748F1 </a:t>
                      </a:r>
                    </a:p>
                  </a:txBody>
                  <a:tcPr marL="45720" marR="45720" anchor="ctr"/>
                </a:tc>
                <a:tc>
                  <a:txBody>
                    <a:bodyPr/>
                    <a:lstStyle/>
                    <a:p>
                      <a:pPr algn="l" fontAlgn="b">
                        <a:buNone/>
                      </a:pPr>
                      <a:r>
                        <a:rPr lang="en-US" sz="1600" u="none" strike="noStrike" kern="1200" dirty="0">
                          <a:solidFill>
                            <a:schemeClr val="dk1"/>
                          </a:solidFill>
                          <a:effectLst/>
                          <a:latin typeface="+mn-lt"/>
                          <a:ea typeface="+mn-ea"/>
                          <a:cs typeface="+mn-cs"/>
                        </a:rPr>
                        <a:t>DD/CDD</a:t>
                      </a:r>
                    </a:p>
                  </a:txBody>
                  <a:tcPr marL="45720" marR="45720" anchor="ctr"/>
                </a:tc>
                <a:tc>
                  <a:txBody>
                    <a:bodyPr/>
                    <a:lstStyle/>
                    <a:p>
                      <a:pPr algn="l" fontAlgn="b">
                        <a:buNone/>
                      </a:pPr>
                      <a:r>
                        <a:rPr lang="en-US" sz="1600" u="none" strike="noStrike" kern="1200" dirty="0">
                          <a:solidFill>
                            <a:schemeClr val="dk1"/>
                          </a:solidFill>
                          <a:effectLst/>
                          <a:latin typeface="+mn-lt"/>
                          <a:ea typeface="+mn-ea"/>
                          <a:cs typeface="+mn-cs"/>
                        </a:rPr>
                        <a:t>Enforces Plan type 200 and program setting 403</a:t>
                      </a:r>
                    </a:p>
                  </a:txBody>
                  <a:tcPr marL="45720" marR="45720" anchor="ctr"/>
                </a:tc>
                <a:extLst>
                  <a:ext uri="{0D108BD9-81ED-4DB2-BD59-A6C34878D82A}">
                    <a16:rowId xmlns:a16="http://schemas.microsoft.com/office/drawing/2014/main" val="3804908183"/>
                  </a:ext>
                </a:extLst>
              </a:tr>
              <a:tr h="128998">
                <a:tc>
                  <a:txBody>
                    <a:bodyPr/>
                    <a:lstStyle/>
                    <a:p>
                      <a:pPr algn="l" fontAlgn="b">
                        <a:buNone/>
                      </a:pPr>
                      <a:r>
                        <a:rPr lang="en-US" sz="1600" u="none" strike="noStrike" kern="1200" dirty="0">
                          <a:solidFill>
                            <a:schemeClr val="dk1"/>
                          </a:solidFill>
                          <a:effectLst/>
                          <a:latin typeface="+mn-lt"/>
                          <a:ea typeface="+mn-ea"/>
                          <a:cs typeface="+mn-cs"/>
                        </a:rPr>
                        <a:t>PLAN0387</a:t>
                      </a:r>
                    </a:p>
                  </a:txBody>
                  <a:tcPr marL="45720" marR="45720" anchor="ctr"/>
                </a:tc>
                <a:tc>
                  <a:txBody>
                    <a:bodyPr/>
                    <a:lstStyle/>
                    <a:p>
                      <a:pPr algn="l" fontAlgn="b">
                        <a:buNone/>
                      </a:pPr>
                      <a:r>
                        <a:rPr lang="en-US" sz="1600" u="none" strike="noStrike" kern="1200" dirty="0">
                          <a:solidFill>
                            <a:schemeClr val="dk1"/>
                          </a:solidFill>
                          <a:effectLst/>
                          <a:latin typeface="+mn-lt"/>
                          <a:ea typeface="+mn-ea"/>
                          <a:cs typeface="+mn-cs"/>
                        </a:rPr>
                        <a:t>IVR</a:t>
                      </a:r>
                    </a:p>
                  </a:txBody>
                  <a:tcPr marL="45720" marR="45720" anchor="ctr"/>
                </a:tc>
                <a:tc>
                  <a:txBody>
                    <a:bodyPr/>
                    <a:lstStyle/>
                    <a:p>
                      <a:pPr algn="l" fontAlgn="b">
                        <a:buNone/>
                      </a:pPr>
                      <a:r>
                        <a:rPr lang="en-US" sz="1600" u="none" strike="noStrike" kern="1200" dirty="0">
                          <a:solidFill>
                            <a:schemeClr val="dk1"/>
                          </a:solidFill>
                          <a:effectLst/>
                          <a:latin typeface="+mn-lt"/>
                          <a:ea typeface="+mn-ea"/>
                          <a:cs typeface="+mn-cs"/>
                        </a:rPr>
                        <a:t>Missing preschool program setting service location code</a:t>
                      </a:r>
                    </a:p>
                  </a:txBody>
                  <a:tcPr marL="45720" marR="45720" anchor="ctr"/>
                </a:tc>
                <a:extLst>
                  <a:ext uri="{0D108BD9-81ED-4DB2-BD59-A6C34878D82A}">
                    <a16:rowId xmlns:a16="http://schemas.microsoft.com/office/drawing/2014/main" val="3584280822"/>
                  </a:ext>
                </a:extLst>
              </a:tr>
              <a:tr h="128998">
                <a:tc>
                  <a:txBody>
                    <a:bodyPr/>
                    <a:lstStyle/>
                    <a:p>
                      <a:pPr algn="l" fontAlgn="b">
                        <a:buNone/>
                      </a:pPr>
                      <a:r>
                        <a:rPr lang="en-US" sz="1600" u="none" strike="noStrike" kern="1200" dirty="0">
                          <a:solidFill>
                            <a:schemeClr val="dk1"/>
                          </a:solidFill>
                          <a:effectLst/>
                          <a:latin typeface="+mn-lt"/>
                          <a:ea typeface="+mn-ea"/>
                          <a:cs typeface="+mn-cs"/>
                        </a:rPr>
                        <a:t>PLAN0388</a:t>
                      </a:r>
                    </a:p>
                  </a:txBody>
                  <a:tcPr marL="45720" marR="45720" anchor="ctr"/>
                </a:tc>
                <a:tc>
                  <a:txBody>
                    <a:bodyPr/>
                    <a:lstStyle/>
                    <a:p>
                      <a:pPr algn="l" fontAlgn="b">
                        <a:buNone/>
                      </a:pPr>
                      <a:r>
                        <a:rPr lang="en-US" sz="1600" u="none" strike="noStrike" kern="1200" dirty="0">
                          <a:solidFill>
                            <a:schemeClr val="dk1"/>
                          </a:solidFill>
                          <a:effectLst/>
                          <a:latin typeface="+mn-lt"/>
                          <a:ea typeface="+mn-ea"/>
                          <a:cs typeface="+mn-cs"/>
                        </a:rPr>
                        <a:t>IVR</a:t>
                      </a:r>
                    </a:p>
                  </a:txBody>
                  <a:tcPr marL="45720" marR="45720" anchor="ctr"/>
                </a:tc>
                <a:tc>
                  <a:txBody>
                    <a:bodyPr/>
                    <a:lstStyle/>
                    <a:p>
                      <a:pPr algn="l" fontAlgn="b">
                        <a:buNone/>
                      </a:pPr>
                      <a:r>
                        <a:rPr lang="en-US" sz="1600" u="none" strike="noStrike" kern="1200" dirty="0">
                          <a:solidFill>
                            <a:schemeClr val="dk1"/>
                          </a:solidFill>
                          <a:effectLst/>
                          <a:latin typeface="+mn-lt"/>
                          <a:ea typeface="+mn-ea"/>
                          <a:cs typeface="+mn-cs"/>
                        </a:rPr>
                        <a:t>Missing Ten or more weekly hours in setting indicator</a:t>
                      </a:r>
                    </a:p>
                  </a:txBody>
                  <a:tcPr marL="45720" marR="45720" anchor="ctr"/>
                </a:tc>
                <a:extLst>
                  <a:ext uri="{0D108BD9-81ED-4DB2-BD59-A6C34878D82A}">
                    <a16:rowId xmlns:a16="http://schemas.microsoft.com/office/drawing/2014/main" val="2615019172"/>
                  </a:ext>
                </a:extLst>
              </a:tr>
              <a:tr h="0">
                <a:tc>
                  <a:txBody>
                    <a:bodyPr/>
                    <a:lstStyle/>
                    <a:p>
                      <a:pPr algn="l" fontAlgn="b">
                        <a:buNone/>
                      </a:pPr>
                      <a:endParaRPr lang="en-US" sz="100" u="none" strike="noStrike" kern="1200" dirty="0">
                        <a:solidFill>
                          <a:schemeClr val="dk1"/>
                        </a:solidFill>
                        <a:effectLst/>
                        <a:latin typeface="+mn-lt"/>
                        <a:ea typeface="+mn-ea"/>
                        <a:cs typeface="+mn-cs"/>
                      </a:endParaRPr>
                    </a:p>
                  </a:txBody>
                  <a:tcPr marL="45720" marR="45720" anchor="ctr">
                    <a:solidFill>
                      <a:schemeClr val="accent6"/>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en-US" sz="100" u="none" strike="noStrike" kern="1200" noProof="0" dirty="0">
                        <a:solidFill>
                          <a:schemeClr val="dk1"/>
                        </a:solidFill>
                        <a:effectLst/>
                        <a:latin typeface="+mn-lt"/>
                        <a:ea typeface="+mn-ea"/>
                        <a:cs typeface="+mn-cs"/>
                      </a:endParaRPr>
                    </a:p>
                  </a:txBody>
                  <a:tcPr marL="45720" marR="45720" anchor="ctr">
                    <a:solidFill>
                      <a:schemeClr val="accent6"/>
                    </a:solidFill>
                  </a:tcPr>
                </a:tc>
                <a:tc>
                  <a:txBody>
                    <a:bodyPr/>
                    <a:lstStyle/>
                    <a:p>
                      <a:pPr algn="l" fontAlgn="b">
                        <a:buNone/>
                      </a:pPr>
                      <a:endParaRPr lang="en-US" sz="100" u="none" strike="noStrike" kern="1200" dirty="0">
                        <a:solidFill>
                          <a:schemeClr val="dk1"/>
                        </a:solidFill>
                        <a:effectLst/>
                        <a:latin typeface="+mn-lt"/>
                        <a:ea typeface="+mn-ea"/>
                        <a:cs typeface="+mn-cs"/>
                      </a:endParaRPr>
                    </a:p>
                  </a:txBody>
                  <a:tcPr marL="45720" marR="45720" anchor="ctr">
                    <a:solidFill>
                      <a:schemeClr val="accent6"/>
                    </a:solidFill>
                  </a:tcPr>
                </a:tc>
                <a:extLst>
                  <a:ext uri="{0D108BD9-81ED-4DB2-BD59-A6C34878D82A}">
                    <a16:rowId xmlns:a16="http://schemas.microsoft.com/office/drawing/2014/main" val="527630598"/>
                  </a:ext>
                </a:extLst>
              </a:tr>
              <a:tr h="128998">
                <a:tc>
                  <a:txBody>
                    <a:bodyPr/>
                    <a:lstStyle/>
                    <a:p>
                      <a:pPr algn="l" fontAlgn="b">
                        <a:buNone/>
                      </a:pPr>
                      <a:r>
                        <a:rPr lang="en-US" sz="1600" u="none" strike="noStrike" kern="1200" dirty="0">
                          <a:solidFill>
                            <a:schemeClr val="dk1"/>
                          </a:solidFill>
                          <a:effectLst/>
                          <a:latin typeface="+mn-lt"/>
                          <a:ea typeface="+mn-ea"/>
                          <a:cs typeface="+mn-cs"/>
                        </a:rPr>
                        <a:t>SENR0745F1 </a:t>
                      </a:r>
                    </a:p>
                  </a:txBody>
                  <a:tcPr marL="45720" marR="45720" anchor="ct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kern="1200" noProof="0" dirty="0">
                          <a:solidFill>
                            <a:schemeClr val="dk1"/>
                          </a:solidFill>
                          <a:effectLst/>
                          <a:latin typeface="+mn-lt"/>
                          <a:ea typeface="+mn-ea"/>
                          <a:cs typeface="+mn-cs"/>
                        </a:rPr>
                        <a:t>DD/CDD</a:t>
                      </a:r>
                    </a:p>
                  </a:txBody>
                  <a:tcPr marL="45720" marR="45720" anchor="ctr"/>
                </a:tc>
                <a:tc>
                  <a:txBody>
                    <a:bodyPr/>
                    <a:lstStyle/>
                    <a:p>
                      <a:pPr algn="l" fontAlgn="b">
                        <a:buNone/>
                      </a:pPr>
                      <a:r>
                        <a:rPr lang="en-US" sz="1600" u="none" strike="noStrike" kern="1200" dirty="0">
                          <a:solidFill>
                            <a:schemeClr val="dk1"/>
                          </a:solidFill>
                          <a:effectLst/>
                          <a:latin typeface="+mn-lt"/>
                          <a:ea typeface="+mn-ea"/>
                          <a:cs typeface="+mn-cs"/>
                        </a:rPr>
                        <a:t>Missing District of Geographic Residence for COE</a:t>
                      </a:r>
                    </a:p>
                  </a:txBody>
                  <a:tcPr marL="45720" marR="45720" anchor="ctr"/>
                </a:tc>
                <a:extLst>
                  <a:ext uri="{0D108BD9-81ED-4DB2-BD59-A6C34878D82A}">
                    <a16:rowId xmlns:a16="http://schemas.microsoft.com/office/drawing/2014/main" val="281176209"/>
                  </a:ext>
                </a:extLst>
              </a:tr>
              <a:tr h="128998">
                <a:tc>
                  <a:txBody>
                    <a:bodyPr/>
                    <a:lstStyle/>
                    <a:p>
                      <a:pPr marL="0" algn="l" defTabSz="914400" rtl="0" eaLnBrk="1" fontAlgn="b" latinLnBrk="0" hangingPunct="1">
                        <a:buNone/>
                      </a:pPr>
                      <a:r>
                        <a:rPr lang="en-US" sz="1600" u="none" strike="noStrike" kern="1200" dirty="0">
                          <a:solidFill>
                            <a:schemeClr val="dk1"/>
                          </a:solidFill>
                          <a:effectLst/>
                          <a:latin typeface="+mn-lt"/>
                          <a:ea typeface="+mn-ea"/>
                          <a:cs typeface="+mn-cs"/>
                        </a:rPr>
                        <a:t>PLAN0732F1 </a:t>
                      </a:r>
                    </a:p>
                  </a:txBody>
                  <a:tcPr marL="45720" marR="45720" anchor="ct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kern="1200" noProof="0">
                          <a:solidFill>
                            <a:schemeClr val="dk1"/>
                          </a:solidFill>
                          <a:effectLst/>
                          <a:latin typeface="+mn-lt"/>
                          <a:ea typeface="+mn-ea"/>
                          <a:cs typeface="+mn-cs"/>
                        </a:rPr>
                        <a:t>DD/CDD</a:t>
                      </a:r>
                      <a:endParaRPr lang="en-US" sz="1600" u="none" strike="noStrike" kern="1200" noProof="0" dirty="0">
                        <a:solidFill>
                          <a:schemeClr val="dk1"/>
                        </a:solidFill>
                        <a:effectLst/>
                        <a:latin typeface="+mn-lt"/>
                        <a:ea typeface="+mn-ea"/>
                        <a:cs typeface="+mn-cs"/>
                      </a:endParaRPr>
                    </a:p>
                  </a:txBody>
                  <a:tcPr marL="45720" marR="45720" anchor="ctr"/>
                </a:tc>
                <a:tc>
                  <a:txBody>
                    <a:bodyPr/>
                    <a:lstStyle/>
                    <a:p>
                      <a:pPr marL="0" algn="l" defTabSz="914400" rtl="0" eaLnBrk="1" fontAlgn="b" latinLnBrk="0" hangingPunct="1">
                        <a:buNone/>
                      </a:pPr>
                      <a:r>
                        <a:rPr lang="en-US" sz="1600" u="none" strike="noStrike" kern="1200" dirty="0">
                          <a:solidFill>
                            <a:schemeClr val="dk1"/>
                          </a:solidFill>
                          <a:effectLst/>
                          <a:latin typeface="+mn-lt"/>
                          <a:ea typeface="+mn-ea"/>
                          <a:cs typeface="+mn-cs"/>
                        </a:rPr>
                        <a:t>Modify Severity, Error Description, and Trigger - Invalid County Office of Education Code populated in DSEA field</a:t>
                      </a:r>
                    </a:p>
                  </a:txBody>
                  <a:tcPr marL="45720" marR="45720" anchor="ctr"/>
                </a:tc>
                <a:extLst>
                  <a:ext uri="{0D108BD9-81ED-4DB2-BD59-A6C34878D82A}">
                    <a16:rowId xmlns:a16="http://schemas.microsoft.com/office/drawing/2014/main" val="4136947964"/>
                  </a:ext>
                </a:extLst>
              </a:tr>
              <a:tr h="128998">
                <a:tc>
                  <a:txBody>
                    <a:bodyPr/>
                    <a:lstStyle/>
                    <a:p>
                      <a:pPr marL="0" algn="l" defTabSz="914400" rtl="0" eaLnBrk="1" fontAlgn="b" latinLnBrk="0" hangingPunct="1">
                        <a:buNone/>
                      </a:pPr>
                      <a:r>
                        <a:rPr lang="en-US" sz="1600" u="none" strike="noStrike" kern="1200" dirty="0">
                          <a:solidFill>
                            <a:schemeClr val="dk1"/>
                          </a:solidFill>
                          <a:effectLst/>
                          <a:latin typeface="+mn-lt"/>
                          <a:ea typeface="+mn-ea"/>
                          <a:cs typeface="+mn-cs"/>
                        </a:rPr>
                        <a:t>PLAN0364F1 </a:t>
                      </a:r>
                    </a:p>
                  </a:txBody>
                  <a:tcPr marL="45720" marR="45720" anchor="ct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kern="1200" noProof="0" dirty="0">
                          <a:solidFill>
                            <a:schemeClr val="dk1"/>
                          </a:solidFill>
                          <a:effectLst/>
                          <a:latin typeface="+mn-lt"/>
                          <a:ea typeface="+mn-ea"/>
                          <a:cs typeface="+mn-cs"/>
                        </a:rPr>
                        <a:t>DD/CDD</a:t>
                      </a:r>
                    </a:p>
                  </a:txBody>
                  <a:tcPr marL="45720" marR="45720" anchor="ctr"/>
                </a:tc>
                <a:tc>
                  <a:txBody>
                    <a:bodyPr/>
                    <a:lstStyle/>
                    <a:p>
                      <a:pPr marL="0" algn="l" defTabSz="914400" rtl="0" eaLnBrk="1" fontAlgn="b" latinLnBrk="0" hangingPunct="1">
                        <a:buNone/>
                      </a:pPr>
                      <a:r>
                        <a:rPr lang="en-US" sz="1600" u="none" strike="noStrike" kern="1200" dirty="0">
                          <a:solidFill>
                            <a:schemeClr val="dk1"/>
                          </a:solidFill>
                          <a:effectLst/>
                          <a:latin typeface="+mn-lt"/>
                          <a:ea typeface="+mn-ea"/>
                          <a:cs typeface="+mn-cs"/>
                        </a:rPr>
                        <a:t>Modify Error Description and Trigger to account for PS and age 6 as of Sept 1</a:t>
                      </a:r>
                    </a:p>
                  </a:txBody>
                  <a:tcPr marL="45720" marR="45720" anchor="ctr"/>
                </a:tc>
                <a:extLst>
                  <a:ext uri="{0D108BD9-81ED-4DB2-BD59-A6C34878D82A}">
                    <a16:rowId xmlns:a16="http://schemas.microsoft.com/office/drawing/2014/main" val="1581371304"/>
                  </a:ext>
                </a:extLst>
              </a:tr>
              <a:tr h="128998">
                <a:tc>
                  <a:txBody>
                    <a:bodyPr/>
                    <a:lstStyle/>
                    <a:p>
                      <a:pPr marL="0" algn="l" defTabSz="914400" rtl="0" eaLnBrk="1" fontAlgn="b" latinLnBrk="0" hangingPunct="1">
                        <a:buNone/>
                      </a:pPr>
                      <a:r>
                        <a:rPr lang="en-US" sz="1600" u="none" strike="noStrike" kern="1200">
                          <a:solidFill>
                            <a:schemeClr val="dk1"/>
                          </a:solidFill>
                          <a:effectLst/>
                          <a:latin typeface="+mn-lt"/>
                          <a:ea typeface="+mn-ea"/>
                          <a:cs typeface="+mn-cs"/>
                        </a:rPr>
                        <a:t>PLAN0675F1 </a:t>
                      </a:r>
                    </a:p>
                  </a:txBody>
                  <a:tcPr marL="45720" marR="45720" anchor="ct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kern="1200" noProof="0">
                          <a:solidFill>
                            <a:schemeClr val="dk1"/>
                          </a:solidFill>
                          <a:effectLst/>
                          <a:latin typeface="+mn-lt"/>
                          <a:ea typeface="+mn-ea"/>
                          <a:cs typeface="+mn-cs"/>
                        </a:rPr>
                        <a:t>DD/CDD</a:t>
                      </a:r>
                      <a:endParaRPr lang="en-US" sz="1600" u="none" strike="noStrike" kern="1200" noProof="0" dirty="0">
                        <a:solidFill>
                          <a:schemeClr val="dk1"/>
                        </a:solidFill>
                        <a:effectLst/>
                        <a:latin typeface="+mn-lt"/>
                        <a:ea typeface="+mn-ea"/>
                        <a:cs typeface="+mn-cs"/>
                      </a:endParaRPr>
                    </a:p>
                  </a:txBody>
                  <a:tcPr marL="45720" marR="45720" anchor="ctr"/>
                </a:tc>
                <a:tc>
                  <a:txBody>
                    <a:bodyPr/>
                    <a:lstStyle/>
                    <a:p>
                      <a:pPr marL="0" algn="l" defTabSz="914400" rtl="0" eaLnBrk="1" fontAlgn="b" latinLnBrk="0" hangingPunct="1">
                        <a:buNone/>
                      </a:pPr>
                      <a:r>
                        <a:rPr lang="en-US" sz="1600" u="none" strike="noStrike" kern="1200" dirty="0">
                          <a:solidFill>
                            <a:schemeClr val="dk1"/>
                          </a:solidFill>
                          <a:effectLst/>
                          <a:latin typeface="+mn-lt"/>
                          <a:ea typeface="+mn-ea"/>
                          <a:cs typeface="+mn-cs"/>
                        </a:rPr>
                        <a:t>Modify Error Description and Trigger to account for PS and age 6 as of Sept 1</a:t>
                      </a:r>
                    </a:p>
                  </a:txBody>
                  <a:tcPr marL="45720" marR="45720" anchor="ctr"/>
                </a:tc>
                <a:extLst>
                  <a:ext uri="{0D108BD9-81ED-4DB2-BD59-A6C34878D82A}">
                    <a16:rowId xmlns:a16="http://schemas.microsoft.com/office/drawing/2014/main" val="2560228442"/>
                  </a:ext>
                </a:extLst>
              </a:tr>
              <a:tr h="0">
                <a:tc>
                  <a:txBody>
                    <a:bodyPr/>
                    <a:lstStyle/>
                    <a:p>
                      <a:pPr marL="0" algn="l" defTabSz="914400" rtl="0" eaLnBrk="1" fontAlgn="b" latinLnBrk="0" hangingPunct="1">
                        <a:buNone/>
                      </a:pPr>
                      <a:r>
                        <a:rPr lang="en-US" sz="1600" u="none" strike="noStrike" kern="1200">
                          <a:solidFill>
                            <a:schemeClr val="dk1"/>
                          </a:solidFill>
                          <a:effectLst/>
                          <a:latin typeface="+mn-lt"/>
                          <a:ea typeface="+mn-ea"/>
                          <a:cs typeface="+mn-cs"/>
                        </a:rPr>
                        <a:t>PLAN0387F1 </a:t>
                      </a:r>
                    </a:p>
                  </a:txBody>
                  <a:tcPr marL="45720" marR="45720" anchor="ct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kern="1200" noProof="0">
                          <a:solidFill>
                            <a:schemeClr val="dk1"/>
                          </a:solidFill>
                          <a:effectLst/>
                          <a:latin typeface="+mn-lt"/>
                          <a:ea typeface="+mn-ea"/>
                          <a:cs typeface="+mn-cs"/>
                        </a:rPr>
                        <a:t>DD/CDD</a:t>
                      </a:r>
                      <a:endParaRPr lang="en-US" sz="1600" u="none" strike="noStrike" kern="1200" noProof="0" dirty="0">
                        <a:solidFill>
                          <a:schemeClr val="dk1"/>
                        </a:solidFill>
                        <a:effectLst/>
                        <a:latin typeface="+mn-lt"/>
                        <a:ea typeface="+mn-ea"/>
                        <a:cs typeface="+mn-cs"/>
                      </a:endParaRPr>
                    </a:p>
                  </a:txBody>
                  <a:tcPr marL="45720" marR="45720" anchor="ctr"/>
                </a:tc>
                <a:tc>
                  <a:txBody>
                    <a:bodyPr/>
                    <a:lstStyle/>
                    <a:p>
                      <a:pPr marL="0" algn="l" defTabSz="914400" rtl="0" eaLnBrk="1" fontAlgn="b" latinLnBrk="0" hangingPunct="1">
                        <a:buNone/>
                      </a:pPr>
                      <a:r>
                        <a:rPr lang="en-US" sz="1600" u="none" strike="noStrike" kern="1200" dirty="0">
                          <a:solidFill>
                            <a:schemeClr val="dk1"/>
                          </a:solidFill>
                          <a:effectLst/>
                          <a:latin typeface="+mn-lt"/>
                          <a:ea typeface="+mn-ea"/>
                          <a:cs typeface="+mn-cs"/>
                        </a:rPr>
                        <a:t>Modify Error Description and Trigger to remove age references</a:t>
                      </a:r>
                    </a:p>
                  </a:txBody>
                  <a:tcPr marL="45720" marR="45720" anchor="ctr"/>
                </a:tc>
                <a:extLst>
                  <a:ext uri="{0D108BD9-81ED-4DB2-BD59-A6C34878D82A}">
                    <a16:rowId xmlns:a16="http://schemas.microsoft.com/office/drawing/2014/main" val="3017481471"/>
                  </a:ext>
                </a:extLst>
              </a:tr>
              <a:tr h="0">
                <a:tc>
                  <a:txBody>
                    <a:bodyPr/>
                    <a:lstStyle/>
                    <a:p>
                      <a:pPr marL="0" algn="l" defTabSz="914400" rtl="0" eaLnBrk="1" fontAlgn="b" latinLnBrk="0" hangingPunct="1">
                        <a:buNone/>
                      </a:pPr>
                      <a:r>
                        <a:rPr lang="en-US" sz="1600" u="none" strike="noStrike" kern="1200">
                          <a:solidFill>
                            <a:schemeClr val="dk1"/>
                          </a:solidFill>
                          <a:effectLst/>
                          <a:latin typeface="+mn-lt"/>
                          <a:ea typeface="+mn-ea"/>
                          <a:cs typeface="+mn-cs"/>
                        </a:rPr>
                        <a:t>PLAN0388F1 </a:t>
                      </a:r>
                    </a:p>
                  </a:txBody>
                  <a:tcPr marL="45720" marR="45720" anchor="ct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kern="1200" noProof="0" dirty="0">
                          <a:solidFill>
                            <a:schemeClr val="dk1"/>
                          </a:solidFill>
                          <a:effectLst/>
                          <a:latin typeface="+mn-lt"/>
                          <a:ea typeface="+mn-ea"/>
                          <a:cs typeface="+mn-cs"/>
                        </a:rPr>
                        <a:t>DD/CDD</a:t>
                      </a:r>
                    </a:p>
                  </a:txBody>
                  <a:tcPr marL="45720" marR="45720" anchor="ctr"/>
                </a:tc>
                <a:tc>
                  <a:txBody>
                    <a:bodyPr/>
                    <a:lstStyle/>
                    <a:p>
                      <a:pPr marL="0" algn="l" defTabSz="914400" rtl="0" eaLnBrk="1" fontAlgn="b" latinLnBrk="0" hangingPunct="1">
                        <a:buNone/>
                      </a:pPr>
                      <a:r>
                        <a:rPr lang="en-US" sz="1600" u="none" strike="noStrike" kern="1200" dirty="0">
                          <a:solidFill>
                            <a:schemeClr val="dk1"/>
                          </a:solidFill>
                          <a:effectLst/>
                          <a:latin typeface="+mn-lt"/>
                          <a:ea typeface="+mn-ea"/>
                          <a:cs typeface="+mn-cs"/>
                        </a:rPr>
                        <a:t>Modify Error Description and Trigger to remove age references</a:t>
                      </a:r>
                    </a:p>
                  </a:txBody>
                  <a:tcPr marL="45720" marR="45720" anchor="ctr"/>
                </a:tc>
                <a:extLst>
                  <a:ext uri="{0D108BD9-81ED-4DB2-BD59-A6C34878D82A}">
                    <a16:rowId xmlns:a16="http://schemas.microsoft.com/office/drawing/2014/main" val="52613305"/>
                  </a:ext>
                </a:extLst>
              </a:tr>
            </a:tbl>
          </a:graphicData>
        </a:graphic>
      </p:graphicFrame>
      <p:sp>
        <p:nvSpPr>
          <p:cNvPr id="3" name="Footer Placeholder 3">
            <a:extLst>
              <a:ext uri="{FF2B5EF4-FFF2-40B4-BE49-F238E27FC236}">
                <a16:creationId xmlns:a16="http://schemas.microsoft.com/office/drawing/2014/main" id="{CF0FDF38-27F4-1E27-8822-AAFBEADC1D49}"/>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312961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14A53-AF67-7083-9F98-4AE28EB19C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69DE5F-45F3-82F8-2233-CF28AD37A80F}"/>
              </a:ext>
            </a:extLst>
          </p:cNvPr>
          <p:cNvSpPr>
            <a:spLocks noGrp="1"/>
          </p:cNvSpPr>
          <p:nvPr>
            <p:ph type="title"/>
          </p:nvPr>
        </p:nvSpPr>
        <p:spPr/>
        <p:txBody>
          <a:bodyPr/>
          <a:lstStyle/>
          <a:p>
            <a:r>
              <a:rPr lang="en-US" dirty="0"/>
              <a:t>Private School Enrollments</a:t>
            </a:r>
          </a:p>
        </p:txBody>
      </p:sp>
      <p:sp>
        <p:nvSpPr>
          <p:cNvPr id="3" name="Content Placeholder 2">
            <a:extLst>
              <a:ext uri="{FF2B5EF4-FFF2-40B4-BE49-F238E27FC236}">
                <a16:creationId xmlns:a16="http://schemas.microsoft.com/office/drawing/2014/main" id="{283E376B-502C-2FE1-B05B-A51144EBF8B5}"/>
              </a:ext>
            </a:extLst>
          </p:cNvPr>
          <p:cNvSpPr>
            <a:spLocks noGrp="1"/>
          </p:cNvSpPr>
          <p:nvPr>
            <p:ph idx="1"/>
          </p:nvPr>
        </p:nvSpPr>
        <p:spPr/>
        <p:txBody>
          <a:bodyPr>
            <a:noAutofit/>
          </a:bodyPr>
          <a:lstStyle/>
          <a:p>
            <a:pPr marL="0" indent="0">
              <a:lnSpc>
                <a:spcPct val="100000"/>
              </a:lnSpc>
              <a:buNone/>
            </a:pPr>
            <a:r>
              <a:rPr lang="en-US" sz="2200" dirty="0"/>
              <a:t>Previous guidance for enrolling Parentally Placed Private School Students (PPPSS) for the purposes of proportionate share calculations is now </a:t>
            </a:r>
            <a:r>
              <a:rPr lang="en-US" sz="2200" b="1" dirty="0"/>
              <a:t>mandatory.</a:t>
            </a:r>
          </a:p>
          <a:p>
            <a:pPr marL="0" indent="0">
              <a:lnSpc>
                <a:spcPct val="100000"/>
              </a:lnSpc>
              <a:buNone/>
            </a:pPr>
            <a:r>
              <a:rPr lang="en-US" sz="2200" dirty="0"/>
              <a:t>District of Location (DOL) must create and maintain enrollments for PPPSS: </a:t>
            </a:r>
          </a:p>
          <a:p>
            <a:pPr>
              <a:lnSpc>
                <a:spcPct val="100000"/>
              </a:lnSpc>
              <a:spcBef>
                <a:spcPts val="600"/>
              </a:spcBef>
            </a:pPr>
            <a:r>
              <a:rPr lang="en-US" sz="2200" dirty="0"/>
              <a:t>Enrollment Status Code: 50 - Non-ADA Enrollment</a:t>
            </a:r>
          </a:p>
          <a:p>
            <a:pPr>
              <a:lnSpc>
                <a:spcPct val="100000"/>
              </a:lnSpc>
              <a:spcBef>
                <a:spcPts val="0"/>
              </a:spcBef>
            </a:pPr>
            <a:r>
              <a:rPr lang="en-US" sz="2200" dirty="0"/>
              <a:t>School of attendance: 0000002 - Private School Group</a:t>
            </a:r>
          </a:p>
          <a:p>
            <a:pPr marL="0" indent="0">
              <a:lnSpc>
                <a:spcPct val="100000"/>
              </a:lnSpc>
              <a:buNone/>
            </a:pPr>
            <a:r>
              <a:rPr lang="en-US" sz="2200" dirty="0"/>
              <a:t>Enrollments for all eligible PPPSS attending non-profit private schools should be maintained for the duration of the school year and exited with E170 – Non-Primary Enrollment Exit.</a:t>
            </a:r>
          </a:p>
          <a:p>
            <a:pPr marL="0" indent="0">
              <a:lnSpc>
                <a:spcPct val="100000"/>
              </a:lnSpc>
              <a:buNone/>
            </a:pPr>
            <a:r>
              <a:rPr lang="en-US" sz="2200" dirty="0"/>
              <a:t>Enrollments for students attending FOR PROFIT private schools within the LEA’s boundaries should be exited with N470 – No Show.</a:t>
            </a:r>
          </a:p>
        </p:txBody>
      </p:sp>
      <p:sp>
        <p:nvSpPr>
          <p:cNvPr id="5" name="Footer Placeholder 3">
            <a:extLst>
              <a:ext uri="{FF2B5EF4-FFF2-40B4-BE49-F238E27FC236}">
                <a16:creationId xmlns:a16="http://schemas.microsoft.com/office/drawing/2014/main" id="{33F41047-B7B7-D8BE-BB72-3C2F335764D9}"/>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500071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40D5D-BB7F-2380-6CC1-798FC70742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305464-7A07-50B1-0EAA-D06116B8B4C1}"/>
              </a:ext>
            </a:extLst>
          </p:cNvPr>
          <p:cNvSpPr>
            <a:spLocks noGrp="1"/>
          </p:cNvSpPr>
          <p:nvPr>
            <p:ph type="title"/>
          </p:nvPr>
        </p:nvSpPr>
        <p:spPr/>
        <p:txBody>
          <a:bodyPr/>
          <a:lstStyle/>
          <a:p>
            <a:r>
              <a:rPr lang="en-US" dirty="0"/>
              <a:t>Private School Enrollments (2)</a:t>
            </a:r>
          </a:p>
        </p:txBody>
      </p:sp>
      <p:sp>
        <p:nvSpPr>
          <p:cNvPr id="3" name="Content Placeholder 2">
            <a:extLst>
              <a:ext uri="{FF2B5EF4-FFF2-40B4-BE49-F238E27FC236}">
                <a16:creationId xmlns:a16="http://schemas.microsoft.com/office/drawing/2014/main" id="{039AC6DD-FF1B-7313-8E47-255126A9623F}"/>
              </a:ext>
            </a:extLst>
          </p:cNvPr>
          <p:cNvSpPr>
            <a:spLocks noGrp="1"/>
          </p:cNvSpPr>
          <p:nvPr>
            <p:ph idx="1"/>
          </p:nvPr>
        </p:nvSpPr>
        <p:spPr/>
        <p:txBody>
          <a:bodyPr>
            <a:normAutofit/>
          </a:bodyPr>
          <a:lstStyle/>
          <a:p>
            <a:pPr marL="0" indent="0">
              <a:buNone/>
            </a:pPr>
            <a:r>
              <a:rPr lang="en-US" sz="2200" dirty="0"/>
              <a:t>LEAs must also include and report students who:</a:t>
            </a:r>
          </a:p>
          <a:p>
            <a:pPr>
              <a:lnSpc>
                <a:spcPct val="100000"/>
              </a:lnSpc>
              <a:spcBef>
                <a:spcPts val="600"/>
              </a:spcBef>
            </a:pPr>
            <a:r>
              <a:rPr lang="en-US" sz="2200" dirty="0"/>
              <a:t>Were determined eligible in the prior three years</a:t>
            </a:r>
          </a:p>
          <a:p>
            <a:pPr>
              <a:lnSpc>
                <a:spcPct val="100000"/>
              </a:lnSpc>
              <a:spcBef>
                <a:spcPts val="0"/>
              </a:spcBef>
            </a:pPr>
            <a:r>
              <a:rPr lang="en-US" sz="2200" dirty="0"/>
              <a:t>Remain enrolled at the private school</a:t>
            </a:r>
          </a:p>
          <a:p>
            <a:pPr>
              <a:lnSpc>
                <a:spcPct val="100000"/>
              </a:lnSpc>
              <a:spcBef>
                <a:spcPts val="0"/>
              </a:spcBef>
            </a:pPr>
            <a:r>
              <a:rPr lang="en-US" sz="2200" dirty="0"/>
              <a:t>The parents/guardians continue to decline services</a:t>
            </a:r>
          </a:p>
          <a:p>
            <a:pPr marL="0" indent="0">
              <a:buNone/>
            </a:pPr>
            <a:r>
              <a:rPr lang="en-US" sz="2200" dirty="0"/>
              <a:t>These students have an eligibility period of three years and must be reevaluated after three years.</a:t>
            </a:r>
          </a:p>
          <a:p>
            <a:pPr marL="0" indent="0">
              <a:buNone/>
            </a:pPr>
            <a:endParaRPr lang="en-US" sz="2200" dirty="0"/>
          </a:p>
          <a:p>
            <a:pPr marL="0" indent="0">
              <a:buNone/>
            </a:pPr>
            <a:r>
              <a:rPr lang="en-US" sz="2200" dirty="0"/>
              <a:t>CALPADS Data for SWD in Private Schools and Proportionate Share webinar:</a:t>
            </a:r>
          </a:p>
          <a:p>
            <a:pPr marL="0" indent="0">
              <a:buNone/>
            </a:pPr>
            <a:r>
              <a:rPr lang="en-US" sz="2200" dirty="0">
                <a:hlinkClick r:id="rId3"/>
              </a:rPr>
              <a:t>https://cde.box.com/s/w8w24uho7xfk05chceozinrx0n2ud1pp</a:t>
            </a:r>
            <a:r>
              <a:rPr lang="en-US" sz="2200" dirty="0"/>
              <a:t> </a:t>
            </a:r>
          </a:p>
        </p:txBody>
      </p:sp>
      <p:sp>
        <p:nvSpPr>
          <p:cNvPr id="7" name="Footer Placeholder 3">
            <a:extLst>
              <a:ext uri="{FF2B5EF4-FFF2-40B4-BE49-F238E27FC236}">
                <a16:creationId xmlns:a16="http://schemas.microsoft.com/office/drawing/2014/main" id="{618D3E45-6694-803C-3CDE-809E5F639B7C}"/>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3209659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6CF0B-B35D-0E97-7992-0DDBFA1C8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4D3FA3-BA66-0D3B-CE63-5E501FEA22FE}"/>
              </a:ext>
            </a:extLst>
          </p:cNvPr>
          <p:cNvSpPr>
            <a:spLocks noGrp="1"/>
          </p:cNvSpPr>
          <p:nvPr>
            <p:ph type="title"/>
          </p:nvPr>
        </p:nvSpPr>
        <p:spPr/>
        <p:txBody>
          <a:bodyPr/>
          <a:lstStyle/>
          <a:p>
            <a:r>
              <a:rPr lang="en-US" dirty="0"/>
              <a:t>Personnel </a:t>
            </a:r>
            <a:r>
              <a:rPr lang="en-US"/>
              <a:t>Data Report</a:t>
            </a:r>
            <a:endParaRPr lang="en-US" dirty="0"/>
          </a:p>
        </p:txBody>
      </p:sp>
      <p:sp>
        <p:nvSpPr>
          <p:cNvPr id="3" name="Content Placeholder 2">
            <a:extLst>
              <a:ext uri="{FF2B5EF4-FFF2-40B4-BE49-F238E27FC236}">
                <a16:creationId xmlns:a16="http://schemas.microsoft.com/office/drawing/2014/main" id="{3BAE5D22-05CE-142E-3093-DD6FD908F089}"/>
              </a:ext>
            </a:extLst>
          </p:cNvPr>
          <p:cNvSpPr>
            <a:spLocks noGrp="1"/>
          </p:cNvSpPr>
          <p:nvPr>
            <p:ph idx="1"/>
          </p:nvPr>
        </p:nvSpPr>
        <p:spPr>
          <a:xfrm>
            <a:off x="838200" y="1825624"/>
            <a:ext cx="10515600" cy="4484687"/>
          </a:xfrm>
        </p:spPr>
        <p:txBody>
          <a:bodyPr>
            <a:normAutofit/>
          </a:bodyPr>
          <a:lstStyle/>
          <a:p>
            <a:pPr marL="0" indent="0">
              <a:lnSpc>
                <a:spcPct val="100000"/>
              </a:lnSpc>
              <a:buNone/>
            </a:pPr>
            <a:r>
              <a:rPr lang="en-US" dirty="0"/>
              <a:t>The Personnel Data Report collection timeline is adjusting to align with the Fall 2 data collection. Details forthcoming via:</a:t>
            </a:r>
          </a:p>
          <a:p>
            <a:pPr marL="0" indent="0">
              <a:lnSpc>
                <a:spcPct val="100000"/>
              </a:lnSpc>
              <a:buNone/>
            </a:pPr>
            <a:r>
              <a:rPr lang="en-US" dirty="0"/>
              <a:t>CALPADS Special Education Data Support Listserv</a:t>
            </a:r>
          </a:p>
          <a:p>
            <a:pPr>
              <a:lnSpc>
                <a:spcPct val="100000"/>
              </a:lnSpc>
              <a:spcBef>
                <a:spcPts val="600"/>
              </a:spcBef>
            </a:pPr>
            <a:r>
              <a:rPr lang="en-US" dirty="0"/>
              <a:t>To subscribe, send an email to: </a:t>
            </a:r>
            <a:r>
              <a:rPr lang="en-US" dirty="0">
                <a:hlinkClick r:id="rId3"/>
              </a:rPr>
              <a:t>subscribe-calpads-sped-support@mlist.cde.ca.gov</a:t>
            </a:r>
            <a:endParaRPr lang="en-US" dirty="0"/>
          </a:p>
          <a:p>
            <a:pPr marL="0" indent="0">
              <a:lnSpc>
                <a:spcPct val="100000"/>
              </a:lnSpc>
              <a:buNone/>
            </a:pPr>
            <a:r>
              <a:rPr lang="en-US" dirty="0"/>
              <a:t>CALPADS Fall 2026 Statewide Virtual Special Education Data Roadshow</a:t>
            </a:r>
          </a:p>
          <a:p>
            <a:pPr>
              <a:lnSpc>
                <a:spcPct val="100000"/>
              </a:lnSpc>
              <a:spcBef>
                <a:spcPts val="600"/>
              </a:spcBef>
            </a:pPr>
            <a:r>
              <a:rPr lang="en-US" dirty="0"/>
              <a:t>Wednesday September 16</a:t>
            </a:r>
            <a:r>
              <a:rPr lang="en-US" baseline="30000" dirty="0"/>
              <a:t>th</a:t>
            </a:r>
            <a:r>
              <a:rPr lang="en-US" dirty="0"/>
              <a:t>, 9:00AM-12:00PM</a:t>
            </a:r>
          </a:p>
          <a:p>
            <a:pPr>
              <a:lnSpc>
                <a:spcPct val="100000"/>
              </a:lnSpc>
              <a:spcBef>
                <a:spcPts val="0"/>
              </a:spcBef>
            </a:pPr>
            <a:r>
              <a:rPr lang="en-US" dirty="0"/>
              <a:t>Register here: </a:t>
            </a:r>
            <a:r>
              <a:rPr lang="en-US" dirty="0">
                <a:hlinkClick r:id="rId4"/>
              </a:rPr>
              <a:t>https://us02web.zoom.us/webinar/register/WN_5TXgIncrSE2vf5rNaEv5tQ</a:t>
            </a:r>
            <a:r>
              <a:rPr lang="en-US" dirty="0"/>
              <a:t> </a:t>
            </a:r>
          </a:p>
          <a:p>
            <a:pPr marL="0" indent="0">
              <a:lnSpc>
                <a:spcPct val="100000"/>
              </a:lnSpc>
              <a:buNone/>
            </a:pPr>
            <a:endParaRPr lang="en-US" dirty="0"/>
          </a:p>
        </p:txBody>
      </p:sp>
      <p:sp>
        <p:nvSpPr>
          <p:cNvPr id="5" name="Footer Placeholder 3">
            <a:extLst>
              <a:ext uri="{FF2B5EF4-FFF2-40B4-BE49-F238E27FC236}">
                <a16:creationId xmlns:a16="http://schemas.microsoft.com/office/drawing/2014/main" id="{FB12B2A0-7297-77BA-478D-6AB836CAC9B4}"/>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387910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B008A-0967-1D71-F043-0BCCFD0F2B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9F0210-FCA6-AB6D-28C8-DCC2858765C0}"/>
              </a:ext>
            </a:extLst>
          </p:cNvPr>
          <p:cNvSpPr>
            <a:spLocks noGrp="1"/>
          </p:cNvSpPr>
          <p:nvPr>
            <p:ph type="title"/>
          </p:nvPr>
        </p:nvSpPr>
        <p:spPr/>
        <p:txBody>
          <a:bodyPr/>
          <a:lstStyle/>
          <a:p>
            <a:r>
              <a:rPr lang="en-US" dirty="0"/>
              <a:t>In-Person Roadshows</a:t>
            </a:r>
          </a:p>
        </p:txBody>
      </p:sp>
      <p:graphicFrame>
        <p:nvGraphicFramePr>
          <p:cNvPr id="5" name="Table 4">
            <a:extLst>
              <a:ext uri="{FF2B5EF4-FFF2-40B4-BE49-F238E27FC236}">
                <a16:creationId xmlns:a16="http://schemas.microsoft.com/office/drawing/2014/main" id="{24988E86-F40C-E8E5-944A-C863B3ABEA6E}"/>
              </a:ext>
            </a:extLst>
          </p:cNvPr>
          <p:cNvGraphicFramePr>
            <a:graphicFrameLocks noGrp="1"/>
          </p:cNvGraphicFramePr>
          <p:nvPr>
            <p:extLst>
              <p:ext uri="{D42A27DB-BD31-4B8C-83A1-F6EECF244321}">
                <p14:modId xmlns:p14="http://schemas.microsoft.com/office/powerpoint/2010/main" val="2201007599"/>
              </p:ext>
            </p:extLst>
          </p:nvPr>
        </p:nvGraphicFramePr>
        <p:xfrm>
          <a:off x="838200" y="1561341"/>
          <a:ext cx="10515600" cy="4754880"/>
        </p:xfrm>
        <a:graphic>
          <a:graphicData uri="http://schemas.openxmlformats.org/drawingml/2006/table">
            <a:tbl>
              <a:tblPr>
                <a:tableStyleId>{073A0DAA-6AF3-43AB-8588-CEC1D06C72B9}</a:tableStyleId>
              </a:tblPr>
              <a:tblGrid>
                <a:gridCol w="744020">
                  <a:extLst>
                    <a:ext uri="{9D8B030D-6E8A-4147-A177-3AD203B41FA5}">
                      <a16:colId xmlns:a16="http://schemas.microsoft.com/office/drawing/2014/main" val="1823822701"/>
                    </a:ext>
                  </a:extLst>
                </a:gridCol>
                <a:gridCol w="3400746">
                  <a:extLst>
                    <a:ext uri="{9D8B030D-6E8A-4147-A177-3AD203B41FA5}">
                      <a16:colId xmlns:a16="http://schemas.microsoft.com/office/drawing/2014/main" val="3186980051"/>
                    </a:ext>
                  </a:extLst>
                </a:gridCol>
                <a:gridCol w="4900773">
                  <a:extLst>
                    <a:ext uri="{9D8B030D-6E8A-4147-A177-3AD203B41FA5}">
                      <a16:colId xmlns:a16="http://schemas.microsoft.com/office/drawing/2014/main" val="3329387634"/>
                    </a:ext>
                  </a:extLst>
                </a:gridCol>
                <a:gridCol w="1470061">
                  <a:extLst>
                    <a:ext uri="{9D8B030D-6E8A-4147-A177-3AD203B41FA5}">
                      <a16:colId xmlns:a16="http://schemas.microsoft.com/office/drawing/2014/main" val="3876121958"/>
                    </a:ext>
                  </a:extLst>
                </a:gridCol>
              </a:tblGrid>
              <a:tr h="128998">
                <a:tc>
                  <a:txBody>
                    <a:bodyPr/>
                    <a:lstStyle/>
                    <a:p>
                      <a:pPr algn="l" fontAlgn="b">
                        <a:buNone/>
                      </a:pPr>
                      <a:r>
                        <a:rPr lang="en-US" sz="1200" b="1" kern="1200" dirty="0">
                          <a:solidFill>
                            <a:schemeClr val="lt1"/>
                          </a:solidFill>
                          <a:effectLst/>
                          <a:latin typeface="+mn-lt"/>
                          <a:ea typeface="+mn-ea"/>
                          <a:cs typeface="+mn-cs"/>
                        </a:rPr>
                        <a:t>Date</a:t>
                      </a:r>
                    </a:p>
                  </a:txBody>
                  <a:tcPr marL="45720" marR="45720" anchor="b">
                    <a:solidFill>
                      <a:schemeClr val="accent6"/>
                    </a:solidFill>
                  </a:tcPr>
                </a:tc>
                <a:tc>
                  <a:txBody>
                    <a:bodyPr/>
                    <a:lstStyle/>
                    <a:p>
                      <a:pPr algn="l" fontAlgn="b">
                        <a:buNone/>
                      </a:pPr>
                      <a:r>
                        <a:rPr lang="en-US" sz="1200" b="1" u="none" strike="noStrike" dirty="0">
                          <a:solidFill>
                            <a:srgbClr val="FFFFFF"/>
                          </a:solidFill>
                          <a:effectLst/>
                          <a:latin typeface="+mn-lt"/>
                        </a:rPr>
                        <a:t>Host</a:t>
                      </a:r>
                      <a:endParaRPr lang="en-US" sz="1200" b="1" i="0" u="none" strike="noStrike" dirty="0">
                        <a:solidFill>
                          <a:srgbClr val="FFFFFF"/>
                        </a:solidFill>
                        <a:effectLst/>
                        <a:latin typeface="+mn-lt"/>
                      </a:endParaRPr>
                    </a:p>
                  </a:txBody>
                  <a:tcPr marL="45720" marR="45720" anchor="b">
                    <a:solidFill>
                      <a:schemeClr val="accent6"/>
                    </a:solidFill>
                  </a:tcPr>
                </a:tc>
                <a:tc>
                  <a:txBody>
                    <a:bodyPr/>
                    <a:lstStyle/>
                    <a:p>
                      <a:pPr algn="l" fontAlgn="b">
                        <a:buNone/>
                      </a:pPr>
                      <a:r>
                        <a:rPr lang="en-US" sz="1200" b="1" u="none" strike="noStrike" dirty="0">
                          <a:solidFill>
                            <a:srgbClr val="FFFFFF"/>
                          </a:solidFill>
                          <a:effectLst/>
                          <a:latin typeface="+mn-lt"/>
                        </a:rPr>
                        <a:t>Registration link</a:t>
                      </a:r>
                      <a:endParaRPr lang="en-US" sz="1200" b="1" i="0" u="none" strike="noStrike" dirty="0">
                        <a:solidFill>
                          <a:srgbClr val="FFFFFF"/>
                        </a:solidFill>
                        <a:effectLst/>
                        <a:latin typeface="+mn-lt"/>
                      </a:endParaRPr>
                    </a:p>
                  </a:txBody>
                  <a:tcPr marL="45720" marR="45720" anchor="b">
                    <a:solidFill>
                      <a:schemeClr val="accent6"/>
                    </a:solidFill>
                  </a:tcPr>
                </a:tc>
                <a:tc>
                  <a:txBody>
                    <a:bodyPr/>
                    <a:lstStyle/>
                    <a:p>
                      <a:pPr algn="l" fontAlgn="b">
                        <a:buNone/>
                      </a:pPr>
                      <a:r>
                        <a:rPr lang="en-US" sz="1200" b="1" u="none" strike="noStrike" dirty="0">
                          <a:solidFill>
                            <a:srgbClr val="FFFFFF"/>
                          </a:solidFill>
                          <a:effectLst/>
                          <a:latin typeface="+mn-lt"/>
                        </a:rPr>
                        <a:t>Notes</a:t>
                      </a:r>
                      <a:endParaRPr lang="en-US" sz="1200" b="1" i="0" u="none" strike="noStrike" dirty="0">
                        <a:solidFill>
                          <a:srgbClr val="FFFFFF"/>
                        </a:solidFill>
                        <a:effectLst/>
                        <a:latin typeface="+mn-lt"/>
                      </a:endParaRPr>
                    </a:p>
                  </a:txBody>
                  <a:tcPr marL="45720" marR="45720" anchor="b">
                    <a:solidFill>
                      <a:schemeClr val="accent6"/>
                    </a:solidFill>
                  </a:tcPr>
                </a:tc>
                <a:extLst>
                  <a:ext uri="{0D108BD9-81ED-4DB2-BD59-A6C34878D82A}">
                    <a16:rowId xmlns:a16="http://schemas.microsoft.com/office/drawing/2014/main" val="1424753629"/>
                  </a:ext>
                </a:extLst>
              </a:tr>
              <a:tr h="128998">
                <a:tc>
                  <a:txBody>
                    <a:bodyPr/>
                    <a:lstStyle/>
                    <a:p>
                      <a:pPr algn="l" fontAlgn="b">
                        <a:buNone/>
                      </a:pPr>
                      <a:r>
                        <a:rPr lang="en-US" sz="1200" u="none" strike="noStrike" dirty="0">
                          <a:effectLst/>
                          <a:latin typeface="+mn-lt"/>
                        </a:rPr>
                        <a:t>9/14</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rPr>
                        <a:t>Merced COE</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hlinkClick r:id="rId3"/>
                        </a:rPr>
                        <a:t>http://merced.k12oms.org/210-285228</a:t>
                      </a:r>
                      <a:endParaRPr lang="en-US" sz="1200" b="0" i="0" u="none" strike="noStrike" dirty="0">
                        <a:solidFill>
                          <a:srgbClr val="000000"/>
                        </a:solidFill>
                        <a:effectLst/>
                        <a:latin typeface="+mn-lt"/>
                      </a:endParaRPr>
                    </a:p>
                  </a:txBody>
                  <a:tcPr marL="45720" marR="45720"/>
                </a:tc>
                <a:tc>
                  <a:txBody>
                    <a:bodyPr/>
                    <a:lstStyle/>
                    <a:p>
                      <a:pPr algn="l" fontAlgn="b">
                        <a:buNone/>
                      </a:pPr>
                      <a:endParaRPr lang="en-US" sz="1200" b="0" i="0" u="none" strike="noStrike" dirty="0">
                        <a:solidFill>
                          <a:srgbClr val="000000"/>
                        </a:solidFill>
                        <a:effectLst/>
                        <a:latin typeface="+mn-lt"/>
                      </a:endParaRPr>
                    </a:p>
                  </a:txBody>
                  <a:tcPr marL="45720" marR="45720"/>
                </a:tc>
                <a:extLst>
                  <a:ext uri="{0D108BD9-81ED-4DB2-BD59-A6C34878D82A}">
                    <a16:rowId xmlns:a16="http://schemas.microsoft.com/office/drawing/2014/main" val="3498223721"/>
                  </a:ext>
                </a:extLst>
              </a:tr>
              <a:tr h="128998">
                <a:tc>
                  <a:txBody>
                    <a:bodyPr/>
                    <a:lstStyle/>
                    <a:p>
                      <a:pPr algn="l" fontAlgn="b">
                        <a:buNone/>
                      </a:pPr>
                      <a:r>
                        <a:rPr lang="en-US" sz="1200" u="none" strike="noStrike" dirty="0">
                          <a:effectLst/>
                          <a:latin typeface="+mn-lt"/>
                        </a:rPr>
                        <a:t>9/15</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rPr>
                        <a:t>Tulare COE</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hlinkClick r:id="rId4"/>
                        </a:rPr>
                        <a:t>http://tulare.k12oms.org/146-284577</a:t>
                      </a:r>
                      <a:endParaRPr lang="en-US" sz="1200" b="0" i="0" u="none" strike="noStrike" dirty="0">
                        <a:solidFill>
                          <a:srgbClr val="000000"/>
                        </a:solidFill>
                        <a:effectLst/>
                        <a:latin typeface="+mn-lt"/>
                      </a:endParaRPr>
                    </a:p>
                  </a:txBody>
                  <a:tcPr marL="45720" marR="45720"/>
                </a:tc>
                <a:tc>
                  <a:txBody>
                    <a:bodyPr/>
                    <a:lstStyle/>
                    <a:p>
                      <a:pPr algn="l" fontAlgn="b">
                        <a:buNone/>
                      </a:pPr>
                      <a:endParaRPr lang="en-US" sz="1200" b="0" i="0" u="none" strike="noStrike" dirty="0">
                        <a:solidFill>
                          <a:srgbClr val="000000"/>
                        </a:solidFill>
                        <a:effectLst/>
                        <a:latin typeface="+mn-lt"/>
                      </a:endParaRPr>
                    </a:p>
                  </a:txBody>
                  <a:tcPr marL="45720" marR="45720"/>
                </a:tc>
                <a:extLst>
                  <a:ext uri="{0D108BD9-81ED-4DB2-BD59-A6C34878D82A}">
                    <a16:rowId xmlns:a16="http://schemas.microsoft.com/office/drawing/2014/main" val="3804908183"/>
                  </a:ext>
                </a:extLst>
              </a:tr>
              <a:tr h="128998">
                <a:tc>
                  <a:txBody>
                    <a:bodyPr/>
                    <a:lstStyle/>
                    <a:p>
                      <a:pPr algn="l" fontAlgn="b">
                        <a:buNone/>
                      </a:pPr>
                      <a:r>
                        <a:rPr lang="en-US" sz="1200" u="none" strike="noStrike">
                          <a:effectLst/>
                          <a:latin typeface="+mn-lt"/>
                        </a:rPr>
                        <a:t>9/17</a:t>
                      </a:r>
                      <a:endParaRPr lang="en-US" sz="1200" b="0" i="0" u="none" strike="noStrike">
                        <a:solidFill>
                          <a:srgbClr val="000000"/>
                        </a:solidFill>
                        <a:effectLst/>
                        <a:latin typeface="+mn-lt"/>
                      </a:endParaRPr>
                    </a:p>
                  </a:txBody>
                  <a:tcPr marL="45720" marR="45720"/>
                </a:tc>
                <a:tc>
                  <a:txBody>
                    <a:bodyPr/>
                    <a:lstStyle/>
                    <a:p>
                      <a:pPr algn="l" fontAlgn="b">
                        <a:buNone/>
                      </a:pPr>
                      <a:r>
                        <a:rPr lang="en-US" sz="1200" u="none" strike="noStrike" dirty="0">
                          <a:effectLst/>
                          <a:latin typeface="+mn-lt"/>
                        </a:rPr>
                        <a:t>Madera County SOS - Madera-Mariposa SELPA</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b="1" u="none" strike="noStrike" dirty="0">
                          <a:effectLst/>
                          <a:latin typeface="+mn-lt"/>
                          <a:hlinkClick r:id="rId5"/>
                        </a:rPr>
                        <a:t>https://madera.k12oms.org/eventdetail.php?id=282540</a:t>
                      </a:r>
                      <a:endParaRPr lang="en-US" sz="1200" b="1" i="0" u="none" strike="noStrike" dirty="0">
                        <a:solidFill>
                          <a:srgbClr val="000000"/>
                        </a:solidFill>
                        <a:effectLst/>
                        <a:latin typeface="+mn-lt"/>
                      </a:endParaRPr>
                    </a:p>
                  </a:txBody>
                  <a:tcPr marL="45720" marR="45720"/>
                </a:tc>
                <a:tc>
                  <a:txBody>
                    <a:bodyPr/>
                    <a:lstStyle/>
                    <a:p>
                      <a:pPr algn="l" fontAlgn="b">
                        <a:buNone/>
                      </a:pPr>
                      <a:endParaRPr lang="en-US" sz="1200" b="0" i="0" u="none" strike="noStrike" dirty="0">
                        <a:solidFill>
                          <a:srgbClr val="000000"/>
                        </a:solidFill>
                        <a:effectLst/>
                        <a:latin typeface="+mn-lt"/>
                      </a:endParaRPr>
                    </a:p>
                  </a:txBody>
                  <a:tcPr marL="45720" marR="45720"/>
                </a:tc>
                <a:extLst>
                  <a:ext uri="{0D108BD9-81ED-4DB2-BD59-A6C34878D82A}">
                    <a16:rowId xmlns:a16="http://schemas.microsoft.com/office/drawing/2014/main" val="3584280822"/>
                  </a:ext>
                </a:extLst>
              </a:tr>
              <a:tr h="128998">
                <a:tc>
                  <a:txBody>
                    <a:bodyPr/>
                    <a:lstStyle/>
                    <a:p>
                      <a:pPr algn="l" fontAlgn="b">
                        <a:buNone/>
                      </a:pPr>
                      <a:r>
                        <a:rPr lang="en-US" sz="1200" u="none" strike="noStrike" dirty="0">
                          <a:effectLst/>
                          <a:latin typeface="+mn-lt"/>
                        </a:rPr>
                        <a:t>9/18</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rPr>
                        <a:t>Fresno County SELPA</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hlinkClick r:id="rId6"/>
                        </a:rPr>
                        <a:t>http://fresno.k12oms.org/131-285220</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rPr>
                        <a:t>OMS PW: 091826</a:t>
                      </a:r>
                      <a:endParaRPr lang="en-US" sz="1200" b="0" i="0" u="none" strike="noStrike" dirty="0">
                        <a:solidFill>
                          <a:srgbClr val="000000"/>
                        </a:solidFill>
                        <a:effectLst/>
                        <a:latin typeface="+mn-lt"/>
                      </a:endParaRPr>
                    </a:p>
                  </a:txBody>
                  <a:tcPr marL="45720" marR="45720"/>
                </a:tc>
                <a:extLst>
                  <a:ext uri="{0D108BD9-81ED-4DB2-BD59-A6C34878D82A}">
                    <a16:rowId xmlns:a16="http://schemas.microsoft.com/office/drawing/2014/main" val="2615019172"/>
                  </a:ext>
                </a:extLst>
              </a:tr>
              <a:tr h="128998">
                <a:tc>
                  <a:txBody>
                    <a:bodyPr/>
                    <a:lstStyle/>
                    <a:p>
                      <a:pPr algn="l" fontAlgn="b">
                        <a:buNone/>
                      </a:pPr>
                      <a:r>
                        <a:rPr lang="en-US" sz="1200" u="none" strike="noStrike">
                          <a:effectLst/>
                          <a:latin typeface="+mn-lt"/>
                        </a:rPr>
                        <a:t>9/28</a:t>
                      </a:r>
                      <a:endParaRPr lang="en-US" sz="1200" b="0" i="0" u="none" strike="noStrike">
                        <a:solidFill>
                          <a:srgbClr val="000000"/>
                        </a:solidFill>
                        <a:effectLst/>
                        <a:latin typeface="+mn-lt"/>
                      </a:endParaRPr>
                    </a:p>
                  </a:txBody>
                  <a:tcPr marL="45720" marR="45720"/>
                </a:tc>
                <a:tc>
                  <a:txBody>
                    <a:bodyPr/>
                    <a:lstStyle/>
                    <a:p>
                      <a:pPr algn="l" fontAlgn="b">
                        <a:buNone/>
                      </a:pPr>
                      <a:r>
                        <a:rPr lang="en-US" sz="1200" u="none" strike="noStrike" dirty="0">
                          <a:effectLst/>
                          <a:latin typeface="+mn-lt"/>
                        </a:rPr>
                        <a:t>Sonoma County SELPA</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b="1" u="none" strike="noStrike" dirty="0">
                          <a:effectLst/>
                          <a:latin typeface="+mn-lt"/>
                          <a:hlinkClick r:id="rId7"/>
                        </a:rPr>
                        <a:t>https://forms.gle/9n3D69HuG3razRtn8</a:t>
                      </a:r>
                      <a:endParaRPr lang="en-US" sz="1200" b="1" i="0" u="none" strike="noStrike" dirty="0">
                        <a:solidFill>
                          <a:srgbClr val="000000"/>
                        </a:solidFill>
                        <a:effectLst/>
                        <a:latin typeface="+mn-lt"/>
                      </a:endParaRPr>
                    </a:p>
                  </a:txBody>
                  <a:tcPr marL="45720" marR="45720"/>
                </a:tc>
                <a:tc>
                  <a:txBody>
                    <a:bodyPr/>
                    <a:lstStyle/>
                    <a:p>
                      <a:pPr algn="l" fontAlgn="b">
                        <a:buNone/>
                      </a:pPr>
                      <a:endParaRPr lang="en-US" sz="1200" b="0" i="0" u="none" strike="noStrike" dirty="0">
                        <a:solidFill>
                          <a:srgbClr val="000000"/>
                        </a:solidFill>
                        <a:effectLst/>
                        <a:latin typeface="+mn-lt"/>
                      </a:endParaRPr>
                    </a:p>
                  </a:txBody>
                  <a:tcPr marL="45720" marR="45720"/>
                </a:tc>
                <a:extLst>
                  <a:ext uri="{0D108BD9-81ED-4DB2-BD59-A6C34878D82A}">
                    <a16:rowId xmlns:a16="http://schemas.microsoft.com/office/drawing/2014/main" val="281176209"/>
                  </a:ext>
                </a:extLst>
              </a:tr>
              <a:tr h="128998">
                <a:tc>
                  <a:txBody>
                    <a:bodyPr/>
                    <a:lstStyle/>
                    <a:p>
                      <a:pPr algn="l" fontAlgn="b">
                        <a:buNone/>
                      </a:pPr>
                      <a:r>
                        <a:rPr lang="en-US" sz="1200" u="none" strike="noStrike" dirty="0">
                          <a:effectLst/>
                          <a:latin typeface="+mn-lt"/>
                        </a:rPr>
                        <a:t>9/29</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rPr>
                        <a:t>Shasta SELPA</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hlinkClick r:id="rId8"/>
                        </a:rPr>
                        <a:t>https://www.shastacoe.org/forms/~form-uuid/b142f112-dec6-4766-8944-66d7e328519e</a:t>
                      </a:r>
                      <a:endParaRPr lang="en-US" sz="1200" b="0" i="0" u="none" strike="noStrike" dirty="0">
                        <a:solidFill>
                          <a:srgbClr val="000000"/>
                        </a:solidFill>
                        <a:effectLst/>
                        <a:latin typeface="+mn-lt"/>
                      </a:endParaRPr>
                    </a:p>
                  </a:txBody>
                  <a:tcPr marL="45720" marR="45720"/>
                </a:tc>
                <a:tc>
                  <a:txBody>
                    <a:bodyPr/>
                    <a:lstStyle/>
                    <a:p>
                      <a:pPr algn="l" fontAlgn="b">
                        <a:buNone/>
                      </a:pPr>
                      <a:endParaRPr lang="en-US" sz="1200" b="0" i="0" u="none" strike="noStrike" dirty="0">
                        <a:solidFill>
                          <a:srgbClr val="000000"/>
                        </a:solidFill>
                        <a:effectLst/>
                        <a:latin typeface="+mn-lt"/>
                      </a:endParaRPr>
                    </a:p>
                  </a:txBody>
                  <a:tcPr marL="45720" marR="45720"/>
                </a:tc>
                <a:extLst>
                  <a:ext uri="{0D108BD9-81ED-4DB2-BD59-A6C34878D82A}">
                    <a16:rowId xmlns:a16="http://schemas.microsoft.com/office/drawing/2014/main" val="4136947964"/>
                  </a:ext>
                </a:extLst>
              </a:tr>
              <a:tr h="128998">
                <a:tc>
                  <a:txBody>
                    <a:bodyPr/>
                    <a:lstStyle/>
                    <a:p>
                      <a:pPr algn="l" fontAlgn="b">
                        <a:buNone/>
                      </a:pPr>
                      <a:r>
                        <a:rPr lang="en-US" sz="1200" u="none" strike="noStrike">
                          <a:effectLst/>
                          <a:latin typeface="+mn-lt"/>
                        </a:rPr>
                        <a:t>9/30</a:t>
                      </a:r>
                      <a:endParaRPr lang="en-US" sz="1200" b="0" i="0" u="none" strike="noStrike">
                        <a:solidFill>
                          <a:srgbClr val="000000"/>
                        </a:solidFill>
                        <a:effectLst/>
                        <a:latin typeface="+mn-lt"/>
                      </a:endParaRPr>
                    </a:p>
                  </a:txBody>
                  <a:tcPr marL="45720" marR="45720"/>
                </a:tc>
                <a:tc>
                  <a:txBody>
                    <a:bodyPr/>
                    <a:lstStyle/>
                    <a:p>
                      <a:pPr algn="l" fontAlgn="b">
                        <a:buNone/>
                      </a:pPr>
                      <a:r>
                        <a:rPr lang="en-US" sz="1200" u="none" strike="noStrike" dirty="0">
                          <a:effectLst/>
                          <a:latin typeface="+mn-lt"/>
                        </a:rPr>
                        <a:t>Sacramento COE</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b="1" u="none" strike="noStrike" dirty="0">
                          <a:effectLst/>
                          <a:latin typeface="+mn-lt"/>
                          <a:hlinkClick r:id="rId9"/>
                        </a:rPr>
                        <a:t>https://proflearn.scoe.net/Home/Event/1225</a:t>
                      </a:r>
                      <a:endParaRPr lang="en-US" sz="1200" b="1" i="0" u="none" strike="noStrike" dirty="0">
                        <a:solidFill>
                          <a:srgbClr val="000000"/>
                        </a:solidFill>
                        <a:effectLst/>
                        <a:latin typeface="+mn-lt"/>
                      </a:endParaRPr>
                    </a:p>
                  </a:txBody>
                  <a:tcPr marL="45720" marR="45720"/>
                </a:tc>
                <a:tc>
                  <a:txBody>
                    <a:bodyPr/>
                    <a:lstStyle/>
                    <a:p>
                      <a:pPr algn="l" fontAlgn="b">
                        <a:buNone/>
                      </a:pPr>
                      <a:endParaRPr lang="en-US" sz="1200" b="0" i="0" u="none" strike="noStrike" dirty="0">
                        <a:solidFill>
                          <a:srgbClr val="000000"/>
                        </a:solidFill>
                        <a:effectLst/>
                        <a:latin typeface="+mn-lt"/>
                      </a:endParaRPr>
                    </a:p>
                  </a:txBody>
                  <a:tcPr marL="45720" marR="45720"/>
                </a:tc>
                <a:extLst>
                  <a:ext uri="{0D108BD9-81ED-4DB2-BD59-A6C34878D82A}">
                    <a16:rowId xmlns:a16="http://schemas.microsoft.com/office/drawing/2014/main" val="1581371304"/>
                  </a:ext>
                </a:extLst>
              </a:tr>
              <a:tr h="128998">
                <a:tc>
                  <a:txBody>
                    <a:bodyPr/>
                    <a:lstStyle/>
                    <a:p>
                      <a:pPr algn="l" fontAlgn="b">
                        <a:buNone/>
                      </a:pPr>
                      <a:r>
                        <a:rPr lang="en-US" sz="1200" u="none" strike="noStrike" dirty="0">
                          <a:effectLst/>
                          <a:latin typeface="+mn-lt"/>
                        </a:rPr>
                        <a:t>10/1</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rPr>
                        <a:t>San Joaquin COE</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hlinkClick r:id="rId10"/>
                        </a:rPr>
                        <a:t>https://forms.gle/ra8zhbfLMM9uYfS99</a:t>
                      </a:r>
                      <a:endParaRPr lang="en-US" sz="1200" b="0" i="0" u="none" strike="noStrike" dirty="0">
                        <a:solidFill>
                          <a:srgbClr val="000000"/>
                        </a:solidFill>
                        <a:effectLst/>
                        <a:latin typeface="+mn-lt"/>
                      </a:endParaRPr>
                    </a:p>
                  </a:txBody>
                  <a:tcPr marL="45720" marR="45720"/>
                </a:tc>
                <a:tc>
                  <a:txBody>
                    <a:bodyPr/>
                    <a:lstStyle/>
                    <a:p>
                      <a:pPr algn="l" fontAlgn="b">
                        <a:buNone/>
                      </a:pPr>
                      <a:endParaRPr lang="en-US" sz="1200" b="0" i="0" u="none" strike="noStrike" dirty="0">
                        <a:solidFill>
                          <a:srgbClr val="000000"/>
                        </a:solidFill>
                        <a:effectLst/>
                        <a:latin typeface="+mn-lt"/>
                      </a:endParaRPr>
                    </a:p>
                  </a:txBody>
                  <a:tcPr marL="45720" marR="45720"/>
                </a:tc>
                <a:extLst>
                  <a:ext uri="{0D108BD9-81ED-4DB2-BD59-A6C34878D82A}">
                    <a16:rowId xmlns:a16="http://schemas.microsoft.com/office/drawing/2014/main" val="2560228442"/>
                  </a:ext>
                </a:extLst>
              </a:tr>
              <a:tr h="128998">
                <a:tc>
                  <a:txBody>
                    <a:bodyPr/>
                    <a:lstStyle/>
                    <a:p>
                      <a:pPr algn="l" fontAlgn="b">
                        <a:buNone/>
                      </a:pPr>
                      <a:r>
                        <a:rPr lang="en-US" sz="1200" u="none" strike="noStrike" dirty="0">
                          <a:effectLst/>
                          <a:latin typeface="+mn-lt"/>
                        </a:rPr>
                        <a:t>10/5</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rPr>
                        <a:t>East County SELPA</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hlinkClick r:id="rId11"/>
                        </a:rPr>
                        <a:t>https://sdcoe.k12oms.org/1035-285133</a:t>
                      </a:r>
                      <a:endParaRPr lang="en-US" sz="1200" b="0" i="0" u="none" strike="noStrike" dirty="0">
                        <a:solidFill>
                          <a:srgbClr val="000000"/>
                        </a:solidFill>
                        <a:effectLst/>
                        <a:latin typeface="+mn-lt"/>
                      </a:endParaRPr>
                    </a:p>
                  </a:txBody>
                  <a:tcPr marL="45720" marR="45720"/>
                </a:tc>
                <a:tc>
                  <a:txBody>
                    <a:bodyPr/>
                    <a:lstStyle/>
                    <a:p>
                      <a:pPr algn="l" fontAlgn="b">
                        <a:buNone/>
                      </a:pPr>
                      <a:endParaRPr lang="en-US" sz="1200" b="0" i="0" u="none" strike="noStrike" dirty="0">
                        <a:solidFill>
                          <a:srgbClr val="000000"/>
                        </a:solidFill>
                        <a:effectLst/>
                        <a:latin typeface="+mn-lt"/>
                      </a:endParaRPr>
                    </a:p>
                  </a:txBody>
                  <a:tcPr marL="45720" marR="45720"/>
                </a:tc>
                <a:extLst>
                  <a:ext uri="{0D108BD9-81ED-4DB2-BD59-A6C34878D82A}">
                    <a16:rowId xmlns:a16="http://schemas.microsoft.com/office/drawing/2014/main" val="3017481471"/>
                  </a:ext>
                </a:extLst>
              </a:tr>
              <a:tr h="128998">
                <a:tc>
                  <a:txBody>
                    <a:bodyPr/>
                    <a:lstStyle/>
                    <a:p>
                      <a:pPr marL="0" algn="l" defTabSz="914400" rtl="0" eaLnBrk="1" fontAlgn="b" latinLnBrk="0" hangingPunct="1">
                        <a:buNone/>
                      </a:pPr>
                      <a:r>
                        <a:rPr lang="en-US" sz="1200" u="none" strike="noStrike" kern="1200" dirty="0">
                          <a:solidFill>
                            <a:schemeClr val="dk1"/>
                          </a:solidFill>
                          <a:effectLst/>
                          <a:latin typeface="+mn-lt"/>
                          <a:ea typeface="+mn-ea"/>
                          <a:cs typeface="+mn-cs"/>
                        </a:rPr>
                        <a:t>10/6</a:t>
                      </a:r>
                    </a:p>
                  </a:txBody>
                  <a:tcPr marL="45720" marR="45720"/>
                </a:tc>
                <a:tc>
                  <a:txBody>
                    <a:bodyPr/>
                    <a:lstStyle/>
                    <a:p>
                      <a:pPr marL="0" algn="l" defTabSz="914400" rtl="0" eaLnBrk="1" fontAlgn="b" latinLnBrk="0" hangingPunct="1">
                        <a:buNone/>
                      </a:pPr>
                      <a:r>
                        <a:rPr lang="en-US" sz="1200" u="none" strike="noStrike" kern="1200" dirty="0">
                          <a:solidFill>
                            <a:schemeClr val="dk1"/>
                          </a:solidFill>
                          <a:effectLst/>
                          <a:latin typeface="+mn-lt"/>
                          <a:ea typeface="+mn-ea"/>
                          <a:cs typeface="+mn-cs"/>
                        </a:rPr>
                        <a:t>Santa Clarita Valley SELPA</a:t>
                      </a:r>
                    </a:p>
                  </a:txBody>
                  <a:tcPr marL="45720" marR="45720"/>
                </a:tc>
                <a:tc>
                  <a:txBody>
                    <a:bodyPr/>
                    <a:lstStyle/>
                    <a:p>
                      <a:pPr marL="0" algn="l" defTabSz="914400" rtl="0" eaLnBrk="1" fontAlgn="b" latinLnBrk="0" hangingPunct="1">
                        <a:buNone/>
                      </a:pPr>
                      <a:r>
                        <a:rPr lang="en-US" sz="1200" u="none" strike="noStrike" kern="1200" dirty="0">
                          <a:solidFill>
                            <a:schemeClr val="dk1"/>
                          </a:solidFill>
                          <a:effectLst/>
                          <a:latin typeface="+mn-lt"/>
                          <a:ea typeface="+mn-ea"/>
                          <a:cs typeface="+mn-cs"/>
                          <a:hlinkClick r:id="rId12"/>
                        </a:rPr>
                        <a:t>https://forms.gle/5N5jsrtMXnJJQUhD8</a:t>
                      </a:r>
                      <a:r>
                        <a:rPr lang="en-US" sz="1200" u="none" strike="noStrike" kern="1200" dirty="0">
                          <a:solidFill>
                            <a:schemeClr val="dk1"/>
                          </a:solidFill>
                          <a:effectLst/>
                          <a:latin typeface="+mn-lt"/>
                          <a:ea typeface="+mn-ea"/>
                          <a:cs typeface="+mn-cs"/>
                        </a:rPr>
                        <a:t> </a:t>
                      </a:r>
                    </a:p>
                  </a:txBody>
                  <a:tcPr marL="45720" marR="45720"/>
                </a:tc>
                <a:tc>
                  <a:txBody>
                    <a:bodyPr/>
                    <a:lstStyle/>
                    <a:p>
                      <a:pPr marL="0" algn="r" defTabSz="914400" rtl="0" eaLnBrk="1" fontAlgn="b" latinLnBrk="0" hangingPunct="1">
                        <a:buNone/>
                      </a:pPr>
                      <a:endParaRPr lang="en-US" sz="1200" u="none" strike="noStrike" kern="1200" dirty="0">
                        <a:solidFill>
                          <a:schemeClr val="dk1"/>
                        </a:solidFill>
                        <a:effectLst/>
                        <a:latin typeface="+mn-lt"/>
                        <a:ea typeface="+mn-ea"/>
                        <a:cs typeface="+mn-cs"/>
                      </a:endParaRPr>
                    </a:p>
                  </a:txBody>
                  <a:tcPr marL="45720" marR="45720"/>
                </a:tc>
                <a:extLst>
                  <a:ext uri="{0D108BD9-81ED-4DB2-BD59-A6C34878D82A}">
                    <a16:rowId xmlns:a16="http://schemas.microsoft.com/office/drawing/2014/main" val="52613305"/>
                  </a:ext>
                </a:extLst>
              </a:tr>
              <a:tr h="128998">
                <a:tc>
                  <a:txBody>
                    <a:bodyPr/>
                    <a:lstStyle/>
                    <a:p>
                      <a:pPr algn="l" fontAlgn="b">
                        <a:buNone/>
                      </a:pPr>
                      <a:r>
                        <a:rPr lang="en-US" sz="1200" u="none" strike="noStrike">
                          <a:effectLst/>
                          <a:latin typeface="+mn-lt"/>
                        </a:rPr>
                        <a:t>10/7</a:t>
                      </a:r>
                      <a:endParaRPr lang="en-US" sz="1200" b="0" i="0" u="none" strike="noStrike">
                        <a:solidFill>
                          <a:srgbClr val="000000"/>
                        </a:solidFill>
                        <a:effectLst/>
                        <a:latin typeface="+mn-lt"/>
                      </a:endParaRPr>
                    </a:p>
                  </a:txBody>
                  <a:tcPr marL="45720" marR="45720"/>
                </a:tc>
                <a:tc>
                  <a:txBody>
                    <a:bodyPr/>
                    <a:lstStyle/>
                    <a:p>
                      <a:pPr algn="l" fontAlgn="b">
                        <a:buNone/>
                      </a:pPr>
                      <a:r>
                        <a:rPr lang="en-US" sz="1200" u="none" strike="noStrike" dirty="0">
                          <a:effectLst/>
                          <a:latin typeface="+mn-lt"/>
                        </a:rPr>
                        <a:t>Kern County Consortium SELPA</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b="1" u="none" strike="noStrike" dirty="0">
                          <a:effectLst/>
                          <a:latin typeface="+mn-lt"/>
                          <a:hlinkClick r:id="rId13"/>
                        </a:rPr>
                        <a:t>https://www.events.kern.org/event/b94b5cc2-77d4-4287-812f-eae052044158/summary</a:t>
                      </a:r>
                      <a:endParaRPr lang="en-US" sz="1200" b="1" i="0" u="none" strike="noStrike" dirty="0">
                        <a:solidFill>
                          <a:srgbClr val="000000"/>
                        </a:solidFill>
                        <a:effectLst/>
                        <a:latin typeface="+mn-lt"/>
                      </a:endParaRPr>
                    </a:p>
                  </a:txBody>
                  <a:tcPr marL="45720" marR="45720"/>
                </a:tc>
                <a:tc>
                  <a:txBody>
                    <a:bodyPr/>
                    <a:lstStyle/>
                    <a:p>
                      <a:pPr algn="l" fontAlgn="b">
                        <a:buNone/>
                      </a:pPr>
                      <a:endParaRPr lang="en-US" sz="1200" b="0" i="0" u="none" strike="noStrike" dirty="0">
                        <a:solidFill>
                          <a:srgbClr val="000000"/>
                        </a:solidFill>
                        <a:effectLst/>
                        <a:latin typeface="+mn-lt"/>
                      </a:endParaRPr>
                    </a:p>
                  </a:txBody>
                  <a:tcPr marL="45720" marR="45720"/>
                </a:tc>
                <a:extLst>
                  <a:ext uri="{0D108BD9-81ED-4DB2-BD59-A6C34878D82A}">
                    <a16:rowId xmlns:a16="http://schemas.microsoft.com/office/drawing/2014/main" val="1464750699"/>
                  </a:ext>
                </a:extLst>
              </a:tr>
              <a:tr h="128998">
                <a:tc>
                  <a:txBody>
                    <a:bodyPr/>
                    <a:lstStyle/>
                    <a:p>
                      <a:pPr algn="l" fontAlgn="b">
                        <a:buNone/>
                      </a:pPr>
                      <a:r>
                        <a:rPr lang="en-US" sz="1200" u="none" strike="noStrike" dirty="0">
                          <a:effectLst/>
                          <a:latin typeface="+mn-lt"/>
                        </a:rPr>
                        <a:t>10/8</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a:effectLst/>
                          <a:latin typeface="+mn-lt"/>
                        </a:rPr>
                        <a:t>East Valley Selpa</a:t>
                      </a:r>
                      <a:endParaRPr lang="en-US" sz="1200" b="0" i="0" u="none" strike="noStrike">
                        <a:solidFill>
                          <a:srgbClr val="000000"/>
                        </a:solidFill>
                        <a:effectLst/>
                        <a:latin typeface="+mn-lt"/>
                      </a:endParaRPr>
                    </a:p>
                  </a:txBody>
                  <a:tcPr marL="45720" marR="45720"/>
                </a:tc>
                <a:tc>
                  <a:txBody>
                    <a:bodyPr/>
                    <a:lstStyle/>
                    <a:p>
                      <a:pPr algn="l" fontAlgn="b">
                        <a:buNone/>
                      </a:pPr>
                      <a:r>
                        <a:rPr lang="en-US" sz="1200" u="none" strike="noStrike" dirty="0">
                          <a:effectLst/>
                          <a:latin typeface="+mn-lt"/>
                          <a:hlinkClick r:id="rId14"/>
                        </a:rPr>
                        <a:t>https://sbcss.k12oms.org/46-277042</a:t>
                      </a:r>
                      <a:endParaRPr lang="en-US" sz="1200" b="0" i="0" u="none" strike="noStrike" dirty="0">
                        <a:solidFill>
                          <a:srgbClr val="000000"/>
                        </a:solidFill>
                        <a:effectLst/>
                        <a:latin typeface="+mn-lt"/>
                      </a:endParaRPr>
                    </a:p>
                  </a:txBody>
                  <a:tcPr marL="45720" marR="45720"/>
                </a:tc>
                <a:tc>
                  <a:txBody>
                    <a:bodyPr/>
                    <a:lstStyle/>
                    <a:p>
                      <a:pPr algn="l" fontAlgn="b">
                        <a:buNone/>
                      </a:pPr>
                      <a:endParaRPr lang="en-US" sz="1200" b="0" i="0" u="none" strike="noStrike" dirty="0">
                        <a:solidFill>
                          <a:srgbClr val="000000"/>
                        </a:solidFill>
                        <a:effectLst/>
                        <a:latin typeface="+mn-lt"/>
                      </a:endParaRPr>
                    </a:p>
                  </a:txBody>
                  <a:tcPr marL="45720" marR="45720"/>
                </a:tc>
                <a:extLst>
                  <a:ext uri="{0D108BD9-81ED-4DB2-BD59-A6C34878D82A}">
                    <a16:rowId xmlns:a16="http://schemas.microsoft.com/office/drawing/2014/main" val="1254943099"/>
                  </a:ext>
                </a:extLst>
              </a:tr>
              <a:tr h="128998">
                <a:tc>
                  <a:txBody>
                    <a:bodyPr/>
                    <a:lstStyle/>
                    <a:p>
                      <a:pPr algn="l" fontAlgn="b">
                        <a:buNone/>
                      </a:pPr>
                      <a:r>
                        <a:rPr lang="en-US" sz="1200" u="none" strike="noStrike">
                          <a:effectLst/>
                          <a:latin typeface="+mn-lt"/>
                        </a:rPr>
                        <a:t>10/9</a:t>
                      </a:r>
                      <a:endParaRPr lang="en-US" sz="1200" b="0" i="0" u="none" strike="noStrike">
                        <a:solidFill>
                          <a:srgbClr val="000000"/>
                        </a:solidFill>
                        <a:effectLst/>
                        <a:latin typeface="+mn-lt"/>
                      </a:endParaRPr>
                    </a:p>
                  </a:txBody>
                  <a:tcPr marL="45720" marR="45720"/>
                </a:tc>
                <a:tc>
                  <a:txBody>
                    <a:bodyPr/>
                    <a:lstStyle/>
                    <a:p>
                      <a:pPr algn="l" fontAlgn="b">
                        <a:buNone/>
                      </a:pPr>
                      <a:r>
                        <a:rPr lang="en-US" sz="1200" u="none" strike="noStrike" dirty="0">
                          <a:effectLst/>
                          <a:latin typeface="+mn-lt"/>
                        </a:rPr>
                        <a:t>Riverside COE</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hlinkClick r:id="rId15"/>
                        </a:rPr>
                        <a:t>https://events.rcoe.us/CALPADS_SPED_FALL26</a:t>
                      </a:r>
                      <a:endParaRPr lang="en-US" sz="1200" b="0" i="0" u="none" strike="noStrike" dirty="0">
                        <a:solidFill>
                          <a:srgbClr val="000000"/>
                        </a:solidFill>
                        <a:effectLst/>
                        <a:latin typeface="+mn-lt"/>
                      </a:endParaRPr>
                    </a:p>
                  </a:txBody>
                  <a:tcPr marL="45720" marR="45720"/>
                </a:tc>
                <a:tc>
                  <a:txBody>
                    <a:bodyPr/>
                    <a:lstStyle/>
                    <a:p>
                      <a:pPr algn="l" fontAlgn="b">
                        <a:buNone/>
                      </a:pPr>
                      <a:endParaRPr lang="en-US" sz="1200" b="0" i="0" u="none" strike="noStrike" dirty="0">
                        <a:solidFill>
                          <a:srgbClr val="000000"/>
                        </a:solidFill>
                        <a:effectLst/>
                        <a:latin typeface="+mn-lt"/>
                      </a:endParaRPr>
                    </a:p>
                  </a:txBody>
                  <a:tcPr marL="45720" marR="45720"/>
                </a:tc>
                <a:extLst>
                  <a:ext uri="{0D108BD9-81ED-4DB2-BD59-A6C34878D82A}">
                    <a16:rowId xmlns:a16="http://schemas.microsoft.com/office/drawing/2014/main" val="1745700166"/>
                  </a:ext>
                </a:extLst>
              </a:tr>
              <a:tr h="128998">
                <a:tc>
                  <a:txBody>
                    <a:bodyPr/>
                    <a:lstStyle/>
                    <a:p>
                      <a:pPr algn="l" fontAlgn="b">
                        <a:buNone/>
                      </a:pPr>
                      <a:r>
                        <a:rPr lang="en-US" sz="1200" u="none" strike="noStrike" dirty="0">
                          <a:effectLst/>
                          <a:latin typeface="+mn-lt"/>
                        </a:rPr>
                        <a:t>10/12</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a:effectLst/>
                          <a:latin typeface="+mn-lt"/>
                        </a:rPr>
                        <a:t>Contra Costa SELPA</a:t>
                      </a:r>
                      <a:endParaRPr lang="en-US" sz="1200" b="0" i="0" u="none" strike="noStrike">
                        <a:solidFill>
                          <a:srgbClr val="000000"/>
                        </a:solidFill>
                        <a:effectLst/>
                        <a:latin typeface="+mn-lt"/>
                      </a:endParaRPr>
                    </a:p>
                  </a:txBody>
                  <a:tcPr marL="45720" marR="45720"/>
                </a:tc>
                <a:tc>
                  <a:txBody>
                    <a:bodyPr/>
                    <a:lstStyle/>
                    <a:p>
                      <a:pPr algn="l" fontAlgn="b">
                        <a:buNone/>
                      </a:pPr>
                      <a:r>
                        <a:rPr lang="en-US" sz="1200" u="none" strike="noStrike" dirty="0">
                          <a:effectLst/>
                          <a:latin typeface="+mn-lt"/>
                          <a:hlinkClick r:id="rId16"/>
                        </a:rPr>
                        <a:t>https://forms.gle/GnhHQDazeDv5Rc9N9</a:t>
                      </a:r>
                      <a:endParaRPr lang="en-US" sz="1200" b="0" i="0" u="none" strike="noStrike" dirty="0">
                        <a:solidFill>
                          <a:srgbClr val="000000"/>
                        </a:solidFill>
                        <a:effectLst/>
                        <a:latin typeface="+mn-lt"/>
                      </a:endParaRPr>
                    </a:p>
                  </a:txBody>
                  <a:tcPr marL="45720" marR="45720"/>
                </a:tc>
                <a:tc>
                  <a:txBody>
                    <a:bodyPr/>
                    <a:lstStyle/>
                    <a:p>
                      <a:pPr algn="l" fontAlgn="b">
                        <a:buNone/>
                      </a:pPr>
                      <a:endParaRPr lang="en-US" sz="1200" b="0" i="0" u="none" strike="noStrike" dirty="0">
                        <a:solidFill>
                          <a:srgbClr val="000000"/>
                        </a:solidFill>
                        <a:effectLst/>
                        <a:latin typeface="+mn-lt"/>
                      </a:endParaRPr>
                    </a:p>
                  </a:txBody>
                  <a:tcPr marL="45720" marR="45720"/>
                </a:tc>
                <a:extLst>
                  <a:ext uri="{0D108BD9-81ED-4DB2-BD59-A6C34878D82A}">
                    <a16:rowId xmlns:a16="http://schemas.microsoft.com/office/drawing/2014/main" val="2254434223"/>
                  </a:ext>
                </a:extLst>
              </a:tr>
              <a:tr h="128998">
                <a:tc>
                  <a:txBody>
                    <a:bodyPr/>
                    <a:lstStyle/>
                    <a:p>
                      <a:pPr algn="l" fontAlgn="b">
                        <a:buNone/>
                      </a:pPr>
                      <a:r>
                        <a:rPr lang="en-US" sz="1200" u="none" strike="noStrike" dirty="0">
                          <a:effectLst/>
                          <a:latin typeface="+mn-lt"/>
                        </a:rPr>
                        <a:t>10/13</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rPr>
                        <a:t>Santa Clara North West SELPA</a:t>
                      </a:r>
                      <a:endParaRPr lang="en-US" sz="1200" b="0" i="0" u="none" strike="noStrike" dirty="0">
                        <a:solidFill>
                          <a:srgbClr val="000000"/>
                        </a:solidFill>
                        <a:effectLst/>
                        <a:latin typeface="+mn-lt"/>
                      </a:endParaRPr>
                    </a:p>
                  </a:txBody>
                  <a:tcPr marL="45720" marR="45720"/>
                </a:tc>
                <a:tc>
                  <a:txBody>
                    <a:bodyPr/>
                    <a:lstStyle/>
                    <a:p>
                      <a:pPr algn="l" fontAlgn="b">
                        <a:buNone/>
                      </a:pPr>
                      <a:r>
                        <a:rPr lang="en-US" sz="1200" u="none" strike="noStrike" dirty="0">
                          <a:effectLst/>
                          <a:latin typeface="+mn-lt"/>
                          <a:hlinkClick r:id="rId17"/>
                        </a:rPr>
                        <a:t>https://forms.gle/7eog45fQuhUYJ5oU7</a:t>
                      </a:r>
                      <a:endParaRPr lang="en-US" sz="1200" b="0" i="0" u="none" strike="noStrike" dirty="0">
                        <a:solidFill>
                          <a:srgbClr val="000000"/>
                        </a:solidFill>
                        <a:effectLst/>
                        <a:latin typeface="+mn-lt"/>
                      </a:endParaRPr>
                    </a:p>
                  </a:txBody>
                  <a:tcPr marL="45720" marR="45720"/>
                </a:tc>
                <a:tc>
                  <a:txBody>
                    <a:bodyPr/>
                    <a:lstStyle/>
                    <a:p>
                      <a:pPr algn="l" fontAlgn="b">
                        <a:buNone/>
                      </a:pPr>
                      <a:endParaRPr lang="en-US" sz="1200" b="0" i="0" u="none" strike="noStrike" dirty="0">
                        <a:solidFill>
                          <a:srgbClr val="000000"/>
                        </a:solidFill>
                        <a:effectLst/>
                        <a:latin typeface="+mn-lt"/>
                      </a:endParaRPr>
                    </a:p>
                  </a:txBody>
                  <a:tcPr marL="45720" marR="45720"/>
                </a:tc>
                <a:extLst>
                  <a:ext uri="{0D108BD9-81ED-4DB2-BD59-A6C34878D82A}">
                    <a16:rowId xmlns:a16="http://schemas.microsoft.com/office/drawing/2014/main" val="3180178311"/>
                  </a:ext>
                </a:extLst>
              </a:tr>
            </a:tbl>
          </a:graphicData>
        </a:graphic>
      </p:graphicFrame>
      <p:sp>
        <p:nvSpPr>
          <p:cNvPr id="3" name="Footer Placeholder 3">
            <a:extLst>
              <a:ext uri="{FF2B5EF4-FFF2-40B4-BE49-F238E27FC236}">
                <a16:creationId xmlns:a16="http://schemas.microsoft.com/office/drawing/2014/main" id="{DF5B6DFA-4C51-834C-F100-3D6D8E61D659}"/>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2016853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843AA-2D90-DAC2-A585-B366D251CADA}"/>
              </a:ext>
            </a:extLst>
          </p:cNvPr>
          <p:cNvSpPr>
            <a:spLocks noGrp="1"/>
          </p:cNvSpPr>
          <p:nvPr>
            <p:ph type="title"/>
          </p:nvPr>
        </p:nvSpPr>
        <p:spPr/>
        <p:txBody>
          <a:bodyPr/>
          <a:lstStyle/>
          <a:p>
            <a:r>
              <a:rPr lang="en-US" dirty="0"/>
              <a:t>Fall 1 and Fall 2 </a:t>
            </a:r>
            <a:br>
              <a:rPr lang="en-US" dirty="0"/>
            </a:br>
            <a:r>
              <a:rPr lang="en-US" dirty="0"/>
              <a:t>Submission Changes and Reminders </a:t>
            </a:r>
          </a:p>
        </p:txBody>
      </p:sp>
      <p:sp>
        <p:nvSpPr>
          <p:cNvPr id="3" name="Text Placeholder 2">
            <a:extLst>
              <a:ext uri="{FF2B5EF4-FFF2-40B4-BE49-F238E27FC236}">
                <a16:creationId xmlns:a16="http://schemas.microsoft.com/office/drawing/2014/main" id="{34B30356-A655-51D3-8C94-C9508BB8669B}"/>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46C5C0CA-A418-49DC-A3D4-5FC4ECD36908}"/>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530852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6EB72-DD73-FC75-B34A-B92FC091B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992EE3-F542-BAF1-067D-5C8FB7449681}"/>
              </a:ext>
            </a:extLst>
          </p:cNvPr>
          <p:cNvSpPr>
            <a:spLocks noGrp="1"/>
          </p:cNvSpPr>
          <p:nvPr>
            <p:ph type="title"/>
          </p:nvPr>
        </p:nvSpPr>
        <p:spPr/>
        <p:txBody>
          <a:bodyPr/>
          <a:lstStyle/>
          <a:p>
            <a:pPr algn="ctr"/>
            <a:r>
              <a:rPr lang="en-US" dirty="0"/>
              <a:t>School Rollover: Flash 329</a:t>
            </a:r>
          </a:p>
        </p:txBody>
      </p:sp>
      <p:sp>
        <p:nvSpPr>
          <p:cNvPr id="3" name="Content Placeholder 2">
            <a:extLst>
              <a:ext uri="{FF2B5EF4-FFF2-40B4-BE49-F238E27FC236}">
                <a16:creationId xmlns:a16="http://schemas.microsoft.com/office/drawing/2014/main" id="{5998A796-E8B5-BEF8-5A6D-FD2F5093ACCF}"/>
              </a:ext>
            </a:extLst>
          </p:cNvPr>
          <p:cNvSpPr>
            <a:spLocks noGrp="1"/>
          </p:cNvSpPr>
          <p:nvPr>
            <p:ph idx="1"/>
          </p:nvPr>
        </p:nvSpPr>
        <p:spPr>
          <a:xfrm>
            <a:off x="838200" y="1690688"/>
            <a:ext cx="10515600" cy="4320645"/>
          </a:xfrm>
        </p:spPr>
        <p:txBody>
          <a:bodyPr>
            <a:normAutofit fontScale="77500" lnSpcReduction="20000"/>
          </a:bodyPr>
          <a:lstStyle/>
          <a:p>
            <a:pPr>
              <a:lnSpc>
                <a:spcPct val="100000"/>
              </a:lnSpc>
              <a:spcBef>
                <a:spcPts val="600"/>
              </a:spcBef>
              <a:spcAft>
                <a:spcPts val="600"/>
              </a:spcAft>
            </a:pPr>
            <a:r>
              <a:rPr lang="en-US" dirty="0"/>
              <a:t>Flash 329 summarizes 2026-27 Fall 1 and Fall 2 changes for 2026-27:</a:t>
            </a:r>
          </a:p>
          <a:p>
            <a:pPr lvl="1">
              <a:lnSpc>
                <a:spcPct val="100000"/>
              </a:lnSpc>
              <a:spcBef>
                <a:spcPts val="600"/>
              </a:spcBef>
              <a:spcAft>
                <a:spcPts val="600"/>
              </a:spcAft>
            </a:pPr>
            <a:r>
              <a:rPr lang="en-US" dirty="0"/>
              <a:t>Points to other Flashes that discuss major changes:</a:t>
            </a:r>
          </a:p>
          <a:p>
            <a:pPr lvl="2">
              <a:lnSpc>
                <a:spcPct val="100000"/>
              </a:lnSpc>
              <a:spcBef>
                <a:spcPts val="600"/>
              </a:spcBef>
              <a:spcAft>
                <a:spcPts val="600"/>
              </a:spcAft>
            </a:pPr>
            <a:r>
              <a:rPr lang="en-US" dirty="0"/>
              <a:t>Flash 325 – Closing homeless records</a:t>
            </a:r>
          </a:p>
          <a:p>
            <a:pPr lvl="2">
              <a:lnSpc>
                <a:spcPct val="100000"/>
              </a:lnSpc>
              <a:spcBef>
                <a:spcPts val="600"/>
              </a:spcBef>
              <a:spcAft>
                <a:spcPts val="600"/>
              </a:spcAft>
            </a:pPr>
            <a:r>
              <a:rPr lang="en-US" dirty="0"/>
              <a:t>Flash 326 – Changes to Job Classification Codes and Course Section File</a:t>
            </a:r>
          </a:p>
          <a:p>
            <a:pPr lvl="2">
              <a:lnSpc>
                <a:spcPct val="100000"/>
              </a:lnSpc>
              <a:spcBef>
                <a:spcPts val="600"/>
              </a:spcBef>
              <a:spcAft>
                <a:spcPts val="600"/>
              </a:spcAft>
            </a:pPr>
            <a:r>
              <a:rPr lang="en-US" dirty="0"/>
              <a:t>Flash 328 – Changes to Student Exit Category Codes (transfers due to discipline)</a:t>
            </a:r>
          </a:p>
          <a:p>
            <a:pPr lvl="1">
              <a:lnSpc>
                <a:spcPct val="100000"/>
              </a:lnSpc>
              <a:spcBef>
                <a:spcPts val="600"/>
              </a:spcBef>
              <a:spcAft>
                <a:spcPts val="600"/>
              </a:spcAft>
            </a:pPr>
            <a:r>
              <a:rPr lang="en-US" dirty="0"/>
              <a:t>Summarizes:</a:t>
            </a:r>
          </a:p>
          <a:p>
            <a:pPr lvl="2">
              <a:lnSpc>
                <a:spcPct val="100000"/>
              </a:lnSpc>
              <a:spcBef>
                <a:spcPts val="600"/>
              </a:spcBef>
              <a:spcAft>
                <a:spcPts val="600"/>
              </a:spcAft>
            </a:pPr>
            <a:r>
              <a:rPr lang="en-US" dirty="0"/>
              <a:t>New and Changed Codes (effective July 1, 2026, but in production on August 25, 2026)</a:t>
            </a:r>
          </a:p>
          <a:p>
            <a:pPr lvl="2">
              <a:lnSpc>
                <a:spcPct val="100000"/>
              </a:lnSpc>
              <a:spcBef>
                <a:spcPts val="600"/>
              </a:spcBef>
              <a:spcAft>
                <a:spcPts val="600"/>
              </a:spcAft>
            </a:pPr>
            <a:r>
              <a:rPr lang="en-US" dirty="0"/>
              <a:t>File Format Changes for Fall 2</a:t>
            </a:r>
          </a:p>
          <a:p>
            <a:pPr lvl="2">
              <a:lnSpc>
                <a:spcPct val="100000"/>
              </a:lnSpc>
              <a:spcBef>
                <a:spcPts val="600"/>
              </a:spcBef>
              <a:spcAft>
                <a:spcPts val="600"/>
              </a:spcAft>
            </a:pPr>
            <a:r>
              <a:rPr lang="en-US" dirty="0"/>
              <a:t>New Validations </a:t>
            </a:r>
          </a:p>
          <a:p>
            <a:pPr lvl="1">
              <a:lnSpc>
                <a:spcPct val="100000"/>
              </a:lnSpc>
              <a:spcBef>
                <a:spcPts val="600"/>
              </a:spcBef>
              <a:spcAft>
                <a:spcPts val="600"/>
              </a:spcAft>
            </a:pPr>
            <a:r>
              <a:rPr lang="en-US" dirty="0"/>
              <a:t>Provides a Heads-Up for 2026-27 End-of-Year Major Changes</a:t>
            </a:r>
          </a:p>
          <a:p>
            <a:endParaRPr lang="en-US" dirty="0"/>
          </a:p>
          <a:p>
            <a:endParaRPr lang="en-US" dirty="0"/>
          </a:p>
        </p:txBody>
      </p:sp>
      <p:sp>
        <p:nvSpPr>
          <p:cNvPr id="5" name="Footer Placeholder 3">
            <a:extLst>
              <a:ext uri="{FF2B5EF4-FFF2-40B4-BE49-F238E27FC236}">
                <a16:creationId xmlns:a16="http://schemas.microsoft.com/office/drawing/2014/main" id="{13126F23-1117-1279-0F77-BB2BB6E807CD}"/>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3234164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2082D5B-DCAB-44AF-BEBD-F95282FE96A0}"/>
              </a:ext>
            </a:extLst>
          </p:cNvPr>
          <p:cNvSpPr>
            <a:spLocks noGrp="1"/>
          </p:cNvSpPr>
          <p:nvPr>
            <p:ph type="title"/>
          </p:nvPr>
        </p:nvSpPr>
        <p:spPr>
          <a:xfrm>
            <a:off x="1216057" y="263951"/>
            <a:ext cx="9500927" cy="848412"/>
          </a:xfrm>
        </p:spPr>
        <p:txBody>
          <a:bodyPr anchor="ctr">
            <a:normAutofit/>
          </a:bodyPr>
          <a:lstStyle/>
          <a:p>
            <a:pPr algn="ctr"/>
            <a:r>
              <a:rPr lang="en-US" sz="4000" b="1" dirty="0"/>
              <a:t>Housekeeping</a:t>
            </a:r>
          </a:p>
        </p:txBody>
      </p:sp>
      <p:sp>
        <p:nvSpPr>
          <p:cNvPr id="7" name="Content Placeholder 6">
            <a:extLst>
              <a:ext uri="{FF2B5EF4-FFF2-40B4-BE49-F238E27FC236}">
                <a16:creationId xmlns:a16="http://schemas.microsoft.com/office/drawing/2014/main" id="{239EA6F3-F7C5-4597-8DFF-BE0E4E3F67AA}"/>
              </a:ext>
            </a:extLst>
          </p:cNvPr>
          <p:cNvSpPr>
            <a:spLocks noGrp="1"/>
          </p:cNvSpPr>
          <p:nvPr>
            <p:ph sz="half" idx="1"/>
          </p:nvPr>
        </p:nvSpPr>
        <p:spPr>
          <a:xfrm>
            <a:off x="315686" y="1178606"/>
            <a:ext cx="11674929" cy="4971369"/>
          </a:xfrm>
        </p:spPr>
        <p:txBody>
          <a:bodyPr vert="horz" lIns="91440" tIns="45720" rIns="91440" bIns="45720" rtlCol="0">
            <a:normAutofit fontScale="85000" lnSpcReduction="10000"/>
          </a:bodyPr>
          <a:lstStyle/>
          <a:p>
            <a:pPr>
              <a:lnSpc>
                <a:spcPct val="110000"/>
              </a:lnSpc>
              <a:spcBef>
                <a:spcPts val="600"/>
              </a:spcBef>
              <a:spcAft>
                <a:spcPts val="600"/>
              </a:spcAft>
            </a:pPr>
            <a:r>
              <a:rPr lang="en-US" dirty="0"/>
              <a:t>All participants are muted</a:t>
            </a:r>
          </a:p>
          <a:p>
            <a:pPr>
              <a:lnSpc>
                <a:spcPct val="110000"/>
              </a:lnSpc>
              <a:spcBef>
                <a:spcPts val="600"/>
              </a:spcBef>
              <a:spcAft>
                <a:spcPts val="600"/>
              </a:spcAft>
            </a:pPr>
            <a:r>
              <a:rPr lang="en-US" dirty="0"/>
              <a:t>Type your questions in the Q&amp;A</a:t>
            </a:r>
          </a:p>
          <a:p>
            <a:pPr lvl="1">
              <a:lnSpc>
                <a:spcPct val="110000"/>
              </a:lnSpc>
              <a:spcBef>
                <a:spcPts val="600"/>
              </a:spcBef>
              <a:spcAft>
                <a:spcPts val="600"/>
              </a:spcAft>
            </a:pPr>
            <a:r>
              <a:rPr lang="en-US" dirty="0"/>
              <a:t>Please wait to ask questions in the Q&amp;A until after each section </a:t>
            </a:r>
          </a:p>
          <a:p>
            <a:pPr lvl="1">
              <a:lnSpc>
                <a:spcPct val="110000"/>
              </a:lnSpc>
              <a:spcBef>
                <a:spcPts val="600"/>
              </a:spcBef>
              <a:spcAft>
                <a:spcPts val="600"/>
              </a:spcAft>
            </a:pPr>
            <a:r>
              <a:rPr lang="en-US" dirty="0"/>
              <a:t>Please focus questions to the topic currently being presented</a:t>
            </a:r>
          </a:p>
          <a:p>
            <a:pPr lvl="1">
              <a:lnSpc>
                <a:spcPct val="110000"/>
              </a:lnSpc>
              <a:spcBef>
                <a:spcPts val="600"/>
              </a:spcBef>
              <a:spcAft>
                <a:spcPts val="600"/>
              </a:spcAft>
            </a:pPr>
            <a:r>
              <a:rPr lang="en-US" dirty="0"/>
              <a:t>You can give a “thumbs up” vote to any question so that it’s given a higher priority in the queue</a:t>
            </a:r>
          </a:p>
          <a:p>
            <a:pPr lvl="1">
              <a:lnSpc>
                <a:spcPct val="110000"/>
              </a:lnSpc>
              <a:spcBef>
                <a:spcPts val="600"/>
              </a:spcBef>
              <a:spcAft>
                <a:spcPts val="600"/>
              </a:spcAft>
            </a:pPr>
            <a:r>
              <a:rPr lang="en-US" dirty="0"/>
              <a:t>We will attempt to answer all questions, any unanswered questions will be followed up in a frequently asked questions document forwarded to all participants</a:t>
            </a:r>
          </a:p>
          <a:p>
            <a:pPr>
              <a:lnSpc>
                <a:spcPct val="110000"/>
              </a:lnSpc>
              <a:spcBef>
                <a:spcPts val="600"/>
              </a:spcBef>
              <a:spcAft>
                <a:spcPts val="600"/>
              </a:spcAft>
            </a:pPr>
            <a:r>
              <a:rPr lang="en-US" dirty="0"/>
              <a:t>If you are having audio issues:</a:t>
            </a:r>
          </a:p>
          <a:p>
            <a:pPr lvl="1">
              <a:lnSpc>
                <a:spcPct val="110000"/>
              </a:lnSpc>
              <a:spcBef>
                <a:spcPts val="600"/>
              </a:spcBef>
              <a:spcAft>
                <a:spcPts val="600"/>
              </a:spcAft>
            </a:pPr>
            <a:r>
              <a:rPr lang="en-US" dirty="0"/>
              <a:t>Click the microphone icon in the bottom left-hand corner of the Zoom window and select “Switch to phone audio” and call in using the information provided</a:t>
            </a:r>
          </a:p>
          <a:p>
            <a:pPr>
              <a:lnSpc>
                <a:spcPct val="110000"/>
              </a:lnSpc>
              <a:spcBef>
                <a:spcPts val="600"/>
              </a:spcBef>
              <a:spcAft>
                <a:spcPts val="600"/>
              </a:spcAft>
            </a:pPr>
            <a:r>
              <a:rPr lang="en-US" dirty="0"/>
              <a:t>This meeting will be recorded and posted to the CSIS Training Channel; the posting will be communicated in the CALPADS Digest</a:t>
            </a:r>
          </a:p>
        </p:txBody>
      </p:sp>
      <p:sp>
        <p:nvSpPr>
          <p:cNvPr id="4" name="Footer Placeholder 3">
            <a:extLst>
              <a:ext uri="{FF2B5EF4-FFF2-40B4-BE49-F238E27FC236}">
                <a16:creationId xmlns:a16="http://schemas.microsoft.com/office/drawing/2014/main" id="{CFE85971-93D8-8BE6-44BA-B5E4D16CDBBC}"/>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
        <p:nvSpPr>
          <p:cNvPr id="3" name="Slide Number Placeholder 2" hidden="1">
            <a:extLst>
              <a:ext uri="{FF2B5EF4-FFF2-40B4-BE49-F238E27FC236}">
                <a16:creationId xmlns:a16="http://schemas.microsoft.com/office/drawing/2014/main" id="{AB62CDF1-6795-C6D2-4EE2-AC9ECBAA5797}"/>
              </a:ext>
            </a:extLst>
          </p:cNvPr>
          <p:cNvSpPr>
            <a:spLocks noGrp="1"/>
          </p:cNvSpPr>
          <p:nvPr>
            <p:ph type="sldNum" sz="quarter" idx="4294967295"/>
          </p:nvPr>
        </p:nvSpPr>
        <p:spPr>
          <a:xfrm>
            <a:off x="9448800" y="6356350"/>
            <a:ext cx="2743200" cy="365125"/>
          </a:xfrm>
          <a:prstGeom prst="rect">
            <a:avLst/>
          </a:prstGeom>
        </p:spPr>
        <p:txBody>
          <a:bodyPr/>
          <a:lstStyle/>
          <a:p>
            <a:pPr>
              <a:spcAft>
                <a:spcPts val="600"/>
              </a:spcAft>
            </a:pPr>
            <a:fld id="{70BD4104-51B0-4758-9C88-3562B15B94C2}" type="slidenum">
              <a:rPr lang="en-US" smtClean="0"/>
              <a:pPr>
                <a:spcAft>
                  <a:spcPts val="600"/>
                </a:spcAft>
              </a:pPr>
              <a:t>2</a:t>
            </a:fld>
            <a:endParaRPr lang="en-US" dirty="0"/>
          </a:p>
        </p:txBody>
      </p:sp>
    </p:spTree>
    <p:extLst>
      <p:ext uri="{BB962C8B-B14F-4D97-AF65-F5344CB8AC3E}">
        <p14:creationId xmlns:p14="http://schemas.microsoft.com/office/powerpoint/2010/main" val="3948655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66665-B6EA-6079-0FFC-0EEE88A45477}"/>
              </a:ext>
            </a:extLst>
          </p:cNvPr>
          <p:cNvSpPr>
            <a:spLocks noGrp="1"/>
          </p:cNvSpPr>
          <p:nvPr>
            <p:ph type="title"/>
          </p:nvPr>
        </p:nvSpPr>
        <p:spPr>
          <a:xfrm>
            <a:off x="838200" y="416860"/>
            <a:ext cx="10515600" cy="1573306"/>
          </a:xfrm>
        </p:spPr>
        <p:txBody>
          <a:bodyPr>
            <a:normAutofit fontScale="90000"/>
          </a:bodyPr>
          <a:lstStyle/>
          <a:p>
            <a:pPr algn="ctr"/>
            <a:r>
              <a:rPr lang="en-US" b="1" dirty="0"/>
              <a:t>Students Transferring for Disciplinary Reasons (T165, T166, T169)</a:t>
            </a:r>
            <a:br>
              <a:rPr lang="en-US" dirty="0"/>
            </a:br>
            <a:r>
              <a:rPr lang="en-US" sz="2800" i="1" dirty="0"/>
              <a:t>Refer to Flash 328</a:t>
            </a:r>
          </a:p>
        </p:txBody>
      </p:sp>
      <p:sp>
        <p:nvSpPr>
          <p:cNvPr id="3" name="Content Placeholder 2">
            <a:extLst>
              <a:ext uri="{FF2B5EF4-FFF2-40B4-BE49-F238E27FC236}">
                <a16:creationId xmlns:a16="http://schemas.microsoft.com/office/drawing/2014/main" id="{B4C34172-D5FE-A806-967B-ED4184839310}"/>
              </a:ext>
            </a:extLst>
          </p:cNvPr>
          <p:cNvSpPr>
            <a:spLocks noGrp="1"/>
          </p:cNvSpPr>
          <p:nvPr>
            <p:ph idx="1"/>
          </p:nvPr>
        </p:nvSpPr>
        <p:spPr>
          <a:xfrm>
            <a:off x="726141" y="1990167"/>
            <a:ext cx="10932459" cy="4195480"/>
          </a:xfrm>
        </p:spPr>
        <p:txBody>
          <a:bodyPr>
            <a:normAutofit fontScale="70000" lnSpcReduction="20000"/>
          </a:bodyPr>
          <a:lstStyle/>
          <a:p>
            <a:pPr marL="0" indent="0">
              <a:lnSpc>
                <a:spcPct val="120000"/>
              </a:lnSpc>
              <a:spcBef>
                <a:spcPts val="600"/>
              </a:spcBef>
              <a:spcAft>
                <a:spcPts val="600"/>
              </a:spcAft>
              <a:buNone/>
            </a:pPr>
            <a:r>
              <a:rPr lang="en-US" dirty="0"/>
              <a:t>The California Department of Education is required to collect and publicly report on student transfers due to disciplinary reasons, including whether pupils transferred to an alternative school based on a referral by the school. The following three </a:t>
            </a:r>
            <a:r>
              <a:rPr lang="en-US" i="1" dirty="0"/>
              <a:t>Student Exit Category</a:t>
            </a:r>
            <a:r>
              <a:rPr lang="en-US" dirty="0"/>
              <a:t> codes are intended to capture all disciplinary transfers:</a:t>
            </a:r>
          </a:p>
          <a:p>
            <a:pPr lvl="0">
              <a:lnSpc>
                <a:spcPct val="120000"/>
              </a:lnSpc>
              <a:spcBef>
                <a:spcPts val="600"/>
              </a:spcBef>
              <a:spcAft>
                <a:spcPts val="600"/>
              </a:spcAft>
            </a:pPr>
            <a:r>
              <a:rPr lang="en-US" dirty="0"/>
              <a:t>T165 – </a:t>
            </a:r>
            <a:r>
              <a:rPr lang="en-US" dirty="0" err="1"/>
              <a:t>TransSpecDiscRsnsOrJudg</a:t>
            </a:r>
            <a:r>
              <a:rPr lang="en-US" dirty="0"/>
              <a:t>: LEAs should use T165 when student is being mandatorily transferred because they committed a statutory offense that requires expulsion per </a:t>
            </a:r>
            <a:r>
              <a:rPr lang="en-US" i="1" dirty="0"/>
              <a:t>Education Code</a:t>
            </a:r>
            <a:r>
              <a:rPr lang="en-US" dirty="0"/>
              <a:t> section 48915(a)(b)(c), or they were referred by a judge or other judicial official.</a:t>
            </a:r>
          </a:p>
          <a:p>
            <a:pPr lvl="0">
              <a:lnSpc>
                <a:spcPct val="120000"/>
              </a:lnSpc>
              <a:spcBef>
                <a:spcPts val="600"/>
              </a:spcBef>
              <a:spcAft>
                <a:spcPts val="600"/>
              </a:spcAft>
            </a:pPr>
            <a:r>
              <a:rPr lang="en-US" dirty="0"/>
              <a:t>T166 – </a:t>
            </a:r>
            <a:r>
              <a:rPr lang="en-US" dirty="0" err="1"/>
              <a:t>TransRefAltSchlDisc</a:t>
            </a:r>
            <a:r>
              <a:rPr lang="en-US" dirty="0"/>
              <a:t>: LEAs should use T166 when the LEA referred the student to an Alternative School due to a disciplinary reason. An Alternative School includes the following Educational Options school types: Juvenile Court, County Community, Community Day, Continuation, Opportunity.</a:t>
            </a:r>
          </a:p>
          <a:p>
            <a:pPr lvl="0">
              <a:lnSpc>
                <a:spcPct val="120000"/>
              </a:lnSpc>
              <a:spcBef>
                <a:spcPts val="600"/>
              </a:spcBef>
              <a:spcAft>
                <a:spcPts val="600"/>
              </a:spcAft>
            </a:pPr>
            <a:r>
              <a:rPr lang="en-US" dirty="0"/>
              <a:t>T169 – </a:t>
            </a:r>
            <a:r>
              <a:rPr lang="en-US" dirty="0" err="1"/>
              <a:t>TransOtherDiscRsns</a:t>
            </a:r>
            <a:r>
              <a:rPr lang="en-US" dirty="0"/>
              <a:t>: LEAs should use T169 for all other transfers to any school type due to disciplinary reasons.</a:t>
            </a:r>
          </a:p>
          <a:p>
            <a:pPr marL="0" lvl="0" indent="0" algn="ctr">
              <a:buNone/>
            </a:pPr>
            <a:r>
              <a:rPr lang="en-US" b="1" dirty="0"/>
              <a:t>REMINDER: LEAs should now be using these exit codes</a:t>
            </a:r>
            <a:endParaRPr lang="en-US" dirty="0"/>
          </a:p>
          <a:p>
            <a:pPr lvl="0"/>
            <a:endParaRPr lang="en-US" dirty="0"/>
          </a:p>
          <a:p>
            <a:endParaRPr lang="en-US" dirty="0"/>
          </a:p>
        </p:txBody>
      </p:sp>
      <p:sp>
        <p:nvSpPr>
          <p:cNvPr id="5" name="Footer Placeholder 3">
            <a:extLst>
              <a:ext uri="{FF2B5EF4-FFF2-40B4-BE49-F238E27FC236}">
                <a16:creationId xmlns:a16="http://schemas.microsoft.com/office/drawing/2014/main" id="{21DA72C7-130A-5640-6D23-E89B34AA9204}"/>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2840325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C9A02-27F8-4AEC-0E63-8E486102757A}"/>
              </a:ext>
            </a:extLst>
          </p:cNvPr>
          <p:cNvSpPr>
            <a:spLocks noGrp="1"/>
          </p:cNvSpPr>
          <p:nvPr>
            <p:ph type="title"/>
          </p:nvPr>
        </p:nvSpPr>
        <p:spPr/>
        <p:txBody>
          <a:bodyPr/>
          <a:lstStyle/>
          <a:p>
            <a:pPr algn="ctr"/>
            <a:r>
              <a:rPr lang="en-US" dirty="0"/>
              <a:t> Increasing Data Quality for Immigrant </a:t>
            </a:r>
            <a:r>
              <a:rPr lang="en-US"/>
              <a:t>Student Counts</a:t>
            </a:r>
            <a:endParaRPr lang="en-US" dirty="0"/>
          </a:p>
        </p:txBody>
      </p:sp>
      <p:sp>
        <p:nvSpPr>
          <p:cNvPr id="3" name="Content Placeholder 2">
            <a:extLst>
              <a:ext uri="{FF2B5EF4-FFF2-40B4-BE49-F238E27FC236}">
                <a16:creationId xmlns:a16="http://schemas.microsoft.com/office/drawing/2014/main" id="{D0BFA1B5-F34A-40AF-E4BF-2AB86DF5EE64}"/>
              </a:ext>
            </a:extLst>
          </p:cNvPr>
          <p:cNvSpPr>
            <a:spLocks noGrp="1"/>
          </p:cNvSpPr>
          <p:nvPr>
            <p:ph idx="1"/>
          </p:nvPr>
        </p:nvSpPr>
        <p:spPr>
          <a:xfrm>
            <a:off x="838200" y="1690688"/>
            <a:ext cx="10793506" cy="4320645"/>
          </a:xfrm>
        </p:spPr>
        <p:txBody>
          <a:bodyPr>
            <a:noAutofit/>
          </a:bodyPr>
          <a:lstStyle/>
          <a:p>
            <a:r>
              <a:rPr lang="en-US" sz="1600" dirty="0"/>
              <a:t>Title III, Part A, Sections 3201(5) define immigrant children and youth as individuals who:</a:t>
            </a:r>
          </a:p>
          <a:p>
            <a:pPr lvl="1">
              <a:buFont typeface="Courier New" panose="02070309020205020404" pitchFamily="49" charset="0"/>
              <a:buChar char="o"/>
            </a:pPr>
            <a:r>
              <a:rPr lang="en-US" sz="1600" dirty="0"/>
              <a:t>are aged 3 through 21,</a:t>
            </a:r>
          </a:p>
          <a:p>
            <a:pPr lvl="1">
              <a:buFont typeface="Courier New" panose="02070309020205020404" pitchFamily="49" charset="0"/>
              <a:buChar char="o"/>
            </a:pPr>
            <a:r>
              <a:rPr lang="en-US" sz="1600" dirty="0"/>
              <a:t>were not born in any state, and</a:t>
            </a:r>
          </a:p>
          <a:p>
            <a:pPr lvl="1">
              <a:buFont typeface="Courier New" panose="02070309020205020404" pitchFamily="49" charset="0"/>
              <a:buChar char="o"/>
            </a:pPr>
            <a:r>
              <a:rPr lang="en-US" sz="1600" dirty="0"/>
              <a:t>have not been attending one or more schools in any one or more states for more than three full (cumulative) academic years. Section 3201(13) of the ESSA defines a "State" as each of the 50 States, the District of Columbia, and the Commonwealth of Puerto Rico.</a:t>
            </a:r>
          </a:p>
          <a:p>
            <a:pPr>
              <a:lnSpc>
                <a:spcPct val="100000"/>
              </a:lnSpc>
              <a:spcBef>
                <a:spcPts val="600"/>
              </a:spcBef>
              <a:spcAft>
                <a:spcPts val="600"/>
              </a:spcAft>
            </a:pPr>
            <a:r>
              <a:rPr lang="en-US" sz="1600" dirty="0"/>
              <a:t>Analysis of CALPADS data finds that many students identified as immigrant have been enrolled for significantly more days than the number of school days that would be expected</a:t>
            </a:r>
          </a:p>
          <a:p>
            <a:pPr>
              <a:lnSpc>
                <a:spcPct val="100000"/>
              </a:lnSpc>
              <a:spcBef>
                <a:spcPts val="600"/>
              </a:spcBef>
              <a:spcAft>
                <a:spcPts val="600"/>
              </a:spcAft>
            </a:pPr>
            <a:r>
              <a:rPr lang="en-US" sz="1600" dirty="0"/>
              <a:t>In anticipation of new Immigrant Report in EOY 2026-27 of cumulative counts of immigrant students (in addition to the current Census Day count) to meet federal reporting requirements, CDE seeks to increase data quality:</a:t>
            </a:r>
          </a:p>
          <a:p>
            <a:pPr lvl="1">
              <a:lnSpc>
                <a:spcPct val="100000"/>
              </a:lnSpc>
              <a:spcBef>
                <a:spcPts val="600"/>
              </a:spcBef>
              <a:spcAft>
                <a:spcPts val="600"/>
              </a:spcAft>
              <a:buFont typeface="Courier New" panose="02070309020205020404" pitchFamily="49" charset="0"/>
              <a:buChar char="o"/>
            </a:pPr>
            <a:r>
              <a:rPr lang="en-US" sz="1600" dirty="0"/>
              <a:t>Implemented SENR0756F1 – Invalid Enrolled in US School &lt; 3 Cumulative Years given Total Enrollment Days for Student</a:t>
            </a:r>
          </a:p>
          <a:p>
            <a:pPr lvl="1">
              <a:lnSpc>
                <a:spcPct val="100000"/>
              </a:lnSpc>
              <a:spcBef>
                <a:spcPts val="600"/>
              </a:spcBef>
              <a:spcAft>
                <a:spcPts val="600"/>
              </a:spcAft>
              <a:buFont typeface="Courier New" panose="02070309020205020404" pitchFamily="49" charset="0"/>
              <a:buChar char="o"/>
            </a:pPr>
            <a:r>
              <a:rPr lang="en-US" sz="1600" dirty="0"/>
              <a:t>This validation triggers if the number of days enrolled is greater than 818 days</a:t>
            </a:r>
          </a:p>
          <a:p>
            <a:pPr lvl="1">
              <a:lnSpc>
                <a:spcPct val="100000"/>
              </a:lnSpc>
              <a:spcBef>
                <a:spcPts val="600"/>
              </a:spcBef>
              <a:spcAft>
                <a:spcPts val="600"/>
              </a:spcAft>
              <a:buFont typeface="Courier New" panose="02070309020205020404" pitchFamily="49" charset="0"/>
              <a:buChar char="o"/>
            </a:pPr>
            <a:r>
              <a:rPr lang="en-US" sz="1600" dirty="0"/>
              <a:t>Warning Data Discrepancy in 2026-27; fatal in the future</a:t>
            </a:r>
          </a:p>
          <a:p>
            <a:pPr marL="0" indent="0">
              <a:lnSpc>
                <a:spcPct val="120000"/>
              </a:lnSpc>
              <a:spcBef>
                <a:spcPts val="600"/>
              </a:spcBef>
              <a:spcAft>
                <a:spcPts val="600"/>
              </a:spcAft>
              <a:buNone/>
            </a:pPr>
            <a:endParaRPr lang="en-US" sz="2000" dirty="0"/>
          </a:p>
        </p:txBody>
      </p:sp>
      <p:sp>
        <p:nvSpPr>
          <p:cNvPr id="5" name="Footer Placeholder 3">
            <a:extLst>
              <a:ext uri="{FF2B5EF4-FFF2-40B4-BE49-F238E27FC236}">
                <a16:creationId xmlns:a16="http://schemas.microsoft.com/office/drawing/2014/main" id="{42290EF3-1F28-5496-678B-06A62ECA1BBB}"/>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3126481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80653-ADA5-D46A-9E45-DFC164B554C6}"/>
              </a:ext>
            </a:extLst>
          </p:cNvPr>
          <p:cNvSpPr>
            <a:spLocks noGrp="1"/>
          </p:cNvSpPr>
          <p:nvPr>
            <p:ph type="title"/>
          </p:nvPr>
        </p:nvSpPr>
        <p:spPr/>
        <p:txBody>
          <a:bodyPr/>
          <a:lstStyle/>
          <a:p>
            <a:pPr algn="ctr"/>
            <a:r>
              <a:rPr lang="en-US" dirty="0"/>
              <a:t>Fall 2 Certification Reports Available Earlier in 2026</a:t>
            </a:r>
          </a:p>
        </p:txBody>
      </p:sp>
      <p:sp>
        <p:nvSpPr>
          <p:cNvPr id="3" name="Content Placeholder 2">
            <a:extLst>
              <a:ext uri="{FF2B5EF4-FFF2-40B4-BE49-F238E27FC236}">
                <a16:creationId xmlns:a16="http://schemas.microsoft.com/office/drawing/2014/main" id="{A1BAEB63-0A9D-4C79-5AB1-D2DAAA1129B1}"/>
              </a:ext>
            </a:extLst>
          </p:cNvPr>
          <p:cNvSpPr>
            <a:spLocks noGrp="1"/>
          </p:cNvSpPr>
          <p:nvPr>
            <p:ph idx="1"/>
          </p:nvPr>
        </p:nvSpPr>
        <p:spPr>
          <a:xfrm>
            <a:off x="838200" y="1815353"/>
            <a:ext cx="10515600" cy="4195980"/>
          </a:xfrm>
        </p:spPr>
        <p:txBody>
          <a:bodyPr/>
          <a:lstStyle/>
          <a:p>
            <a:pPr>
              <a:lnSpc>
                <a:spcPct val="100000"/>
              </a:lnSpc>
              <a:spcBef>
                <a:spcPts val="600"/>
              </a:spcBef>
              <a:spcAft>
                <a:spcPts val="600"/>
              </a:spcAft>
            </a:pPr>
            <a:r>
              <a:rPr lang="en-US" dirty="0"/>
              <a:t>Fall 2 Submission Window for 2026-27 is October 7, 2026 (Census Day) – February 26, 2027 </a:t>
            </a:r>
          </a:p>
          <a:p>
            <a:pPr>
              <a:lnSpc>
                <a:spcPct val="100000"/>
              </a:lnSpc>
              <a:spcBef>
                <a:spcPts val="600"/>
              </a:spcBef>
              <a:spcAft>
                <a:spcPts val="600"/>
              </a:spcAft>
            </a:pPr>
            <a:r>
              <a:rPr lang="en-US" dirty="0"/>
              <a:t>This year, Certification Reports will begin rendering earlier, November 23, 2026 </a:t>
            </a:r>
          </a:p>
          <a:p>
            <a:pPr>
              <a:lnSpc>
                <a:spcPct val="100000"/>
              </a:lnSpc>
              <a:spcBef>
                <a:spcPts val="600"/>
              </a:spcBef>
              <a:spcAft>
                <a:spcPts val="600"/>
              </a:spcAft>
            </a:pPr>
            <a:r>
              <a:rPr lang="en-US" dirty="0"/>
              <a:t>Some Fall 2 training will be available in early December</a:t>
            </a:r>
          </a:p>
          <a:p>
            <a:pPr>
              <a:lnSpc>
                <a:spcPct val="100000"/>
              </a:lnSpc>
              <a:spcBef>
                <a:spcPts val="600"/>
              </a:spcBef>
              <a:spcAft>
                <a:spcPts val="600"/>
              </a:spcAft>
            </a:pPr>
            <a:r>
              <a:rPr lang="en-US" dirty="0"/>
              <a:t>Plan for 2027-28 is for Fall 2 reports to begin rendering on Census Day, just like Fall 1</a:t>
            </a:r>
          </a:p>
        </p:txBody>
      </p:sp>
      <p:sp>
        <p:nvSpPr>
          <p:cNvPr id="5" name="Footer Placeholder 3">
            <a:extLst>
              <a:ext uri="{FF2B5EF4-FFF2-40B4-BE49-F238E27FC236}">
                <a16:creationId xmlns:a16="http://schemas.microsoft.com/office/drawing/2014/main" id="{1C92D11C-8792-CF4D-4928-195745C46796}"/>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4093575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A9F2D-881E-6A29-F5F1-7BAB47589BD0}"/>
              </a:ext>
            </a:extLst>
          </p:cNvPr>
          <p:cNvSpPr>
            <a:spLocks noGrp="1"/>
          </p:cNvSpPr>
          <p:nvPr>
            <p:ph type="title"/>
          </p:nvPr>
        </p:nvSpPr>
        <p:spPr/>
        <p:txBody>
          <a:bodyPr/>
          <a:lstStyle/>
          <a:p>
            <a:r>
              <a:rPr lang="en-US" dirty="0"/>
              <a:t>Upcoming Changes</a:t>
            </a:r>
          </a:p>
        </p:txBody>
      </p:sp>
      <p:sp>
        <p:nvSpPr>
          <p:cNvPr id="3" name="Text Placeholder 2">
            <a:extLst>
              <a:ext uri="{FF2B5EF4-FFF2-40B4-BE49-F238E27FC236}">
                <a16:creationId xmlns:a16="http://schemas.microsoft.com/office/drawing/2014/main" id="{CBF41E53-762E-5845-B0F8-8A3F1C6B77B6}"/>
              </a:ext>
            </a:extLst>
          </p:cNvPr>
          <p:cNvSpPr>
            <a:spLocks noGrp="1"/>
          </p:cNvSpPr>
          <p:nvPr>
            <p:ph type="body" idx="1"/>
          </p:nvPr>
        </p:nvSpPr>
        <p:spPr/>
        <p:txBody>
          <a:bodyPr/>
          <a:lstStyle/>
          <a:p>
            <a:endParaRPr lang="en-US"/>
          </a:p>
        </p:txBody>
      </p:sp>
      <p:sp>
        <p:nvSpPr>
          <p:cNvPr id="5" name="Footer Placeholder 3">
            <a:extLst>
              <a:ext uri="{FF2B5EF4-FFF2-40B4-BE49-F238E27FC236}">
                <a16:creationId xmlns:a16="http://schemas.microsoft.com/office/drawing/2014/main" id="{6959C39B-1950-8666-A6C7-4F59650A6794}"/>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106986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DB45D-ABC5-027D-CF3C-A8EC21427A8D}"/>
              </a:ext>
            </a:extLst>
          </p:cNvPr>
          <p:cNvSpPr>
            <a:spLocks noGrp="1"/>
          </p:cNvSpPr>
          <p:nvPr>
            <p:ph type="title"/>
          </p:nvPr>
        </p:nvSpPr>
        <p:spPr/>
        <p:txBody>
          <a:bodyPr>
            <a:normAutofit/>
          </a:bodyPr>
          <a:lstStyle/>
          <a:p>
            <a:pPr algn="ctr"/>
            <a:r>
              <a:rPr lang="en-US" sz="3600" dirty="0"/>
              <a:t>Career Technical Education (CTE) Concentrator Designation Returning in 2026-27</a:t>
            </a:r>
          </a:p>
        </p:txBody>
      </p:sp>
      <p:sp>
        <p:nvSpPr>
          <p:cNvPr id="3" name="Content Placeholder 2">
            <a:extLst>
              <a:ext uri="{FF2B5EF4-FFF2-40B4-BE49-F238E27FC236}">
                <a16:creationId xmlns:a16="http://schemas.microsoft.com/office/drawing/2014/main" id="{512DEB66-1E2E-CFB7-2724-9525E4D79C6D}"/>
              </a:ext>
            </a:extLst>
          </p:cNvPr>
          <p:cNvSpPr>
            <a:spLocks noGrp="1"/>
          </p:cNvSpPr>
          <p:nvPr>
            <p:ph idx="1"/>
          </p:nvPr>
        </p:nvSpPr>
        <p:spPr>
          <a:xfrm>
            <a:off x="838200" y="1825624"/>
            <a:ext cx="10515600" cy="4238999"/>
          </a:xfrm>
        </p:spPr>
        <p:txBody>
          <a:bodyPr/>
          <a:lstStyle/>
          <a:p>
            <a:pPr marL="342900" indent="-342900" fontAlgn="t">
              <a:lnSpc>
                <a:spcPct val="100000"/>
              </a:lnSpc>
              <a:spcBef>
                <a:spcPts val="600"/>
              </a:spcBef>
              <a:spcAft>
                <a:spcPts val="600"/>
              </a:spcAft>
            </a:pPr>
            <a:r>
              <a:rPr lang="en-US" dirty="0"/>
              <a:t>CALPADS will reintroduce the </a:t>
            </a:r>
            <a:r>
              <a:rPr lang="en-US" b="1" dirty="0"/>
              <a:t>CTE Concentrator</a:t>
            </a:r>
            <a:r>
              <a:rPr lang="en-US" dirty="0"/>
              <a:t> designation beginning in 2026-27, requiring LEAs to report both Concentrators and Completers </a:t>
            </a:r>
          </a:p>
          <a:p>
            <a:pPr marL="342900" lvl="0" indent="-342900" fontAlgn="t">
              <a:lnSpc>
                <a:spcPct val="100000"/>
              </a:lnSpc>
              <a:spcBef>
                <a:spcPts val="600"/>
              </a:spcBef>
              <a:spcAft>
                <a:spcPts val="600"/>
              </a:spcAft>
            </a:pPr>
            <a:r>
              <a:rPr lang="en-US" dirty="0"/>
              <a:t>The change aligns statewide reporting with current federal CTE and Perkins V requirements</a:t>
            </a:r>
          </a:p>
          <a:p>
            <a:pPr marL="342900" indent="-342900" fontAlgn="t">
              <a:lnSpc>
                <a:spcPct val="100000"/>
              </a:lnSpc>
              <a:spcBef>
                <a:spcPts val="600"/>
              </a:spcBef>
              <a:spcAft>
                <a:spcPts val="600"/>
              </a:spcAft>
            </a:pPr>
            <a:r>
              <a:rPr lang="en-US" dirty="0"/>
              <a:t>Concentrator and Completer designations will represent different stages of a student's CTE pathway progression and, at a high level, will be based on reported Concentrator and Capstone courses, respectively</a:t>
            </a:r>
          </a:p>
          <a:p>
            <a:pPr marL="342900" indent="-342900" fontAlgn="t">
              <a:lnSpc>
                <a:spcPct val="100000"/>
              </a:lnSpc>
              <a:spcBef>
                <a:spcPts val="600"/>
              </a:spcBef>
              <a:spcAft>
                <a:spcPts val="600"/>
              </a:spcAft>
            </a:pPr>
            <a:r>
              <a:rPr lang="en-US" dirty="0"/>
              <a:t>A future CALPADS Flash will provide additional information, including reporting guidance and examples</a:t>
            </a:r>
          </a:p>
        </p:txBody>
      </p:sp>
      <p:sp>
        <p:nvSpPr>
          <p:cNvPr id="5" name="Footer Placeholder 3">
            <a:extLst>
              <a:ext uri="{FF2B5EF4-FFF2-40B4-BE49-F238E27FC236}">
                <a16:creationId xmlns:a16="http://schemas.microsoft.com/office/drawing/2014/main" id="{AFA2CBC6-2011-98C3-1579-09EFEBC38E9C}"/>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3299170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3D275-6A02-8EEC-65D9-0BDBBED3CDA3}"/>
              </a:ext>
            </a:extLst>
          </p:cNvPr>
          <p:cNvSpPr>
            <a:spLocks noGrp="1"/>
          </p:cNvSpPr>
          <p:nvPr>
            <p:ph type="title"/>
          </p:nvPr>
        </p:nvSpPr>
        <p:spPr/>
        <p:txBody>
          <a:bodyPr/>
          <a:lstStyle/>
          <a:p>
            <a:pPr algn="ctr"/>
            <a:r>
              <a:rPr lang="en-US" dirty="0"/>
              <a:t>Retiring the Adult (AD) Grade Level</a:t>
            </a:r>
          </a:p>
        </p:txBody>
      </p:sp>
      <p:sp>
        <p:nvSpPr>
          <p:cNvPr id="3" name="Content Placeholder 2">
            <a:extLst>
              <a:ext uri="{FF2B5EF4-FFF2-40B4-BE49-F238E27FC236}">
                <a16:creationId xmlns:a16="http://schemas.microsoft.com/office/drawing/2014/main" id="{FD1BBC12-6AFB-6325-0D7B-D01E6FC95375}"/>
              </a:ext>
            </a:extLst>
          </p:cNvPr>
          <p:cNvSpPr>
            <a:spLocks noGrp="1"/>
          </p:cNvSpPr>
          <p:nvPr>
            <p:ph idx="1"/>
          </p:nvPr>
        </p:nvSpPr>
        <p:spPr/>
        <p:txBody>
          <a:bodyPr>
            <a:normAutofit/>
          </a:bodyPr>
          <a:lstStyle/>
          <a:p>
            <a:pPr marL="342900" lvl="0" indent="-342900" fontAlgn="t"/>
            <a:r>
              <a:rPr lang="en-US" sz="2600" dirty="0"/>
              <a:t>The Adult (AD) Grade Level Code will be retired beginning in 2027–28.</a:t>
            </a:r>
          </a:p>
          <a:p>
            <a:pPr marL="342900" lvl="0" indent="-342900" fontAlgn="t"/>
            <a:r>
              <a:rPr lang="en-US" sz="2600" dirty="0"/>
              <a:t>Multi-year analysis showed low and generally declining use</a:t>
            </a:r>
          </a:p>
          <a:p>
            <a:pPr marL="800100" lvl="1" indent="-342900" fontAlgn="t"/>
            <a:r>
              <a:rPr lang="en-US" dirty="0"/>
              <a:t>Outreach confirmed that LEAs primarily use AD for local tracking of adult students pursuing a high school diploma or GED.</a:t>
            </a:r>
          </a:p>
          <a:p>
            <a:pPr marL="342900" lvl="0" indent="-342900" fontAlgn="t"/>
            <a:r>
              <a:rPr lang="en-US" sz="2600" dirty="0"/>
              <a:t>AD is not used for state accountability or federal student-level reporting.</a:t>
            </a:r>
          </a:p>
          <a:p>
            <a:pPr marL="342900" lvl="0" indent="-342900" fontAlgn="t"/>
            <a:r>
              <a:rPr lang="en-US" sz="2600" dirty="0"/>
              <a:t>Minimal system and validation impacts are expected, and AD will remain available for historical reporting.</a:t>
            </a:r>
          </a:p>
          <a:p>
            <a:pPr marL="0" indent="0">
              <a:buNone/>
            </a:pPr>
            <a:endParaRPr lang="en-US" dirty="0"/>
          </a:p>
        </p:txBody>
      </p:sp>
      <p:sp>
        <p:nvSpPr>
          <p:cNvPr id="5" name="Footer Placeholder 3">
            <a:extLst>
              <a:ext uri="{FF2B5EF4-FFF2-40B4-BE49-F238E27FC236}">
                <a16:creationId xmlns:a16="http://schemas.microsoft.com/office/drawing/2014/main" id="{588A0C59-7C7A-2E77-E7E1-66A4C0517B05}"/>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72059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530BB-6F83-58DC-2A2C-F4D1712F977C}"/>
              </a:ext>
            </a:extLst>
          </p:cNvPr>
          <p:cNvSpPr>
            <a:spLocks noGrp="1"/>
          </p:cNvSpPr>
          <p:nvPr>
            <p:ph type="title"/>
          </p:nvPr>
        </p:nvSpPr>
        <p:spPr/>
        <p:txBody>
          <a:bodyPr/>
          <a:lstStyle/>
          <a:p>
            <a:r>
              <a:rPr lang="en-US" dirty="0"/>
              <a:t>AB 2555 – Change to Reclassification</a:t>
            </a:r>
          </a:p>
        </p:txBody>
      </p:sp>
      <p:sp>
        <p:nvSpPr>
          <p:cNvPr id="3" name="Content Placeholder 2">
            <a:extLst>
              <a:ext uri="{FF2B5EF4-FFF2-40B4-BE49-F238E27FC236}">
                <a16:creationId xmlns:a16="http://schemas.microsoft.com/office/drawing/2014/main" id="{8408F277-11FA-00D5-9A74-AAAECF7B8E07}"/>
              </a:ext>
            </a:extLst>
          </p:cNvPr>
          <p:cNvSpPr>
            <a:spLocks noGrp="1"/>
          </p:cNvSpPr>
          <p:nvPr>
            <p:ph idx="1"/>
          </p:nvPr>
        </p:nvSpPr>
        <p:spPr>
          <a:xfrm>
            <a:off x="838200" y="1690688"/>
            <a:ext cx="10515600" cy="4320645"/>
          </a:xfrm>
        </p:spPr>
        <p:txBody>
          <a:bodyPr>
            <a:normAutofit fontScale="85000" lnSpcReduction="20000"/>
          </a:bodyPr>
          <a:lstStyle/>
          <a:p>
            <a:pPr>
              <a:lnSpc>
                <a:spcPct val="120000"/>
              </a:lnSpc>
              <a:spcBef>
                <a:spcPts val="600"/>
              </a:spcBef>
              <a:spcAft>
                <a:spcPts val="600"/>
              </a:spcAft>
            </a:pPr>
            <a:r>
              <a:rPr lang="en-US" dirty="0"/>
              <a:t>Assembly Bill 2555 is enrolled and waiting to be signed</a:t>
            </a:r>
          </a:p>
          <a:p>
            <a:pPr>
              <a:lnSpc>
                <a:spcPct val="120000"/>
              </a:lnSpc>
              <a:spcBef>
                <a:spcPts val="600"/>
              </a:spcBef>
              <a:spcAft>
                <a:spcPts val="600"/>
              </a:spcAft>
            </a:pPr>
            <a:r>
              <a:rPr lang="en-US" dirty="0"/>
              <a:t>This bill requires EL students to be reclassified to RFEP based solely on Summative ELPAC or Summative Alternate ELPAC scores</a:t>
            </a:r>
          </a:p>
          <a:p>
            <a:pPr>
              <a:lnSpc>
                <a:spcPct val="120000"/>
              </a:lnSpc>
              <a:spcBef>
                <a:spcPts val="600"/>
              </a:spcBef>
              <a:spcAft>
                <a:spcPts val="600"/>
              </a:spcAft>
            </a:pPr>
            <a:r>
              <a:rPr lang="en-US" dirty="0"/>
              <a:t>This will be operationalized like the current EL and IFEP determinations; RFEP statuses will be loaded into CALPADS from the assessment vendor once Summative ELPAC assessments are scored</a:t>
            </a:r>
          </a:p>
          <a:p>
            <a:pPr lvl="1">
              <a:lnSpc>
                <a:spcPct val="120000"/>
              </a:lnSpc>
              <a:spcBef>
                <a:spcPts val="600"/>
              </a:spcBef>
              <a:spcAft>
                <a:spcPts val="600"/>
              </a:spcAft>
              <a:buFont typeface="Courier New" panose="02070309020205020404" pitchFamily="49" charset="0"/>
              <a:buChar char="o"/>
            </a:pPr>
            <a:r>
              <a:rPr lang="en-US" dirty="0"/>
              <a:t>This process will be implemented for the 2027−28 Summative ELPAC administration</a:t>
            </a:r>
          </a:p>
          <a:p>
            <a:pPr>
              <a:lnSpc>
                <a:spcPct val="120000"/>
              </a:lnSpc>
              <a:spcBef>
                <a:spcPts val="600"/>
              </a:spcBef>
              <a:spcAft>
                <a:spcPts val="600"/>
              </a:spcAft>
            </a:pPr>
            <a:r>
              <a:rPr lang="en-US" dirty="0"/>
              <a:t>New requirement, however, begins </a:t>
            </a:r>
            <a:r>
              <a:rPr lang="en-US" b="1" dirty="0"/>
              <a:t>immediately</a:t>
            </a:r>
            <a:r>
              <a:rPr lang="en-US" dirty="0"/>
              <a:t>, meaning students attaining reclassification scores on the 2025−26 Summative ELPAC or Summative Alternate ELPAC must be reclassified</a:t>
            </a:r>
          </a:p>
          <a:p>
            <a:pPr>
              <a:lnSpc>
                <a:spcPct val="120000"/>
              </a:lnSpc>
              <a:spcBef>
                <a:spcPts val="600"/>
              </a:spcBef>
              <a:spcAft>
                <a:spcPts val="600"/>
              </a:spcAft>
            </a:pPr>
            <a:r>
              <a:rPr lang="en-US" dirty="0"/>
              <a:t>Guidance for 2025-26 and 2026-27 is forthcoming</a:t>
            </a:r>
          </a:p>
          <a:p>
            <a:endParaRPr lang="en-US" dirty="0"/>
          </a:p>
        </p:txBody>
      </p:sp>
      <p:sp>
        <p:nvSpPr>
          <p:cNvPr id="5" name="Footer Placeholder 3">
            <a:extLst>
              <a:ext uri="{FF2B5EF4-FFF2-40B4-BE49-F238E27FC236}">
                <a16:creationId xmlns:a16="http://schemas.microsoft.com/office/drawing/2014/main" id="{7C29FF23-962F-9F4F-EEF6-DA5E508BAC9A}"/>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33907761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F87B7-9E50-61E3-2387-6ECBCDA8AA01}"/>
              </a:ext>
            </a:extLst>
          </p:cNvPr>
          <p:cNvSpPr>
            <a:spLocks noGrp="1"/>
          </p:cNvSpPr>
          <p:nvPr>
            <p:ph type="title"/>
          </p:nvPr>
        </p:nvSpPr>
        <p:spPr/>
        <p:txBody>
          <a:bodyPr/>
          <a:lstStyle/>
          <a:p>
            <a:r>
              <a:rPr lang="en-US" dirty="0"/>
              <a:t>Break</a:t>
            </a:r>
          </a:p>
        </p:txBody>
      </p:sp>
      <p:sp>
        <p:nvSpPr>
          <p:cNvPr id="3" name="Footer Placeholder 3">
            <a:extLst>
              <a:ext uri="{FF2B5EF4-FFF2-40B4-BE49-F238E27FC236}">
                <a16:creationId xmlns:a16="http://schemas.microsoft.com/office/drawing/2014/main" id="{55FAC08F-A335-F53C-3656-6EACDA47D262}"/>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466620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175A1-4492-1EE3-65B0-94CAAE4732B7}"/>
              </a:ext>
            </a:extLst>
          </p:cNvPr>
          <p:cNvSpPr>
            <a:spLocks noGrp="1"/>
          </p:cNvSpPr>
          <p:nvPr>
            <p:ph type="title"/>
          </p:nvPr>
        </p:nvSpPr>
        <p:spPr/>
        <p:txBody>
          <a:bodyPr/>
          <a:lstStyle/>
          <a:p>
            <a:r>
              <a:rPr lang="en-US" dirty="0"/>
              <a:t>Continuous Learning</a:t>
            </a:r>
          </a:p>
        </p:txBody>
      </p:sp>
      <p:sp>
        <p:nvSpPr>
          <p:cNvPr id="3" name="Text Placeholder 2">
            <a:extLst>
              <a:ext uri="{FF2B5EF4-FFF2-40B4-BE49-F238E27FC236}">
                <a16:creationId xmlns:a16="http://schemas.microsoft.com/office/drawing/2014/main" id="{8050716B-DA91-636C-2593-E97387524264}"/>
              </a:ext>
            </a:extLst>
          </p:cNvPr>
          <p:cNvSpPr>
            <a:spLocks noGrp="1"/>
          </p:cNvSpPr>
          <p:nvPr>
            <p:ph type="body" idx="1"/>
          </p:nvPr>
        </p:nvSpPr>
        <p:spPr/>
        <p:txBody>
          <a:bodyPr/>
          <a:lstStyle/>
          <a:p>
            <a:endParaRPr lang="en-US"/>
          </a:p>
        </p:txBody>
      </p:sp>
      <p:sp>
        <p:nvSpPr>
          <p:cNvPr id="5" name="Footer Placeholder 3">
            <a:extLst>
              <a:ext uri="{FF2B5EF4-FFF2-40B4-BE49-F238E27FC236}">
                <a16:creationId xmlns:a16="http://schemas.microsoft.com/office/drawing/2014/main" id="{B3337F4E-3E81-25A6-BA51-5B8F548AC5FC}"/>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42724194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84459-C9F3-FC4F-6382-E093CC925118}"/>
              </a:ext>
            </a:extLst>
          </p:cNvPr>
          <p:cNvSpPr>
            <a:spLocks noGrp="1"/>
          </p:cNvSpPr>
          <p:nvPr>
            <p:ph type="title"/>
          </p:nvPr>
        </p:nvSpPr>
        <p:spPr/>
        <p:txBody>
          <a:bodyPr>
            <a:normAutofit/>
          </a:bodyPr>
          <a:lstStyle/>
          <a:p>
            <a:r>
              <a:rPr lang="en-US" sz="4200" dirty="0"/>
              <a:t>Language Instructional Programs (LIP) (1) </a:t>
            </a:r>
          </a:p>
        </p:txBody>
      </p:sp>
      <p:sp>
        <p:nvSpPr>
          <p:cNvPr id="3" name="Content Placeholder 2">
            <a:extLst>
              <a:ext uri="{FF2B5EF4-FFF2-40B4-BE49-F238E27FC236}">
                <a16:creationId xmlns:a16="http://schemas.microsoft.com/office/drawing/2014/main" id="{CC835C47-FC28-7E69-0D5D-DD1BDA8CA8CD}"/>
              </a:ext>
            </a:extLst>
          </p:cNvPr>
          <p:cNvSpPr>
            <a:spLocks noGrp="1"/>
          </p:cNvSpPr>
          <p:nvPr>
            <p:ph idx="1"/>
          </p:nvPr>
        </p:nvSpPr>
        <p:spPr>
          <a:xfrm>
            <a:off x="838200" y="1571946"/>
            <a:ext cx="10515600" cy="4542129"/>
          </a:xfrm>
        </p:spPr>
        <p:txBody>
          <a:bodyPr>
            <a:normAutofit fontScale="92500" lnSpcReduction="10000"/>
          </a:bodyPr>
          <a:lstStyle/>
          <a:p>
            <a:pPr>
              <a:lnSpc>
                <a:spcPct val="120000"/>
              </a:lnSpc>
              <a:spcBef>
                <a:spcPts val="600"/>
              </a:spcBef>
              <a:spcAft>
                <a:spcPts val="600"/>
              </a:spcAft>
            </a:pPr>
            <a:r>
              <a:rPr lang="en-US" sz="2000" b="1" dirty="0">
                <a:cs typeface="Arial"/>
              </a:rPr>
              <a:t>Required:</a:t>
            </a:r>
            <a:r>
              <a:rPr lang="en-US" sz="2000" dirty="0">
                <a:cs typeface="Arial"/>
              </a:rPr>
              <a:t> All English learner students must be assigned a LIP. </a:t>
            </a:r>
          </a:p>
          <a:p>
            <a:pPr>
              <a:lnSpc>
                <a:spcPct val="120000"/>
              </a:lnSpc>
              <a:spcBef>
                <a:spcPts val="600"/>
              </a:spcBef>
              <a:spcAft>
                <a:spcPts val="600"/>
              </a:spcAft>
            </a:pPr>
            <a:r>
              <a:rPr lang="en-US" sz="2000" b="1" dirty="0">
                <a:cs typeface="Arial"/>
              </a:rPr>
              <a:t>Voluntary:</a:t>
            </a:r>
            <a:r>
              <a:rPr lang="en-US" sz="2000" dirty="0">
                <a:cs typeface="Arial"/>
              </a:rPr>
              <a:t> Local educational agencies may choose to input a LIP education program record for </a:t>
            </a:r>
            <a:r>
              <a:rPr lang="en-US" sz="2000" u="sng" dirty="0">
                <a:cs typeface="Arial"/>
              </a:rPr>
              <a:t>non-English learner students (Initial Fluent English Proficient (IFEP), English Only (EO), Reclassified Fluent English Proficient (RFEP)) </a:t>
            </a:r>
            <a:r>
              <a:rPr lang="en-US" sz="2000" dirty="0">
                <a:cs typeface="Arial"/>
              </a:rPr>
              <a:t>when the program has a goal of bilingualism and biliteracy (listed below): </a:t>
            </a:r>
          </a:p>
          <a:p>
            <a:pPr lvl="2">
              <a:lnSpc>
                <a:spcPct val="120000"/>
              </a:lnSpc>
              <a:spcBef>
                <a:spcPts val="600"/>
              </a:spcBef>
              <a:spcAft>
                <a:spcPts val="600"/>
              </a:spcAft>
            </a:pPr>
            <a:r>
              <a:rPr lang="en-US" sz="2000" dirty="0">
                <a:cs typeface="Arial"/>
              </a:rPr>
              <a:t>Developmental Bilingual (could include IFEP or RFEP students)</a:t>
            </a:r>
          </a:p>
          <a:p>
            <a:pPr lvl="2">
              <a:lnSpc>
                <a:spcPct val="120000"/>
              </a:lnSpc>
              <a:spcBef>
                <a:spcPts val="600"/>
              </a:spcBef>
              <a:spcAft>
                <a:spcPts val="600"/>
              </a:spcAft>
            </a:pPr>
            <a:r>
              <a:rPr lang="en-US" sz="2000" dirty="0">
                <a:cs typeface="Arial"/>
              </a:rPr>
              <a:t>Heritage or Indigenous Language </a:t>
            </a:r>
          </a:p>
          <a:p>
            <a:pPr lvl="2">
              <a:lnSpc>
                <a:spcPct val="120000"/>
              </a:lnSpc>
              <a:spcBef>
                <a:spcPts val="600"/>
              </a:spcBef>
              <a:spcAft>
                <a:spcPts val="600"/>
              </a:spcAft>
            </a:pPr>
            <a:r>
              <a:rPr lang="en-US" sz="2000" dirty="0">
                <a:cs typeface="Arial"/>
              </a:rPr>
              <a:t>Dual Language Immersion</a:t>
            </a:r>
          </a:p>
          <a:p>
            <a:pPr lvl="2">
              <a:lnSpc>
                <a:spcPct val="120000"/>
              </a:lnSpc>
              <a:spcBef>
                <a:spcPts val="600"/>
              </a:spcBef>
              <a:spcAft>
                <a:spcPts val="600"/>
              </a:spcAft>
            </a:pPr>
            <a:r>
              <a:rPr lang="en-US" sz="2000" dirty="0">
                <a:cs typeface="Arial"/>
              </a:rPr>
              <a:t>One Way Immersion</a:t>
            </a:r>
          </a:p>
          <a:p>
            <a:pPr>
              <a:lnSpc>
                <a:spcPct val="120000"/>
              </a:lnSpc>
              <a:spcBef>
                <a:spcPts val="600"/>
              </a:spcBef>
              <a:spcAft>
                <a:spcPts val="600"/>
              </a:spcAft>
            </a:pPr>
            <a:r>
              <a:rPr lang="en-US" sz="2000" b="1" dirty="0">
                <a:cs typeface="Arial"/>
              </a:rPr>
              <a:t>Data Accuracy is Critical: </a:t>
            </a:r>
            <a:r>
              <a:rPr lang="en-US" sz="2000" dirty="0">
                <a:cs typeface="Arial"/>
              </a:rPr>
              <a:t>All data should be input and checked for accuracy before Census Day. </a:t>
            </a:r>
          </a:p>
        </p:txBody>
      </p:sp>
      <p:sp>
        <p:nvSpPr>
          <p:cNvPr id="5" name="Footer Placeholder 3">
            <a:extLst>
              <a:ext uri="{FF2B5EF4-FFF2-40B4-BE49-F238E27FC236}">
                <a16:creationId xmlns:a16="http://schemas.microsoft.com/office/drawing/2014/main" id="{51BE974B-1BE7-B217-947C-C876C4C0D615}"/>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2305848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0A42B-CDD3-4BD4-AE0E-C8B334F04150}"/>
              </a:ext>
            </a:extLst>
          </p:cNvPr>
          <p:cNvSpPr>
            <a:spLocks noGrp="1"/>
          </p:cNvSpPr>
          <p:nvPr>
            <p:ph type="title"/>
          </p:nvPr>
        </p:nvSpPr>
        <p:spPr/>
        <p:txBody>
          <a:bodyPr>
            <a:normAutofit/>
          </a:bodyPr>
          <a:lstStyle/>
          <a:p>
            <a:pPr algn="ctr"/>
            <a:r>
              <a:rPr lang="en-US" sz="4000" b="1" dirty="0"/>
              <a:t>Accessing PowerPoint and Resources</a:t>
            </a:r>
          </a:p>
        </p:txBody>
      </p:sp>
      <p:sp>
        <p:nvSpPr>
          <p:cNvPr id="7" name="Content Placeholder 2">
            <a:extLst>
              <a:ext uri="{FF2B5EF4-FFF2-40B4-BE49-F238E27FC236}">
                <a16:creationId xmlns:a16="http://schemas.microsoft.com/office/drawing/2014/main" id="{B4B03EAF-B111-4CBA-7E18-42A03189F0B4}"/>
              </a:ext>
            </a:extLst>
          </p:cNvPr>
          <p:cNvSpPr txBox="1">
            <a:spLocks/>
          </p:cNvSpPr>
          <p:nvPr/>
        </p:nvSpPr>
        <p:spPr>
          <a:xfrm>
            <a:off x="1116724" y="1690688"/>
            <a:ext cx="10515600" cy="41857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1615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6156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a:solidFill>
                  <a:srgbClr val="16156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rgbClr val="16156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16156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All materials for the Regional Update Meetings will be available at the following locations –</a:t>
            </a:r>
          </a:p>
          <a:p>
            <a:pPr marL="0" indent="0">
              <a:buNone/>
            </a:pPr>
            <a:endParaRPr lang="en-US" sz="1100" dirty="0"/>
          </a:p>
          <a:p>
            <a:pPr marL="0" indent="0">
              <a:buNone/>
            </a:pPr>
            <a:r>
              <a:rPr lang="en-US" dirty="0">
                <a:solidFill>
                  <a:schemeClr val="tx2"/>
                </a:solidFill>
              </a:rPr>
              <a:t>Zoom Resources Tab</a:t>
            </a:r>
          </a:p>
          <a:p>
            <a:pPr marL="0" indent="0">
              <a:buNone/>
            </a:pPr>
            <a:endParaRPr lang="en-US" sz="1050" dirty="0">
              <a:solidFill>
                <a:schemeClr val="tx2"/>
              </a:solidFill>
            </a:endParaRPr>
          </a:p>
          <a:p>
            <a:pPr marL="0" indent="0">
              <a:buNone/>
            </a:pPr>
            <a:r>
              <a:rPr lang="en-US" dirty="0">
                <a:solidFill>
                  <a:schemeClr val="tx2"/>
                </a:solidFill>
              </a:rPr>
              <a:t>CSIS Resources Page:</a:t>
            </a:r>
          </a:p>
          <a:p>
            <a:pPr marL="0" indent="0">
              <a:buNone/>
            </a:pPr>
            <a:r>
              <a:rPr lang="en-US" dirty="0">
                <a:solidFill>
                  <a:srgbClr val="002060"/>
                </a:solidFill>
              </a:rPr>
              <a:t>https://csis.fcmat.org/document/CALPADSResources/CALPADS-Regional-Updates-September-2026.pptx</a:t>
            </a:r>
            <a:br>
              <a:rPr lang="en-US" dirty="0">
                <a:solidFill>
                  <a:srgbClr val="0070C0"/>
                </a:solidFill>
              </a:rPr>
            </a:br>
            <a:endParaRPr lang="en-US" dirty="0">
              <a:solidFill>
                <a:srgbClr val="0070C0"/>
              </a:solidFill>
            </a:endParaRPr>
          </a:p>
        </p:txBody>
      </p:sp>
      <p:sp>
        <p:nvSpPr>
          <p:cNvPr id="4" name="Footer Placeholder 3">
            <a:extLst>
              <a:ext uri="{FF2B5EF4-FFF2-40B4-BE49-F238E27FC236}">
                <a16:creationId xmlns:a16="http://schemas.microsoft.com/office/drawing/2014/main" id="{2C8B430C-2657-B449-F151-0FCD9C5B6643}"/>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3800628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1EDE1-3FF3-4E42-3D6A-5A199C9DB5AC}"/>
              </a:ext>
            </a:extLst>
          </p:cNvPr>
          <p:cNvSpPr>
            <a:spLocks noGrp="1"/>
          </p:cNvSpPr>
          <p:nvPr>
            <p:ph type="title"/>
          </p:nvPr>
        </p:nvSpPr>
        <p:spPr>
          <a:xfrm>
            <a:off x="838200" y="27116"/>
            <a:ext cx="10515600" cy="1325563"/>
          </a:xfrm>
        </p:spPr>
        <p:txBody>
          <a:bodyPr>
            <a:normAutofit/>
          </a:bodyPr>
          <a:lstStyle/>
          <a:p>
            <a:r>
              <a:rPr lang="en-US" sz="4200" dirty="0"/>
              <a:t>Language Instructional Programs (LIP) (2) </a:t>
            </a:r>
          </a:p>
        </p:txBody>
      </p:sp>
      <p:sp>
        <p:nvSpPr>
          <p:cNvPr id="3" name="Content Placeholder 2">
            <a:extLst>
              <a:ext uri="{FF2B5EF4-FFF2-40B4-BE49-F238E27FC236}">
                <a16:creationId xmlns:a16="http://schemas.microsoft.com/office/drawing/2014/main" id="{6F59C5AD-EA99-116A-EBCA-5093A5883071}"/>
              </a:ext>
            </a:extLst>
          </p:cNvPr>
          <p:cNvSpPr>
            <a:spLocks noGrp="1"/>
          </p:cNvSpPr>
          <p:nvPr>
            <p:ph idx="1"/>
          </p:nvPr>
        </p:nvSpPr>
        <p:spPr>
          <a:xfrm>
            <a:off x="415508" y="1352679"/>
            <a:ext cx="11492240" cy="4570840"/>
          </a:xfrm>
        </p:spPr>
        <p:txBody>
          <a:bodyPr>
            <a:noAutofit/>
          </a:bodyPr>
          <a:lstStyle/>
          <a:p>
            <a:pPr marL="0" indent="0">
              <a:lnSpc>
                <a:spcPct val="100000"/>
              </a:lnSpc>
              <a:spcBef>
                <a:spcPts val="600"/>
              </a:spcBef>
              <a:spcAft>
                <a:spcPts val="600"/>
              </a:spcAft>
              <a:buNone/>
            </a:pPr>
            <a:r>
              <a:rPr lang="en-US" sz="1900" b="1" dirty="0">
                <a:cs typeface="Arial"/>
              </a:rPr>
              <a:t>(300) Developmental Bilingual Program</a:t>
            </a:r>
            <a:r>
              <a:rPr lang="en-US" sz="1900" dirty="0">
                <a:cs typeface="Arial"/>
              </a:rPr>
              <a:t>: A language instructional program (LIP) </a:t>
            </a:r>
            <a:r>
              <a:rPr lang="en-US" sz="1900" u="sng" dirty="0">
                <a:cs typeface="Arial"/>
              </a:rPr>
              <a:t>designed for English learners </a:t>
            </a:r>
            <a:r>
              <a:rPr lang="en-US" sz="1900" dirty="0">
                <a:cs typeface="Arial"/>
              </a:rPr>
              <a:t>which provides content instruction delivered in the students’ native language and English. The goals of this program are language proficiency and academic achievement </a:t>
            </a:r>
            <a:r>
              <a:rPr lang="en-US" sz="1900" u="sng" dirty="0">
                <a:cs typeface="Arial"/>
              </a:rPr>
              <a:t>in students’ first and second languages</a:t>
            </a:r>
            <a:r>
              <a:rPr lang="en-US" sz="1900" dirty="0">
                <a:cs typeface="Arial"/>
              </a:rPr>
              <a:t>. The portion of the instructional day delivered in each language varies by the type of program. English learners receive instruction in designated and integrated English language development (ELD) based on the California (CA) ELD standards, and all students are provided grade-level content instruction based on the state-adopted academic standards. </a:t>
            </a:r>
          </a:p>
          <a:p>
            <a:pPr marL="0" indent="0">
              <a:lnSpc>
                <a:spcPct val="100000"/>
              </a:lnSpc>
              <a:spcBef>
                <a:spcPts val="600"/>
              </a:spcBef>
              <a:spcAft>
                <a:spcPts val="600"/>
              </a:spcAft>
              <a:buNone/>
            </a:pPr>
            <a:r>
              <a:rPr lang="en-US" sz="1900" b="1" dirty="0">
                <a:cs typeface="Arial"/>
              </a:rPr>
              <a:t>(301) Dual Language Immersion Program:</a:t>
            </a:r>
            <a:r>
              <a:rPr lang="en-US" sz="1900" dirty="0">
                <a:cs typeface="Arial"/>
              </a:rPr>
              <a:t> A LIP </a:t>
            </a:r>
            <a:r>
              <a:rPr lang="en-US" sz="1900" u="sng" dirty="0">
                <a:cs typeface="Arial"/>
              </a:rPr>
              <a:t>designed for English learners and native English speakers</a:t>
            </a:r>
            <a:r>
              <a:rPr lang="en-US" sz="1900" dirty="0">
                <a:cs typeface="Arial"/>
              </a:rPr>
              <a:t>, which provides content instruction delivered in the English learners’ native language and English. Goals include language proficiency and academic achievement </a:t>
            </a:r>
            <a:r>
              <a:rPr lang="en-US" sz="1900" u="sng" dirty="0">
                <a:cs typeface="Arial"/>
              </a:rPr>
              <a:t>in students’ first and second languages</a:t>
            </a:r>
            <a:r>
              <a:rPr lang="en-US" sz="1900" dirty="0">
                <a:cs typeface="Arial"/>
              </a:rPr>
              <a:t>, and cross-cultural understanding. English learners receive instruction in designated and integrated ELD based on the state-adopted CA ELD standards. All students are provided grade-level content instruction based on the state-adopted academic standards. Dual-Language Immersion program models may include </a:t>
            </a:r>
            <a:r>
              <a:rPr lang="en-US" sz="1900" u="sng" dirty="0">
                <a:cs typeface="Arial"/>
              </a:rPr>
              <a:t>Two-Way Immersion, 50/50 Dual Immersion, 90/10 Dual Immersion, and other similar program models</a:t>
            </a:r>
            <a:r>
              <a:rPr lang="en-US" sz="1900" dirty="0">
                <a:cs typeface="Arial"/>
              </a:rPr>
              <a:t>. </a:t>
            </a:r>
          </a:p>
        </p:txBody>
      </p:sp>
      <p:sp>
        <p:nvSpPr>
          <p:cNvPr id="5" name="Footer Placeholder 3">
            <a:extLst>
              <a:ext uri="{FF2B5EF4-FFF2-40B4-BE49-F238E27FC236}">
                <a16:creationId xmlns:a16="http://schemas.microsoft.com/office/drawing/2014/main" id="{FF0B87FC-B0DF-2A42-F58A-9B95286A36FB}"/>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41115116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EDC48-3640-52BA-54DA-D4D95297F100}"/>
              </a:ext>
            </a:extLst>
          </p:cNvPr>
          <p:cNvSpPr>
            <a:spLocks noGrp="1"/>
          </p:cNvSpPr>
          <p:nvPr>
            <p:ph type="title"/>
          </p:nvPr>
        </p:nvSpPr>
        <p:spPr>
          <a:xfrm>
            <a:off x="838200" y="86182"/>
            <a:ext cx="10515600" cy="1325563"/>
          </a:xfrm>
        </p:spPr>
        <p:txBody>
          <a:bodyPr>
            <a:normAutofit/>
          </a:bodyPr>
          <a:lstStyle/>
          <a:p>
            <a:r>
              <a:rPr lang="en-US" sz="4200" dirty="0"/>
              <a:t>Language Instructional Programs (LIP) (3) </a:t>
            </a:r>
          </a:p>
        </p:txBody>
      </p:sp>
      <p:sp>
        <p:nvSpPr>
          <p:cNvPr id="3" name="Content Placeholder 2">
            <a:extLst>
              <a:ext uri="{FF2B5EF4-FFF2-40B4-BE49-F238E27FC236}">
                <a16:creationId xmlns:a16="http://schemas.microsoft.com/office/drawing/2014/main" id="{EAB16E48-0D2E-26D6-314C-7541E9F2BE0C}"/>
              </a:ext>
            </a:extLst>
          </p:cNvPr>
          <p:cNvSpPr>
            <a:spLocks noGrp="1"/>
          </p:cNvSpPr>
          <p:nvPr>
            <p:ph idx="1"/>
          </p:nvPr>
        </p:nvSpPr>
        <p:spPr>
          <a:xfrm>
            <a:off x="277960" y="1336146"/>
            <a:ext cx="11636079" cy="4185708"/>
          </a:xfrm>
        </p:spPr>
        <p:txBody>
          <a:bodyPr>
            <a:noAutofit/>
          </a:bodyPr>
          <a:lstStyle/>
          <a:p>
            <a:pPr marL="0" indent="0">
              <a:lnSpc>
                <a:spcPct val="120000"/>
              </a:lnSpc>
              <a:spcBef>
                <a:spcPts val="600"/>
              </a:spcBef>
              <a:spcAft>
                <a:spcPts val="600"/>
              </a:spcAft>
              <a:buNone/>
            </a:pPr>
            <a:r>
              <a:rPr lang="en-US" sz="1900" b="1" dirty="0">
                <a:cs typeface="Arial"/>
              </a:rPr>
              <a:t>(302) Heritage or Indigenous Language</a:t>
            </a:r>
            <a:r>
              <a:rPr lang="en-US" sz="1900" dirty="0">
                <a:cs typeface="Arial"/>
              </a:rPr>
              <a:t>: A LIP in English and another language </a:t>
            </a:r>
            <a:r>
              <a:rPr lang="en-US" sz="1900" u="sng" dirty="0">
                <a:cs typeface="Arial"/>
              </a:rPr>
              <a:t>for non-English speakers or students with limited literacy skills in their first language</a:t>
            </a:r>
            <a:r>
              <a:rPr lang="en-US" sz="1900" dirty="0">
                <a:cs typeface="Arial"/>
              </a:rPr>
              <a:t>. Indigenous language programs support endangered minority languages in which students may have limited receptive and no productive skills. </a:t>
            </a:r>
            <a:r>
              <a:rPr lang="en-US" sz="1900" u="sng" dirty="0">
                <a:cs typeface="Arial"/>
              </a:rPr>
              <a:t>Both programs often serve American Indian students</a:t>
            </a:r>
            <a:r>
              <a:rPr lang="en-US" sz="1900" dirty="0">
                <a:cs typeface="Arial"/>
              </a:rPr>
              <a:t>. English learners receive instruction in designated and integrated English language development (ELD) based on the state-adopted CA ELD standards, and all students are provided grade-level content instruction based on the state-adopted academic standards. </a:t>
            </a:r>
          </a:p>
          <a:p>
            <a:pPr marL="0" indent="0">
              <a:lnSpc>
                <a:spcPct val="120000"/>
              </a:lnSpc>
              <a:spcBef>
                <a:spcPts val="600"/>
              </a:spcBef>
              <a:spcAft>
                <a:spcPts val="600"/>
              </a:spcAft>
              <a:buNone/>
            </a:pPr>
            <a:r>
              <a:rPr lang="en-US" sz="1900" b="1" dirty="0">
                <a:cs typeface="Arial"/>
              </a:rPr>
              <a:t>(303) Newcomer Program (Various Models):</a:t>
            </a:r>
            <a:r>
              <a:rPr lang="en-US" sz="1900" dirty="0">
                <a:cs typeface="Arial"/>
              </a:rPr>
              <a:t> A language instructional program (LIP) designed for English learners who are new to the country with less than 12 months of schooling in the United States. This program provides instruction in designated and integrated English language development (ELD) based on the state-adopted CA ELD standards and grade-level content instruction based on the state-adopted academic sta1ndards. Instruction and/or support may be provided in the students’ native language. Program models vary. This program has clear entry and exit criteria, with goals and timelines defined.</a:t>
            </a:r>
            <a:endParaRPr lang="en-US" sz="1900" dirty="0"/>
          </a:p>
        </p:txBody>
      </p:sp>
      <p:sp>
        <p:nvSpPr>
          <p:cNvPr id="5" name="Footer Placeholder 3">
            <a:extLst>
              <a:ext uri="{FF2B5EF4-FFF2-40B4-BE49-F238E27FC236}">
                <a16:creationId xmlns:a16="http://schemas.microsoft.com/office/drawing/2014/main" id="{5CDB0CD1-8B65-4A42-85B2-E498936BEE36}"/>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2123136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FDDDE-397E-A98D-0218-DEA52C9A806D}"/>
              </a:ext>
            </a:extLst>
          </p:cNvPr>
          <p:cNvSpPr>
            <a:spLocks noGrp="1"/>
          </p:cNvSpPr>
          <p:nvPr>
            <p:ph type="title"/>
          </p:nvPr>
        </p:nvSpPr>
        <p:spPr>
          <a:xfrm>
            <a:off x="838201" y="0"/>
            <a:ext cx="10515600" cy="1325563"/>
          </a:xfrm>
        </p:spPr>
        <p:txBody>
          <a:bodyPr>
            <a:normAutofit/>
          </a:bodyPr>
          <a:lstStyle/>
          <a:p>
            <a:r>
              <a:rPr lang="en-US" sz="4200" dirty="0"/>
              <a:t>Language Instructional Programs (LIP) (4) </a:t>
            </a:r>
          </a:p>
        </p:txBody>
      </p:sp>
      <p:sp>
        <p:nvSpPr>
          <p:cNvPr id="3" name="Content Placeholder 2">
            <a:extLst>
              <a:ext uri="{FF2B5EF4-FFF2-40B4-BE49-F238E27FC236}">
                <a16:creationId xmlns:a16="http://schemas.microsoft.com/office/drawing/2014/main" id="{02527B43-BDE2-AB56-C54B-27E09353444C}"/>
              </a:ext>
            </a:extLst>
          </p:cNvPr>
          <p:cNvSpPr>
            <a:spLocks noGrp="1"/>
          </p:cNvSpPr>
          <p:nvPr>
            <p:ph idx="1"/>
          </p:nvPr>
        </p:nvSpPr>
        <p:spPr>
          <a:xfrm>
            <a:off x="415508" y="1336146"/>
            <a:ext cx="11512789" cy="4185708"/>
          </a:xfrm>
        </p:spPr>
        <p:txBody>
          <a:bodyPr>
            <a:noAutofit/>
          </a:bodyPr>
          <a:lstStyle/>
          <a:p>
            <a:pPr marL="0" indent="0">
              <a:lnSpc>
                <a:spcPct val="100000"/>
              </a:lnSpc>
              <a:spcBef>
                <a:spcPts val="600"/>
              </a:spcBef>
              <a:spcAft>
                <a:spcPts val="600"/>
              </a:spcAft>
              <a:buNone/>
            </a:pPr>
            <a:r>
              <a:rPr lang="en-US" sz="1900" b="1" dirty="0">
                <a:cs typeface="Arial"/>
              </a:rPr>
              <a:t>(304) One-Way Immersion Program</a:t>
            </a:r>
            <a:r>
              <a:rPr lang="en-US" sz="1900" dirty="0">
                <a:cs typeface="Arial"/>
              </a:rPr>
              <a:t>: A LIP in English and another language </a:t>
            </a:r>
            <a:r>
              <a:rPr lang="en-US" sz="1900" u="sng" dirty="0">
                <a:cs typeface="Arial"/>
              </a:rPr>
              <a:t>for non-speakers of the other language</a:t>
            </a:r>
            <a:r>
              <a:rPr lang="en-US" sz="1900" dirty="0">
                <a:cs typeface="Arial"/>
              </a:rPr>
              <a:t>, with the goals of language proficiency and academic achievement </a:t>
            </a:r>
            <a:r>
              <a:rPr lang="en-US" sz="1900" u="sng" dirty="0">
                <a:cs typeface="Arial"/>
              </a:rPr>
              <a:t>in English and the other language</a:t>
            </a:r>
            <a:r>
              <a:rPr lang="en-US" sz="1900" dirty="0">
                <a:cs typeface="Arial"/>
              </a:rPr>
              <a:t>, and cross-cultural understanding. The portion of the instructional day delivered in each language varies by the type of program.</a:t>
            </a:r>
          </a:p>
          <a:p>
            <a:pPr marL="0" indent="0">
              <a:lnSpc>
                <a:spcPct val="100000"/>
              </a:lnSpc>
              <a:spcBef>
                <a:spcPts val="600"/>
              </a:spcBef>
              <a:spcAft>
                <a:spcPts val="600"/>
              </a:spcAft>
              <a:buNone/>
            </a:pPr>
            <a:r>
              <a:rPr lang="en-US" sz="1900" b="1" dirty="0">
                <a:cs typeface="Arial"/>
              </a:rPr>
              <a:t>(305) Structured English Immersion Program or other predominantly English Language Instructional Models: </a:t>
            </a:r>
            <a:r>
              <a:rPr lang="en-US" sz="1900" dirty="0">
                <a:cs typeface="Arial"/>
              </a:rPr>
              <a:t>A LIP </a:t>
            </a:r>
            <a:r>
              <a:rPr lang="en-US" sz="1900" u="sng" dirty="0">
                <a:cs typeface="Arial"/>
              </a:rPr>
              <a:t>designed for English learners </a:t>
            </a:r>
            <a:r>
              <a:rPr lang="en-US" sz="1900" dirty="0">
                <a:cs typeface="Arial"/>
              </a:rPr>
              <a:t>in which nearly all classroom instruction is provided in English with curriculum and a presentation designed for students who are learning English. The goals of this program are language proficiency and academic achievement in English. Students receive instruction in designated and integrated English language development (ELD) based on the state-adopted CA ELD standards and grade-level content instruction based on the state-adopted academic standards. Some instruction and/or support </a:t>
            </a:r>
            <a:r>
              <a:rPr lang="en-US" sz="1900" u="sng" dirty="0">
                <a:cs typeface="Arial"/>
              </a:rPr>
              <a:t>may be provided in the students' native language</a:t>
            </a:r>
            <a:r>
              <a:rPr lang="en-US" sz="1900" dirty="0">
                <a:cs typeface="Arial"/>
              </a:rPr>
              <a:t>. Program models in addition to Structured English Immersion may include English Language Mainstream, or other program models in which all or nearly all instruction is delivered in English. </a:t>
            </a:r>
          </a:p>
          <a:p>
            <a:pPr>
              <a:lnSpc>
                <a:spcPct val="100000"/>
              </a:lnSpc>
              <a:spcBef>
                <a:spcPts val="600"/>
              </a:spcBef>
              <a:spcAft>
                <a:spcPts val="600"/>
              </a:spcAft>
            </a:pPr>
            <a:endParaRPr lang="en-US" sz="1900" dirty="0"/>
          </a:p>
        </p:txBody>
      </p:sp>
      <p:sp>
        <p:nvSpPr>
          <p:cNvPr id="5" name="Footer Placeholder 3">
            <a:extLst>
              <a:ext uri="{FF2B5EF4-FFF2-40B4-BE49-F238E27FC236}">
                <a16:creationId xmlns:a16="http://schemas.microsoft.com/office/drawing/2014/main" id="{1A589A00-7D44-196F-E16D-0A35C8B836E1}"/>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4238759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67555-2DE7-DE07-6946-B4D66A60763E}"/>
              </a:ext>
            </a:extLst>
          </p:cNvPr>
          <p:cNvSpPr>
            <a:spLocks noGrp="1"/>
          </p:cNvSpPr>
          <p:nvPr>
            <p:ph type="title"/>
          </p:nvPr>
        </p:nvSpPr>
        <p:spPr/>
        <p:txBody>
          <a:bodyPr>
            <a:normAutofit/>
          </a:bodyPr>
          <a:lstStyle/>
          <a:p>
            <a:r>
              <a:rPr lang="en-US" sz="4200" dirty="0"/>
              <a:t>Language Instructional Programs (LIP) (5) </a:t>
            </a:r>
          </a:p>
        </p:txBody>
      </p:sp>
      <p:sp>
        <p:nvSpPr>
          <p:cNvPr id="3" name="Content Placeholder 2">
            <a:extLst>
              <a:ext uri="{FF2B5EF4-FFF2-40B4-BE49-F238E27FC236}">
                <a16:creationId xmlns:a16="http://schemas.microsoft.com/office/drawing/2014/main" id="{ECE07777-E613-B467-22E2-2AA5B26852A4}"/>
              </a:ext>
            </a:extLst>
          </p:cNvPr>
          <p:cNvSpPr>
            <a:spLocks noGrp="1"/>
          </p:cNvSpPr>
          <p:nvPr>
            <p:ph idx="1"/>
          </p:nvPr>
        </p:nvSpPr>
        <p:spPr>
          <a:xfrm>
            <a:off x="838200" y="1690688"/>
            <a:ext cx="10515600" cy="4185708"/>
          </a:xfrm>
        </p:spPr>
        <p:txBody>
          <a:bodyPr>
            <a:normAutofit fontScale="85000" lnSpcReduction="10000"/>
          </a:bodyPr>
          <a:lstStyle/>
          <a:p>
            <a:pPr>
              <a:lnSpc>
                <a:spcPct val="110000"/>
              </a:lnSpc>
              <a:spcBef>
                <a:spcPts val="600"/>
              </a:spcBef>
              <a:spcAft>
                <a:spcPts val="600"/>
              </a:spcAft>
            </a:pPr>
            <a:r>
              <a:rPr lang="en-US" b="1" dirty="0">
                <a:cs typeface="Arial"/>
              </a:rPr>
              <a:t>(306) Transitional Bilingual Program: </a:t>
            </a:r>
            <a:r>
              <a:rPr lang="en-US" dirty="0">
                <a:cs typeface="Arial"/>
              </a:rPr>
              <a:t>A LIP </a:t>
            </a:r>
            <a:r>
              <a:rPr lang="en-US" u="sng" dirty="0">
                <a:cs typeface="Arial"/>
              </a:rPr>
              <a:t>designed for English learners </a:t>
            </a:r>
            <a:r>
              <a:rPr lang="en-US" dirty="0">
                <a:cs typeface="Arial"/>
              </a:rPr>
              <a:t>utilizing English and students’ native language for literacy and academic instruction, with the </a:t>
            </a:r>
            <a:r>
              <a:rPr lang="en-US" u="sng" dirty="0">
                <a:cs typeface="Arial"/>
              </a:rPr>
              <a:t>goals of language proficiency and academic achievement in English</a:t>
            </a:r>
            <a:r>
              <a:rPr lang="en-US" dirty="0">
                <a:cs typeface="Arial"/>
              </a:rPr>
              <a:t>. Students typically transition to “English only” instruction by third grade. English learners receive instruction in designated and integrated English language development (ELD) based on the state-adopted CA ELD standards, and all students are provided grade-level content instruction based on the state-adopted academic standards. </a:t>
            </a:r>
          </a:p>
          <a:p>
            <a:pPr>
              <a:lnSpc>
                <a:spcPct val="110000"/>
              </a:lnSpc>
              <a:spcBef>
                <a:spcPts val="600"/>
              </a:spcBef>
              <a:spcAft>
                <a:spcPts val="600"/>
              </a:spcAft>
            </a:pPr>
            <a:r>
              <a:rPr lang="en-US" b="1" dirty="0">
                <a:cs typeface="Arial"/>
              </a:rPr>
              <a:t>(307) Parent Opted Out of EL Program</a:t>
            </a:r>
            <a:r>
              <a:rPr lang="en-US" dirty="0">
                <a:cs typeface="Arial"/>
              </a:rPr>
              <a:t>: The local educational agency (LEA) is not providing any instructional services designed for English learners because the parent of this English learner has opted this student out of EL services. The LEA maintains a record of the action to demonstrate the parents have chosen to opt out of such services. </a:t>
            </a:r>
          </a:p>
          <a:p>
            <a:pPr>
              <a:lnSpc>
                <a:spcPct val="110000"/>
              </a:lnSpc>
              <a:spcBef>
                <a:spcPts val="600"/>
              </a:spcBef>
              <a:spcAft>
                <a:spcPts val="600"/>
              </a:spcAft>
            </a:pPr>
            <a:endParaRPr lang="en-US" dirty="0"/>
          </a:p>
        </p:txBody>
      </p:sp>
      <p:sp>
        <p:nvSpPr>
          <p:cNvPr id="5" name="Footer Placeholder 3">
            <a:extLst>
              <a:ext uri="{FF2B5EF4-FFF2-40B4-BE49-F238E27FC236}">
                <a16:creationId xmlns:a16="http://schemas.microsoft.com/office/drawing/2014/main" id="{BD7702CF-9049-28AF-EB0D-BA79893EFF90}"/>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098972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87D68-7350-851A-241D-5AD6A737E8C6}"/>
              </a:ext>
            </a:extLst>
          </p:cNvPr>
          <p:cNvSpPr>
            <a:spLocks noGrp="1"/>
          </p:cNvSpPr>
          <p:nvPr>
            <p:ph type="title"/>
          </p:nvPr>
        </p:nvSpPr>
        <p:spPr/>
        <p:txBody>
          <a:bodyPr>
            <a:normAutofit/>
          </a:bodyPr>
          <a:lstStyle/>
          <a:p>
            <a:r>
              <a:rPr lang="en-US" sz="4200" dirty="0"/>
              <a:t>Language Instructional Programs (LIP) (6) </a:t>
            </a:r>
          </a:p>
        </p:txBody>
      </p:sp>
      <p:sp>
        <p:nvSpPr>
          <p:cNvPr id="3" name="Content Placeholder 2">
            <a:extLst>
              <a:ext uri="{FF2B5EF4-FFF2-40B4-BE49-F238E27FC236}">
                <a16:creationId xmlns:a16="http://schemas.microsoft.com/office/drawing/2014/main" id="{4C7AF7AB-B59E-46F1-9413-6D23F6C19F2E}"/>
              </a:ext>
            </a:extLst>
          </p:cNvPr>
          <p:cNvSpPr>
            <a:spLocks noGrp="1"/>
          </p:cNvSpPr>
          <p:nvPr>
            <p:ph idx="1"/>
          </p:nvPr>
        </p:nvSpPr>
        <p:spPr/>
        <p:txBody>
          <a:bodyPr/>
          <a:lstStyle/>
          <a:p>
            <a:pPr marL="0" indent="0">
              <a:buNone/>
            </a:pPr>
            <a:endParaRPr lang="en-US" dirty="0"/>
          </a:p>
          <a:p>
            <a:pPr marL="0" indent="0" algn="ctr">
              <a:buNone/>
            </a:pPr>
            <a:r>
              <a:rPr lang="en-US" sz="3400" dirty="0">
                <a:cs typeface="Arial"/>
              </a:rPr>
              <a:t>Multilingual Support Division</a:t>
            </a:r>
            <a:br>
              <a:rPr lang="en-US" sz="3400" dirty="0">
                <a:cs typeface="Arial"/>
              </a:rPr>
            </a:br>
            <a:r>
              <a:rPr lang="en-US" sz="3400" dirty="0">
                <a:cs typeface="Arial"/>
              </a:rPr>
              <a:t>Language Policy and Leadership Office</a:t>
            </a:r>
          </a:p>
          <a:p>
            <a:pPr marL="0" indent="0" algn="ctr">
              <a:buNone/>
            </a:pPr>
            <a:r>
              <a:rPr lang="en-US" sz="3400" dirty="0">
                <a:cs typeface="Arial"/>
              </a:rPr>
              <a:t>916-319-0845</a:t>
            </a:r>
          </a:p>
          <a:p>
            <a:pPr marL="0" indent="0" algn="ctr">
              <a:buNone/>
            </a:pPr>
            <a:r>
              <a:rPr lang="en-US" sz="3400" dirty="0">
                <a:cs typeface="Arial"/>
                <a:hlinkClick r:id="rId3"/>
              </a:rPr>
              <a:t>LPLO@cde.ca.gov</a:t>
            </a:r>
            <a:r>
              <a:rPr lang="en-US" sz="3400" dirty="0">
                <a:cs typeface="Arial"/>
              </a:rPr>
              <a:t> </a:t>
            </a:r>
          </a:p>
          <a:p>
            <a:pPr marL="0" indent="0">
              <a:buNone/>
            </a:pPr>
            <a:endParaRPr lang="en-US" dirty="0"/>
          </a:p>
        </p:txBody>
      </p:sp>
      <p:sp>
        <p:nvSpPr>
          <p:cNvPr id="5" name="Footer Placeholder 3">
            <a:extLst>
              <a:ext uri="{FF2B5EF4-FFF2-40B4-BE49-F238E27FC236}">
                <a16:creationId xmlns:a16="http://schemas.microsoft.com/office/drawing/2014/main" id="{8D0318FB-71D4-D5F9-784C-D98DB34C1F6F}"/>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33643301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1A2D4-B775-8A0A-5836-37AA1366DB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5C4D35-7B3D-7063-F026-335FFA9C134B}"/>
              </a:ext>
            </a:extLst>
          </p:cNvPr>
          <p:cNvSpPr>
            <a:spLocks noGrp="1"/>
          </p:cNvSpPr>
          <p:nvPr>
            <p:ph type="title"/>
          </p:nvPr>
        </p:nvSpPr>
        <p:spPr/>
        <p:txBody>
          <a:bodyPr>
            <a:normAutofit/>
          </a:bodyPr>
          <a:lstStyle/>
          <a:p>
            <a:r>
              <a:rPr lang="en-US" sz="4200" dirty="0"/>
              <a:t>Direct Certification </a:t>
            </a:r>
            <a:r>
              <a:rPr lang="en-US" sz="4000" b="1" dirty="0"/>
              <a:t>(DC) </a:t>
            </a:r>
            <a:r>
              <a:rPr lang="en-US" sz="4200" dirty="0"/>
              <a:t>Best Practices</a:t>
            </a:r>
          </a:p>
        </p:txBody>
      </p:sp>
      <p:sp>
        <p:nvSpPr>
          <p:cNvPr id="3" name="Content Placeholder 2">
            <a:extLst>
              <a:ext uri="{FF2B5EF4-FFF2-40B4-BE49-F238E27FC236}">
                <a16:creationId xmlns:a16="http://schemas.microsoft.com/office/drawing/2014/main" id="{D5225A3E-4FAA-805C-21BA-035D86FF1363}"/>
              </a:ext>
            </a:extLst>
          </p:cNvPr>
          <p:cNvSpPr>
            <a:spLocks noGrp="1"/>
          </p:cNvSpPr>
          <p:nvPr>
            <p:ph idx="1"/>
          </p:nvPr>
        </p:nvSpPr>
        <p:spPr>
          <a:xfrm>
            <a:off x="838200" y="1502229"/>
            <a:ext cx="10515600" cy="4509104"/>
          </a:xfrm>
        </p:spPr>
        <p:txBody>
          <a:bodyPr>
            <a:normAutofit fontScale="92500" lnSpcReduction="10000"/>
          </a:bodyPr>
          <a:lstStyle/>
          <a:p>
            <a:pPr marL="342900" lvl="0" indent="-342900" fontAlgn="t"/>
            <a:r>
              <a:rPr lang="en-US" dirty="0"/>
              <a:t>Review </a:t>
            </a:r>
            <a:r>
              <a:rPr lang="en-US" b="1" dirty="0"/>
              <a:t>CALPADS Important Messages</a:t>
            </a:r>
            <a:r>
              <a:rPr lang="en-US" dirty="0"/>
              <a:t> and </a:t>
            </a:r>
            <a:r>
              <a:rPr lang="en-US" b="1" dirty="0"/>
              <a:t>Active Known Issues</a:t>
            </a:r>
            <a:r>
              <a:rPr lang="en-US" dirty="0"/>
              <a:t> regularly.</a:t>
            </a:r>
          </a:p>
          <a:p>
            <a:pPr marL="342900" lvl="0" indent="-342900" fontAlgn="t"/>
            <a:r>
              <a:rPr lang="en-US" dirty="0"/>
              <a:t>Monitor monthly </a:t>
            </a:r>
            <a:r>
              <a:rPr lang="en-US" b="1" dirty="0"/>
              <a:t>DC results</a:t>
            </a:r>
            <a:r>
              <a:rPr lang="en-US" dirty="0"/>
              <a:t> and scheduled processing dates.</a:t>
            </a:r>
          </a:p>
          <a:p>
            <a:pPr marL="342900" lvl="0" indent="-342900" fontAlgn="t"/>
            <a:r>
              <a:rPr lang="en-US" b="1" dirty="0"/>
              <a:t>Download and save DC extracts monthly</a:t>
            </a:r>
            <a:r>
              <a:rPr lang="en-US" dirty="0"/>
              <a:t>. Historical data is not retained in CALPADS and changes as students transfer.</a:t>
            </a:r>
          </a:p>
          <a:p>
            <a:pPr marL="342900" lvl="0" indent="-342900" fontAlgn="t"/>
            <a:r>
              <a:rPr lang="en-US" dirty="0"/>
              <a:t>Verify extracts cover the </a:t>
            </a:r>
            <a:r>
              <a:rPr lang="en-US" b="1" dirty="0"/>
              <a:t>full school year (July 1 onward)</a:t>
            </a:r>
            <a:r>
              <a:rPr lang="en-US" dirty="0"/>
              <a:t> to capture all eligible students, including transfers.</a:t>
            </a:r>
          </a:p>
          <a:p>
            <a:pPr marL="342900" lvl="0" indent="-342900" fontAlgn="t"/>
            <a:r>
              <a:rPr lang="en-US" dirty="0"/>
              <a:t>Update </a:t>
            </a:r>
            <a:r>
              <a:rPr lang="en-US" b="1" dirty="0"/>
              <a:t>student enrollment records before the 1st of each month</a:t>
            </a:r>
            <a:r>
              <a:rPr lang="en-US" dirty="0"/>
              <a:t> to ensure accurate DC matching.</a:t>
            </a:r>
          </a:p>
          <a:p>
            <a:pPr marL="342900" lvl="0" indent="-342900" fontAlgn="t"/>
            <a:r>
              <a:rPr lang="en-US" dirty="0"/>
              <a:t>Establish clear </a:t>
            </a:r>
            <a:r>
              <a:rPr lang="en-US" b="1" dirty="0"/>
              <a:t>roles, responsibilities, and timelines</a:t>
            </a:r>
            <a:r>
              <a:rPr lang="en-US" dirty="0"/>
              <a:t> for DC processes.</a:t>
            </a:r>
          </a:p>
          <a:p>
            <a:pPr marL="342900" lvl="0" indent="-342900" fontAlgn="t"/>
            <a:r>
              <a:rPr lang="en-US" dirty="0"/>
              <a:t>Promote collaboration between </a:t>
            </a:r>
            <a:r>
              <a:rPr lang="en-US" b="1" dirty="0"/>
              <a:t>Nutrition Services staff and the CALPADS Administrator</a:t>
            </a:r>
            <a:r>
              <a:rPr lang="en-US" dirty="0"/>
              <a:t>.</a:t>
            </a:r>
          </a:p>
          <a:p>
            <a:pPr marL="342900" lvl="0" indent="-342900" fontAlgn="t"/>
            <a:r>
              <a:rPr lang="en-US" dirty="0"/>
              <a:t>Assign DC extract access to authorized staff to support eligibility verification and reimbursement claims.</a:t>
            </a:r>
          </a:p>
          <a:p>
            <a:pPr>
              <a:buFont typeface="Wingdings" panose="05000000000000000000" pitchFamily="2" charset="2"/>
              <a:buChar char="§"/>
            </a:pPr>
            <a:endParaRPr lang="en-US" dirty="0"/>
          </a:p>
        </p:txBody>
      </p:sp>
      <p:sp>
        <p:nvSpPr>
          <p:cNvPr id="5" name="Footer Placeholder 3">
            <a:extLst>
              <a:ext uri="{FF2B5EF4-FFF2-40B4-BE49-F238E27FC236}">
                <a16:creationId xmlns:a16="http://schemas.microsoft.com/office/drawing/2014/main" id="{915C02FB-8F56-887D-FC74-4A593085B3C3}"/>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6828597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834B7-E0A2-71F8-9F47-5B7DDAFEC0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063F83-BA06-C8A1-6890-00CF11AF2E8F}"/>
              </a:ext>
            </a:extLst>
          </p:cNvPr>
          <p:cNvSpPr>
            <a:spLocks noGrp="1"/>
          </p:cNvSpPr>
          <p:nvPr>
            <p:ph type="title"/>
          </p:nvPr>
        </p:nvSpPr>
        <p:spPr/>
        <p:txBody>
          <a:bodyPr>
            <a:normAutofit/>
          </a:bodyPr>
          <a:lstStyle/>
          <a:p>
            <a:r>
              <a:rPr lang="en-US" sz="4200" dirty="0"/>
              <a:t>CALPADS, CARS, and Title I Terminology</a:t>
            </a:r>
          </a:p>
        </p:txBody>
      </p:sp>
      <p:sp>
        <p:nvSpPr>
          <p:cNvPr id="3" name="Content Placeholder 2">
            <a:extLst>
              <a:ext uri="{FF2B5EF4-FFF2-40B4-BE49-F238E27FC236}">
                <a16:creationId xmlns:a16="http://schemas.microsoft.com/office/drawing/2014/main" id="{47CFC5FF-9115-7877-8974-21DD09DAF478}"/>
              </a:ext>
            </a:extLst>
          </p:cNvPr>
          <p:cNvSpPr>
            <a:spLocks noGrp="1"/>
          </p:cNvSpPr>
          <p:nvPr>
            <p:ph idx="1"/>
          </p:nvPr>
        </p:nvSpPr>
        <p:spPr/>
        <p:txBody>
          <a:bodyPr/>
          <a:lstStyle/>
          <a:p>
            <a:pPr>
              <a:buFont typeface="Wingdings" panose="05000000000000000000" pitchFamily="2" charset="2"/>
              <a:buChar char="§"/>
            </a:pPr>
            <a:r>
              <a:rPr lang="en-US" dirty="0"/>
              <a:t>California Longitudinal Pupil Achievement Data System – CALPADS</a:t>
            </a:r>
          </a:p>
          <a:p>
            <a:pPr>
              <a:buFont typeface="Wingdings" panose="05000000000000000000" pitchFamily="2" charset="2"/>
              <a:buChar char="§"/>
            </a:pPr>
            <a:endParaRPr lang="en-US" dirty="0"/>
          </a:p>
          <a:p>
            <a:pPr>
              <a:buFont typeface="Wingdings" panose="05000000000000000000" pitchFamily="2" charset="2"/>
              <a:buChar char="§"/>
            </a:pPr>
            <a:r>
              <a:rPr lang="en-US" dirty="0"/>
              <a:t>Consolidated Application and Reporting System – CARS</a:t>
            </a:r>
          </a:p>
          <a:p>
            <a:pPr>
              <a:buFont typeface="Wingdings" panose="05000000000000000000" pitchFamily="2" charset="2"/>
              <a:buChar char="§"/>
            </a:pPr>
            <a:endParaRPr lang="en-US" dirty="0"/>
          </a:p>
          <a:p>
            <a:pPr>
              <a:buFont typeface="Wingdings" panose="05000000000000000000" pitchFamily="2" charset="2"/>
              <a:buChar char="§"/>
            </a:pPr>
            <a:r>
              <a:rPr lang="en-US" dirty="0"/>
              <a:t>Schoolwide Program – SWP</a:t>
            </a:r>
          </a:p>
          <a:p>
            <a:pPr>
              <a:buFont typeface="Wingdings" panose="05000000000000000000" pitchFamily="2" charset="2"/>
              <a:buChar char="§"/>
            </a:pPr>
            <a:endParaRPr lang="en-US" dirty="0"/>
          </a:p>
          <a:p>
            <a:pPr>
              <a:buFont typeface="Wingdings" panose="05000000000000000000" pitchFamily="2" charset="2"/>
              <a:buChar char="§"/>
            </a:pPr>
            <a:r>
              <a:rPr lang="en-US" dirty="0"/>
              <a:t>Targeted Assistance School program – TAS </a:t>
            </a:r>
          </a:p>
          <a:p>
            <a:pPr>
              <a:buFont typeface="Wingdings" panose="05000000000000000000" pitchFamily="2" charset="2"/>
              <a:buChar char="§"/>
            </a:pPr>
            <a:endParaRPr lang="en-US" dirty="0"/>
          </a:p>
          <a:p>
            <a:pPr>
              <a:buFont typeface="Wingdings" panose="05000000000000000000" pitchFamily="2" charset="2"/>
              <a:buChar char="§"/>
            </a:pPr>
            <a:r>
              <a:rPr lang="en-US" dirty="0"/>
              <a:t>Local Control and Accountability Plan – LCAP</a:t>
            </a:r>
          </a:p>
          <a:p>
            <a:pPr>
              <a:buFont typeface="Wingdings" panose="05000000000000000000" pitchFamily="2" charset="2"/>
              <a:buChar char="§"/>
            </a:pPr>
            <a:endParaRPr lang="en-US" dirty="0"/>
          </a:p>
          <a:p>
            <a:pPr>
              <a:buFont typeface="Wingdings" panose="05000000000000000000" pitchFamily="2" charset="2"/>
              <a:buChar char="§"/>
            </a:pPr>
            <a:endParaRPr lang="en-US" dirty="0"/>
          </a:p>
        </p:txBody>
      </p:sp>
      <p:sp>
        <p:nvSpPr>
          <p:cNvPr id="5" name="Footer Placeholder 3">
            <a:extLst>
              <a:ext uri="{FF2B5EF4-FFF2-40B4-BE49-F238E27FC236}">
                <a16:creationId xmlns:a16="http://schemas.microsoft.com/office/drawing/2014/main" id="{6A0E1658-1D4D-DF81-85EF-E7EFC01F8E0A}"/>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4207587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1B3BF-7143-DD2E-0944-122FF55548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A9B8BA-D7A3-8A91-7C53-87C6A3AD863F}"/>
              </a:ext>
            </a:extLst>
          </p:cNvPr>
          <p:cNvSpPr>
            <a:spLocks noGrp="1"/>
          </p:cNvSpPr>
          <p:nvPr>
            <p:ph type="title"/>
          </p:nvPr>
        </p:nvSpPr>
        <p:spPr/>
        <p:txBody>
          <a:bodyPr>
            <a:normAutofit/>
          </a:bodyPr>
          <a:lstStyle/>
          <a:p>
            <a:r>
              <a:rPr lang="en-US" sz="4200" dirty="0"/>
              <a:t>CALPADS, CARS, and Title I Functionality</a:t>
            </a:r>
          </a:p>
        </p:txBody>
      </p:sp>
      <p:sp>
        <p:nvSpPr>
          <p:cNvPr id="3" name="Content Placeholder 2">
            <a:extLst>
              <a:ext uri="{FF2B5EF4-FFF2-40B4-BE49-F238E27FC236}">
                <a16:creationId xmlns:a16="http://schemas.microsoft.com/office/drawing/2014/main" id="{36ABC5AE-B202-FECE-CA11-2512CC9EB5DC}"/>
              </a:ext>
            </a:extLst>
          </p:cNvPr>
          <p:cNvSpPr>
            <a:spLocks noGrp="1"/>
          </p:cNvSpPr>
          <p:nvPr>
            <p:ph idx="1"/>
          </p:nvPr>
        </p:nvSpPr>
        <p:spPr/>
        <p:txBody>
          <a:bodyPr/>
          <a:lstStyle/>
          <a:p>
            <a:pPr marL="0" indent="0">
              <a:buNone/>
            </a:pPr>
            <a:r>
              <a:rPr lang="en-US" dirty="0"/>
              <a:t>CALPADS: student enrollment, demographics, programs, outcomes​</a:t>
            </a:r>
          </a:p>
          <a:p>
            <a:pPr marL="0" indent="0">
              <a:buNone/>
            </a:pPr>
            <a:endParaRPr lang="en-US" dirty="0"/>
          </a:p>
          <a:p>
            <a:pPr marL="0" indent="0">
              <a:buNone/>
            </a:pPr>
            <a:r>
              <a:rPr lang="en-US" dirty="0"/>
              <a:t>CARS: ​application and reporting system for Title I state and federal funds​</a:t>
            </a:r>
          </a:p>
          <a:p>
            <a:pPr marL="0" indent="0">
              <a:buNone/>
            </a:pPr>
            <a:r>
              <a:rPr lang="en-US" dirty="0"/>
              <a:t>LCAP metrics and federal reporting rely on accurate CALPADS data​</a:t>
            </a:r>
          </a:p>
          <a:p>
            <a:pPr marL="0" indent="0">
              <a:buNone/>
            </a:pPr>
            <a:endParaRPr lang="en-US" dirty="0"/>
          </a:p>
          <a:p>
            <a:pPr marL="0" indent="0">
              <a:buNone/>
            </a:pPr>
            <a:r>
              <a:rPr lang="en-US" dirty="0"/>
              <a:t>Title I: funds are allocated to LEAs based upon eligibility of low-income students ages 5 to 17 that are actively enrolled in CALPADS   </a:t>
            </a:r>
          </a:p>
        </p:txBody>
      </p:sp>
      <p:sp>
        <p:nvSpPr>
          <p:cNvPr id="5" name="Footer Placeholder 3">
            <a:extLst>
              <a:ext uri="{FF2B5EF4-FFF2-40B4-BE49-F238E27FC236}">
                <a16:creationId xmlns:a16="http://schemas.microsoft.com/office/drawing/2014/main" id="{8EF23675-433F-0459-45FA-142F462E37E9}"/>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4624959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EDEEB-518D-5D56-C50C-C51BBA54D0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BBD72F-6AE9-FE8D-1B42-AC5461B6ED0D}"/>
              </a:ext>
            </a:extLst>
          </p:cNvPr>
          <p:cNvSpPr>
            <a:spLocks noGrp="1"/>
          </p:cNvSpPr>
          <p:nvPr>
            <p:ph type="title"/>
          </p:nvPr>
        </p:nvSpPr>
        <p:spPr>
          <a:xfrm>
            <a:off x="415508" y="365125"/>
            <a:ext cx="11412698" cy="1325563"/>
          </a:xfrm>
        </p:spPr>
        <p:txBody>
          <a:bodyPr/>
          <a:lstStyle/>
          <a:p>
            <a:r>
              <a:rPr lang="en-US" dirty="0"/>
              <a:t>CALPADS, CARS, and Title I Connectivity Matters</a:t>
            </a:r>
          </a:p>
        </p:txBody>
      </p:sp>
      <p:sp>
        <p:nvSpPr>
          <p:cNvPr id="3" name="Content Placeholder 2">
            <a:extLst>
              <a:ext uri="{FF2B5EF4-FFF2-40B4-BE49-F238E27FC236}">
                <a16:creationId xmlns:a16="http://schemas.microsoft.com/office/drawing/2014/main" id="{C83E28C2-0C08-98E9-C8F7-3C0014086AC6}"/>
              </a:ext>
            </a:extLst>
          </p:cNvPr>
          <p:cNvSpPr>
            <a:spLocks noGrp="1"/>
          </p:cNvSpPr>
          <p:nvPr>
            <p:ph idx="1"/>
          </p:nvPr>
        </p:nvSpPr>
        <p:spPr/>
        <p:txBody>
          <a:bodyPr/>
          <a:lstStyle/>
          <a:p>
            <a:pPr>
              <a:defRPr sz="2200"/>
            </a:pPr>
            <a:r>
              <a:rPr lang="en-US" dirty="0"/>
              <a:t>Data sourced from CARS identifies whether each Title I school operates as a SWP or TAS </a:t>
            </a:r>
          </a:p>
          <a:p>
            <a:pPr marL="0" indent="0">
              <a:buNone/>
              <a:defRPr sz="2200"/>
            </a:pPr>
            <a:endParaRPr lang="en-US" dirty="0"/>
          </a:p>
          <a:p>
            <a:pPr>
              <a:defRPr sz="2200"/>
            </a:pPr>
            <a:r>
              <a:rPr lang="en-US" dirty="0"/>
              <a:t>SWP or TAS designation is synchronized to CALPADS</a:t>
            </a:r>
          </a:p>
          <a:p>
            <a:pPr marL="0" indent="0">
              <a:buNone/>
              <a:defRPr sz="2200"/>
            </a:pPr>
            <a:endParaRPr lang="en-US" dirty="0"/>
          </a:p>
          <a:p>
            <a:pPr>
              <a:defRPr sz="2200"/>
            </a:pPr>
            <a:r>
              <a:rPr lang="en-US" dirty="0"/>
              <a:t>CALPADS reporting expectations change based on the CARS SWP or TAS designation</a:t>
            </a:r>
          </a:p>
          <a:p>
            <a:pPr>
              <a:defRPr sz="2200"/>
            </a:pPr>
            <a:endParaRPr lang="en-US" dirty="0"/>
          </a:p>
          <a:p>
            <a:pPr>
              <a:defRPr sz="2200"/>
            </a:pPr>
            <a:r>
              <a:rPr lang="en-US" dirty="0"/>
              <a:t>Uncertified and inaccurate CARS data will prevent successful CALPADS certification</a:t>
            </a:r>
          </a:p>
          <a:p>
            <a:endParaRPr lang="en-US" dirty="0"/>
          </a:p>
        </p:txBody>
      </p:sp>
      <p:sp>
        <p:nvSpPr>
          <p:cNvPr id="5" name="Footer Placeholder 3">
            <a:extLst>
              <a:ext uri="{FF2B5EF4-FFF2-40B4-BE49-F238E27FC236}">
                <a16:creationId xmlns:a16="http://schemas.microsoft.com/office/drawing/2014/main" id="{6FBF0BD3-4D40-5418-C7E6-96A46B282285}"/>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25035278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95FE4-E861-86BD-49FB-BC8FE50980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CD29FD-83E5-639C-11B4-517A2F87D295}"/>
              </a:ext>
            </a:extLst>
          </p:cNvPr>
          <p:cNvSpPr>
            <a:spLocks noGrp="1"/>
          </p:cNvSpPr>
          <p:nvPr>
            <p:ph type="title"/>
          </p:nvPr>
        </p:nvSpPr>
        <p:spPr>
          <a:xfrm>
            <a:off x="415508" y="365125"/>
            <a:ext cx="11412698" cy="1325563"/>
          </a:xfrm>
        </p:spPr>
        <p:txBody>
          <a:bodyPr/>
          <a:lstStyle/>
          <a:p>
            <a:r>
              <a:rPr lang="en-US" dirty="0"/>
              <a:t>Reporting Differences: SWP vs. TAS</a:t>
            </a:r>
          </a:p>
        </p:txBody>
      </p:sp>
      <p:sp>
        <p:nvSpPr>
          <p:cNvPr id="3" name="Content Placeholder 2">
            <a:extLst>
              <a:ext uri="{FF2B5EF4-FFF2-40B4-BE49-F238E27FC236}">
                <a16:creationId xmlns:a16="http://schemas.microsoft.com/office/drawing/2014/main" id="{1F5B1810-61EB-F6A6-3770-C24C312AC500}"/>
              </a:ext>
            </a:extLst>
          </p:cNvPr>
          <p:cNvSpPr>
            <a:spLocks noGrp="1"/>
          </p:cNvSpPr>
          <p:nvPr>
            <p:ph idx="1"/>
          </p:nvPr>
        </p:nvSpPr>
        <p:spPr/>
        <p:txBody>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sz="2200"/>
            </a:pPr>
            <a:r>
              <a:rPr kumimoji="0" lang="en-US" sz="2200" b="0" i="0" u="none" strike="noStrike" kern="1200" cap="none" spc="0" normalizeH="0" baseline="0" noProof="0" dirty="0">
                <a:ln>
                  <a:noFill/>
                </a:ln>
                <a:solidFill>
                  <a:schemeClr val="accent6"/>
                </a:solidFill>
                <a:effectLst/>
                <a:uLnTx/>
                <a:uFillTx/>
                <a:ea typeface="+mn-ea"/>
                <a:cs typeface="+mn-cs"/>
              </a:rPr>
              <a:t>Schoolwide Program (SWP): No individual Title I student records are submitted in CALPADS</a:t>
            </a:r>
          </a:p>
          <a:p>
            <a:pPr marL="0" marR="0" lvl="0" indent="0" algn="l" defTabSz="457200" rtl="0" eaLnBrk="1" fontAlgn="auto" latinLnBrk="0" hangingPunct="1">
              <a:lnSpc>
                <a:spcPct val="100000"/>
              </a:lnSpc>
              <a:spcBef>
                <a:spcPct val="20000"/>
              </a:spcBef>
              <a:spcAft>
                <a:spcPts val="0"/>
              </a:spcAft>
              <a:buClrTx/>
              <a:buSzTx/>
              <a:buNone/>
              <a:tabLst/>
              <a:defRPr sz="2200"/>
            </a:pPr>
            <a:endParaRPr kumimoji="0" lang="en-US" sz="2200" b="0" i="0" u="none" strike="noStrike" kern="1200" cap="none" spc="0" normalizeH="0" baseline="0" noProof="0" dirty="0">
              <a:ln>
                <a:noFill/>
              </a:ln>
              <a:solidFill>
                <a:schemeClr val="accent6"/>
              </a:solidFill>
              <a:effectLst/>
              <a:uLnTx/>
              <a:uFillTx/>
              <a:ea typeface="+mn-ea"/>
              <a:cs typeface="+mn-cs"/>
            </a:endParaRPr>
          </a:p>
          <a:p>
            <a:pPr marL="342900" indent="-342900" defTabSz="457200">
              <a:lnSpc>
                <a:spcPct val="100000"/>
              </a:lnSpc>
              <a:spcBef>
                <a:spcPct val="20000"/>
              </a:spcBef>
              <a:buFont typeface="Arial"/>
              <a:buChar char="•"/>
              <a:defRPr sz="2200"/>
            </a:pPr>
            <a:r>
              <a:rPr kumimoji="0" lang="en-US" sz="2200" b="0" i="0" u="none" strike="noStrike" kern="1200" cap="none" spc="0" normalizeH="0" baseline="0" noProof="0" dirty="0">
                <a:ln>
                  <a:noFill/>
                </a:ln>
                <a:solidFill>
                  <a:schemeClr val="accent6"/>
                </a:solidFill>
                <a:effectLst/>
                <a:uLnTx/>
                <a:uFillTx/>
                <a:ea typeface="+mn-ea"/>
                <a:cs typeface="+mn-cs"/>
              </a:rPr>
              <a:t>Targeted Assistance School (TAS): Individual eligible students must be reported with Education Program Code 122</a:t>
            </a:r>
            <a:r>
              <a:rPr lang="en-US" sz="2200" dirty="0">
                <a:solidFill>
                  <a:schemeClr val="accent6"/>
                </a:solidFill>
              </a:rPr>
              <a:t> in CALPADS</a:t>
            </a:r>
            <a:endParaRPr kumimoji="0" lang="en-US" sz="2200" b="0" i="0" u="none" strike="noStrike" kern="1200" cap="none" spc="0" normalizeH="0" baseline="0" noProof="0" dirty="0">
              <a:ln>
                <a:noFill/>
              </a:ln>
              <a:solidFill>
                <a:schemeClr val="accent6"/>
              </a:solidFill>
              <a:effectLst/>
              <a:uLnTx/>
              <a:uFillTx/>
              <a:ea typeface="+mn-ea"/>
              <a:cs typeface="+mn-cs"/>
            </a:endParaRP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sz="2200"/>
            </a:pPr>
            <a:r>
              <a:rPr kumimoji="0" lang="en-US" sz="2200" b="0" i="0" u="none" strike="noStrike" kern="1200" cap="none" spc="0" normalizeH="0" baseline="0" noProof="0" dirty="0">
                <a:ln>
                  <a:noFill/>
                </a:ln>
                <a:solidFill>
                  <a:schemeClr val="accent6"/>
                </a:solidFill>
                <a:effectLst/>
                <a:uLnTx/>
                <a:uFillTx/>
                <a:ea typeface="+mn-ea"/>
                <a:cs typeface="+mn-cs"/>
              </a:rPr>
              <a:t>Submissions that only include one student will be reviewed for technical </a:t>
            </a:r>
            <a:r>
              <a:rPr lang="en-US" sz="2200" dirty="0">
                <a:solidFill>
                  <a:schemeClr val="accent6"/>
                </a:solidFill>
              </a:rPr>
              <a:t>a</a:t>
            </a:r>
            <a:r>
              <a:rPr kumimoji="0" lang="en-US" sz="2200" b="0" i="0" u="none" strike="noStrike" kern="1200" cap="none" spc="0" normalizeH="0" baseline="0" noProof="0" dirty="0" err="1">
                <a:ln>
                  <a:noFill/>
                </a:ln>
                <a:solidFill>
                  <a:schemeClr val="accent6"/>
                </a:solidFill>
                <a:effectLst/>
                <a:uLnTx/>
                <a:uFillTx/>
                <a:ea typeface="+mn-ea"/>
                <a:cs typeface="+mn-cs"/>
              </a:rPr>
              <a:t>ssistance</a:t>
            </a:r>
            <a:r>
              <a:rPr kumimoji="0" lang="en-US" sz="2200" b="0" i="0" u="none" strike="noStrike" kern="1200" cap="none" spc="0" normalizeH="0" baseline="0" noProof="0" dirty="0">
                <a:ln>
                  <a:noFill/>
                </a:ln>
                <a:solidFill>
                  <a:schemeClr val="accent6"/>
                </a:solidFill>
                <a:effectLst/>
                <a:uLnTx/>
                <a:uFillTx/>
                <a:ea typeface="+mn-ea"/>
                <a:cs typeface="+mn-cs"/>
              </a:rPr>
              <a:t> in accordance with data quality standards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sz="2200"/>
            </a:pPr>
            <a:endParaRPr kumimoji="0" lang="en-US" sz="2200" b="0" i="0" u="none" strike="noStrike" kern="1200" cap="none" spc="0" normalizeH="0" baseline="0" noProof="0" dirty="0">
              <a:ln>
                <a:noFill/>
              </a:ln>
              <a:solidFill>
                <a:schemeClr val="accent6"/>
              </a:solidFill>
              <a:effectLst/>
              <a:uLnTx/>
              <a:uFillTx/>
              <a:ea typeface="+mn-ea"/>
              <a:cs typeface="+mn-cs"/>
            </a:endParaRPr>
          </a:p>
          <a:p>
            <a:pPr marL="342900" lvl="0" indent="-342900" defTabSz="457200">
              <a:lnSpc>
                <a:spcPct val="100000"/>
              </a:lnSpc>
              <a:spcBef>
                <a:spcPct val="20000"/>
              </a:spcBef>
              <a:buFont typeface="Arial"/>
              <a:buChar char="•"/>
              <a:defRPr sz="2200"/>
            </a:pPr>
            <a:r>
              <a:rPr kumimoji="0" lang="en-US" sz="2200" b="0" i="0" u="none" strike="noStrike" kern="1200" cap="none" spc="0" normalizeH="0" baseline="0" noProof="0" dirty="0">
                <a:ln>
                  <a:noFill/>
                </a:ln>
                <a:solidFill>
                  <a:schemeClr val="accent6"/>
                </a:solidFill>
                <a:effectLst/>
                <a:uLnTx/>
                <a:uFillTx/>
                <a:ea typeface="+mn-ea"/>
                <a:cs typeface="+mn-cs"/>
              </a:rPr>
              <a:t>CALPADS validates submissions based on the CARS </a:t>
            </a:r>
            <a:r>
              <a:rPr lang="en-US" dirty="0"/>
              <a:t>SWP or TAS </a:t>
            </a:r>
            <a:r>
              <a:rPr kumimoji="0" lang="en-US" sz="2200" b="0" i="0" u="none" strike="noStrike" kern="1200" cap="none" spc="0" normalizeH="0" baseline="0" noProof="0" dirty="0">
                <a:ln>
                  <a:noFill/>
                </a:ln>
                <a:solidFill>
                  <a:schemeClr val="accent6"/>
                </a:solidFill>
                <a:effectLst/>
                <a:uLnTx/>
                <a:uFillTx/>
                <a:ea typeface="+mn-ea"/>
                <a:cs typeface="+mn-cs"/>
              </a:rPr>
              <a:t>designation</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sz="2200"/>
            </a:pPr>
            <a:endParaRPr kumimoji="0" lang="en-US" sz="2200" b="0" i="0" u="none" strike="noStrike" kern="1200" cap="none" spc="0" normalizeH="0" baseline="0" noProof="0" dirty="0">
              <a:ln>
                <a:noFill/>
              </a:ln>
              <a:solidFill>
                <a:schemeClr val="accent6"/>
              </a:solidFill>
              <a:effectLst/>
              <a:uLnTx/>
              <a:uFillTx/>
              <a:ea typeface="+mn-ea"/>
              <a:cs typeface="+mn-cs"/>
            </a:endParaRPr>
          </a:p>
          <a:p>
            <a:endParaRPr lang="en-US" dirty="0"/>
          </a:p>
        </p:txBody>
      </p:sp>
      <p:sp>
        <p:nvSpPr>
          <p:cNvPr id="5" name="Footer Placeholder 3">
            <a:extLst>
              <a:ext uri="{FF2B5EF4-FFF2-40B4-BE49-F238E27FC236}">
                <a16:creationId xmlns:a16="http://schemas.microsoft.com/office/drawing/2014/main" id="{77F1F9EE-7290-DC99-5C27-B3854EE21587}"/>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2304532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19FB8-48E5-466D-985A-2BB1D3AEA71E}"/>
              </a:ext>
            </a:extLst>
          </p:cNvPr>
          <p:cNvSpPr>
            <a:spLocks noGrp="1"/>
          </p:cNvSpPr>
          <p:nvPr>
            <p:ph type="title"/>
          </p:nvPr>
        </p:nvSpPr>
        <p:spPr>
          <a:xfrm>
            <a:off x="838200" y="365126"/>
            <a:ext cx="10515600" cy="788988"/>
          </a:xfrm>
        </p:spPr>
        <p:txBody>
          <a:bodyPr>
            <a:normAutofit/>
          </a:bodyPr>
          <a:lstStyle/>
          <a:p>
            <a:pPr algn="ctr"/>
            <a:r>
              <a:rPr kumimoji="0" lang="en-US" altLang="en-US"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Presenter Information (1)</a:t>
            </a:r>
            <a:endParaRPr lang="en-US" dirty="0">
              <a:solidFill>
                <a:schemeClr val="tx1"/>
              </a:solidFill>
            </a:endParaRPr>
          </a:p>
        </p:txBody>
      </p:sp>
      <p:sp>
        <p:nvSpPr>
          <p:cNvPr id="3" name="Content Placeholder 2">
            <a:extLst>
              <a:ext uri="{FF2B5EF4-FFF2-40B4-BE49-F238E27FC236}">
                <a16:creationId xmlns:a16="http://schemas.microsoft.com/office/drawing/2014/main" id="{6A21458C-2FCD-4E55-8B48-82FE593018C7}"/>
              </a:ext>
            </a:extLst>
          </p:cNvPr>
          <p:cNvSpPr>
            <a:spLocks noGrp="1"/>
          </p:cNvSpPr>
          <p:nvPr>
            <p:ph idx="1"/>
          </p:nvPr>
        </p:nvSpPr>
        <p:spPr>
          <a:xfrm>
            <a:off x="838200" y="1528549"/>
            <a:ext cx="10515600" cy="4648414"/>
          </a:xfrm>
        </p:spPr>
        <p:txBody>
          <a:bodyPr vert="horz" lIns="91440" tIns="45720" rIns="91440" bIns="45720" rtlCol="0" anchor="t">
            <a:normAutofit/>
          </a:bodyPr>
          <a:lstStyle/>
          <a:p>
            <a:pPr marL="0" indent="0">
              <a:buNone/>
              <a:defRPr/>
            </a:pPr>
            <a:r>
              <a:rPr lang="en-US" sz="3600" b="1" dirty="0">
                <a:latin typeface="Calibri" panose="020F0502020204030204" pitchFamily="34" charset="0"/>
                <a:cs typeface="Calibri" panose="020F0502020204030204" pitchFamily="34" charset="0"/>
              </a:rPr>
              <a:t>California School Information Services (CSIS)</a:t>
            </a:r>
          </a:p>
          <a:p>
            <a:pPr marL="0" indent="0">
              <a:buNone/>
              <a:defRPr/>
            </a:pPr>
            <a:r>
              <a:rPr lang="en-US" sz="3200" dirty="0">
                <a:latin typeface="Calibri" panose="020F0502020204030204" pitchFamily="34" charset="0"/>
                <a:cs typeface="Calibri" panose="020F0502020204030204" pitchFamily="34" charset="0"/>
              </a:rPr>
              <a:t>Rima Mendez, Requirements Management</a:t>
            </a:r>
          </a:p>
          <a:p>
            <a:pPr marL="0" indent="0">
              <a:buNone/>
              <a:defRPr/>
            </a:pPr>
            <a:r>
              <a:rPr lang="en-US" sz="3200" dirty="0">
                <a:latin typeface="Calibri" panose="020F0502020204030204" pitchFamily="34" charset="0"/>
                <a:cs typeface="Calibri" panose="020F0502020204030204" pitchFamily="34" charset="0"/>
              </a:rPr>
              <a:t>Heather Cota, Requirements Management</a:t>
            </a:r>
          </a:p>
          <a:p>
            <a:pPr marL="0" indent="0">
              <a:buNone/>
              <a:defRPr/>
            </a:pPr>
            <a:r>
              <a:rPr lang="en-US" sz="3200" dirty="0">
                <a:latin typeface="Calibri" panose="020F0502020204030204" pitchFamily="34" charset="0"/>
                <a:cs typeface="Calibri" panose="020F0502020204030204" pitchFamily="34" charset="0"/>
              </a:rPr>
              <a:t>Angela Ratty, Client Services</a:t>
            </a:r>
          </a:p>
          <a:p>
            <a:pPr marL="0" indent="0">
              <a:buNone/>
              <a:defRPr/>
            </a:pPr>
            <a:r>
              <a:rPr lang="en-US" sz="3200" dirty="0">
                <a:latin typeface="Calibri" panose="020F0502020204030204" pitchFamily="34" charset="0"/>
                <a:cs typeface="Calibri" panose="020F0502020204030204" pitchFamily="34" charset="0"/>
              </a:rPr>
              <a:t>Matt Clark, Client Services</a:t>
            </a:r>
            <a:endParaRPr lang="en-US" sz="3200" dirty="0"/>
          </a:p>
        </p:txBody>
      </p:sp>
      <p:sp>
        <p:nvSpPr>
          <p:cNvPr id="4" name="Footer Placeholder 3">
            <a:extLst>
              <a:ext uri="{FF2B5EF4-FFF2-40B4-BE49-F238E27FC236}">
                <a16:creationId xmlns:a16="http://schemas.microsoft.com/office/drawing/2014/main" id="{D741C8BF-8C54-C99A-0E8B-101408657EF1}"/>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36839976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96E8F-D8BC-98C8-EFDD-0742FBD5A9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7A3877-8C5C-EBAD-FD00-E48DF3A445AC}"/>
              </a:ext>
            </a:extLst>
          </p:cNvPr>
          <p:cNvSpPr>
            <a:spLocks noGrp="1"/>
          </p:cNvSpPr>
          <p:nvPr>
            <p:ph type="title"/>
          </p:nvPr>
        </p:nvSpPr>
        <p:spPr>
          <a:xfrm>
            <a:off x="326571" y="365125"/>
            <a:ext cx="11495315" cy="1325563"/>
          </a:xfrm>
        </p:spPr>
        <p:txBody>
          <a:bodyPr/>
          <a:lstStyle/>
          <a:p>
            <a:pPr fontAlgn="t"/>
            <a:r>
              <a:rPr lang="en-US" dirty="0"/>
              <a:t>Data Flow and Strategic LEA Best Practices</a:t>
            </a:r>
          </a:p>
        </p:txBody>
      </p:sp>
      <p:sp>
        <p:nvSpPr>
          <p:cNvPr id="3" name="Content Placeholder 2">
            <a:extLst>
              <a:ext uri="{FF2B5EF4-FFF2-40B4-BE49-F238E27FC236}">
                <a16:creationId xmlns:a16="http://schemas.microsoft.com/office/drawing/2014/main" id="{489B09CA-6F59-5A2A-88DC-BE0FA131C7FD}"/>
              </a:ext>
            </a:extLst>
          </p:cNvPr>
          <p:cNvSpPr>
            <a:spLocks noGrp="1"/>
          </p:cNvSpPr>
          <p:nvPr>
            <p:ph idx="1"/>
          </p:nvPr>
        </p:nvSpPr>
        <p:spPr>
          <a:xfrm>
            <a:off x="838200" y="1483567"/>
            <a:ext cx="10515600" cy="4527765"/>
          </a:xfrm>
        </p:spPr>
        <p:txBody>
          <a:bodyPr>
            <a:normAutofit fontScale="85000" lnSpcReduction="20000"/>
          </a:bodyPr>
          <a:lstStyle/>
          <a:p>
            <a:r>
              <a:rPr lang="en-US" dirty="0"/>
              <a:t>Establish collaboration between Federal Programs, CARS coordinators, and CALPADS administrators</a:t>
            </a:r>
          </a:p>
          <a:p>
            <a:r>
              <a:rPr lang="en-US" dirty="0"/>
              <a:t>Verify school </a:t>
            </a:r>
            <a:r>
              <a:rPr lang="en-US" i="1" dirty="0"/>
              <a:t>Title I, Part A School </a:t>
            </a:r>
            <a:r>
              <a:rPr lang="en-US" i="1" u="sng" dirty="0"/>
              <a:t>Allocations</a:t>
            </a:r>
            <a:r>
              <a:rPr lang="en-US" i="1" dirty="0"/>
              <a:t> </a:t>
            </a:r>
            <a:r>
              <a:rPr lang="en-US" dirty="0"/>
              <a:t>designations before certifying CARS data</a:t>
            </a:r>
          </a:p>
          <a:p>
            <a:pPr lvl="1"/>
            <a:r>
              <a:rPr lang="en-US" dirty="0"/>
              <a:t>This information cannot be corrected after the CARS final close date</a:t>
            </a:r>
          </a:p>
          <a:p>
            <a:pPr lvl="1"/>
            <a:r>
              <a:rPr lang="en-US" dirty="0"/>
              <a:t>LEA certifies accurate Title I School Allocations in CARS</a:t>
            </a:r>
          </a:p>
          <a:p>
            <a:r>
              <a:rPr lang="en-US" dirty="0"/>
              <a:t>Verify school </a:t>
            </a:r>
            <a:r>
              <a:rPr lang="en-US" i="1" dirty="0"/>
              <a:t>Title I, Part A Notification of </a:t>
            </a:r>
            <a:r>
              <a:rPr lang="en-US" i="1" u="sng" dirty="0"/>
              <a:t>Authorization</a:t>
            </a:r>
            <a:r>
              <a:rPr lang="en-US" i="1" dirty="0"/>
              <a:t> of Schoolwide Program</a:t>
            </a:r>
            <a:r>
              <a:rPr lang="en-US" dirty="0"/>
              <a:t> designations before opening of EOY reporting</a:t>
            </a:r>
          </a:p>
          <a:p>
            <a:pPr lvl="1"/>
            <a:r>
              <a:rPr lang="en-US" dirty="0"/>
              <a:t>LEA certifies SWP or TAS  Program Authorizations for each school in CARS (if applicable)</a:t>
            </a:r>
          </a:p>
          <a:p>
            <a:pPr lvl="0"/>
            <a:r>
              <a:rPr lang="en-US" dirty="0"/>
              <a:t>CALPADS determines whether TAS Program Code 122 records are expected</a:t>
            </a:r>
          </a:p>
          <a:p>
            <a:pPr lvl="1"/>
            <a:r>
              <a:rPr lang="en-US" dirty="0"/>
              <a:t>If expected LEA uploads all locally identified student program records</a:t>
            </a:r>
          </a:p>
          <a:p>
            <a:r>
              <a:rPr lang="en-US" dirty="0"/>
              <a:t>Review CALPADS Certification Reports 5.1–5.3</a:t>
            </a:r>
          </a:p>
          <a:p>
            <a:r>
              <a:rPr lang="en-US" dirty="0"/>
              <a:t>Resolve certification errors by the </a:t>
            </a:r>
            <a:r>
              <a:rPr lang="en-US" i="1" dirty="0"/>
              <a:t>recommended date for zero fatal errors</a:t>
            </a:r>
          </a:p>
          <a:p>
            <a:r>
              <a:rPr lang="en-US" dirty="0"/>
              <a:t>LEA certifies EOY 1 by the deadline</a:t>
            </a:r>
            <a:endParaRPr lang="en-US" i="1" dirty="0"/>
          </a:p>
          <a:p>
            <a:r>
              <a:rPr lang="en-US" dirty="0"/>
              <a:t>Document annual local validation procedures</a:t>
            </a:r>
          </a:p>
          <a:p>
            <a:endParaRPr lang="en-US" dirty="0"/>
          </a:p>
        </p:txBody>
      </p:sp>
      <p:sp>
        <p:nvSpPr>
          <p:cNvPr id="5" name="Footer Placeholder 3">
            <a:extLst>
              <a:ext uri="{FF2B5EF4-FFF2-40B4-BE49-F238E27FC236}">
                <a16:creationId xmlns:a16="http://schemas.microsoft.com/office/drawing/2014/main" id="{9722BAC0-0E2F-F2B0-E2B3-40C5F44C41C0}"/>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518770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6CAEA-CC19-5833-75EC-3126C8DCE8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C3AFD6-2707-6607-41AB-F3BB5153255C}"/>
              </a:ext>
            </a:extLst>
          </p:cNvPr>
          <p:cNvSpPr>
            <a:spLocks noGrp="1"/>
          </p:cNvSpPr>
          <p:nvPr>
            <p:ph type="title"/>
          </p:nvPr>
        </p:nvSpPr>
        <p:spPr/>
        <p:txBody>
          <a:bodyPr/>
          <a:lstStyle/>
          <a:p>
            <a:r>
              <a:rPr lang="en-US" dirty="0"/>
              <a:t>Common Data Quality Risks</a:t>
            </a:r>
          </a:p>
        </p:txBody>
      </p:sp>
      <p:sp>
        <p:nvSpPr>
          <p:cNvPr id="3" name="Content Placeholder 2">
            <a:extLst>
              <a:ext uri="{FF2B5EF4-FFF2-40B4-BE49-F238E27FC236}">
                <a16:creationId xmlns:a16="http://schemas.microsoft.com/office/drawing/2014/main" id="{EED5DCA7-4196-1C58-2E08-2D3C4B83BE29}"/>
              </a:ext>
            </a:extLst>
          </p:cNvPr>
          <p:cNvSpPr>
            <a:spLocks noGrp="1"/>
          </p:cNvSpPr>
          <p:nvPr>
            <p:ph idx="1"/>
          </p:nvPr>
        </p:nvSpPr>
        <p:spPr/>
        <p:txBody>
          <a:bodyPr/>
          <a:lstStyle/>
          <a:p>
            <a:r>
              <a:rPr lang="en-US" dirty="0"/>
              <a:t>Lack of coordination between Title I and CALPADS staff</a:t>
            </a:r>
          </a:p>
          <a:p>
            <a:r>
              <a:rPr lang="en-US" dirty="0"/>
              <a:t>Failure to certify CARS forms before CALPADS reporting</a:t>
            </a:r>
          </a:p>
          <a:p>
            <a:r>
              <a:rPr lang="en-US" dirty="0"/>
              <a:t>School incorrectly identified as SWP or TAS and has received funding </a:t>
            </a:r>
          </a:p>
          <a:p>
            <a:r>
              <a:rPr lang="en-US" dirty="0"/>
              <a:t>Missing or Submitting only one Program Code 122 records for TAS schools</a:t>
            </a:r>
          </a:p>
          <a:p>
            <a:r>
              <a:rPr lang="en-US" dirty="0"/>
              <a:t>Submitting Program Code 122 records for SWP schools</a:t>
            </a:r>
          </a:p>
          <a:p>
            <a:endParaRPr lang="en-US" dirty="0"/>
          </a:p>
        </p:txBody>
      </p:sp>
      <p:sp>
        <p:nvSpPr>
          <p:cNvPr id="5" name="Footer Placeholder 3">
            <a:extLst>
              <a:ext uri="{FF2B5EF4-FFF2-40B4-BE49-F238E27FC236}">
                <a16:creationId xmlns:a16="http://schemas.microsoft.com/office/drawing/2014/main" id="{BF4C36A5-C23E-7144-9BAD-DDC8B1E1A28C}"/>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8656645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4744E-91D1-89CE-DF0D-DD9E7D557F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967852-2941-80E0-8087-DC119601BD35}"/>
              </a:ext>
            </a:extLst>
          </p:cNvPr>
          <p:cNvSpPr>
            <a:spLocks noGrp="1"/>
          </p:cNvSpPr>
          <p:nvPr>
            <p:ph type="title"/>
          </p:nvPr>
        </p:nvSpPr>
        <p:spPr/>
        <p:txBody>
          <a:bodyPr/>
          <a:lstStyle/>
          <a:p>
            <a:r>
              <a:rPr lang="en-US" dirty="0"/>
              <a:t>CALPADS, CARS, and Title I Key Takeaways</a:t>
            </a:r>
          </a:p>
        </p:txBody>
      </p:sp>
      <p:sp>
        <p:nvSpPr>
          <p:cNvPr id="3" name="Content Placeholder 2">
            <a:extLst>
              <a:ext uri="{FF2B5EF4-FFF2-40B4-BE49-F238E27FC236}">
                <a16:creationId xmlns:a16="http://schemas.microsoft.com/office/drawing/2014/main" id="{934B4E65-127D-5CA1-6A6A-0AA15A2D6550}"/>
              </a:ext>
            </a:extLst>
          </p:cNvPr>
          <p:cNvSpPr>
            <a:spLocks noGrp="1"/>
          </p:cNvSpPr>
          <p:nvPr>
            <p:ph idx="1"/>
          </p:nvPr>
        </p:nvSpPr>
        <p:spPr/>
        <p:txBody>
          <a:bodyPr/>
          <a:lstStyle/>
          <a:p>
            <a:r>
              <a:rPr lang="en-US" dirty="0"/>
              <a:t>Accurate CARS data drives accurate CALPADS expectations.</a:t>
            </a:r>
          </a:p>
          <a:p>
            <a:r>
              <a:rPr lang="en-US" dirty="0"/>
              <a:t>Title I funding designations determine student-level reporting requirements.</a:t>
            </a:r>
          </a:p>
          <a:p>
            <a:r>
              <a:rPr lang="en-US" dirty="0"/>
              <a:t>Cross-program collaboration improves data quality and avoids certification delays.</a:t>
            </a:r>
          </a:p>
          <a:p>
            <a:r>
              <a:rPr lang="en-US" dirty="0"/>
              <a:t>Data accuracy supports equitable distribution of federal resources and program accountability.</a:t>
            </a:r>
          </a:p>
        </p:txBody>
      </p:sp>
      <p:sp>
        <p:nvSpPr>
          <p:cNvPr id="5" name="Footer Placeholder 3">
            <a:extLst>
              <a:ext uri="{FF2B5EF4-FFF2-40B4-BE49-F238E27FC236}">
                <a16:creationId xmlns:a16="http://schemas.microsoft.com/office/drawing/2014/main" id="{48E83E71-2694-2AA3-2532-7D307CFF0B8E}"/>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265321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A22F1-7BFF-975C-A7AA-484991263D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F2F12A-F43C-5172-4424-F320F5FB5277}"/>
              </a:ext>
            </a:extLst>
          </p:cNvPr>
          <p:cNvSpPr>
            <a:spLocks noGrp="1"/>
          </p:cNvSpPr>
          <p:nvPr>
            <p:ph type="title"/>
          </p:nvPr>
        </p:nvSpPr>
        <p:spPr/>
        <p:txBody>
          <a:bodyPr/>
          <a:lstStyle/>
          <a:p>
            <a:r>
              <a:rPr lang="en-US" dirty="0"/>
              <a:t>CALPADS Support Updates</a:t>
            </a:r>
          </a:p>
        </p:txBody>
      </p:sp>
      <p:sp>
        <p:nvSpPr>
          <p:cNvPr id="3" name="Text Placeholder 2">
            <a:extLst>
              <a:ext uri="{FF2B5EF4-FFF2-40B4-BE49-F238E27FC236}">
                <a16:creationId xmlns:a16="http://schemas.microsoft.com/office/drawing/2014/main" id="{992BB52C-CA00-097A-CBC3-1AC965E6FAB3}"/>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469AEE85-44C5-DD14-C37A-6389C39CAD0C}"/>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41910337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D9E15-4157-5C7C-DD05-AD9DEF14323E}"/>
              </a:ext>
            </a:extLst>
          </p:cNvPr>
          <p:cNvSpPr>
            <a:spLocks noGrp="1"/>
          </p:cNvSpPr>
          <p:nvPr>
            <p:ph type="title"/>
          </p:nvPr>
        </p:nvSpPr>
        <p:spPr>
          <a:xfrm>
            <a:off x="838200" y="128791"/>
            <a:ext cx="10515600" cy="1325563"/>
          </a:xfrm>
        </p:spPr>
        <p:txBody>
          <a:bodyPr/>
          <a:lstStyle/>
          <a:p>
            <a:pPr algn="ctr"/>
            <a:r>
              <a:rPr lang="en-US" dirty="0"/>
              <a:t>CALPADS Training for New Users </a:t>
            </a:r>
          </a:p>
        </p:txBody>
      </p:sp>
      <p:pic>
        <p:nvPicPr>
          <p:cNvPr id="6" name="Picture 5">
            <a:extLst>
              <a:ext uri="{FF2B5EF4-FFF2-40B4-BE49-F238E27FC236}">
                <a16:creationId xmlns:a16="http://schemas.microsoft.com/office/drawing/2014/main" id="{6DF03045-DB94-F48D-14B6-B0ACCD9256CB}"/>
              </a:ext>
            </a:extLst>
          </p:cNvPr>
          <p:cNvPicPr>
            <a:picLocks noChangeAspect="1"/>
          </p:cNvPicPr>
          <p:nvPr/>
        </p:nvPicPr>
        <p:blipFill>
          <a:blip r:embed="rId3"/>
          <a:stretch>
            <a:fillRect/>
          </a:stretch>
        </p:blipFill>
        <p:spPr>
          <a:xfrm>
            <a:off x="315686" y="4187317"/>
            <a:ext cx="3810196" cy="1149409"/>
          </a:xfrm>
          <a:prstGeom prst="rect">
            <a:avLst/>
          </a:prstGeom>
        </p:spPr>
      </p:pic>
      <p:pic>
        <p:nvPicPr>
          <p:cNvPr id="8" name="Picture 7">
            <a:extLst>
              <a:ext uri="{FF2B5EF4-FFF2-40B4-BE49-F238E27FC236}">
                <a16:creationId xmlns:a16="http://schemas.microsoft.com/office/drawing/2014/main" id="{36873A01-B957-A765-0353-90251C1F235B}"/>
              </a:ext>
            </a:extLst>
          </p:cNvPr>
          <p:cNvPicPr>
            <a:picLocks noChangeAspect="1"/>
          </p:cNvPicPr>
          <p:nvPr/>
        </p:nvPicPr>
        <p:blipFill>
          <a:blip r:embed="rId4"/>
          <a:stretch>
            <a:fillRect/>
          </a:stretch>
        </p:blipFill>
        <p:spPr>
          <a:xfrm>
            <a:off x="4125882" y="3977756"/>
            <a:ext cx="7677545" cy="1568531"/>
          </a:xfrm>
          <a:prstGeom prst="rect">
            <a:avLst/>
          </a:prstGeom>
        </p:spPr>
      </p:pic>
      <p:pic>
        <p:nvPicPr>
          <p:cNvPr id="10" name="Picture 9">
            <a:extLst>
              <a:ext uri="{FF2B5EF4-FFF2-40B4-BE49-F238E27FC236}">
                <a16:creationId xmlns:a16="http://schemas.microsoft.com/office/drawing/2014/main" id="{DD530342-BE62-D061-9BE1-8773DB1884CB}"/>
              </a:ext>
            </a:extLst>
          </p:cNvPr>
          <p:cNvPicPr>
            <a:picLocks noChangeAspect="1"/>
          </p:cNvPicPr>
          <p:nvPr/>
        </p:nvPicPr>
        <p:blipFill>
          <a:blip r:embed="rId5"/>
          <a:stretch>
            <a:fillRect/>
          </a:stretch>
        </p:blipFill>
        <p:spPr>
          <a:xfrm>
            <a:off x="4125882" y="1552677"/>
            <a:ext cx="7409767" cy="2226278"/>
          </a:xfrm>
          <a:prstGeom prst="rect">
            <a:avLst/>
          </a:prstGeom>
        </p:spPr>
      </p:pic>
      <p:pic>
        <p:nvPicPr>
          <p:cNvPr id="12" name="Picture 11">
            <a:extLst>
              <a:ext uri="{FF2B5EF4-FFF2-40B4-BE49-F238E27FC236}">
                <a16:creationId xmlns:a16="http://schemas.microsoft.com/office/drawing/2014/main" id="{D5E87780-19B6-7E0D-62A7-3ABDB887588D}"/>
              </a:ext>
            </a:extLst>
          </p:cNvPr>
          <p:cNvPicPr>
            <a:picLocks noChangeAspect="1"/>
          </p:cNvPicPr>
          <p:nvPr/>
        </p:nvPicPr>
        <p:blipFill>
          <a:blip r:embed="rId6"/>
          <a:stretch>
            <a:fillRect/>
          </a:stretch>
        </p:blipFill>
        <p:spPr>
          <a:xfrm>
            <a:off x="498092" y="1596995"/>
            <a:ext cx="3326105" cy="1149410"/>
          </a:xfrm>
          <a:prstGeom prst="rect">
            <a:avLst/>
          </a:prstGeom>
        </p:spPr>
      </p:pic>
      <p:sp>
        <p:nvSpPr>
          <p:cNvPr id="3" name="Footer Placeholder 3">
            <a:extLst>
              <a:ext uri="{FF2B5EF4-FFF2-40B4-BE49-F238E27FC236}">
                <a16:creationId xmlns:a16="http://schemas.microsoft.com/office/drawing/2014/main" id="{55037E78-1258-9E01-B52B-095D8277CFF0}"/>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3700582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DF820-9078-E40F-EECF-3C15D17AA9F9}"/>
              </a:ext>
            </a:extLst>
          </p:cNvPr>
          <p:cNvSpPr>
            <a:spLocks noGrp="1"/>
          </p:cNvSpPr>
          <p:nvPr>
            <p:ph type="title"/>
          </p:nvPr>
        </p:nvSpPr>
        <p:spPr/>
        <p:txBody>
          <a:bodyPr/>
          <a:lstStyle/>
          <a:p>
            <a:pPr algn="ctr"/>
            <a:r>
              <a:rPr lang="en-US" dirty="0"/>
              <a:t>CALPADS Technical Assistance (TA)</a:t>
            </a:r>
          </a:p>
        </p:txBody>
      </p:sp>
      <p:sp>
        <p:nvSpPr>
          <p:cNvPr id="3" name="Content Placeholder 2">
            <a:extLst>
              <a:ext uri="{FF2B5EF4-FFF2-40B4-BE49-F238E27FC236}">
                <a16:creationId xmlns:a16="http://schemas.microsoft.com/office/drawing/2014/main" id="{DD9C2995-58F9-D458-A60F-1BFCD5794335}"/>
              </a:ext>
            </a:extLst>
          </p:cNvPr>
          <p:cNvSpPr>
            <a:spLocks noGrp="1"/>
          </p:cNvSpPr>
          <p:nvPr>
            <p:ph idx="1"/>
          </p:nvPr>
        </p:nvSpPr>
        <p:spPr/>
        <p:txBody>
          <a:bodyPr>
            <a:normAutofit fontScale="92500" lnSpcReduction="10000"/>
          </a:bodyPr>
          <a:lstStyle/>
          <a:p>
            <a:r>
              <a:rPr lang="en-US" dirty="0"/>
              <a:t>“...[A]</a:t>
            </a:r>
            <a:r>
              <a:rPr lang="en-US" dirty="0" err="1"/>
              <a:t>ny</a:t>
            </a:r>
            <a:r>
              <a:rPr lang="en-US" dirty="0"/>
              <a:t> school district that fails to meet the requirements of Section 60900, the county superintendent of schools shall provide </a:t>
            </a:r>
            <a:r>
              <a:rPr lang="en-US" b="1" dirty="0"/>
              <a:t>technical assistance for a minimum of one year</a:t>
            </a:r>
            <a:r>
              <a:rPr lang="en-US" dirty="0"/>
              <a:t> that shall be focused on the school district’s data management processes and building the school district’s capacity to develop and implement actions and services responsive to data quality and integrity in support of state and federal accountability…” </a:t>
            </a:r>
            <a:r>
              <a:rPr lang="en-US" dirty="0">
                <a:solidFill>
                  <a:srgbClr val="002060"/>
                </a:solidFill>
              </a:rPr>
              <a:t>–AB126</a:t>
            </a:r>
          </a:p>
          <a:p>
            <a:r>
              <a:rPr lang="en-US" dirty="0"/>
              <a:t>“This shall include working collaboratively with the school district to review California Longitudinal Pupil Achievement Data System data reporting practices, including, but not limited to, the roles and responsibilities, data management policies and data collection submission processes, monitoring and oversight of the student information system, and accountability and audit mechanisms that address any areas of weakness to </a:t>
            </a:r>
            <a:r>
              <a:rPr lang="en-US" b="1" dirty="0"/>
              <a:t>ensure the submission of accurate data according to the processes and timelines </a:t>
            </a:r>
            <a:r>
              <a:rPr lang="en-US" dirty="0"/>
              <a:t>established by the department pursuant to Section 60900.” </a:t>
            </a:r>
            <a:r>
              <a:rPr lang="en-US" dirty="0">
                <a:solidFill>
                  <a:srgbClr val="002060"/>
                </a:solidFill>
              </a:rPr>
              <a:t>–AB126</a:t>
            </a:r>
          </a:p>
          <a:p>
            <a:endParaRPr lang="en-US" dirty="0"/>
          </a:p>
          <a:p>
            <a:endParaRPr lang="en-US" dirty="0"/>
          </a:p>
        </p:txBody>
      </p:sp>
      <p:sp>
        <p:nvSpPr>
          <p:cNvPr id="5" name="Footer Placeholder 3">
            <a:extLst>
              <a:ext uri="{FF2B5EF4-FFF2-40B4-BE49-F238E27FC236}">
                <a16:creationId xmlns:a16="http://schemas.microsoft.com/office/drawing/2014/main" id="{E6F850EA-D00C-D84E-5157-05755CB89FE4}"/>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7978528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blue letters on a black background">
            <a:extLst>
              <a:ext uri="{FF2B5EF4-FFF2-40B4-BE49-F238E27FC236}">
                <a16:creationId xmlns:a16="http://schemas.microsoft.com/office/drawing/2014/main" id="{C4912253-0D8D-30B2-6780-E638AE6C17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5475" y="478943"/>
            <a:ext cx="1701048" cy="567016"/>
          </a:xfrm>
          <a:prstGeom prst="rect">
            <a:avLst/>
          </a:prstGeom>
        </p:spPr>
      </p:pic>
      <p:sp>
        <p:nvSpPr>
          <p:cNvPr id="10" name="Title 1">
            <a:extLst>
              <a:ext uri="{FF2B5EF4-FFF2-40B4-BE49-F238E27FC236}">
                <a16:creationId xmlns:a16="http://schemas.microsoft.com/office/drawing/2014/main" id="{7E467713-B3B2-3125-83D3-8EE6543B2B44}"/>
              </a:ext>
            </a:extLst>
          </p:cNvPr>
          <p:cNvSpPr txBox="1">
            <a:spLocks noGrp="1"/>
          </p:cNvSpPr>
          <p:nvPr>
            <p:ph type="title" idx="4294967295"/>
          </p:nvPr>
        </p:nvSpPr>
        <p:spPr>
          <a:xfrm>
            <a:off x="1475875" y="762451"/>
            <a:ext cx="9919425" cy="16476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161569"/>
                </a:solidFill>
                <a:latin typeface="+mj-lt"/>
                <a:ea typeface="+mj-ea"/>
                <a:cs typeface="+mj-cs"/>
              </a:defRPr>
            </a:lvl1pPr>
          </a:lstStyle>
          <a:p>
            <a:pPr lvl="0"/>
            <a:r>
              <a:rPr lang="en-US" i="1" dirty="0">
                <a:latin typeface="Aptos Serif" panose="02020604070405020304" pitchFamily="18" charset="0"/>
                <a:ea typeface="Sans Serif Collection" panose="020B0502040504020204" pitchFamily="34" charset="0"/>
                <a:cs typeface="Aptos Serif" panose="02020604070405020304" pitchFamily="18" charset="0"/>
              </a:rPr>
              <a:t>CALPADS Audits for Administrators</a:t>
            </a:r>
          </a:p>
        </p:txBody>
      </p:sp>
      <p:cxnSp>
        <p:nvCxnSpPr>
          <p:cNvPr id="15" name="Straight Connector 14">
            <a:extLst>
              <a:ext uri="{FF2B5EF4-FFF2-40B4-BE49-F238E27FC236}">
                <a16:creationId xmlns:a16="http://schemas.microsoft.com/office/drawing/2014/main" id="{03F28190-F0D8-F945-DDB7-99EF6E4DD915}"/>
              </a:ext>
              <a:ext uri="{C183D7F6-B498-43B3-948B-1728B52AA6E4}">
                <adec:decorative xmlns:adec="http://schemas.microsoft.com/office/drawing/2017/decorative" val="1"/>
              </a:ext>
            </a:extLst>
          </p:cNvPr>
          <p:cNvCxnSpPr/>
          <p:nvPr/>
        </p:nvCxnSpPr>
        <p:spPr>
          <a:xfrm>
            <a:off x="4615217" y="2189773"/>
            <a:ext cx="296156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9B9B84E-7886-C082-704B-5D627CE5B1DA}"/>
              </a:ext>
            </a:extLst>
          </p:cNvPr>
          <p:cNvSpPr txBox="1"/>
          <p:nvPr/>
        </p:nvSpPr>
        <p:spPr>
          <a:xfrm>
            <a:off x="2014329" y="2261862"/>
            <a:ext cx="816334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2F5FF">
                    <a:lumMod val="10000"/>
                  </a:srgbClr>
                </a:solidFill>
                <a:effectLst/>
                <a:uLnTx/>
                <a:uFillTx/>
                <a:latin typeface="Arial Nova" panose="020B0504020202020204" pitchFamily="34" charset="0"/>
                <a:ea typeface="+mn-ea"/>
                <a:cs typeface="Arial" panose="020B0604020202020204" pitchFamily="34" charset="0"/>
              </a:rPr>
              <a:t>Fall 1: </a:t>
            </a:r>
            <a:r>
              <a:rPr lang="en-US" sz="3200" b="1" dirty="0">
                <a:solidFill>
                  <a:srgbClr val="F2F5FF">
                    <a:lumMod val="10000"/>
                  </a:srgbClr>
                </a:solidFill>
                <a:latin typeface="Arial Nova" panose="020B0504020202020204" pitchFamily="34" charset="0"/>
                <a:cs typeface="Arial" panose="020B0604020202020204" pitchFamily="34" charset="0"/>
              </a:rPr>
              <a:t>LCFF Funding Audits</a:t>
            </a:r>
            <a:endParaRPr kumimoji="0" lang="en-US" sz="3200" b="1" i="0" u="none" strike="noStrike" kern="1200" cap="none" spc="0" normalizeH="0" baseline="0" noProof="0" dirty="0">
              <a:ln>
                <a:noFill/>
              </a:ln>
              <a:solidFill>
                <a:srgbClr val="F2F5FF">
                  <a:lumMod val="10000"/>
                </a:srgbClr>
              </a:solidFill>
              <a:effectLst/>
              <a:uLnTx/>
              <a:uFillTx/>
              <a:latin typeface="Arial Nova" panose="020B05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3CC1BD">
                    <a:lumMod val="50000"/>
                  </a:srgbClr>
                </a:solidFill>
                <a:effectLst/>
                <a:uLnTx/>
                <a:uFillTx/>
                <a:latin typeface="Arial Nova" panose="020B0504020202020204" pitchFamily="34" charset="0"/>
                <a:ea typeface="+mn-ea"/>
                <a:cs typeface="Arial" panose="020B0604020202020204" pitchFamily="34" charset="0"/>
              </a:rPr>
              <a:t>October 2026</a:t>
            </a:r>
          </a:p>
        </p:txBody>
      </p:sp>
      <p:sp>
        <p:nvSpPr>
          <p:cNvPr id="16" name="TextBox 15">
            <a:extLst>
              <a:ext uri="{FF2B5EF4-FFF2-40B4-BE49-F238E27FC236}">
                <a16:creationId xmlns:a16="http://schemas.microsoft.com/office/drawing/2014/main" id="{2706DF1B-1794-5FA6-7D53-7A4FC8BF99B4}"/>
              </a:ext>
            </a:extLst>
          </p:cNvPr>
          <p:cNvSpPr txBox="1"/>
          <p:nvPr/>
        </p:nvSpPr>
        <p:spPr>
          <a:xfrm>
            <a:off x="1736033" y="3316988"/>
            <a:ext cx="871993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F2F5FF">
                    <a:lumMod val="10000"/>
                  </a:srgbClr>
                </a:solidFill>
                <a:latin typeface="Arial Nova" panose="020B0504020202020204" pitchFamily="34" charset="0"/>
                <a:cs typeface="Arial" panose="020B0604020202020204" pitchFamily="34" charset="0"/>
              </a:rPr>
              <a:t>Fall 2: Staff and Course Audits</a:t>
            </a:r>
            <a:endParaRPr kumimoji="0" lang="en-US" sz="2400" i="0" u="none" strike="noStrike" kern="1200" cap="none" spc="0" normalizeH="0" baseline="0" noProof="0" dirty="0">
              <a:ln>
                <a:noFill/>
              </a:ln>
              <a:solidFill>
                <a:srgbClr val="F2F5FF">
                  <a:lumMod val="10000"/>
                </a:srgbClr>
              </a:solidFill>
              <a:effectLst/>
              <a:uLnTx/>
              <a:uFillTx/>
              <a:latin typeface="Arial Nova" panose="020B05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3CC1BD">
                    <a:lumMod val="50000"/>
                  </a:srgbClr>
                </a:solidFill>
                <a:effectLst/>
                <a:uLnTx/>
                <a:uFillTx/>
                <a:latin typeface="Arial Nova" panose="020B0504020202020204" pitchFamily="34" charset="0"/>
                <a:ea typeface="+mn-ea"/>
                <a:cs typeface="Arial" panose="020B0604020202020204" pitchFamily="34" charset="0"/>
              </a:rPr>
              <a:t>January/February 2027</a:t>
            </a:r>
          </a:p>
        </p:txBody>
      </p:sp>
      <p:sp>
        <p:nvSpPr>
          <p:cNvPr id="17" name="TextBox 16">
            <a:extLst>
              <a:ext uri="{FF2B5EF4-FFF2-40B4-BE49-F238E27FC236}">
                <a16:creationId xmlns:a16="http://schemas.microsoft.com/office/drawing/2014/main" id="{CFB69253-DCA2-F833-7B47-57FB61B09612}"/>
              </a:ext>
            </a:extLst>
          </p:cNvPr>
          <p:cNvSpPr txBox="1"/>
          <p:nvPr/>
        </p:nvSpPr>
        <p:spPr>
          <a:xfrm>
            <a:off x="796697" y="4197643"/>
            <a:ext cx="1059860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F2F5FF">
                    <a:lumMod val="10000"/>
                  </a:srgbClr>
                </a:solidFill>
                <a:effectLst/>
                <a:uLnTx/>
                <a:uFillTx/>
                <a:latin typeface="Arial Nova" panose="020B0504020202020204" pitchFamily="34" charset="0"/>
                <a:ea typeface="+mn-ea"/>
                <a:cs typeface="Arial" panose="020B0604020202020204" pitchFamily="34" charset="0"/>
              </a:rPr>
              <a:t>EOY: Accountability Audits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1200" cap="none" spc="0" normalizeH="0" baseline="0" noProof="0" dirty="0">
                <a:ln>
                  <a:noFill/>
                </a:ln>
                <a:solidFill>
                  <a:srgbClr val="3CC1BD">
                    <a:lumMod val="50000"/>
                  </a:srgbClr>
                </a:solidFill>
                <a:effectLst/>
                <a:uLnTx/>
                <a:uFillTx/>
                <a:latin typeface="Arial Nova" panose="020B0504020202020204" pitchFamily="34" charset="0"/>
                <a:ea typeface="+mn-ea"/>
                <a:cs typeface="Arial" panose="020B0604020202020204" pitchFamily="34" charset="0"/>
              </a:rPr>
              <a:t>April 2026</a:t>
            </a:r>
            <a:endParaRPr kumimoji="0" lang="en-US" sz="2400" i="0" u="none" strike="noStrike" kern="1200" cap="none" spc="0" normalizeH="0" baseline="0" noProof="0" dirty="0">
              <a:ln>
                <a:noFill/>
              </a:ln>
              <a:solidFill>
                <a:srgbClr val="F2F5FF">
                  <a:lumMod val="10000"/>
                </a:srgbClr>
              </a:solidFill>
              <a:effectLst/>
              <a:uLnTx/>
              <a:uFillTx/>
              <a:latin typeface="Arial Nova" panose="020B05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3A578473-F989-ACCA-437D-DF635C9EBE86}"/>
              </a:ext>
            </a:extLst>
          </p:cNvPr>
          <p:cNvSpPr txBox="1"/>
          <p:nvPr/>
        </p:nvSpPr>
        <p:spPr>
          <a:xfrm>
            <a:off x="1170916" y="5050297"/>
            <a:ext cx="9850163" cy="553998"/>
          </a:xfrm>
          <a:prstGeom prst="rect">
            <a:avLst/>
          </a:prstGeom>
          <a:noFill/>
        </p:spPr>
        <p:txBody>
          <a:bodyPr wrap="square" lIns="0" tIns="0" rIns="0" bIns="0" rtlCol="0" anchor="ctr" anchorCtr="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30119"/>
                </a:solidFill>
                <a:effectLst/>
                <a:uLnTx/>
                <a:uFillTx/>
                <a:latin typeface="Aptos SemiBold" panose="020B0004020202020204" pitchFamily="34" charset="0"/>
                <a:ea typeface="Sans Serif Collection" panose="020B0502040504020204" pitchFamily="34" charset="0"/>
                <a:cs typeface="Sans Serif Collection" panose="020B0502040504020204" pitchFamily="34" charset="0"/>
              </a:rPr>
              <a:t>In-Person and Watch Party Registration Available</a:t>
            </a:r>
          </a:p>
        </p:txBody>
      </p:sp>
      <p:sp>
        <p:nvSpPr>
          <p:cNvPr id="3" name="Subtitle 2">
            <a:extLst>
              <a:ext uri="{FF2B5EF4-FFF2-40B4-BE49-F238E27FC236}">
                <a16:creationId xmlns:a16="http://schemas.microsoft.com/office/drawing/2014/main" id="{F817553E-3D88-7B31-CF18-9654C5F04168}"/>
              </a:ext>
            </a:extLst>
          </p:cNvPr>
          <p:cNvSpPr txBox="1">
            <a:spLocks/>
          </p:cNvSpPr>
          <p:nvPr/>
        </p:nvSpPr>
        <p:spPr>
          <a:xfrm>
            <a:off x="2481125" y="5653937"/>
            <a:ext cx="7051418" cy="250903"/>
          </a:xfrm>
          <a:prstGeom prst="rect">
            <a:avLst/>
          </a:prstGeom>
        </p:spPr>
        <p:txBody>
          <a:bodyPr vert="horz" wrap="none" lIns="0" tIns="0"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1615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6156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a:solidFill>
                  <a:srgbClr val="16156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rgbClr val="16156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16156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defRPr/>
            </a:pPr>
            <a:r>
              <a:rPr lang="en-US" sz="1800" b="1" dirty="0">
                <a:solidFill>
                  <a:srgbClr val="030119"/>
                </a:solidFill>
                <a:latin typeface="Aptos Light" panose="020B0004020202020204" pitchFamily="34" charset="0"/>
                <a:ea typeface="Sans Serif Collection" panose="020B0502040504020204" pitchFamily="34" charset="0"/>
                <a:cs typeface="Sans Serif Collection" panose="020B0502040504020204" pitchFamily="34" charset="0"/>
              </a:rPr>
              <a:t>https://csis.fcmat.org/data-management/CALPADS-administrator-audits</a:t>
            </a:r>
            <a:endParaRPr kumimoji="0" lang="en-US" sz="1800" b="1" i="0" u="none" strike="noStrike" kern="1200" cap="none" spc="0" normalizeH="0" baseline="0" noProof="0" dirty="0">
              <a:ln>
                <a:noFill/>
              </a:ln>
              <a:solidFill>
                <a:srgbClr val="030119"/>
              </a:solidFill>
              <a:effectLst/>
              <a:uLnTx/>
              <a:uFillTx/>
              <a:latin typeface="Aptos Light" panose="020B0004020202020204" pitchFamily="34" charset="0"/>
              <a:ea typeface="Sans Serif Collection" panose="020B0502040504020204" pitchFamily="34" charset="0"/>
              <a:cs typeface="Sans Serif Collection" panose="020B0502040504020204" pitchFamily="34" charset="0"/>
            </a:endParaRPr>
          </a:p>
        </p:txBody>
      </p:sp>
      <p:pic>
        <p:nvPicPr>
          <p:cNvPr id="8" name="Picture 7">
            <a:extLst>
              <a:ext uri="{FF2B5EF4-FFF2-40B4-BE49-F238E27FC236}">
                <a16:creationId xmlns:a16="http://schemas.microsoft.com/office/drawing/2014/main" id="{F085CF16-2B97-7ED6-4F79-09FB5A8CA32B}"/>
              </a:ext>
            </a:extLst>
          </p:cNvPr>
          <p:cNvPicPr>
            <a:picLocks noChangeAspect="1"/>
          </p:cNvPicPr>
          <p:nvPr/>
        </p:nvPicPr>
        <p:blipFill>
          <a:blip r:embed="rId4"/>
          <a:srcRect b="3138"/>
          <a:stretch>
            <a:fillRect/>
          </a:stretch>
        </p:blipFill>
        <p:spPr>
          <a:xfrm>
            <a:off x="11021079" y="147352"/>
            <a:ext cx="1068573" cy="1017303"/>
          </a:xfrm>
          <a:prstGeom prst="rect">
            <a:avLst/>
          </a:prstGeom>
        </p:spPr>
      </p:pic>
      <p:sp>
        <p:nvSpPr>
          <p:cNvPr id="2" name="Footer Placeholder 3">
            <a:extLst>
              <a:ext uri="{FF2B5EF4-FFF2-40B4-BE49-F238E27FC236}">
                <a16:creationId xmlns:a16="http://schemas.microsoft.com/office/drawing/2014/main" id="{F861D9F1-42E8-50AB-C80E-ECB9B2289718}"/>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pic>
        <p:nvPicPr>
          <p:cNvPr id="5" name="Picture 4" descr="Close up of a control panel of an airplane flying at night">
            <a:extLst>
              <a:ext uri="{FF2B5EF4-FFF2-40B4-BE49-F238E27FC236}">
                <a16:creationId xmlns:a16="http://schemas.microsoft.com/office/drawing/2014/main" id="{687D59E4-1D6A-7285-9F1B-79F9A2B8B02C}"/>
              </a:ext>
            </a:extLst>
          </p:cNvPr>
          <p:cNvPicPr>
            <a:picLocks noChangeAspect="1"/>
          </p:cNvPicPr>
          <p:nvPr/>
        </p:nvPicPr>
        <p:blipFill>
          <a:blip r:embed="rId5">
            <a:alphaModFix amt="20000"/>
            <a:extLst>
              <a:ext uri="{28A0092B-C50C-407E-A947-70E740481C1C}">
                <a14:useLocalDpi xmlns:a14="http://schemas.microsoft.com/office/drawing/2010/main" val="0"/>
              </a:ext>
            </a:extLst>
          </a:blip>
          <a:srcRect l="36839" t="32360" r="21127" b="32219"/>
          <a:stretch>
            <a:fillRect/>
          </a:stretch>
        </p:blipFill>
        <p:spPr>
          <a:xfrm>
            <a:off x="1" y="0"/>
            <a:ext cx="12192000" cy="6858000"/>
          </a:xfrm>
          <a:prstGeom prst="rect">
            <a:avLst/>
          </a:prstGeom>
        </p:spPr>
      </p:pic>
    </p:spTree>
    <p:extLst>
      <p:ext uri="{BB962C8B-B14F-4D97-AF65-F5344CB8AC3E}">
        <p14:creationId xmlns:p14="http://schemas.microsoft.com/office/powerpoint/2010/main" val="29658492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C054F-6655-2B09-4C85-0D774E7B4638}"/>
              </a:ext>
            </a:extLst>
          </p:cNvPr>
          <p:cNvSpPr>
            <a:spLocks noGrp="1"/>
          </p:cNvSpPr>
          <p:nvPr>
            <p:ph type="title"/>
          </p:nvPr>
        </p:nvSpPr>
        <p:spPr>
          <a:xfrm>
            <a:off x="157298" y="887920"/>
            <a:ext cx="2698972" cy="1325563"/>
          </a:xfrm>
        </p:spPr>
        <p:txBody>
          <a:bodyPr>
            <a:normAutofit fontScale="90000"/>
          </a:bodyPr>
          <a:lstStyle/>
          <a:p>
            <a:r>
              <a:rPr lang="en-US" dirty="0"/>
              <a:t>Universal </a:t>
            </a:r>
            <a:br>
              <a:rPr lang="en-US" dirty="0"/>
            </a:br>
            <a:r>
              <a:rPr lang="en-US" dirty="0"/>
              <a:t>Supports</a:t>
            </a:r>
            <a:br>
              <a:rPr lang="en-US" dirty="0"/>
            </a:br>
            <a:r>
              <a:rPr lang="en-US" dirty="0"/>
              <a:t>Toolkit </a:t>
            </a:r>
          </a:p>
        </p:txBody>
      </p:sp>
      <p:pic>
        <p:nvPicPr>
          <p:cNvPr id="5" name="Picture 4" descr="Data Management Maturity Assessement Tool screen image.">
            <a:extLst>
              <a:ext uri="{FF2B5EF4-FFF2-40B4-BE49-F238E27FC236}">
                <a16:creationId xmlns:a16="http://schemas.microsoft.com/office/drawing/2014/main" id="{C23EFF9D-B5C3-06EE-6534-E52BDF8AB407}"/>
              </a:ext>
            </a:extLst>
          </p:cNvPr>
          <p:cNvPicPr>
            <a:picLocks noChangeAspect="1"/>
          </p:cNvPicPr>
          <p:nvPr/>
        </p:nvPicPr>
        <p:blipFill>
          <a:blip r:embed="rId3"/>
          <a:stretch>
            <a:fillRect/>
          </a:stretch>
        </p:blipFill>
        <p:spPr>
          <a:xfrm>
            <a:off x="2910346" y="2187924"/>
            <a:ext cx="4427055" cy="2313637"/>
          </a:xfrm>
          <a:prstGeom prst="rect">
            <a:avLst/>
          </a:prstGeom>
        </p:spPr>
      </p:pic>
      <p:pic>
        <p:nvPicPr>
          <p:cNvPr id="6" name="Picture 5" descr="Data Management Maturity CDM3 screen image.">
            <a:extLst>
              <a:ext uri="{FF2B5EF4-FFF2-40B4-BE49-F238E27FC236}">
                <a16:creationId xmlns:a16="http://schemas.microsoft.com/office/drawing/2014/main" id="{A1E9DBD7-CCB4-341D-0AF1-27B5F0843478}"/>
              </a:ext>
            </a:extLst>
          </p:cNvPr>
          <p:cNvPicPr>
            <a:picLocks noChangeAspect="1"/>
          </p:cNvPicPr>
          <p:nvPr/>
        </p:nvPicPr>
        <p:blipFill>
          <a:blip r:embed="rId4"/>
          <a:stretch>
            <a:fillRect/>
          </a:stretch>
        </p:blipFill>
        <p:spPr>
          <a:xfrm>
            <a:off x="7445553" y="216277"/>
            <a:ext cx="3853044" cy="2324999"/>
          </a:xfrm>
          <a:prstGeom prst="rect">
            <a:avLst/>
          </a:prstGeom>
        </p:spPr>
      </p:pic>
      <p:sp>
        <p:nvSpPr>
          <p:cNvPr id="8" name="Title 1">
            <a:extLst>
              <a:ext uri="{FF2B5EF4-FFF2-40B4-BE49-F238E27FC236}">
                <a16:creationId xmlns:a16="http://schemas.microsoft.com/office/drawing/2014/main" id="{32724CB9-6B01-F5D6-4CFA-A89DC446ED2B}"/>
              </a:ext>
            </a:extLst>
          </p:cNvPr>
          <p:cNvSpPr txBox="1">
            <a:spLocks/>
          </p:cNvSpPr>
          <p:nvPr/>
        </p:nvSpPr>
        <p:spPr>
          <a:xfrm>
            <a:off x="2762866" y="496942"/>
            <a:ext cx="5083135" cy="1453592"/>
          </a:xfrm>
          <a:prstGeom prst="rect">
            <a:avLst/>
          </a:prstGeom>
        </p:spPr>
        <p:txBody>
          <a:bodyPr vert="horz" lIns="91440" tIns="45720" rIns="91440" bIns="45720" rtlCol="0" anchor="ctr">
            <a:normAutofit/>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pPr algn="ctr"/>
            <a:r>
              <a:rPr lang="en-US" sz="2400" dirty="0"/>
              <a:t>Data Management </a:t>
            </a:r>
          </a:p>
          <a:p>
            <a:pPr algn="ctr"/>
            <a:r>
              <a:rPr lang="en-US" sz="2400" dirty="0"/>
              <a:t>Maturity Model</a:t>
            </a:r>
          </a:p>
        </p:txBody>
      </p:sp>
      <p:sp>
        <p:nvSpPr>
          <p:cNvPr id="9" name="Title 1">
            <a:extLst>
              <a:ext uri="{FF2B5EF4-FFF2-40B4-BE49-F238E27FC236}">
                <a16:creationId xmlns:a16="http://schemas.microsoft.com/office/drawing/2014/main" id="{225E8C08-D497-DD7B-7424-9DF5BB24698B}"/>
              </a:ext>
            </a:extLst>
          </p:cNvPr>
          <p:cNvSpPr txBox="1">
            <a:spLocks/>
          </p:cNvSpPr>
          <p:nvPr/>
        </p:nvSpPr>
        <p:spPr>
          <a:xfrm>
            <a:off x="7629953" y="2541276"/>
            <a:ext cx="3482312" cy="1453592"/>
          </a:xfrm>
          <a:prstGeom prst="rect">
            <a:avLst/>
          </a:prstGeom>
        </p:spPr>
        <p:txBody>
          <a:bodyPr vert="horz" lIns="91440" tIns="45720" rIns="91440" bIns="45720" rtlCol="0" anchor="ctr">
            <a:normAutofit/>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pPr algn="ctr"/>
            <a:r>
              <a:rPr lang="en-US" sz="2400" dirty="0"/>
              <a:t>Data Management Assessment</a:t>
            </a:r>
          </a:p>
        </p:txBody>
      </p:sp>
      <p:sp>
        <p:nvSpPr>
          <p:cNvPr id="10" name="Title 1">
            <a:extLst>
              <a:ext uri="{FF2B5EF4-FFF2-40B4-BE49-F238E27FC236}">
                <a16:creationId xmlns:a16="http://schemas.microsoft.com/office/drawing/2014/main" id="{3FEC77D7-A6F1-977B-F433-30D748D00B3A}"/>
              </a:ext>
            </a:extLst>
          </p:cNvPr>
          <p:cNvSpPr txBox="1">
            <a:spLocks/>
          </p:cNvSpPr>
          <p:nvPr/>
        </p:nvSpPr>
        <p:spPr>
          <a:xfrm>
            <a:off x="3422747" y="4711507"/>
            <a:ext cx="3724043" cy="1453592"/>
          </a:xfrm>
          <a:prstGeom prst="rect">
            <a:avLst/>
          </a:prstGeom>
        </p:spPr>
        <p:txBody>
          <a:bodyPr vert="horz" lIns="91440" tIns="45720" rIns="91440" bIns="45720" rtlCol="0" anchor="ctr">
            <a:normAutofit/>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pPr algn="ctr"/>
            <a:r>
              <a:rPr lang="en-US" sz="2400" dirty="0"/>
              <a:t>Data Improvement Planning Guidebook*</a:t>
            </a:r>
          </a:p>
        </p:txBody>
      </p:sp>
      <p:cxnSp>
        <p:nvCxnSpPr>
          <p:cNvPr id="11" name="Straight Connector 10">
            <a:extLst>
              <a:ext uri="{FF2B5EF4-FFF2-40B4-BE49-F238E27FC236}">
                <a16:creationId xmlns:a16="http://schemas.microsoft.com/office/drawing/2014/main" id="{0F5D5C44-1314-48B6-75C6-D03D3CF6809D}"/>
              </a:ext>
              <a:ext uri="{C183D7F6-B498-43B3-948B-1728B52AA6E4}">
                <adec:decorative xmlns:adec="http://schemas.microsoft.com/office/drawing/2017/decorative" val="1"/>
              </a:ext>
            </a:extLst>
          </p:cNvPr>
          <p:cNvCxnSpPr/>
          <p:nvPr/>
        </p:nvCxnSpPr>
        <p:spPr>
          <a:xfrm>
            <a:off x="281202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niversal Suports Tookkit QR code.">
            <a:extLst>
              <a:ext uri="{FF2B5EF4-FFF2-40B4-BE49-F238E27FC236}">
                <a16:creationId xmlns:a16="http://schemas.microsoft.com/office/drawing/2014/main" id="{E22A015B-76C1-C57D-3C27-7D23A44C02BD}"/>
              </a:ext>
            </a:extLst>
          </p:cNvPr>
          <p:cNvPicPr>
            <a:picLocks noChangeAspect="1"/>
          </p:cNvPicPr>
          <p:nvPr/>
        </p:nvPicPr>
        <p:blipFill>
          <a:blip r:embed="rId5"/>
          <a:stretch>
            <a:fillRect/>
          </a:stretch>
        </p:blipFill>
        <p:spPr>
          <a:xfrm>
            <a:off x="537596" y="2832786"/>
            <a:ext cx="1719860" cy="1668775"/>
          </a:xfrm>
          <a:prstGeom prst="rect">
            <a:avLst/>
          </a:prstGeom>
        </p:spPr>
      </p:pic>
      <p:pic>
        <p:nvPicPr>
          <p:cNvPr id="14" name="Picture 13">
            <a:extLst>
              <a:ext uri="{FF2B5EF4-FFF2-40B4-BE49-F238E27FC236}">
                <a16:creationId xmlns:a16="http://schemas.microsoft.com/office/drawing/2014/main" id="{5C0C3289-8873-DCCB-E1DE-CCC35474782A}"/>
              </a:ext>
            </a:extLst>
          </p:cNvPr>
          <p:cNvPicPr>
            <a:picLocks noChangeAspect="1"/>
          </p:cNvPicPr>
          <p:nvPr/>
        </p:nvPicPr>
        <p:blipFill>
          <a:blip r:embed="rId6"/>
          <a:stretch>
            <a:fillRect/>
          </a:stretch>
        </p:blipFill>
        <p:spPr>
          <a:xfrm>
            <a:off x="7309770" y="3758675"/>
            <a:ext cx="3988828" cy="2777496"/>
          </a:xfrm>
          <a:prstGeom prst="rect">
            <a:avLst/>
          </a:prstGeom>
        </p:spPr>
      </p:pic>
      <p:sp>
        <p:nvSpPr>
          <p:cNvPr id="15" name="Footer Placeholder 3">
            <a:extLst>
              <a:ext uri="{FF2B5EF4-FFF2-40B4-BE49-F238E27FC236}">
                <a16:creationId xmlns:a16="http://schemas.microsoft.com/office/drawing/2014/main" id="{5F1AB7B7-961A-8C42-E19E-42561E3B087F}"/>
              </a:ext>
            </a:extLst>
          </p:cNvPr>
          <p:cNvSpPr>
            <a:spLocks noGrp="1"/>
          </p:cNvSpPr>
          <p:nvPr>
            <p:ph type="ftr" sz="quarter" idx="11"/>
          </p:nvPr>
        </p:nvSpPr>
        <p:spPr>
          <a:xfrm>
            <a:off x="25926" y="6492875"/>
            <a:ext cx="2743200" cy="365125"/>
          </a:xfrm>
        </p:spPr>
        <p:txBody>
          <a:bodyPr>
            <a:normAutofit fontScale="92500"/>
          </a:bodyPr>
          <a:lstStyle/>
          <a:p>
            <a:pPr>
              <a:spcAft>
                <a:spcPts val="600"/>
              </a:spcAft>
            </a:pPr>
            <a:r>
              <a:rPr lang="en-US" sz="1100" dirty="0"/>
              <a:t>CALPADS Regional Update September 2026</a:t>
            </a:r>
          </a:p>
        </p:txBody>
      </p:sp>
      <p:pic>
        <p:nvPicPr>
          <p:cNvPr id="13" name="Picture 12" descr="Work tools and supplies">
            <a:extLst>
              <a:ext uri="{FF2B5EF4-FFF2-40B4-BE49-F238E27FC236}">
                <a16:creationId xmlns:a16="http://schemas.microsoft.com/office/drawing/2014/main" id="{DCAB8D4A-A8B0-0274-8683-308AD2E30E5F}"/>
              </a:ext>
            </a:extLst>
          </p:cNvPr>
          <p:cNvPicPr>
            <a:picLocks noChangeAspect="1"/>
          </p:cNvPicPr>
          <p:nvPr/>
        </p:nvPicPr>
        <p:blipFill>
          <a:blip r:embed="rId7">
            <a:alphaModFix amt="5000"/>
            <a:extLst>
              <a:ext uri="{28A0092B-C50C-407E-A947-70E740481C1C}">
                <a14:useLocalDpi xmlns:a14="http://schemas.microsoft.com/office/drawing/2010/main" val="0"/>
              </a:ext>
            </a:extLst>
          </a:blip>
          <a:srcRect l="31274" r="31226"/>
          <a:stretch>
            <a:fillRect/>
          </a:stretch>
        </p:blipFill>
        <p:spPr>
          <a:xfrm rot="5400000">
            <a:off x="2667000" y="-2667000"/>
            <a:ext cx="6858000" cy="12192000"/>
          </a:xfrm>
          <a:prstGeom prst="rect">
            <a:avLst/>
          </a:prstGeom>
        </p:spPr>
      </p:pic>
    </p:spTree>
    <p:extLst>
      <p:ext uri="{BB962C8B-B14F-4D97-AF65-F5344CB8AC3E}">
        <p14:creationId xmlns:p14="http://schemas.microsoft.com/office/powerpoint/2010/main" val="10346169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chor="ctr">
            <a:normAutofit/>
          </a:bodyPr>
          <a:lstStyle/>
          <a:p>
            <a:pPr algn="ctr"/>
            <a:r>
              <a:rPr lang="en-US" b="1" dirty="0"/>
              <a:t>Support Tips and Resources</a:t>
            </a:r>
          </a:p>
        </p:txBody>
      </p:sp>
      <p:pic>
        <p:nvPicPr>
          <p:cNvPr id="6" name="Picture 5" descr="White puzzle with one red piece">
            <a:extLst>
              <a:ext uri="{FF2B5EF4-FFF2-40B4-BE49-F238E27FC236}">
                <a16:creationId xmlns:a16="http://schemas.microsoft.com/office/drawing/2014/main" id="{E25FE1B1-0558-4D77-8640-E580709E76F4}"/>
              </a:ext>
            </a:extLst>
          </p:cNvPr>
          <p:cNvPicPr>
            <a:picLocks noChangeAspect="1"/>
          </p:cNvPicPr>
          <p:nvPr/>
        </p:nvPicPr>
        <p:blipFill rotWithShape="1">
          <a:blip r:embed="rId3"/>
          <a:srcRect t="8921" b="17515"/>
          <a:stretch/>
        </p:blipFill>
        <p:spPr>
          <a:xfrm>
            <a:off x="838200" y="1825625"/>
            <a:ext cx="10515600" cy="4351338"/>
          </a:xfrm>
          <a:prstGeom prst="rect">
            <a:avLst/>
          </a:prstGeom>
          <a:noFill/>
        </p:spPr>
      </p:pic>
      <p:sp>
        <p:nvSpPr>
          <p:cNvPr id="3" name="Footer Placeholder 3">
            <a:extLst>
              <a:ext uri="{FF2B5EF4-FFF2-40B4-BE49-F238E27FC236}">
                <a16:creationId xmlns:a16="http://schemas.microsoft.com/office/drawing/2014/main" id="{B67F20AD-0D4E-FF81-D948-E8373E538FEF}"/>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672411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FFB40-BF07-481B-9DFA-781A1479D395}"/>
              </a:ext>
            </a:extLst>
          </p:cNvPr>
          <p:cNvSpPr>
            <a:spLocks noGrp="1"/>
          </p:cNvSpPr>
          <p:nvPr>
            <p:ph type="title"/>
          </p:nvPr>
        </p:nvSpPr>
        <p:spPr>
          <a:xfrm>
            <a:off x="914400" y="350134"/>
            <a:ext cx="10515600" cy="1325563"/>
          </a:xfrm>
        </p:spPr>
        <p:txBody>
          <a:bodyPr anchor="ctr">
            <a:normAutofit/>
          </a:bodyPr>
          <a:lstStyle/>
          <a:p>
            <a:pPr algn="ctr"/>
            <a:r>
              <a:rPr lang="en-US" b="1" dirty="0"/>
              <a:t>Live Demo</a:t>
            </a:r>
          </a:p>
        </p:txBody>
      </p:sp>
      <p:pic>
        <p:nvPicPr>
          <p:cNvPr id="7" name="Picture 6" descr="A computer and a cup of coffee on a table&#10;&#10;">
            <a:extLst>
              <a:ext uri="{FF2B5EF4-FFF2-40B4-BE49-F238E27FC236}">
                <a16:creationId xmlns:a16="http://schemas.microsoft.com/office/drawing/2014/main" id="{62AE18A0-ADDD-44B0-AB2A-469A7937035A}"/>
              </a:ext>
            </a:extLst>
          </p:cNvPr>
          <p:cNvPicPr>
            <a:picLocks noChangeAspect="1"/>
          </p:cNvPicPr>
          <p:nvPr/>
        </p:nvPicPr>
        <p:blipFill rotWithShape="1">
          <a:blip r:embed="rId3">
            <a:extLst>
              <a:ext uri="{28A0092B-C50C-407E-A947-70E740481C1C}">
                <a14:useLocalDpi xmlns:a14="http://schemas.microsoft.com/office/drawing/2010/main" val="0"/>
              </a:ext>
            </a:extLst>
          </a:blip>
          <a:srcRect r="10687" b="-3"/>
          <a:stretch/>
        </p:blipFill>
        <p:spPr>
          <a:xfrm>
            <a:off x="738808" y="1771675"/>
            <a:ext cx="4504705" cy="3782904"/>
          </a:xfrm>
          <a:prstGeom prst="rect">
            <a:avLst/>
          </a:prstGeom>
          <a:noFill/>
        </p:spPr>
      </p:pic>
      <p:sp>
        <p:nvSpPr>
          <p:cNvPr id="3" name="Content Placeholder 2">
            <a:extLst>
              <a:ext uri="{FF2B5EF4-FFF2-40B4-BE49-F238E27FC236}">
                <a16:creationId xmlns:a16="http://schemas.microsoft.com/office/drawing/2014/main" id="{8EB3558B-4242-45C8-B471-2C1B14363E65}"/>
              </a:ext>
            </a:extLst>
          </p:cNvPr>
          <p:cNvSpPr>
            <a:spLocks noGrp="1"/>
          </p:cNvSpPr>
          <p:nvPr>
            <p:ph sz="half" idx="2"/>
          </p:nvPr>
        </p:nvSpPr>
        <p:spPr>
          <a:xfrm>
            <a:off x="5972695" y="1771675"/>
            <a:ext cx="5181600" cy="4351338"/>
          </a:xfrm>
        </p:spPr>
        <p:txBody>
          <a:bodyPr>
            <a:normAutofit/>
          </a:bodyPr>
          <a:lstStyle/>
          <a:p>
            <a:r>
              <a:rPr lang="en-US" dirty="0"/>
              <a:t>MFA </a:t>
            </a:r>
          </a:p>
          <a:p>
            <a:r>
              <a:rPr lang="en-US" dirty="0"/>
              <a:t>Fall 1 and Fall 2 Roadmaps</a:t>
            </a:r>
          </a:p>
        </p:txBody>
      </p:sp>
      <p:sp>
        <p:nvSpPr>
          <p:cNvPr id="5" name="Footer Placeholder 3">
            <a:extLst>
              <a:ext uri="{FF2B5EF4-FFF2-40B4-BE49-F238E27FC236}">
                <a16:creationId xmlns:a16="http://schemas.microsoft.com/office/drawing/2014/main" id="{0D73B9D7-9F38-52CC-0AF1-16EBC6D37971}"/>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44720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838200" y="136525"/>
            <a:ext cx="10515600" cy="1325563"/>
          </a:xfrm>
        </p:spPr>
        <p:txBody>
          <a:bodyPr>
            <a:normAutofit/>
          </a:bodyPr>
          <a:lstStyle/>
          <a:p>
            <a:pPr algn="ctr"/>
            <a:r>
              <a:rPr lang="en-US" altLang="en-US" b="1" dirty="0"/>
              <a:t>Presenter Information (2)</a:t>
            </a:r>
          </a:p>
        </p:txBody>
      </p:sp>
      <p:sp>
        <p:nvSpPr>
          <p:cNvPr id="3" name="Content Placeholder 2"/>
          <p:cNvSpPr>
            <a:spLocks noGrp="1"/>
          </p:cNvSpPr>
          <p:nvPr>
            <p:ph idx="1"/>
          </p:nvPr>
        </p:nvSpPr>
        <p:spPr>
          <a:xfrm>
            <a:off x="493593" y="1356804"/>
            <a:ext cx="11204813" cy="4593823"/>
          </a:xfrm>
        </p:spPr>
        <p:txBody>
          <a:bodyPr vert="horz" lIns="91440" tIns="45720" rIns="91440" bIns="45720" rtlCol="0" anchor="t">
            <a:normAutofit fontScale="92500" lnSpcReduction="20000"/>
          </a:bodyPr>
          <a:lstStyle/>
          <a:p>
            <a:pPr marL="0" indent="0">
              <a:buNone/>
              <a:defRPr/>
            </a:pPr>
            <a:r>
              <a:rPr lang="en-US" sz="3600" b="1" dirty="0">
                <a:latin typeface="Calibri" panose="020F0502020204030204" pitchFamily="34" charset="0"/>
                <a:cs typeface="Calibri" panose="020F0502020204030204" pitchFamily="34" charset="0"/>
              </a:rPr>
              <a:t>Educational Data Management Division (EDMD)</a:t>
            </a:r>
            <a:endParaRPr lang="en-US" sz="3600" dirty="0">
              <a:latin typeface="Calibri" panose="020F0502020204030204" pitchFamily="34" charset="0"/>
              <a:cs typeface="Calibri" panose="020F0502020204030204" pitchFamily="34" charset="0"/>
            </a:endParaRPr>
          </a:p>
          <a:p>
            <a:pPr marL="0" indent="0">
              <a:buNone/>
            </a:pPr>
            <a:r>
              <a:rPr lang="en-US" sz="3200" dirty="0">
                <a:latin typeface="Calibri" panose="020F0502020204030204" pitchFamily="34" charset="0"/>
                <a:cs typeface="Calibri" panose="020F0502020204030204" pitchFamily="34" charset="0"/>
              </a:rPr>
              <a:t>Diana Casanova, Education Administrator, CALPADS Office</a:t>
            </a:r>
          </a:p>
          <a:p>
            <a:pPr marL="0" indent="0">
              <a:buNone/>
            </a:pPr>
            <a:r>
              <a:rPr lang="en-US" sz="3200" dirty="0">
                <a:latin typeface="Calibri" panose="020F0502020204030204" pitchFamily="34" charset="0"/>
                <a:cs typeface="Calibri" panose="020F0502020204030204" pitchFamily="34" charset="0"/>
              </a:rPr>
              <a:t>Paula Mishima, Education Administrator</a:t>
            </a:r>
          </a:p>
          <a:p>
            <a:pPr marL="0" indent="0">
              <a:buNone/>
            </a:pPr>
            <a:r>
              <a:rPr lang="en-US" sz="3200" dirty="0">
                <a:latin typeface="Calibri" panose="020F0502020204030204" pitchFamily="34" charset="0"/>
                <a:cs typeface="Calibri" panose="020F0502020204030204" pitchFamily="34" charset="0"/>
              </a:rPr>
              <a:t>Shaun Walker, Information Technology Specialist I </a:t>
            </a:r>
          </a:p>
          <a:p>
            <a:pPr marL="0" indent="0">
              <a:buNone/>
            </a:pPr>
            <a:endParaRPr lang="en-US" sz="2000" dirty="0">
              <a:latin typeface="Calibri" panose="020F0502020204030204" pitchFamily="34" charset="0"/>
              <a:cs typeface="Calibri" panose="020F0502020204030204" pitchFamily="34" charset="0"/>
            </a:endParaRPr>
          </a:p>
          <a:p>
            <a:pPr marL="0" indent="0">
              <a:buNone/>
            </a:pPr>
            <a:r>
              <a:rPr lang="en-US" sz="3600" b="1" dirty="0">
                <a:latin typeface="Calibri" panose="020F0502020204030204" pitchFamily="34" charset="0"/>
                <a:cs typeface="Calibri" panose="020F0502020204030204" pitchFamily="34" charset="0"/>
              </a:rPr>
              <a:t>Special Education Division (SPED)</a:t>
            </a:r>
          </a:p>
          <a:p>
            <a:pPr marL="0" indent="0">
              <a:buNone/>
            </a:pPr>
            <a:r>
              <a:rPr lang="en-US" sz="3200" dirty="0">
                <a:latin typeface="Calibri" panose="020F0502020204030204" pitchFamily="34" charset="0"/>
                <a:cs typeface="Calibri" panose="020F0502020204030204" pitchFamily="34" charset="0"/>
              </a:rPr>
              <a:t>Dominic Johnson, Information Technology Specialist I</a:t>
            </a:r>
          </a:p>
          <a:p>
            <a:pPr marL="0" indent="0">
              <a:buNone/>
            </a:pPr>
            <a:endParaRPr lang="en-US" sz="3200" dirty="0">
              <a:latin typeface="Calibri" panose="020F0502020204030204" pitchFamily="34" charset="0"/>
              <a:cs typeface="Calibri" panose="020F0502020204030204" pitchFamily="34" charset="0"/>
            </a:endParaRPr>
          </a:p>
          <a:p>
            <a:pPr marL="0" indent="0">
              <a:buNone/>
            </a:pPr>
            <a:r>
              <a:rPr lang="en-US" sz="3200" b="1" dirty="0">
                <a:latin typeface="Calibri" panose="020F0502020204030204" pitchFamily="34" charset="0"/>
                <a:cs typeface="Calibri" panose="020F0502020204030204" pitchFamily="34" charset="0"/>
              </a:rPr>
              <a:t>Multilingual Support Division (MSD)</a:t>
            </a:r>
          </a:p>
          <a:p>
            <a:pPr marL="0" indent="0">
              <a:buNone/>
            </a:pPr>
            <a:r>
              <a:rPr lang="en-US" sz="3200" dirty="0">
                <a:latin typeface="Calibri" panose="020F0502020204030204" pitchFamily="34" charset="0"/>
                <a:cs typeface="Calibri" panose="020F0502020204030204" pitchFamily="34" charset="0"/>
              </a:rPr>
              <a:t>Lorrie Kelling, Education Program Consultant</a:t>
            </a:r>
            <a:endParaRPr lang="en-US" sz="3600" dirty="0">
              <a:latin typeface="Arial"/>
              <a:cs typeface="Arial"/>
            </a:endParaRPr>
          </a:p>
          <a:p>
            <a:pPr marL="0" indent="0">
              <a:buNone/>
              <a:defRPr/>
            </a:pPr>
            <a:endParaRPr lang="en-US" sz="3600" b="1" dirty="0"/>
          </a:p>
          <a:p>
            <a:pPr marL="0" indent="0">
              <a:buNone/>
            </a:pPr>
            <a:endParaRPr lang="en-US" sz="3600" strike="sngStrike" dirty="0"/>
          </a:p>
          <a:p>
            <a:pPr marL="0" indent="0">
              <a:buNone/>
              <a:defRPr/>
            </a:pPr>
            <a:endParaRPr lang="en-US" sz="3600" dirty="0">
              <a:latin typeface="Arial"/>
              <a:cs typeface="Arial"/>
            </a:endParaRPr>
          </a:p>
          <a:p>
            <a:pPr marL="0" indent="0">
              <a:buNone/>
              <a:defRPr/>
            </a:pPr>
            <a:endParaRPr lang="en-US" sz="3600" dirty="0"/>
          </a:p>
          <a:p>
            <a:pPr marL="0" indent="0">
              <a:buNone/>
              <a:defRPr/>
            </a:pPr>
            <a:endParaRPr lang="en-US" sz="3600" dirty="0"/>
          </a:p>
          <a:p>
            <a:pPr>
              <a:defRPr/>
            </a:pPr>
            <a:endParaRPr lang="en-US" dirty="0"/>
          </a:p>
        </p:txBody>
      </p:sp>
      <p:sp>
        <p:nvSpPr>
          <p:cNvPr id="4" name="Footer Placeholder 3">
            <a:extLst>
              <a:ext uri="{FF2B5EF4-FFF2-40B4-BE49-F238E27FC236}">
                <a16:creationId xmlns:a16="http://schemas.microsoft.com/office/drawing/2014/main" id="{06BCC52E-DB30-CA06-CE14-ED8A3D50A33F}"/>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2884956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SIS Resources and Training image.">
            <a:extLst>
              <a:ext uri="{FF2B5EF4-FFF2-40B4-BE49-F238E27FC236}">
                <a16:creationId xmlns:a16="http://schemas.microsoft.com/office/drawing/2014/main" id="{33D03D87-FA12-E571-EA3C-396F6925F0BB}"/>
              </a:ext>
            </a:extLst>
          </p:cNvPr>
          <p:cNvPicPr>
            <a:picLocks noChangeAspect="1"/>
          </p:cNvPicPr>
          <p:nvPr/>
        </p:nvPicPr>
        <p:blipFill>
          <a:blip r:embed="rId3"/>
          <a:stretch>
            <a:fillRect/>
          </a:stretch>
        </p:blipFill>
        <p:spPr>
          <a:xfrm>
            <a:off x="0" y="32902"/>
            <a:ext cx="12149825" cy="6277410"/>
          </a:xfrm>
          <a:prstGeom prst="rect">
            <a:avLst/>
          </a:prstGeom>
        </p:spPr>
      </p:pic>
      <p:sp>
        <p:nvSpPr>
          <p:cNvPr id="2" name="Title 1">
            <a:extLst>
              <a:ext uri="{FF2B5EF4-FFF2-40B4-BE49-F238E27FC236}">
                <a16:creationId xmlns:a16="http://schemas.microsoft.com/office/drawing/2014/main" id="{923EAE0D-88F0-4123-A369-92983D7E55DC}"/>
              </a:ext>
            </a:extLst>
          </p:cNvPr>
          <p:cNvSpPr>
            <a:spLocks noGrp="1"/>
          </p:cNvSpPr>
          <p:nvPr>
            <p:ph type="title"/>
          </p:nvPr>
        </p:nvSpPr>
        <p:spPr>
          <a:xfrm>
            <a:off x="647712" y="686575"/>
            <a:ext cx="3300083" cy="2284883"/>
          </a:xfrm>
        </p:spPr>
        <p:txBody>
          <a:bodyPr>
            <a:noAutofit/>
          </a:bodyPr>
          <a:lstStyle/>
          <a:p>
            <a:pPr algn="ctr"/>
            <a:r>
              <a:rPr lang="en-US" b="1" dirty="0"/>
              <a:t>Resources and Training</a:t>
            </a:r>
          </a:p>
        </p:txBody>
      </p:sp>
      <p:sp>
        <p:nvSpPr>
          <p:cNvPr id="11" name="Rectangle: Rounded Corners 10" descr="Screenshot of links.&#10;">
            <a:extLst>
              <a:ext uri="{FF2B5EF4-FFF2-40B4-BE49-F238E27FC236}">
                <a16:creationId xmlns:a16="http://schemas.microsoft.com/office/drawing/2014/main" id="{9F69524E-5D65-4CCF-A82F-1147E1AEAD32}"/>
              </a:ext>
              <a:ext uri="{C183D7F6-B498-43B3-948B-1728B52AA6E4}">
                <adec:decorative xmlns:adec="http://schemas.microsoft.com/office/drawing/2017/decorative" val="0"/>
              </a:ext>
            </a:extLst>
          </p:cNvPr>
          <p:cNvSpPr/>
          <p:nvPr/>
        </p:nvSpPr>
        <p:spPr>
          <a:xfrm>
            <a:off x="5215128" y="1461598"/>
            <a:ext cx="6976872" cy="3931920"/>
          </a:xfrm>
          <a:prstGeom prst="roundRect">
            <a:avLst>
              <a:gd name="adj" fmla="val 1164"/>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CFCFC"/>
              </a:solidFill>
              <a:effectLst/>
              <a:uLnTx/>
              <a:uFillTx/>
              <a:latin typeface="Tahoma"/>
              <a:ea typeface="+mn-ea"/>
              <a:cs typeface="+mn-cs"/>
            </a:endParaRPr>
          </a:p>
        </p:txBody>
      </p:sp>
      <p:pic>
        <p:nvPicPr>
          <p:cNvPr id="1028" name="Picture 4" descr="https://encrypted-tbn0.gstatic.com/images?q=tbn:ANd9GcQc4WiDDVuY1rVs8BkJQPP0mjyh6k-CFu2U0AZfdjPOOEW7wQ-u">
            <a:extLst>
              <a:ext uri="{FF2B5EF4-FFF2-40B4-BE49-F238E27FC236}">
                <a16:creationId xmlns:a16="http://schemas.microsoft.com/office/drawing/2014/main" id="{A80D2A53-7247-44AF-BDFB-2B6D0D9E328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23032" y="2450435"/>
            <a:ext cx="685800" cy="476746"/>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F329A3E3-C1D2-46CE-9275-28037523FA55}"/>
              </a:ext>
            </a:extLst>
          </p:cNvPr>
          <p:cNvSpPr/>
          <p:nvPr/>
        </p:nvSpPr>
        <p:spPr>
          <a:xfrm>
            <a:off x="6723685" y="2448238"/>
            <a:ext cx="4687230" cy="523220"/>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Arial" charset="0"/>
                <a:hlinkClick r:id="rId5"/>
              </a:rPr>
              <a:t>https://www.youtube.com/channel/UCA9oRTiyVECCCzOxpmJheZw</a:t>
            </a:r>
            <a:endParaRPr kumimoji="0" lang="en-US" sz="1400" b="0" i="0" u="none" strike="noStrike" kern="1200" cap="none" spc="0" normalizeH="0" baseline="0" noProof="0" dirty="0">
              <a:ln>
                <a:noFill/>
              </a:ln>
              <a:solidFill>
                <a:prstClr val="black"/>
              </a:solidFill>
              <a:effectLst/>
              <a:uLnTx/>
              <a:uFillTx/>
              <a:latin typeface="Arial" charset="0"/>
              <a:ea typeface="+mn-ea"/>
              <a:cs typeface="Arial" charset="0"/>
            </a:endParaRPr>
          </a:p>
        </p:txBody>
      </p:sp>
      <p:pic>
        <p:nvPicPr>
          <p:cNvPr id="20" name="Graphic 19" descr="Image of a laptop screen with hyperlinks to training and documentation.&#10;">
            <a:extLst>
              <a:ext uri="{FF2B5EF4-FFF2-40B4-BE49-F238E27FC236}">
                <a16:creationId xmlns:a16="http://schemas.microsoft.com/office/drawing/2014/main" id="{C2C67D1B-8AC2-44D1-A9D7-ACCCC9C6CB3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34591" y="3238325"/>
            <a:ext cx="1210737" cy="334394"/>
          </a:xfrm>
          <a:prstGeom prst="rect">
            <a:avLst/>
          </a:prstGeom>
        </p:spPr>
      </p:pic>
      <p:sp>
        <p:nvSpPr>
          <p:cNvPr id="22" name="Rectangle 21">
            <a:extLst>
              <a:ext uri="{FF2B5EF4-FFF2-40B4-BE49-F238E27FC236}">
                <a16:creationId xmlns:a16="http://schemas.microsoft.com/office/drawing/2014/main" id="{06C60D83-9D72-4756-866A-91765FAACBA5}"/>
              </a:ext>
            </a:extLst>
          </p:cNvPr>
          <p:cNvSpPr/>
          <p:nvPr/>
        </p:nvSpPr>
        <p:spPr>
          <a:xfrm>
            <a:off x="6723685" y="3259263"/>
            <a:ext cx="4547848" cy="307777"/>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Arial" charset="0"/>
                <a:hlinkClick r:id="rId7"/>
              </a:rPr>
              <a:t>https://documentation.calpads.org/Support/References</a:t>
            </a:r>
            <a:endParaRPr kumimoji="0" lang="en-US" sz="1400" b="0" i="0" u="none" strike="noStrike" kern="1200" cap="none" spc="0" normalizeH="0" baseline="0" noProof="0" dirty="0">
              <a:ln>
                <a:noFill/>
              </a:ln>
              <a:solidFill>
                <a:prstClr val="black"/>
              </a:solidFill>
              <a:effectLst/>
              <a:uLnTx/>
              <a:uFillTx/>
              <a:latin typeface="Arial" charset="0"/>
              <a:ea typeface="+mn-ea"/>
              <a:cs typeface="Arial" charset="0"/>
            </a:endParaRPr>
          </a:p>
        </p:txBody>
      </p:sp>
      <p:pic>
        <p:nvPicPr>
          <p:cNvPr id="7" name="Picture 6" descr="Icon of the CDE logo.">
            <a:extLst>
              <a:ext uri="{FF2B5EF4-FFF2-40B4-BE49-F238E27FC236}">
                <a16:creationId xmlns:a16="http://schemas.microsoft.com/office/drawing/2014/main" id="{031C0AB6-FC12-4F72-9B80-9CE2448D687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31928" y="3778255"/>
            <a:ext cx="1538215" cy="334394"/>
          </a:xfrm>
          <a:prstGeom prst="rect">
            <a:avLst/>
          </a:prstGeom>
        </p:spPr>
      </p:pic>
      <p:sp>
        <p:nvSpPr>
          <p:cNvPr id="24" name="Rectangle 23">
            <a:extLst>
              <a:ext uri="{FF2B5EF4-FFF2-40B4-BE49-F238E27FC236}">
                <a16:creationId xmlns:a16="http://schemas.microsoft.com/office/drawing/2014/main" id="{FB9E612D-DF25-43BC-B5FB-C91904C48C75}"/>
              </a:ext>
            </a:extLst>
          </p:cNvPr>
          <p:cNvSpPr/>
          <p:nvPr/>
        </p:nvSpPr>
        <p:spPr>
          <a:xfrm>
            <a:off x="6733210" y="3789062"/>
            <a:ext cx="4567148"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charset="0"/>
                <a:ea typeface="+mn-ea"/>
                <a:cs typeface="Arial" charset="0"/>
                <a:hlinkClick r:id="rId9"/>
              </a:rPr>
              <a:t>https://www.cde.ca.gov/ds/sp/cl/systemdocs.asp</a:t>
            </a:r>
            <a:endParaRPr kumimoji="0" lang="en-US" sz="16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charset="0"/>
              <a:ea typeface="+mn-ea"/>
              <a:cs typeface="Arial" charset="0"/>
            </a:endParaRPr>
          </a:p>
        </p:txBody>
      </p:sp>
      <p:pic>
        <p:nvPicPr>
          <p:cNvPr id="12" name="Picture 11" descr="Icon of the CSIS logo">
            <a:extLst>
              <a:ext uri="{FF2B5EF4-FFF2-40B4-BE49-F238E27FC236}">
                <a16:creationId xmlns:a16="http://schemas.microsoft.com/office/drawing/2014/main" id="{24B166D5-F62E-4EAF-97AA-3468FE9A63B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34591" y="4395239"/>
            <a:ext cx="1398619" cy="466206"/>
          </a:xfrm>
          <a:prstGeom prst="rect">
            <a:avLst/>
          </a:prstGeom>
        </p:spPr>
      </p:pic>
      <p:sp>
        <p:nvSpPr>
          <p:cNvPr id="13" name="Rectangle 12">
            <a:extLst>
              <a:ext uri="{FF2B5EF4-FFF2-40B4-BE49-F238E27FC236}">
                <a16:creationId xmlns:a16="http://schemas.microsoft.com/office/drawing/2014/main" id="{89492636-095A-40F9-91F9-C94F51C5A7CA}"/>
              </a:ext>
            </a:extLst>
          </p:cNvPr>
          <p:cNvSpPr/>
          <p:nvPr/>
        </p:nvSpPr>
        <p:spPr>
          <a:xfrm>
            <a:off x="6776437" y="4459065"/>
            <a:ext cx="4887314" cy="523220"/>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charset="0"/>
                <a:ea typeface="+mn-ea"/>
                <a:cs typeface="Arial" charset="0"/>
                <a:hlinkClick r:id="rId11"/>
              </a:rPr>
              <a:t>https://csis.fcmat.org/resources</a:t>
            </a:r>
            <a:endParaRPr kumimoji="0" lang="en-US" sz="1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charset="0"/>
              <a:ea typeface="+mn-ea"/>
              <a:cs typeface="Arial" charset="0"/>
            </a:endParaRPr>
          </a:p>
        </p:txBody>
      </p:sp>
      <p:pic>
        <p:nvPicPr>
          <p:cNvPr id="8" name="Picture 7" descr="Icon of the CSIS logo">
            <a:extLst>
              <a:ext uri="{FF2B5EF4-FFF2-40B4-BE49-F238E27FC236}">
                <a16:creationId xmlns:a16="http://schemas.microsoft.com/office/drawing/2014/main" id="{564409EC-8FCE-CDDD-98B9-50443ABF956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215128" y="1722948"/>
            <a:ext cx="1398619" cy="466206"/>
          </a:xfrm>
          <a:prstGeom prst="rect">
            <a:avLst/>
          </a:prstGeom>
        </p:spPr>
      </p:pic>
      <p:sp>
        <p:nvSpPr>
          <p:cNvPr id="9" name="Rectangle 8">
            <a:extLst>
              <a:ext uri="{FF2B5EF4-FFF2-40B4-BE49-F238E27FC236}">
                <a16:creationId xmlns:a16="http://schemas.microsoft.com/office/drawing/2014/main" id="{530A75F3-2119-B23B-A78B-70A5FE64D0FA}"/>
              </a:ext>
            </a:extLst>
          </p:cNvPr>
          <p:cNvSpPr/>
          <p:nvPr/>
        </p:nvSpPr>
        <p:spPr>
          <a:xfrm>
            <a:off x="6656974" y="1786774"/>
            <a:ext cx="4887314" cy="307777"/>
          </a:xfrm>
          <a:prstGeom prst="rect">
            <a:avLst/>
          </a:prstGeom>
        </p:spPr>
        <p:txBody>
          <a:bodyPr wrap="square">
            <a:spAutoFit/>
          </a:bodyPr>
          <a:lstStyle/>
          <a:p>
            <a:pPr lvl="0" eaLnBrk="0" fontAlgn="base" hangingPunct="0">
              <a:spcBef>
                <a:spcPct val="0"/>
              </a:spcBef>
              <a:spcAft>
                <a:spcPct val="0"/>
              </a:spcAft>
              <a:defRPr/>
            </a:pPr>
            <a:r>
              <a:rPr lang="en-US" sz="1400" dirty="0">
                <a:solidFill>
                  <a:prstClr val="black"/>
                </a:solidFill>
                <a:latin typeface="Arial" charset="0"/>
                <a:cs typeface="Arial" charset="0"/>
                <a:hlinkClick r:id="rId12"/>
              </a:rPr>
              <a:t>https://csis.fcmat.org/csis-training</a:t>
            </a:r>
            <a:endParaRPr kumimoji="0" lang="en-US" sz="14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4" name="Footer Placeholder 3">
            <a:extLst>
              <a:ext uri="{FF2B5EF4-FFF2-40B4-BE49-F238E27FC236}">
                <a16:creationId xmlns:a16="http://schemas.microsoft.com/office/drawing/2014/main" id="{5C81FE15-4C9A-AE1C-E9C2-6C0DE1D8FBB8}"/>
              </a:ext>
            </a:extLst>
          </p:cNvPr>
          <p:cNvSpPr txBox="1">
            <a:spLocks/>
          </p:cNvSpPr>
          <p:nvPr/>
        </p:nvSpPr>
        <p:spPr>
          <a:xfrm>
            <a:off x="315686" y="6310312"/>
            <a:ext cx="2743200" cy="365125"/>
          </a:xfrm>
        </p:spPr>
        <p:txBody>
          <a:bodyPr>
            <a:normAutofit fontScale="925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100"/>
              <a:t>CALPADS Regional Update September 2026</a:t>
            </a:r>
            <a:endParaRPr lang="en-US" sz="1100" dirty="0"/>
          </a:p>
        </p:txBody>
      </p:sp>
    </p:spTree>
    <p:extLst>
      <p:ext uri="{BB962C8B-B14F-4D97-AF65-F5344CB8AC3E}">
        <p14:creationId xmlns:p14="http://schemas.microsoft.com/office/powerpoint/2010/main" val="40336394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BC46F84-08D9-9A41-3DD5-030C3F1A3CD4}"/>
              </a:ext>
              <a:ext uri="{C183D7F6-B498-43B3-948B-1728B52AA6E4}">
                <adec:decorative xmlns:adec="http://schemas.microsoft.com/office/drawing/2017/decorative" val="1"/>
              </a:ext>
            </a:extLst>
          </p:cNvPr>
          <p:cNvSpPr/>
          <p:nvPr/>
        </p:nvSpPr>
        <p:spPr>
          <a:xfrm>
            <a:off x="432000" y="4160654"/>
            <a:ext cx="5472000" cy="1872498"/>
          </a:xfrm>
          <a:prstGeom prst="rect">
            <a:avLst/>
          </a:prstGeom>
          <a:solidFill>
            <a:schemeClr val="bg2">
              <a:lumMod val="25000"/>
            </a:schemeClr>
          </a:solidFill>
          <a:ln>
            <a:solidFill>
              <a:schemeClr val="bg2">
                <a:lumMod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Content Placeholder 1">
            <a:extLst>
              <a:ext uri="{FF2B5EF4-FFF2-40B4-BE49-F238E27FC236}">
                <a16:creationId xmlns:a16="http://schemas.microsoft.com/office/drawing/2014/main" id="{1AC9E886-BD82-4757-912B-F7589A22164F}"/>
              </a:ext>
              <a:ext uri="{C183D7F6-B498-43B3-948B-1728B52AA6E4}">
                <adec:decorative xmlns:adec="http://schemas.microsoft.com/office/drawing/2017/decorative" val="0"/>
              </a:ext>
            </a:extLst>
          </p:cNvPr>
          <p:cNvSpPr>
            <a:spLocks noGrp="1"/>
          </p:cNvSpPr>
          <p:nvPr>
            <p:ph idx="1"/>
          </p:nvPr>
        </p:nvSpPr>
        <p:spPr bwMode="gray">
          <a:xfrm>
            <a:off x="680728" y="5375041"/>
            <a:ext cx="4974545" cy="707513"/>
          </a:xfrm>
        </p:spPr>
        <p:txBody>
          <a:bodyPr/>
          <a:lstStyle/>
          <a:p>
            <a:r>
              <a:rPr lang="en-US" dirty="0"/>
              <a:t>You can get help through these channels</a:t>
            </a:r>
          </a:p>
        </p:txBody>
      </p:sp>
      <p:pic>
        <p:nvPicPr>
          <p:cNvPr id="25" name="Picture Placeholder 24">
            <a:extLst>
              <a:ext uri="{FF2B5EF4-FFF2-40B4-BE49-F238E27FC236}">
                <a16:creationId xmlns:a16="http://schemas.microsoft.com/office/drawing/2014/main" id="{323866CD-D2B5-F247-B1A6-D88B3FC5A56A}"/>
              </a:ext>
              <a:ext uri="{C183D7F6-B498-43B3-948B-1728B52AA6E4}">
                <adec:decorative xmlns:adec="http://schemas.microsoft.com/office/drawing/2017/decorative" val="1"/>
              </a:ext>
            </a:extLst>
          </p:cNvPr>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l="873" r="873"/>
          <a:stretch>
            <a:fillRect/>
          </a:stretch>
        </p:blipFill>
        <p:spPr/>
      </p:pic>
      <p:sp>
        <p:nvSpPr>
          <p:cNvPr id="5" name="Title 4">
            <a:extLst>
              <a:ext uri="{FF2B5EF4-FFF2-40B4-BE49-F238E27FC236}">
                <a16:creationId xmlns:a16="http://schemas.microsoft.com/office/drawing/2014/main" id="{F58C420A-3AEC-4BE5-BD90-C854A306696C}"/>
              </a:ext>
            </a:extLst>
          </p:cNvPr>
          <p:cNvSpPr>
            <a:spLocks noGrp="1"/>
          </p:cNvSpPr>
          <p:nvPr>
            <p:ph type="title"/>
          </p:nvPr>
        </p:nvSpPr>
        <p:spPr bwMode="gray">
          <a:xfrm>
            <a:off x="680728" y="3792911"/>
            <a:ext cx="4974545" cy="1343025"/>
          </a:xfrm>
        </p:spPr>
        <p:txBody>
          <a:bodyPr/>
          <a:lstStyle/>
          <a:p>
            <a:r>
              <a:rPr lang="en-US" dirty="0"/>
              <a:t>Support</a:t>
            </a:r>
          </a:p>
        </p:txBody>
      </p:sp>
      <p:sp>
        <p:nvSpPr>
          <p:cNvPr id="6" name="Text Placeholder 5">
            <a:extLst>
              <a:ext uri="{FF2B5EF4-FFF2-40B4-BE49-F238E27FC236}">
                <a16:creationId xmlns:a16="http://schemas.microsoft.com/office/drawing/2014/main" id="{0F0E443A-F987-4A67-86AD-557D61E47992}"/>
              </a:ext>
              <a:ext uri="{C183D7F6-B498-43B3-948B-1728B52AA6E4}">
                <adec:decorative xmlns:adec="http://schemas.microsoft.com/office/drawing/2017/decorative" val="0"/>
              </a:ext>
            </a:extLst>
          </p:cNvPr>
          <p:cNvSpPr>
            <a:spLocks noGrp="1"/>
          </p:cNvSpPr>
          <p:nvPr>
            <p:ph type="body" sz="quarter" idx="13"/>
          </p:nvPr>
        </p:nvSpPr>
        <p:spPr>
          <a:xfrm>
            <a:off x="6550052" y="4254924"/>
            <a:ext cx="1800000" cy="360000"/>
          </a:xfrm>
        </p:spPr>
        <p:txBody>
          <a:bodyPr/>
          <a:lstStyle/>
          <a:p>
            <a:r>
              <a:rPr lang="en-US" dirty="0">
                <a:solidFill>
                  <a:schemeClr val="tx1">
                    <a:lumMod val="75000"/>
                    <a:lumOff val="25000"/>
                  </a:schemeClr>
                </a:solidFill>
              </a:rPr>
              <a:t>Phone</a:t>
            </a:r>
          </a:p>
        </p:txBody>
      </p:sp>
      <p:sp>
        <p:nvSpPr>
          <p:cNvPr id="7" name="Text Placeholder 6">
            <a:extLst>
              <a:ext uri="{FF2B5EF4-FFF2-40B4-BE49-F238E27FC236}">
                <a16:creationId xmlns:a16="http://schemas.microsoft.com/office/drawing/2014/main" id="{34535CB7-70A5-4E0C-835B-C50960E5BC69}"/>
              </a:ext>
            </a:extLst>
          </p:cNvPr>
          <p:cNvSpPr>
            <a:spLocks noGrp="1"/>
          </p:cNvSpPr>
          <p:nvPr>
            <p:ph type="body" sz="quarter" idx="14"/>
          </p:nvPr>
        </p:nvSpPr>
        <p:spPr>
          <a:xfrm>
            <a:off x="8163529" y="3736388"/>
            <a:ext cx="1800000" cy="359996"/>
          </a:xfrm>
        </p:spPr>
        <p:txBody>
          <a:bodyPr/>
          <a:lstStyle/>
          <a:p>
            <a:pPr algn="l"/>
            <a:r>
              <a:rPr lang="en-US" sz="1600" dirty="0"/>
              <a:t>916-325-9210</a:t>
            </a:r>
            <a:endParaRPr lang="en-US" sz="1600" dirty="0">
              <a:solidFill>
                <a:schemeClr val="tx1">
                  <a:lumMod val="75000"/>
                  <a:lumOff val="25000"/>
                </a:schemeClr>
              </a:solidFill>
            </a:endParaRPr>
          </a:p>
        </p:txBody>
      </p:sp>
      <p:sp>
        <p:nvSpPr>
          <p:cNvPr id="8" name="Text Placeholder 7">
            <a:extLst>
              <a:ext uri="{FF2B5EF4-FFF2-40B4-BE49-F238E27FC236}">
                <a16:creationId xmlns:a16="http://schemas.microsoft.com/office/drawing/2014/main" id="{FA562AA1-9ED1-4AA1-8F21-A53B5A69CB06}"/>
              </a:ext>
              <a:ext uri="{C183D7F6-B498-43B3-948B-1728B52AA6E4}">
                <adec:decorative xmlns:adec="http://schemas.microsoft.com/office/drawing/2017/decorative" val="0"/>
              </a:ext>
            </a:extLst>
          </p:cNvPr>
          <p:cNvSpPr>
            <a:spLocks noGrp="1"/>
          </p:cNvSpPr>
          <p:nvPr>
            <p:ph type="body" sz="quarter" idx="15"/>
          </p:nvPr>
        </p:nvSpPr>
        <p:spPr>
          <a:xfrm>
            <a:off x="6650256" y="5675686"/>
            <a:ext cx="1674000" cy="360000"/>
          </a:xfrm>
        </p:spPr>
        <p:txBody>
          <a:bodyPr/>
          <a:lstStyle/>
          <a:p>
            <a:r>
              <a:rPr lang="en-US" dirty="0"/>
              <a:t>Listserv</a:t>
            </a:r>
            <a:endParaRPr lang="en-US" dirty="0">
              <a:solidFill>
                <a:schemeClr val="tx1">
                  <a:lumMod val="75000"/>
                  <a:lumOff val="25000"/>
                </a:schemeClr>
              </a:solidFill>
            </a:endParaRPr>
          </a:p>
        </p:txBody>
      </p:sp>
      <p:sp>
        <p:nvSpPr>
          <p:cNvPr id="9" name="Text Placeholder 8">
            <a:extLst>
              <a:ext uri="{FF2B5EF4-FFF2-40B4-BE49-F238E27FC236}">
                <a16:creationId xmlns:a16="http://schemas.microsoft.com/office/drawing/2014/main" id="{29E0145E-8E4E-439B-A78F-92EC279B320C}"/>
              </a:ext>
            </a:extLst>
          </p:cNvPr>
          <p:cNvSpPr>
            <a:spLocks noGrp="1"/>
          </p:cNvSpPr>
          <p:nvPr>
            <p:ph type="body" sz="quarter" idx="16"/>
          </p:nvPr>
        </p:nvSpPr>
        <p:spPr>
          <a:xfrm>
            <a:off x="8163528" y="4955686"/>
            <a:ext cx="3608471" cy="720000"/>
          </a:xfrm>
        </p:spPr>
        <p:txBody>
          <a:bodyPr>
            <a:normAutofit fontScale="92500" lnSpcReduction="20000"/>
          </a:bodyPr>
          <a:lstStyle/>
          <a:p>
            <a:pPr algn="l"/>
            <a:r>
              <a:rPr lang="en-US" sz="1600" dirty="0">
                <a:hlinkClick r:id="rId4"/>
              </a:rPr>
              <a:t>https://csis.fcmat.org/ListServ</a:t>
            </a:r>
            <a:endParaRPr lang="en-US" sz="1600" dirty="0"/>
          </a:p>
          <a:p>
            <a:pPr algn="l"/>
            <a:r>
              <a:rPr lang="en-US" sz="1600" dirty="0">
                <a:hlinkClick r:id="rId5"/>
              </a:rPr>
              <a:t>https://www.cde.ca.gov/ds/sp/cl/listservs.asp</a:t>
            </a:r>
            <a:endParaRPr lang="en-US" sz="1600" dirty="0"/>
          </a:p>
          <a:p>
            <a:pPr algn="l"/>
            <a:endParaRPr lang="en-US" sz="1600" dirty="0">
              <a:solidFill>
                <a:schemeClr val="tx1">
                  <a:lumMod val="75000"/>
                  <a:lumOff val="25000"/>
                </a:schemeClr>
              </a:solidFill>
            </a:endParaRPr>
          </a:p>
        </p:txBody>
      </p:sp>
      <p:sp>
        <p:nvSpPr>
          <p:cNvPr id="10" name="Text Placeholder 9">
            <a:extLst>
              <a:ext uri="{FF2B5EF4-FFF2-40B4-BE49-F238E27FC236}">
                <a16:creationId xmlns:a16="http://schemas.microsoft.com/office/drawing/2014/main" id="{77D79B0F-EFCB-42B1-AEAE-0FE4763D4456}"/>
              </a:ext>
              <a:ext uri="{C183D7F6-B498-43B3-948B-1728B52AA6E4}">
                <adec:decorative xmlns:adec="http://schemas.microsoft.com/office/drawing/2017/decorative" val="0"/>
              </a:ext>
            </a:extLst>
          </p:cNvPr>
          <p:cNvSpPr>
            <a:spLocks noGrp="1"/>
          </p:cNvSpPr>
          <p:nvPr>
            <p:ph type="body" sz="quarter" idx="17"/>
          </p:nvPr>
        </p:nvSpPr>
        <p:spPr>
          <a:xfrm>
            <a:off x="6550052" y="1369956"/>
            <a:ext cx="1800000" cy="360000"/>
          </a:xfrm>
        </p:spPr>
        <p:txBody>
          <a:bodyPr/>
          <a:lstStyle/>
          <a:p>
            <a:r>
              <a:rPr lang="en-US" dirty="0"/>
              <a:t>Web</a:t>
            </a:r>
            <a:r>
              <a:rPr lang="en-US" dirty="0">
                <a:solidFill>
                  <a:schemeClr val="tx1">
                    <a:lumMod val="75000"/>
                    <a:lumOff val="25000"/>
                  </a:schemeClr>
                </a:solidFill>
              </a:rPr>
              <a:t> </a:t>
            </a:r>
          </a:p>
        </p:txBody>
      </p:sp>
      <p:sp>
        <p:nvSpPr>
          <p:cNvPr id="11" name="Text Placeholder 10">
            <a:extLst>
              <a:ext uri="{FF2B5EF4-FFF2-40B4-BE49-F238E27FC236}">
                <a16:creationId xmlns:a16="http://schemas.microsoft.com/office/drawing/2014/main" id="{1D0238C6-EDC9-431C-B062-27BAF34CDE16}"/>
              </a:ext>
            </a:extLst>
          </p:cNvPr>
          <p:cNvSpPr>
            <a:spLocks noGrp="1"/>
          </p:cNvSpPr>
          <p:nvPr>
            <p:ph type="body" sz="quarter" idx="18"/>
          </p:nvPr>
        </p:nvSpPr>
        <p:spPr>
          <a:xfrm>
            <a:off x="8163528" y="713377"/>
            <a:ext cx="3604236" cy="720000"/>
          </a:xfrm>
        </p:spPr>
        <p:txBody>
          <a:bodyPr/>
          <a:lstStyle/>
          <a:p>
            <a:pPr lvl="0" algn="l"/>
            <a:r>
              <a:rPr lang="en-US" sz="1600" dirty="0">
                <a:hlinkClick r:id="rId6"/>
              </a:rPr>
              <a:t>http://www2.cde.ca.gov/calpadshelp/default.aspx</a:t>
            </a:r>
            <a:r>
              <a:rPr lang="en-US" sz="1600" dirty="0"/>
              <a:t> </a:t>
            </a:r>
          </a:p>
        </p:txBody>
      </p:sp>
      <p:sp>
        <p:nvSpPr>
          <p:cNvPr id="4" name="Text Placeholder 3">
            <a:extLst>
              <a:ext uri="{FF2B5EF4-FFF2-40B4-BE49-F238E27FC236}">
                <a16:creationId xmlns:a16="http://schemas.microsoft.com/office/drawing/2014/main" id="{27325661-92B1-4FD6-80E6-C1A1C5F5B8BA}"/>
              </a:ext>
              <a:ext uri="{C183D7F6-B498-43B3-948B-1728B52AA6E4}">
                <adec:decorative xmlns:adec="http://schemas.microsoft.com/office/drawing/2017/decorative" val="0"/>
              </a:ext>
            </a:extLst>
          </p:cNvPr>
          <p:cNvSpPr>
            <a:spLocks noGrp="1"/>
          </p:cNvSpPr>
          <p:nvPr>
            <p:ph type="body" sz="quarter" idx="19"/>
          </p:nvPr>
        </p:nvSpPr>
        <p:spPr>
          <a:xfrm>
            <a:off x="6550052" y="2783230"/>
            <a:ext cx="1800000" cy="360000"/>
          </a:xfrm>
        </p:spPr>
        <p:txBody>
          <a:bodyPr/>
          <a:lstStyle/>
          <a:p>
            <a:r>
              <a:rPr lang="en-US" dirty="0">
                <a:solidFill>
                  <a:schemeClr val="tx1">
                    <a:lumMod val="75000"/>
                    <a:lumOff val="25000"/>
                  </a:schemeClr>
                </a:solidFill>
              </a:rPr>
              <a:t>Email</a:t>
            </a:r>
          </a:p>
        </p:txBody>
      </p:sp>
      <p:sp>
        <p:nvSpPr>
          <p:cNvPr id="13" name="Text Placeholder 12">
            <a:extLst>
              <a:ext uri="{FF2B5EF4-FFF2-40B4-BE49-F238E27FC236}">
                <a16:creationId xmlns:a16="http://schemas.microsoft.com/office/drawing/2014/main" id="{C32C294C-1590-42EF-AA55-43D984432B57}"/>
              </a:ext>
            </a:extLst>
          </p:cNvPr>
          <p:cNvSpPr>
            <a:spLocks noGrp="1"/>
          </p:cNvSpPr>
          <p:nvPr>
            <p:ph type="body" sz="quarter" idx="20"/>
          </p:nvPr>
        </p:nvSpPr>
        <p:spPr>
          <a:xfrm>
            <a:off x="8163529" y="2360169"/>
            <a:ext cx="2675023" cy="359996"/>
          </a:xfrm>
        </p:spPr>
        <p:txBody>
          <a:bodyPr>
            <a:normAutofit fontScale="92500"/>
          </a:bodyPr>
          <a:lstStyle/>
          <a:p>
            <a:pPr algn="l"/>
            <a:r>
              <a:rPr lang="en-US" sz="1600" dirty="0">
                <a:hlinkClick r:id="rId7"/>
              </a:rPr>
              <a:t>calpads-support@cde.ca.gov</a:t>
            </a:r>
            <a:endParaRPr lang="en-US" sz="1600" dirty="0"/>
          </a:p>
          <a:p>
            <a:pPr algn="l"/>
            <a:endParaRPr lang="en-US" sz="1600" dirty="0">
              <a:solidFill>
                <a:schemeClr val="tx1">
                  <a:lumMod val="75000"/>
                  <a:lumOff val="25000"/>
                </a:schemeClr>
              </a:solidFill>
            </a:endParaRPr>
          </a:p>
        </p:txBody>
      </p:sp>
      <p:cxnSp>
        <p:nvCxnSpPr>
          <p:cNvPr id="12" name="Straight Connector 11">
            <a:extLst>
              <a:ext uri="{FF2B5EF4-FFF2-40B4-BE49-F238E27FC236}">
                <a16:creationId xmlns:a16="http://schemas.microsoft.com/office/drawing/2014/main" id="{3E48293B-B086-4048-863C-47E7C47880A1}"/>
              </a:ext>
              <a:ext uri="{C183D7F6-B498-43B3-948B-1728B52AA6E4}">
                <adec:decorative xmlns:adec="http://schemas.microsoft.com/office/drawing/2017/decorative" val="1"/>
              </a:ext>
            </a:extLst>
          </p:cNvPr>
          <p:cNvCxnSpPr>
            <a:cxnSpLocks/>
          </p:cNvCxnSpPr>
          <p:nvPr/>
        </p:nvCxnSpPr>
        <p:spPr bwMode="gray">
          <a:xfrm>
            <a:off x="680728" y="5208354"/>
            <a:ext cx="4974545" cy="0"/>
          </a:xfrm>
          <a:prstGeom prst="line">
            <a:avLst/>
          </a:prstGeom>
          <a:ln>
            <a:gradFill>
              <a:gsLst>
                <a:gs pos="0">
                  <a:schemeClr val="accent1"/>
                </a:gs>
                <a:gs pos="51300">
                  <a:schemeClr val="accent2"/>
                </a:gs>
                <a:gs pos="100000">
                  <a:schemeClr val="accent3"/>
                </a:gs>
              </a:gsLst>
              <a:lin ang="0" scaled="0"/>
            </a:gra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26B3923-BC78-49A9-B1F8-DF179812A30B}"/>
              </a:ext>
              <a:ext uri="{C183D7F6-B498-43B3-948B-1728B52AA6E4}">
                <adec:decorative xmlns:adec="http://schemas.microsoft.com/office/drawing/2017/decorative" val="1"/>
              </a:ext>
            </a:extLst>
          </p:cNvPr>
          <p:cNvGrpSpPr/>
          <p:nvPr/>
        </p:nvGrpSpPr>
        <p:grpSpPr>
          <a:xfrm>
            <a:off x="7107152" y="603995"/>
            <a:ext cx="685800" cy="685800"/>
            <a:chOff x="7449941" y="756300"/>
            <a:chExt cx="685800" cy="685800"/>
          </a:xfrm>
        </p:grpSpPr>
        <p:sp>
          <p:nvSpPr>
            <p:cNvPr id="16" name="Rectangle 15">
              <a:extLst>
                <a:ext uri="{FF2B5EF4-FFF2-40B4-BE49-F238E27FC236}">
                  <a16:creationId xmlns:a16="http://schemas.microsoft.com/office/drawing/2014/main" id="{05860339-31F7-4884-957E-5C40F818EBB8}"/>
                </a:ext>
                <a:ext uri="{C183D7F6-B498-43B3-948B-1728B52AA6E4}">
                  <adec:decorative xmlns:adec="http://schemas.microsoft.com/office/drawing/2017/decorative" val="1"/>
                </a:ext>
              </a:extLst>
            </p:cNvPr>
            <p:cNvSpPr>
              <a:spLocks noChangeAspect="1"/>
            </p:cNvSpPr>
            <p:nvPr/>
          </p:nvSpPr>
          <p:spPr>
            <a:xfrm>
              <a:off x="7449941" y="756300"/>
              <a:ext cx="685800" cy="685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CFCFC"/>
                </a:solidFill>
                <a:effectLst/>
                <a:uLnTx/>
                <a:uFillTx/>
                <a:latin typeface="Tahoma"/>
                <a:ea typeface="+mn-ea"/>
                <a:cs typeface="+mn-cs"/>
              </a:endParaRPr>
            </a:p>
          </p:txBody>
        </p:sp>
        <p:pic>
          <p:nvPicPr>
            <p:cNvPr id="34" name="Graphic 33" descr="Internet">
              <a:extLst>
                <a:ext uri="{FF2B5EF4-FFF2-40B4-BE49-F238E27FC236}">
                  <a16:creationId xmlns:a16="http://schemas.microsoft.com/office/drawing/2014/main" id="{01B04A53-CFF0-41E3-A36F-790D2F6B635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35441" y="825211"/>
              <a:ext cx="514800" cy="514800"/>
            </a:xfrm>
            <a:prstGeom prst="rect">
              <a:avLst/>
            </a:prstGeom>
          </p:spPr>
        </p:pic>
      </p:grpSp>
      <p:cxnSp>
        <p:nvCxnSpPr>
          <p:cNvPr id="18" name="Straight Connector 17">
            <a:extLst>
              <a:ext uri="{FF2B5EF4-FFF2-40B4-BE49-F238E27FC236}">
                <a16:creationId xmlns:a16="http://schemas.microsoft.com/office/drawing/2014/main" id="{45C26E9A-3991-49A2-8D63-94C577E8A0AC}"/>
              </a:ext>
              <a:ext uri="{C183D7F6-B498-43B3-948B-1728B52AA6E4}">
                <adec:decorative xmlns:adec="http://schemas.microsoft.com/office/drawing/2017/decorative" val="1"/>
              </a:ext>
            </a:extLst>
          </p:cNvPr>
          <p:cNvCxnSpPr>
            <a:cxnSpLocks/>
          </p:cNvCxnSpPr>
          <p:nvPr/>
        </p:nvCxnSpPr>
        <p:spPr>
          <a:xfrm>
            <a:off x="6653629" y="1729956"/>
            <a:ext cx="1548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056960D0-0A22-4E28-82F3-B9AA805E96A4}"/>
              </a:ext>
              <a:ext uri="{C183D7F6-B498-43B3-948B-1728B52AA6E4}">
                <adec:decorative xmlns:adec="http://schemas.microsoft.com/office/drawing/2017/decorative" val="1"/>
              </a:ext>
            </a:extLst>
          </p:cNvPr>
          <p:cNvSpPr>
            <a:spLocks noChangeAspect="1"/>
          </p:cNvSpPr>
          <p:nvPr/>
        </p:nvSpPr>
        <p:spPr>
          <a:xfrm>
            <a:off x="7107152" y="2017269"/>
            <a:ext cx="685800" cy="685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CFCFC"/>
              </a:solidFill>
              <a:effectLst/>
              <a:uLnTx/>
              <a:uFillTx/>
              <a:latin typeface="Tahoma"/>
              <a:ea typeface="+mn-ea"/>
              <a:cs typeface="+mn-cs"/>
            </a:endParaRPr>
          </a:p>
        </p:txBody>
      </p:sp>
      <p:pic>
        <p:nvPicPr>
          <p:cNvPr id="32" name="Graphic 31">
            <a:extLst>
              <a:ext uri="{FF2B5EF4-FFF2-40B4-BE49-F238E27FC236}">
                <a16:creationId xmlns:a16="http://schemas.microsoft.com/office/drawing/2014/main" id="{A67046E4-7EA7-414C-8B67-BE9C73705C82}"/>
              </a:ext>
              <a:ext uri="{C183D7F6-B498-43B3-948B-1728B52AA6E4}">
                <adec:decorative xmlns:adec="http://schemas.microsoft.com/office/drawing/2017/decorative" val="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92652" y="2102769"/>
            <a:ext cx="514800" cy="514800"/>
          </a:xfrm>
          <a:prstGeom prst="rect">
            <a:avLst/>
          </a:prstGeom>
        </p:spPr>
      </p:pic>
      <p:cxnSp>
        <p:nvCxnSpPr>
          <p:cNvPr id="19" name="Straight Connector 18">
            <a:extLst>
              <a:ext uri="{FF2B5EF4-FFF2-40B4-BE49-F238E27FC236}">
                <a16:creationId xmlns:a16="http://schemas.microsoft.com/office/drawing/2014/main" id="{4EAA895A-8A04-4C68-83A5-3E4F5209FB7E}"/>
              </a:ext>
              <a:ext uri="{C183D7F6-B498-43B3-948B-1728B52AA6E4}">
                <adec:decorative xmlns:adec="http://schemas.microsoft.com/office/drawing/2017/decorative" val="1"/>
              </a:ext>
            </a:extLst>
          </p:cNvPr>
          <p:cNvCxnSpPr>
            <a:cxnSpLocks/>
          </p:cNvCxnSpPr>
          <p:nvPr/>
        </p:nvCxnSpPr>
        <p:spPr>
          <a:xfrm>
            <a:off x="6615529" y="3143277"/>
            <a:ext cx="154800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7AEBBE7F-98BB-4059-8F15-7198C7DAC337}"/>
              </a:ext>
              <a:ext uri="{C183D7F6-B498-43B3-948B-1728B52AA6E4}">
                <adec:decorative xmlns:adec="http://schemas.microsoft.com/office/drawing/2017/decorative" val="1"/>
              </a:ext>
            </a:extLst>
          </p:cNvPr>
          <p:cNvSpPr>
            <a:spLocks noChangeAspect="1"/>
          </p:cNvSpPr>
          <p:nvPr/>
        </p:nvSpPr>
        <p:spPr>
          <a:xfrm>
            <a:off x="7129575" y="3431925"/>
            <a:ext cx="685800" cy="685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CFCFC"/>
              </a:solidFill>
              <a:effectLst/>
              <a:uLnTx/>
              <a:uFillTx/>
              <a:latin typeface="Tahoma"/>
              <a:ea typeface="+mn-ea"/>
              <a:cs typeface="+mn-cs"/>
            </a:endParaRPr>
          </a:p>
        </p:txBody>
      </p:sp>
      <p:pic>
        <p:nvPicPr>
          <p:cNvPr id="21" name="Graphic 20">
            <a:extLst>
              <a:ext uri="{FF2B5EF4-FFF2-40B4-BE49-F238E27FC236}">
                <a16:creationId xmlns:a16="http://schemas.microsoft.com/office/drawing/2014/main" id="{E34FD3C6-9F01-4A17-AD96-054AF500405F}"/>
              </a:ext>
              <a:ext uri="{C183D7F6-B498-43B3-948B-1728B52AA6E4}">
                <adec:decorative xmlns:adec="http://schemas.microsoft.com/office/drawing/2017/decorative" val="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15075" y="3517425"/>
            <a:ext cx="514800" cy="514800"/>
          </a:xfrm>
          <a:prstGeom prst="rect">
            <a:avLst/>
          </a:prstGeom>
        </p:spPr>
      </p:pic>
      <p:cxnSp>
        <p:nvCxnSpPr>
          <p:cNvPr id="28" name="Straight Connector 27">
            <a:extLst>
              <a:ext uri="{FF2B5EF4-FFF2-40B4-BE49-F238E27FC236}">
                <a16:creationId xmlns:a16="http://schemas.microsoft.com/office/drawing/2014/main" id="{FDEE8591-D916-4064-8CD3-2AD3F759B9E2}"/>
              </a:ext>
              <a:ext uri="{C183D7F6-B498-43B3-948B-1728B52AA6E4}">
                <adec:decorative xmlns:adec="http://schemas.microsoft.com/office/drawing/2017/decorative" val="1"/>
              </a:ext>
            </a:extLst>
          </p:cNvPr>
          <p:cNvCxnSpPr>
            <a:cxnSpLocks/>
          </p:cNvCxnSpPr>
          <p:nvPr/>
        </p:nvCxnSpPr>
        <p:spPr>
          <a:xfrm>
            <a:off x="6786786" y="4617637"/>
            <a:ext cx="1548000"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A892DD94-78B8-4911-A32B-3B174E2921B2}"/>
              </a:ext>
              <a:ext uri="{C183D7F6-B498-43B3-948B-1728B52AA6E4}">
                <adec:decorative xmlns:adec="http://schemas.microsoft.com/office/drawing/2017/decorative" val="1"/>
              </a:ext>
            </a:extLst>
          </p:cNvPr>
          <p:cNvSpPr>
            <a:spLocks noChangeAspect="1"/>
          </p:cNvSpPr>
          <p:nvPr/>
        </p:nvSpPr>
        <p:spPr>
          <a:xfrm>
            <a:off x="7144356" y="4886471"/>
            <a:ext cx="685800" cy="685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srgbClr val="FCFCFC"/>
              </a:solidFill>
              <a:effectLst/>
              <a:uLnTx/>
              <a:uFillTx/>
              <a:latin typeface="Tahoma"/>
              <a:ea typeface="+mn-ea"/>
              <a:cs typeface="+mn-cs"/>
            </a:endParaRPr>
          </a:p>
        </p:txBody>
      </p:sp>
      <p:pic>
        <p:nvPicPr>
          <p:cNvPr id="30" name="Graphic 29">
            <a:extLst>
              <a:ext uri="{FF2B5EF4-FFF2-40B4-BE49-F238E27FC236}">
                <a16:creationId xmlns:a16="http://schemas.microsoft.com/office/drawing/2014/main" id="{72D31FC8-7143-4EC0-8D99-6AE8BC0B8DFB}"/>
              </a:ext>
              <a:ext uri="{C183D7F6-B498-43B3-948B-1728B52AA6E4}">
                <adec:decorative xmlns:adec="http://schemas.microsoft.com/office/drawing/2017/decorative" val="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229856" y="4971971"/>
            <a:ext cx="514800" cy="514800"/>
          </a:xfrm>
          <a:prstGeom prst="rect">
            <a:avLst/>
          </a:prstGeom>
        </p:spPr>
      </p:pic>
      <p:cxnSp>
        <p:nvCxnSpPr>
          <p:cNvPr id="20" name="Straight Connector 19">
            <a:extLst>
              <a:ext uri="{FF2B5EF4-FFF2-40B4-BE49-F238E27FC236}">
                <a16:creationId xmlns:a16="http://schemas.microsoft.com/office/drawing/2014/main" id="{59D2C94E-1924-4389-B84A-2828D610B220}"/>
              </a:ext>
              <a:ext uri="{C183D7F6-B498-43B3-948B-1728B52AA6E4}">
                <adec:decorative xmlns:adec="http://schemas.microsoft.com/office/drawing/2017/decorative" val="1"/>
              </a:ext>
            </a:extLst>
          </p:cNvPr>
          <p:cNvCxnSpPr>
            <a:cxnSpLocks/>
          </p:cNvCxnSpPr>
          <p:nvPr/>
        </p:nvCxnSpPr>
        <p:spPr>
          <a:xfrm>
            <a:off x="6713256" y="6043608"/>
            <a:ext cx="1548000"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Footer Placeholder 3">
            <a:extLst>
              <a:ext uri="{FF2B5EF4-FFF2-40B4-BE49-F238E27FC236}">
                <a16:creationId xmlns:a16="http://schemas.microsoft.com/office/drawing/2014/main" id="{0101AF4E-7ABA-A6C2-40A2-5916BBBF6C73}"/>
              </a:ext>
            </a:extLst>
          </p:cNvPr>
          <p:cNvSpPr txBox="1">
            <a:spLocks/>
          </p:cNvSpPr>
          <p:nvPr/>
        </p:nvSpPr>
        <p:spPr>
          <a:xfrm>
            <a:off x="315686" y="6310312"/>
            <a:ext cx="2743200" cy="365125"/>
          </a:xfrm>
        </p:spPr>
        <p:txBody>
          <a:bodyPr>
            <a:normAutofit fontScale="925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100"/>
              <a:t>CALPADS Regional Update September 2026</a:t>
            </a:r>
            <a:endParaRPr lang="en-US" sz="1100" dirty="0"/>
          </a:p>
        </p:txBody>
      </p:sp>
    </p:spTree>
    <p:extLst>
      <p:ext uri="{BB962C8B-B14F-4D97-AF65-F5344CB8AC3E}">
        <p14:creationId xmlns:p14="http://schemas.microsoft.com/office/powerpoint/2010/main" val="54718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heel(4)">
                                      <p:cBhvr>
                                        <p:cTn id="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E139-F3EA-20C6-3CE0-6ED40FBE8D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5187D7-5CB1-99EE-8256-71F2DC001C83}"/>
              </a:ext>
            </a:extLst>
          </p:cNvPr>
          <p:cNvSpPr>
            <a:spLocks noGrp="1"/>
          </p:cNvSpPr>
          <p:nvPr>
            <p:ph type="title"/>
          </p:nvPr>
        </p:nvSpPr>
        <p:spPr/>
        <p:txBody>
          <a:bodyPr/>
          <a:lstStyle/>
          <a:p>
            <a:r>
              <a:rPr lang="en-US" dirty="0"/>
              <a:t>Wrap Up</a:t>
            </a:r>
          </a:p>
        </p:txBody>
      </p:sp>
      <p:sp>
        <p:nvSpPr>
          <p:cNvPr id="3" name="Text Placeholder 2">
            <a:extLst>
              <a:ext uri="{FF2B5EF4-FFF2-40B4-BE49-F238E27FC236}">
                <a16:creationId xmlns:a16="http://schemas.microsoft.com/office/drawing/2014/main" id="{62CE7205-F057-03D3-B906-8F22364988C2}"/>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25FB868E-F68A-78B2-5402-FC5825CFA08B}"/>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28881280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365126"/>
            <a:ext cx="10515600" cy="823912"/>
          </a:xfrm>
        </p:spPr>
        <p:txBody>
          <a:bodyPr vert="horz" lIns="91440" tIns="45720" rIns="91440" bIns="45720" rtlCol="0" anchor="ctr">
            <a:normAutofit/>
          </a:bodyPr>
          <a:lstStyle/>
          <a:p>
            <a:pPr algn="ctr"/>
            <a:r>
              <a:rPr lang="en-US" sz="4000" b="1" kern="1200" dirty="0">
                <a:latin typeface="Arial" panose="020B0604020202020204" pitchFamily="34" charset="0"/>
                <a:ea typeface="+mj-ea"/>
                <a:cs typeface="Arial" panose="020B0604020202020204" pitchFamily="34" charset="0"/>
              </a:rPr>
              <a:t>Next Meeting</a:t>
            </a:r>
          </a:p>
        </p:txBody>
      </p:sp>
      <p:sp>
        <p:nvSpPr>
          <p:cNvPr id="2" name="Content Placeholder 1"/>
          <p:cNvSpPr>
            <a:spLocks noGrp="1"/>
          </p:cNvSpPr>
          <p:nvPr>
            <p:ph sz="half" idx="2"/>
          </p:nvPr>
        </p:nvSpPr>
        <p:spPr>
          <a:xfrm>
            <a:off x="6170612" y="1315738"/>
            <a:ext cx="5183188" cy="4884970"/>
          </a:xfrm>
        </p:spPr>
        <p:txBody>
          <a:bodyPr vert="horz" lIns="91440" tIns="45720" rIns="91440" bIns="45720" rtlCol="0">
            <a:normAutofit/>
          </a:bodyPr>
          <a:lstStyle/>
          <a:p>
            <a:endParaRPr lang="en-US" dirty="0"/>
          </a:p>
          <a:p>
            <a:pPr marL="0" indent="0" fontAlgn="t">
              <a:buNone/>
            </a:pPr>
            <a:r>
              <a:rPr lang="en-US" sz="3200" b="1" dirty="0">
                <a:effectLst/>
                <a:latin typeface="+mn-lt"/>
                <a:cs typeface="Arial" panose="020B0604020202020204" pitchFamily="34" charset="0"/>
              </a:rPr>
              <a:t>March 9-10, 2027</a:t>
            </a:r>
          </a:p>
          <a:p>
            <a:pPr marL="0" indent="0">
              <a:buNone/>
            </a:pPr>
            <a:r>
              <a:rPr lang="en-US" dirty="0">
                <a:latin typeface="+mn-lt"/>
              </a:rPr>
              <a:t>(Tuesday and Wednesday)</a:t>
            </a:r>
          </a:p>
          <a:p>
            <a:pPr marL="0" indent="0">
              <a:buNone/>
            </a:pPr>
            <a:r>
              <a:rPr lang="en-US" dirty="0">
                <a:latin typeface="+mn-lt"/>
              </a:rPr>
              <a:t>Focus: 26-27 EOY Submissions</a:t>
            </a:r>
          </a:p>
          <a:p>
            <a:pPr marL="0" indent="0">
              <a:buNone/>
            </a:pPr>
            <a:endParaRPr lang="en-US" dirty="0">
              <a:latin typeface="+mn-lt"/>
            </a:endParaRPr>
          </a:p>
          <a:p>
            <a:pPr marL="0" indent="0">
              <a:buNone/>
            </a:pPr>
            <a:r>
              <a:rPr lang="en-US" dirty="0">
                <a:latin typeface="+mn-lt"/>
              </a:rPr>
              <a:t>This information will be communicated and posted once the registration is available. </a:t>
            </a:r>
          </a:p>
        </p:txBody>
      </p:sp>
      <p:pic>
        <p:nvPicPr>
          <p:cNvPr id="5" name="Picture 4" descr="Photograph of Sacramento taken from the top of the state capitol.">
            <a:extLst>
              <a:ext uri="{FF2B5EF4-FFF2-40B4-BE49-F238E27FC236}">
                <a16:creationId xmlns:a16="http://schemas.microsoft.com/office/drawing/2014/main" id="{3E519F75-6CDB-4838-8F59-5905B2FF57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350" r="-4" b="5350"/>
          <a:stretch/>
        </p:blipFill>
        <p:spPr>
          <a:xfrm>
            <a:off x="567671" y="1586706"/>
            <a:ext cx="5157787" cy="3684588"/>
          </a:xfrm>
          <a:prstGeom prst="rect">
            <a:avLst/>
          </a:prstGeom>
          <a:noFill/>
          <a:ln w="95250" cap="sq">
            <a:noFill/>
          </a:ln>
        </p:spPr>
      </p:pic>
      <p:sp>
        <p:nvSpPr>
          <p:cNvPr id="3" name="Footer Placeholder 3">
            <a:extLst>
              <a:ext uri="{FF2B5EF4-FFF2-40B4-BE49-F238E27FC236}">
                <a16:creationId xmlns:a16="http://schemas.microsoft.com/office/drawing/2014/main" id="{43BBED3B-35E2-7549-0CF4-D695AB62B3A7}"/>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26429410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2B592-DD88-4337-A348-DF10B7D3DC2C}"/>
              </a:ext>
            </a:extLst>
          </p:cNvPr>
          <p:cNvSpPr>
            <a:spLocks noGrp="1"/>
          </p:cNvSpPr>
          <p:nvPr>
            <p:ph type="title"/>
          </p:nvPr>
        </p:nvSpPr>
        <p:spPr/>
        <p:txBody>
          <a:bodyPr/>
          <a:lstStyle/>
          <a:p>
            <a:pPr algn="ctr"/>
            <a:r>
              <a:rPr lang="en-US" b="1" dirty="0"/>
              <a:t>Additional Questions</a:t>
            </a:r>
          </a:p>
        </p:txBody>
      </p:sp>
      <p:pic>
        <p:nvPicPr>
          <p:cNvPr id="6" name="Content Placeholder 5" descr="Question mark">
            <a:extLst>
              <a:ext uri="{FF2B5EF4-FFF2-40B4-BE49-F238E27FC236}">
                <a16:creationId xmlns:a16="http://schemas.microsoft.com/office/drawing/2014/main" id="{D83F6BAF-8995-47BC-A1EB-C2540723EFD9}"/>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525940" y="1825625"/>
            <a:ext cx="3140120" cy="4186238"/>
          </a:xfrm>
        </p:spPr>
      </p:pic>
      <p:sp>
        <p:nvSpPr>
          <p:cNvPr id="4" name="Footer Placeholder 3">
            <a:extLst>
              <a:ext uri="{FF2B5EF4-FFF2-40B4-BE49-F238E27FC236}">
                <a16:creationId xmlns:a16="http://schemas.microsoft.com/office/drawing/2014/main" id="{A912EDA4-DF6E-7C3D-8463-128E34D583AE}"/>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156817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60180-5D2E-5DB2-0F27-F7BE9EA750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20CFE9-8312-FE6E-F022-143A0A2DD842}"/>
              </a:ext>
            </a:extLst>
          </p:cNvPr>
          <p:cNvSpPr>
            <a:spLocks noGrp="1"/>
          </p:cNvSpPr>
          <p:nvPr>
            <p:ph type="title"/>
          </p:nvPr>
        </p:nvSpPr>
        <p:spPr/>
        <p:txBody>
          <a:bodyPr/>
          <a:lstStyle/>
          <a:p>
            <a:pPr algn="ctr"/>
            <a:r>
              <a:rPr lang="en-US" b="1" dirty="0"/>
              <a:t>Thank you for your work!</a:t>
            </a:r>
          </a:p>
        </p:txBody>
      </p:sp>
      <p:pic>
        <p:nvPicPr>
          <p:cNvPr id="9" name="Content Placeholder 8">
            <a:extLst>
              <a:ext uri="{FF2B5EF4-FFF2-40B4-BE49-F238E27FC236}">
                <a16:creationId xmlns:a16="http://schemas.microsoft.com/office/drawing/2014/main" id="{77B04653-736C-462E-2A6C-B661481728D6}"/>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p:blipFill>
        <p:spPr>
          <a:xfrm>
            <a:off x="2956321" y="1825625"/>
            <a:ext cx="6279357" cy="4186238"/>
          </a:xfrm>
        </p:spPr>
      </p:pic>
      <p:sp>
        <p:nvSpPr>
          <p:cNvPr id="4" name="Footer Placeholder 3">
            <a:extLst>
              <a:ext uri="{FF2B5EF4-FFF2-40B4-BE49-F238E27FC236}">
                <a16:creationId xmlns:a16="http://schemas.microsoft.com/office/drawing/2014/main" id="{25739C50-A3D1-0DAE-2F28-3B72DFCD430A}"/>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726554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50FFA-D1C8-D6E8-5BE2-7E5C0E1E7E7E}"/>
              </a:ext>
            </a:extLst>
          </p:cNvPr>
          <p:cNvSpPr>
            <a:spLocks noGrp="1"/>
          </p:cNvSpPr>
          <p:nvPr>
            <p:ph type="title"/>
          </p:nvPr>
        </p:nvSpPr>
        <p:spPr/>
        <p:txBody>
          <a:bodyPr/>
          <a:lstStyle/>
          <a:p>
            <a:pPr algn="ctr"/>
            <a:r>
              <a:rPr lang="en-US" dirty="0"/>
              <a:t>CALPADS Administrative Unit (CAU)</a:t>
            </a:r>
          </a:p>
        </p:txBody>
      </p:sp>
      <p:sp>
        <p:nvSpPr>
          <p:cNvPr id="3" name="Content Placeholder 2">
            <a:extLst>
              <a:ext uri="{FF2B5EF4-FFF2-40B4-BE49-F238E27FC236}">
                <a16:creationId xmlns:a16="http://schemas.microsoft.com/office/drawing/2014/main" id="{ECB1F871-2C02-365B-3117-CD271A2C98F2}"/>
              </a:ext>
            </a:extLst>
          </p:cNvPr>
          <p:cNvSpPr>
            <a:spLocks noGrp="1"/>
          </p:cNvSpPr>
          <p:nvPr>
            <p:ph sz="half" idx="1"/>
          </p:nvPr>
        </p:nvSpPr>
        <p:spPr>
          <a:xfrm>
            <a:off x="6390362" y="1825625"/>
            <a:ext cx="5181600" cy="4050242"/>
          </a:xfrm>
        </p:spPr>
        <p:txBody>
          <a:bodyPr>
            <a:normAutofit/>
          </a:bodyPr>
          <a:lstStyle/>
          <a:p>
            <a:pPr marL="0" indent="0" algn="ctr">
              <a:buNone/>
            </a:pPr>
            <a:endParaRPr lang="en-US" sz="4800" b="1" dirty="0"/>
          </a:p>
          <a:p>
            <a:pPr marL="0" indent="0" algn="ctr">
              <a:buNone/>
            </a:pPr>
            <a:r>
              <a:rPr lang="en-US" sz="4800" b="1" dirty="0"/>
              <a:t>Welcome Brittney Bridges!</a:t>
            </a:r>
          </a:p>
          <a:p>
            <a:pPr marL="0" indent="0" algn="ctr">
              <a:buNone/>
            </a:pPr>
            <a:endParaRPr lang="en-US" sz="4800" b="1" dirty="0"/>
          </a:p>
          <a:p>
            <a:pPr marL="0" indent="0" algn="ctr">
              <a:buNone/>
            </a:pPr>
            <a:r>
              <a:rPr lang="en-US" sz="3800" dirty="0"/>
              <a:t>Supervisor I, CAU</a:t>
            </a:r>
          </a:p>
        </p:txBody>
      </p:sp>
      <p:pic>
        <p:nvPicPr>
          <p:cNvPr id="6" name="Content Placeholder 5" descr="Profile image">
            <a:extLst>
              <a:ext uri="{FF2B5EF4-FFF2-40B4-BE49-F238E27FC236}">
                <a16:creationId xmlns:a16="http://schemas.microsoft.com/office/drawing/2014/main" id="{5F5803BC-ECB7-F239-0425-CE8F7A28DEAC}"/>
              </a:ext>
            </a:extLst>
          </p:cNvPr>
          <p:cNvPicPr>
            <a:picLocks noGrp="1" noChangeAspect="1"/>
          </p:cNvPicPr>
          <p:nvPr>
            <p:ph sz="half" idx="2"/>
          </p:nvPr>
        </p:nvPicPr>
        <p:blipFill>
          <a:blip r:embed="rId3"/>
          <a:stretch>
            <a:fillRect/>
          </a:stretch>
        </p:blipFill>
        <p:spPr>
          <a:xfrm>
            <a:off x="958239" y="1687512"/>
            <a:ext cx="4215009" cy="4215009"/>
          </a:xfrm>
          <a:prstGeom prst="rect">
            <a:avLst/>
          </a:prstGeom>
        </p:spPr>
      </p:pic>
      <p:sp>
        <p:nvSpPr>
          <p:cNvPr id="5" name="Footer Placeholder 3">
            <a:extLst>
              <a:ext uri="{FF2B5EF4-FFF2-40B4-BE49-F238E27FC236}">
                <a16:creationId xmlns:a16="http://schemas.microsoft.com/office/drawing/2014/main" id="{06DA28C8-20C3-B290-48CE-876B3A5107C9}"/>
              </a:ext>
            </a:extLst>
          </p:cNvPr>
          <p:cNvSpPr>
            <a:spLocks noGrp="1"/>
          </p:cNvSpPr>
          <p:nvPr>
            <p:ph type="ftr" sz="quarter" idx="11"/>
          </p:nvPr>
        </p:nvSpPr>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2213525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5A525-4D28-4CE2-9095-44230C49EC22}"/>
              </a:ext>
            </a:extLst>
          </p:cNvPr>
          <p:cNvSpPr>
            <a:spLocks noGrp="1"/>
          </p:cNvSpPr>
          <p:nvPr>
            <p:ph type="title"/>
          </p:nvPr>
        </p:nvSpPr>
        <p:spPr>
          <a:xfrm>
            <a:off x="838200" y="365126"/>
            <a:ext cx="10515600" cy="821708"/>
          </a:xfrm>
        </p:spPr>
        <p:txBody>
          <a:bodyPr>
            <a:normAutofit/>
          </a:bodyPr>
          <a:lstStyle/>
          <a:p>
            <a:pPr algn="ctr"/>
            <a:r>
              <a:rPr lang="en-US" sz="4000" b="1" dirty="0"/>
              <a:t>Agenda</a:t>
            </a:r>
          </a:p>
        </p:txBody>
      </p:sp>
      <p:sp>
        <p:nvSpPr>
          <p:cNvPr id="3" name="Content Placeholder 2">
            <a:extLst>
              <a:ext uri="{FF2B5EF4-FFF2-40B4-BE49-F238E27FC236}">
                <a16:creationId xmlns:a16="http://schemas.microsoft.com/office/drawing/2014/main" id="{62B8EBAE-7C99-46D3-B74D-51465A9058E1}"/>
              </a:ext>
            </a:extLst>
          </p:cNvPr>
          <p:cNvSpPr>
            <a:spLocks noGrp="1"/>
          </p:cNvSpPr>
          <p:nvPr>
            <p:ph idx="1"/>
          </p:nvPr>
        </p:nvSpPr>
        <p:spPr>
          <a:xfrm>
            <a:off x="838200" y="1565668"/>
            <a:ext cx="10670177" cy="4118550"/>
          </a:xfrm>
        </p:spPr>
        <p:txBody>
          <a:bodyPr vert="horz" lIns="91440" tIns="45720" rIns="91440" bIns="45720" rtlCol="0" anchor="t">
            <a:normAutofit/>
          </a:bodyPr>
          <a:lstStyle/>
          <a:p>
            <a:r>
              <a:rPr lang="en-US" sz="2800" dirty="0">
                <a:latin typeface="+mn-lt"/>
              </a:rPr>
              <a:t>2026-27 CALPADS Submission Calendar</a:t>
            </a:r>
          </a:p>
          <a:p>
            <a:r>
              <a:rPr lang="en-US" sz="2800" dirty="0"/>
              <a:t>Multi-Factor Authentication</a:t>
            </a:r>
          </a:p>
          <a:p>
            <a:r>
              <a:rPr lang="en-US" sz="2800" dirty="0"/>
              <a:t>Special Education Updates</a:t>
            </a:r>
          </a:p>
          <a:p>
            <a:r>
              <a:rPr lang="en-US" sz="2800" dirty="0"/>
              <a:t>Fall 1 &amp; Fall 2 Submission Changes and Reminders</a:t>
            </a:r>
          </a:p>
          <a:p>
            <a:r>
              <a:rPr lang="en-US" sz="2800" dirty="0"/>
              <a:t>Upcoming Changes</a:t>
            </a:r>
          </a:p>
          <a:p>
            <a:r>
              <a:rPr lang="en-US" sz="2800" dirty="0"/>
              <a:t>Continuous Learning</a:t>
            </a:r>
            <a:endParaRPr lang="en-US" sz="2800" dirty="0">
              <a:solidFill>
                <a:srgbClr val="FF0000"/>
              </a:solidFill>
            </a:endParaRPr>
          </a:p>
          <a:p>
            <a:r>
              <a:rPr lang="en-US" sz="2800" dirty="0"/>
              <a:t>CALPADS Support Updates</a:t>
            </a:r>
          </a:p>
          <a:p>
            <a:r>
              <a:rPr lang="en-US" sz="2800" dirty="0">
                <a:solidFill>
                  <a:schemeClr val="tx1"/>
                </a:solidFill>
              </a:rPr>
              <a:t>Wrap Up</a:t>
            </a:r>
            <a:endParaRPr lang="en-US" dirty="0">
              <a:solidFill>
                <a:schemeClr val="tx1"/>
              </a:solidFill>
            </a:endParaRPr>
          </a:p>
          <a:p>
            <a:endParaRPr lang="en-US" dirty="0"/>
          </a:p>
        </p:txBody>
      </p:sp>
      <p:sp>
        <p:nvSpPr>
          <p:cNvPr id="5" name="Footer Placeholder 3">
            <a:extLst>
              <a:ext uri="{FF2B5EF4-FFF2-40B4-BE49-F238E27FC236}">
                <a16:creationId xmlns:a16="http://schemas.microsoft.com/office/drawing/2014/main" id="{53B726FB-85D3-0EA6-6EF2-F70969F6FF85}"/>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1916233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DB897-9A5D-DE93-6108-7664CB69168F}"/>
              </a:ext>
            </a:extLst>
          </p:cNvPr>
          <p:cNvSpPr>
            <a:spLocks noGrp="1"/>
          </p:cNvSpPr>
          <p:nvPr>
            <p:ph type="title"/>
          </p:nvPr>
        </p:nvSpPr>
        <p:spPr/>
        <p:txBody>
          <a:bodyPr/>
          <a:lstStyle/>
          <a:p>
            <a:r>
              <a:rPr lang="en-US" dirty="0"/>
              <a:t>2026-27 CALPADS Calendar</a:t>
            </a:r>
          </a:p>
        </p:txBody>
      </p:sp>
      <p:sp>
        <p:nvSpPr>
          <p:cNvPr id="3" name="Text Placeholder 2">
            <a:extLst>
              <a:ext uri="{FF2B5EF4-FFF2-40B4-BE49-F238E27FC236}">
                <a16:creationId xmlns:a16="http://schemas.microsoft.com/office/drawing/2014/main" id="{39409CDD-84DF-1759-FBCA-29B636C72251}"/>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46200B15-8FDF-06CB-E492-651F38F962BE}"/>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4199581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85927-3CB5-9A2B-C4F6-6E92F8F5CCF9}"/>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BB2714A1-E549-0F66-01DE-F3DEB5E052D1}"/>
              </a:ext>
              <a:ext uri="{C183D7F6-B498-43B3-948B-1728B52AA6E4}">
                <adec:decorative xmlns:adec="http://schemas.microsoft.com/office/drawing/2017/decorative" val="1"/>
              </a:ext>
            </a:extLst>
          </p:cNvPr>
          <p:cNvSpPr>
            <a:spLocks noGrp="1"/>
          </p:cNvSpPr>
          <p:nvPr>
            <p:ph type="title"/>
          </p:nvPr>
        </p:nvSpPr>
        <p:spPr>
          <a:xfrm>
            <a:off x="810259" y="136524"/>
            <a:ext cx="10656527" cy="954107"/>
          </a:xfrm>
        </p:spPr>
        <p:txBody>
          <a:bodyPr>
            <a:normAutofit/>
          </a:bodyPr>
          <a:lstStyle/>
          <a:p>
            <a:pPr algn="ctr"/>
            <a:r>
              <a:rPr lang="en-US" sz="4000" b="1" dirty="0"/>
              <a:t>2026-27 CALPADS Calendar</a:t>
            </a:r>
            <a:endParaRPr lang="en-US" sz="2000" b="1" i="1" dirty="0"/>
          </a:p>
        </p:txBody>
      </p:sp>
      <p:graphicFrame>
        <p:nvGraphicFramePr>
          <p:cNvPr id="2" name="Content Placeholder 5">
            <a:extLst>
              <a:ext uri="{FF2B5EF4-FFF2-40B4-BE49-F238E27FC236}">
                <a16:creationId xmlns:a16="http://schemas.microsoft.com/office/drawing/2014/main" id="{C8A76BC9-67A7-A59E-845F-4BA882B05C0E}"/>
              </a:ext>
            </a:extLst>
          </p:cNvPr>
          <p:cNvGraphicFramePr>
            <a:graphicFrameLocks noGrp="1"/>
          </p:cNvGraphicFramePr>
          <p:nvPr>
            <p:ph idx="1"/>
            <p:extLst>
              <p:ext uri="{D42A27DB-BD31-4B8C-83A1-F6EECF244321}">
                <p14:modId xmlns:p14="http://schemas.microsoft.com/office/powerpoint/2010/main" val="1091063676"/>
              </p:ext>
            </p:extLst>
          </p:nvPr>
        </p:nvGraphicFramePr>
        <p:xfrm>
          <a:off x="810259" y="1090631"/>
          <a:ext cx="10434003" cy="4641830"/>
        </p:xfrm>
        <a:graphic>
          <a:graphicData uri="http://schemas.openxmlformats.org/drawingml/2006/table">
            <a:tbl>
              <a:tblPr firstRow="1" firstCol="1" bandRow="1">
                <a:tableStyleId>{93296810-A885-4BE3-A3E7-6D5BEEA58F35}</a:tableStyleId>
              </a:tblPr>
              <a:tblGrid>
                <a:gridCol w="1606662">
                  <a:extLst>
                    <a:ext uri="{9D8B030D-6E8A-4147-A177-3AD203B41FA5}">
                      <a16:colId xmlns:a16="http://schemas.microsoft.com/office/drawing/2014/main" val="1930498044"/>
                    </a:ext>
                  </a:extLst>
                </a:gridCol>
                <a:gridCol w="3704200">
                  <a:extLst>
                    <a:ext uri="{9D8B030D-6E8A-4147-A177-3AD203B41FA5}">
                      <a16:colId xmlns:a16="http://schemas.microsoft.com/office/drawing/2014/main" val="95406722"/>
                    </a:ext>
                  </a:extLst>
                </a:gridCol>
                <a:gridCol w="2678756">
                  <a:extLst>
                    <a:ext uri="{9D8B030D-6E8A-4147-A177-3AD203B41FA5}">
                      <a16:colId xmlns:a16="http://schemas.microsoft.com/office/drawing/2014/main" val="4087985063"/>
                    </a:ext>
                  </a:extLst>
                </a:gridCol>
                <a:gridCol w="2444385">
                  <a:extLst>
                    <a:ext uri="{9D8B030D-6E8A-4147-A177-3AD203B41FA5}">
                      <a16:colId xmlns:a16="http://schemas.microsoft.com/office/drawing/2014/main" val="1807857983"/>
                    </a:ext>
                  </a:extLst>
                </a:gridCol>
              </a:tblGrid>
              <a:tr h="576510">
                <a:tc>
                  <a:txBody>
                    <a:bodyPr/>
                    <a:lstStyle/>
                    <a:p>
                      <a:pPr marL="0" marR="0" algn="ctr">
                        <a:spcBef>
                          <a:spcPts val="0"/>
                        </a:spcBef>
                        <a:spcAft>
                          <a:spcPts val="1500"/>
                        </a:spcAft>
                      </a:pPr>
                      <a:r>
                        <a:rPr lang="en-US" sz="1400" dirty="0">
                          <a:effectLst/>
                        </a:rPr>
                        <a:t>Submission</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7990" marR="67990" marT="67990" marB="67990"/>
                </a:tc>
                <a:tc>
                  <a:txBody>
                    <a:bodyPr/>
                    <a:lstStyle/>
                    <a:p>
                      <a:pPr marL="0" marR="0" algn="ctr">
                        <a:spcBef>
                          <a:spcPts val="0"/>
                        </a:spcBef>
                        <a:spcAft>
                          <a:spcPts val="1500"/>
                        </a:spcAft>
                      </a:pPr>
                      <a:r>
                        <a:rPr lang="en-US" sz="1400" dirty="0">
                          <a:effectLst/>
                        </a:rPr>
                        <a:t>Official Submission Window</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7990" marR="67990" marT="67990" marB="67990"/>
                </a:tc>
                <a:tc>
                  <a:txBody>
                    <a:bodyPr/>
                    <a:lstStyle/>
                    <a:p>
                      <a:pPr marL="0" marR="0" algn="ctr">
                        <a:spcBef>
                          <a:spcPts val="0"/>
                        </a:spcBef>
                        <a:spcAft>
                          <a:spcPts val="1500"/>
                        </a:spcAft>
                      </a:pPr>
                      <a:r>
                        <a:rPr lang="en-US" sz="1400" dirty="0">
                          <a:effectLst/>
                        </a:rPr>
                        <a:t>Certification Deadline</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7990" marR="67990" marT="67990" marB="67990"/>
                </a:tc>
                <a:tc>
                  <a:txBody>
                    <a:bodyPr/>
                    <a:lstStyle/>
                    <a:p>
                      <a:pPr marL="0" marR="0" algn="ctr">
                        <a:spcBef>
                          <a:spcPts val="0"/>
                        </a:spcBef>
                        <a:spcAft>
                          <a:spcPts val="1500"/>
                        </a:spcAft>
                      </a:pPr>
                      <a:r>
                        <a:rPr lang="en-US" sz="1400" dirty="0">
                          <a:effectLst/>
                        </a:rPr>
                        <a:t>Close of Amendment Window</a:t>
                      </a: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7990" marR="67990" marT="67990" marB="67990"/>
                </a:tc>
                <a:extLst>
                  <a:ext uri="{0D108BD9-81ED-4DB2-BD59-A6C34878D82A}">
                    <a16:rowId xmlns:a16="http://schemas.microsoft.com/office/drawing/2014/main" val="2579309835"/>
                  </a:ext>
                </a:extLst>
              </a:tr>
              <a:tr h="996777">
                <a:tc>
                  <a:txBody>
                    <a:bodyPr/>
                    <a:lstStyle/>
                    <a:p>
                      <a:pPr marL="0" marR="0" algn="ctr">
                        <a:spcBef>
                          <a:spcPts val="0"/>
                        </a:spcBef>
                        <a:spcAft>
                          <a:spcPts val="1500"/>
                        </a:spcAft>
                      </a:pPr>
                      <a:r>
                        <a:rPr lang="en-US" sz="1400" dirty="0">
                          <a:effectLst/>
                          <a:latin typeface="Arial" panose="020B0604020202020204" pitchFamily="34" charset="0"/>
                          <a:ea typeface="Calibri" panose="020F0502020204030204" pitchFamily="34" charset="0"/>
                          <a:cs typeface="Arial" panose="020B0604020202020204" pitchFamily="34" charset="0"/>
                        </a:rPr>
                        <a:t>Fall 1</a:t>
                      </a:r>
                    </a:p>
                  </a:txBody>
                  <a:tcPr marL="67990" marR="67990" marT="67990" marB="67990"/>
                </a:tc>
                <a:tc>
                  <a:txBody>
                    <a:bodyPr/>
                    <a:lstStyle/>
                    <a:p>
                      <a:pPr marL="0" marR="0">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October 7, 2026 (Census Day) to January 22, 2027</a:t>
                      </a:r>
                    </a:p>
                  </a:txBody>
                  <a:tcPr marL="67990" marR="67990" marT="67990" marB="67990"/>
                </a:tc>
                <a:tc>
                  <a:txBody>
                    <a:bodyPr/>
                    <a:lstStyle/>
                    <a:p>
                      <a:pPr marL="0" marR="0">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December 11, 2026</a:t>
                      </a:r>
                    </a:p>
                    <a:p>
                      <a:pPr marL="0" marR="0">
                        <a:spcBef>
                          <a:spcPts val="0"/>
                        </a:spcBef>
                        <a:spcAft>
                          <a:spcPts val="0"/>
                        </a:spcAft>
                      </a:pP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400" i="1" dirty="0">
                          <a:effectLst/>
                          <a:latin typeface="Arial" panose="020B0604020202020204" pitchFamily="34" charset="0"/>
                          <a:ea typeface="Calibri" panose="020F0502020204030204" pitchFamily="34" charset="0"/>
                          <a:cs typeface="Arial" panose="020B0604020202020204" pitchFamily="34" charset="0"/>
                        </a:rPr>
                        <a:t>SELPA </a:t>
                      </a:r>
                      <a:r>
                        <a:rPr lang="en-US" sz="1400" b="1" i="1" dirty="0">
                          <a:effectLst/>
                          <a:latin typeface="Arial" panose="020B0604020202020204" pitchFamily="34" charset="0"/>
                          <a:ea typeface="Calibri" panose="020F0502020204030204" pitchFamily="34" charset="0"/>
                          <a:cs typeface="Arial" panose="020B0604020202020204" pitchFamily="34" charset="0"/>
                        </a:rPr>
                        <a:t>strongly encouraged</a:t>
                      </a:r>
                      <a:r>
                        <a:rPr lang="en-US" sz="1400" i="1" dirty="0">
                          <a:effectLst/>
                          <a:latin typeface="Arial" panose="020B0604020202020204" pitchFamily="34" charset="0"/>
                          <a:ea typeface="Calibri" panose="020F0502020204030204" pitchFamily="34" charset="0"/>
                          <a:cs typeface="Arial" panose="020B0604020202020204" pitchFamily="34" charset="0"/>
                        </a:rPr>
                        <a:t>, but not required</a:t>
                      </a:r>
                    </a:p>
                  </a:txBody>
                  <a:tcPr marL="67990" marR="67990" marT="67990" marB="67990"/>
                </a:tc>
                <a:tc>
                  <a:txBody>
                    <a:bodyPr/>
                    <a:lstStyle/>
                    <a:p>
                      <a:pPr marL="0" marR="0">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January 22, 2027</a:t>
                      </a:r>
                    </a:p>
                    <a:p>
                      <a:pPr marL="0" marR="0">
                        <a:spcBef>
                          <a:spcPts val="0"/>
                        </a:spcBef>
                        <a:spcAft>
                          <a:spcPts val="0"/>
                        </a:spcAft>
                      </a:pP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400" i="1" dirty="0">
                          <a:effectLst/>
                          <a:latin typeface="Arial" panose="020B0604020202020204" pitchFamily="34" charset="0"/>
                          <a:ea typeface="Calibri" panose="020F0502020204030204" pitchFamily="34" charset="0"/>
                          <a:cs typeface="Arial" panose="020B0604020202020204" pitchFamily="34" charset="0"/>
                        </a:rPr>
                        <a:t>SELPA approval </a:t>
                      </a:r>
                      <a:r>
                        <a:rPr lang="en-US" sz="1400" b="1" i="1" dirty="0">
                          <a:effectLst/>
                          <a:latin typeface="Arial" panose="020B0604020202020204" pitchFamily="34" charset="0"/>
                          <a:ea typeface="Calibri" panose="020F0502020204030204" pitchFamily="34" charset="0"/>
                          <a:cs typeface="Arial" panose="020B0604020202020204" pitchFamily="34" charset="0"/>
                        </a:rPr>
                        <a:t>required</a:t>
                      </a:r>
                    </a:p>
                  </a:txBody>
                  <a:tcPr marL="67990" marR="67990" marT="67990" marB="67990"/>
                </a:tc>
                <a:extLst>
                  <a:ext uri="{0D108BD9-81ED-4DB2-BD59-A6C34878D82A}">
                    <a16:rowId xmlns:a16="http://schemas.microsoft.com/office/drawing/2014/main" val="786883989"/>
                  </a:ext>
                </a:extLst>
              </a:tr>
              <a:tr h="633896">
                <a:tc>
                  <a:txBody>
                    <a:bodyPr/>
                    <a:lstStyle/>
                    <a:p>
                      <a:pPr marL="0" marR="0" algn="ctr">
                        <a:spcBef>
                          <a:spcPts val="0"/>
                        </a:spcBef>
                        <a:spcAft>
                          <a:spcPts val="1500"/>
                        </a:spcAft>
                      </a:pPr>
                      <a:r>
                        <a:rPr lang="en-US" sz="1400" dirty="0">
                          <a:effectLst/>
                          <a:latin typeface="Arial" panose="020B0604020202020204" pitchFamily="34" charset="0"/>
                          <a:ea typeface="Calibri" panose="020F0502020204030204" pitchFamily="34" charset="0"/>
                          <a:cs typeface="Arial" panose="020B0604020202020204" pitchFamily="34" charset="0"/>
                        </a:rPr>
                        <a:t>Fall 2</a:t>
                      </a:r>
                    </a:p>
                  </a:txBody>
                  <a:tcPr marL="67990" marR="67990" marT="67990" marB="67990"/>
                </a:tc>
                <a:tc>
                  <a:txBody>
                    <a:bodyPr/>
                    <a:lstStyle/>
                    <a:p>
                      <a:pPr marL="0" marR="0">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October 7, 2026 (Census Day) to</a:t>
                      </a:r>
                    </a:p>
                    <a:p>
                      <a:pPr marL="0" marR="0">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February 26, 2027</a:t>
                      </a:r>
                    </a:p>
                  </a:txBody>
                  <a:tcPr marL="67990" marR="67990" marT="67990" marB="67990"/>
                </a:tc>
                <a:tc>
                  <a:txBody>
                    <a:bodyPr/>
                    <a:lstStyle/>
                    <a:p>
                      <a:pPr marL="0" marR="0">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February 26, 2027</a:t>
                      </a:r>
                    </a:p>
                  </a:txBody>
                  <a:tcPr marL="67990" marR="67990" marT="67990" marB="67990"/>
                </a:tc>
                <a:tc>
                  <a:txBody>
                    <a:bodyPr/>
                    <a:lstStyle/>
                    <a:p>
                      <a:pPr marL="0" marR="0">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No Amendment Window</a:t>
                      </a:r>
                    </a:p>
                  </a:txBody>
                  <a:tcPr marL="67990" marR="67990" marT="67990" marB="67990"/>
                </a:tc>
                <a:extLst>
                  <a:ext uri="{0D108BD9-81ED-4DB2-BD59-A6C34878D82A}">
                    <a16:rowId xmlns:a16="http://schemas.microsoft.com/office/drawing/2014/main" val="525109798"/>
                  </a:ext>
                </a:extLst>
              </a:tr>
              <a:tr h="1024002">
                <a:tc>
                  <a:txBody>
                    <a:bodyPr/>
                    <a:lstStyle/>
                    <a:p>
                      <a:pPr marL="0" marR="0" algn="ctr">
                        <a:spcBef>
                          <a:spcPts val="0"/>
                        </a:spcBef>
                        <a:spcAft>
                          <a:spcPts val="1500"/>
                        </a:spcAft>
                      </a:pPr>
                      <a:r>
                        <a:rPr lang="en-US" sz="1400" dirty="0">
                          <a:effectLst/>
                          <a:latin typeface="Arial" panose="020B0604020202020204" pitchFamily="34" charset="0"/>
                          <a:ea typeface="Calibri" panose="020F0502020204030204" pitchFamily="34" charset="0"/>
                          <a:cs typeface="Arial" panose="020B0604020202020204" pitchFamily="34" charset="0"/>
                        </a:rPr>
                        <a:t>End-of-Year (EOY) 1</a:t>
                      </a:r>
                    </a:p>
                  </a:txBody>
                  <a:tcPr marL="67990" marR="67990" marT="67990" marB="67990"/>
                </a:tc>
                <a:tc>
                  <a:txBody>
                    <a:bodyPr/>
                    <a:lstStyle/>
                    <a:p>
                      <a:pPr marL="0" marR="0">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May 4, 2027 to July 30, 2027</a:t>
                      </a:r>
                    </a:p>
                  </a:txBody>
                  <a:tcPr marL="67990" marR="67990" marT="67990" marB="67990"/>
                </a:tc>
                <a:tc>
                  <a:txBody>
                    <a:bodyPr/>
                    <a:lstStyle/>
                    <a:p>
                      <a:pPr marL="0" marR="0">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July 16, 2027*</a:t>
                      </a:r>
                    </a:p>
                    <a:p>
                      <a:pPr marL="0" marR="0">
                        <a:spcBef>
                          <a:spcPts val="0"/>
                        </a:spcBef>
                        <a:spcAft>
                          <a:spcPts val="0"/>
                        </a:spcAft>
                      </a:pP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400" i="1" dirty="0">
                          <a:effectLst/>
                          <a:latin typeface="Arial" panose="020B0604020202020204" pitchFamily="34" charset="0"/>
                          <a:ea typeface="Calibri" panose="020F0502020204030204" pitchFamily="34" charset="0"/>
                          <a:cs typeface="Arial" panose="020B0604020202020204" pitchFamily="34" charset="0"/>
                        </a:rPr>
                        <a:t>SELPA </a:t>
                      </a:r>
                      <a:r>
                        <a:rPr lang="en-US" sz="1400" b="1" i="1" dirty="0">
                          <a:effectLst/>
                          <a:latin typeface="Arial" panose="020B0604020202020204" pitchFamily="34" charset="0"/>
                          <a:ea typeface="Calibri" panose="020F0502020204030204" pitchFamily="34" charset="0"/>
                          <a:cs typeface="Arial" panose="020B0604020202020204" pitchFamily="34" charset="0"/>
                        </a:rPr>
                        <a:t>strongly encouraged</a:t>
                      </a:r>
                      <a:r>
                        <a:rPr lang="en-US" sz="1400" b="0" i="1" dirty="0">
                          <a:effectLst/>
                          <a:latin typeface="Arial" panose="020B0604020202020204" pitchFamily="34" charset="0"/>
                          <a:ea typeface="Calibri" panose="020F0502020204030204" pitchFamily="34" charset="0"/>
                          <a:cs typeface="Arial" panose="020B0604020202020204" pitchFamily="34" charset="0"/>
                        </a:rPr>
                        <a:t>,</a:t>
                      </a:r>
                      <a:r>
                        <a:rPr lang="en-US" sz="1400" b="1" i="1" dirty="0">
                          <a:effectLst/>
                          <a:latin typeface="Arial" panose="020B0604020202020204" pitchFamily="34" charset="0"/>
                          <a:ea typeface="Calibri" panose="020F0502020204030204" pitchFamily="34" charset="0"/>
                          <a:cs typeface="Arial" panose="020B0604020202020204" pitchFamily="34" charset="0"/>
                        </a:rPr>
                        <a:t> </a:t>
                      </a:r>
                      <a:r>
                        <a:rPr lang="en-US" sz="1400" b="0" i="1" dirty="0">
                          <a:effectLst/>
                          <a:latin typeface="Arial" panose="020B0604020202020204" pitchFamily="34" charset="0"/>
                          <a:ea typeface="Calibri" panose="020F0502020204030204" pitchFamily="34" charset="0"/>
                          <a:cs typeface="Arial" panose="020B0604020202020204" pitchFamily="34" charset="0"/>
                        </a:rPr>
                        <a:t>but not required</a:t>
                      </a:r>
                    </a:p>
                  </a:txBody>
                  <a:tcPr marL="67990" marR="67990" marT="67990" marB="67990"/>
                </a:tc>
                <a:tc>
                  <a:txBody>
                    <a:bodyPr/>
                    <a:lstStyle/>
                    <a:p>
                      <a:r>
                        <a:rPr lang="en-US" sz="1400" b="0" i="0" kern="1200" dirty="0">
                          <a:solidFill>
                            <a:schemeClr val="dk1"/>
                          </a:solidFill>
                          <a:effectLst/>
                          <a:latin typeface="+mn-lt"/>
                          <a:ea typeface="+mn-ea"/>
                          <a:cs typeface="+mn-cs"/>
                        </a:rPr>
                        <a:t>July 30, 2027</a:t>
                      </a:r>
                      <a:br>
                        <a:rPr lang="en-US" sz="1400" b="0" i="0" kern="1200" dirty="0">
                          <a:solidFill>
                            <a:schemeClr val="dk1"/>
                          </a:solidFill>
                          <a:effectLst/>
                          <a:latin typeface="+mn-lt"/>
                          <a:ea typeface="+mn-ea"/>
                          <a:cs typeface="+mn-cs"/>
                        </a:rPr>
                      </a:br>
                      <a:endParaRPr lang="en-US" sz="1400" b="0" i="0" kern="1200" dirty="0">
                        <a:solidFill>
                          <a:schemeClr val="dk1"/>
                        </a:solidFill>
                        <a:effectLst/>
                        <a:latin typeface="+mn-lt"/>
                        <a:ea typeface="+mn-ea"/>
                        <a:cs typeface="+mn-cs"/>
                      </a:endParaRPr>
                    </a:p>
                    <a:p>
                      <a:r>
                        <a:rPr lang="en-US" sz="1400" b="0" i="1" kern="1200" dirty="0">
                          <a:solidFill>
                            <a:schemeClr val="dk1"/>
                          </a:solidFill>
                          <a:effectLst/>
                          <a:latin typeface="+mn-lt"/>
                          <a:ea typeface="+mn-ea"/>
                          <a:cs typeface="+mn-cs"/>
                        </a:rPr>
                        <a:t>SELPA approval </a:t>
                      </a:r>
                      <a:r>
                        <a:rPr lang="en-US" sz="1400" b="1" i="1" kern="1200" dirty="0">
                          <a:solidFill>
                            <a:schemeClr val="dk1"/>
                          </a:solidFill>
                          <a:effectLst/>
                          <a:latin typeface="+mn-lt"/>
                          <a:ea typeface="+mn-ea"/>
                          <a:cs typeface="+mn-cs"/>
                        </a:rPr>
                        <a:t>required</a:t>
                      </a:r>
                    </a:p>
                    <a:p>
                      <a:pPr marL="0" marR="0">
                        <a:spcBef>
                          <a:spcPts val="0"/>
                        </a:spcBef>
                        <a:spcAft>
                          <a:spcPts val="0"/>
                        </a:spcAft>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7990" marR="67990" marT="67990" marB="67990"/>
                </a:tc>
                <a:extLst>
                  <a:ext uri="{0D108BD9-81ED-4DB2-BD59-A6C34878D82A}">
                    <a16:rowId xmlns:a16="http://schemas.microsoft.com/office/drawing/2014/main" val="2564390584"/>
                  </a:ext>
                </a:extLst>
              </a:tr>
              <a:tr h="585564">
                <a:tc>
                  <a:txBody>
                    <a:bodyPr/>
                    <a:lstStyle/>
                    <a:p>
                      <a:pPr marL="0" marR="0" algn="ctr">
                        <a:spcBef>
                          <a:spcPts val="0"/>
                        </a:spcBef>
                        <a:spcAft>
                          <a:spcPts val="1500"/>
                        </a:spcAft>
                      </a:pPr>
                      <a:r>
                        <a:rPr lang="en-US" sz="1400" dirty="0">
                          <a:effectLst/>
                          <a:latin typeface="Arial" panose="020B0604020202020204" pitchFamily="34" charset="0"/>
                          <a:ea typeface="Calibri" panose="020F0502020204030204" pitchFamily="34" charset="0"/>
                          <a:cs typeface="Arial" panose="020B0604020202020204" pitchFamily="34" charset="0"/>
                        </a:rPr>
                        <a:t>EOY 2</a:t>
                      </a:r>
                    </a:p>
                  </a:txBody>
                  <a:tcPr marL="67990" marR="67990" marT="67990" marB="67990"/>
                </a:tc>
                <a:tc>
                  <a:txBody>
                    <a:bodyPr/>
                    <a:lstStyle/>
                    <a:p>
                      <a:pPr marL="0" marR="0">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May 4, 2027 to </a:t>
                      </a:r>
                      <a:r>
                        <a:rPr lang="en-US" sz="1400" i="1" dirty="0">
                          <a:effectLst/>
                          <a:latin typeface="Arial" panose="020B0604020202020204" pitchFamily="34" charset="0"/>
                          <a:ea typeface="Calibri" panose="020F0502020204030204" pitchFamily="34" charset="0"/>
                          <a:cs typeface="Arial" panose="020B0604020202020204" pitchFamily="34" charset="0"/>
                        </a:rPr>
                        <a:t>Monday</a:t>
                      </a:r>
                      <a:r>
                        <a:rPr lang="en-US" sz="1400" dirty="0">
                          <a:effectLst/>
                          <a:latin typeface="Arial" panose="020B0604020202020204" pitchFamily="34" charset="0"/>
                          <a:ea typeface="Calibri" panose="020F0502020204030204" pitchFamily="34" charset="0"/>
                          <a:cs typeface="Arial" panose="020B0604020202020204" pitchFamily="34" charset="0"/>
                        </a:rPr>
                        <a:t>, August 16, 2027</a:t>
                      </a:r>
                    </a:p>
                    <a:p>
                      <a:pPr marL="0" marR="0">
                        <a:spcBef>
                          <a:spcPts val="0"/>
                        </a:spcBef>
                        <a:spcAft>
                          <a:spcPts val="0"/>
                        </a:spcAft>
                      </a:pPr>
                      <a:endParaRPr lang="en-US" sz="1400" dirty="0">
                        <a:effectLst/>
                        <a:latin typeface="Arial" panose="020B0604020202020204" pitchFamily="34" charset="0"/>
                        <a:ea typeface="Calibri" panose="020F0502020204030204" pitchFamily="34" charset="0"/>
                        <a:cs typeface="Arial" panose="020B0604020202020204" pitchFamily="34" charset="0"/>
                      </a:endParaRPr>
                    </a:p>
                  </a:txBody>
                  <a:tcPr marL="67990" marR="67990" marT="67990" marB="67990"/>
                </a:tc>
                <a:tc>
                  <a:txBody>
                    <a:bodyPr/>
                    <a:lstStyle/>
                    <a:p>
                      <a:pPr marL="0" marR="0">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August 16, 2027</a:t>
                      </a:r>
                    </a:p>
                  </a:txBody>
                  <a:tcPr marL="67990" marR="67990" marT="67990" marB="67990"/>
                </a:tc>
                <a:tc>
                  <a:txBody>
                    <a:bodyPr/>
                    <a:lstStyle/>
                    <a:p>
                      <a:pPr marL="0" marR="0">
                        <a:spcBef>
                          <a:spcPts val="0"/>
                        </a:spcBef>
                        <a:spcAft>
                          <a:spcPts val="0"/>
                        </a:spcAft>
                      </a:pPr>
                      <a:r>
                        <a:rPr lang="en-US" sz="1400" b="0" i="0" kern="1200" dirty="0">
                          <a:solidFill>
                            <a:schemeClr val="dk1"/>
                          </a:solidFill>
                          <a:effectLst/>
                          <a:latin typeface="+mn-lt"/>
                          <a:ea typeface="+mn-ea"/>
                          <a:cs typeface="+mn-cs"/>
                        </a:rPr>
                        <a:t>No Amendment Window:</a:t>
                      </a:r>
                      <a:br>
                        <a:rPr lang="en-US" sz="1400" dirty="0"/>
                      </a:br>
                      <a:endParaRPr lang="en-US" sz="1400" b="0" i="0" kern="1200" dirty="0">
                        <a:solidFill>
                          <a:schemeClr val="dk1"/>
                        </a:solidFill>
                        <a:effectLst/>
                        <a:latin typeface="+mn-lt"/>
                        <a:ea typeface="+mn-ea"/>
                        <a:cs typeface="+mn-cs"/>
                      </a:endParaRPr>
                    </a:p>
                  </a:txBody>
                  <a:tcPr marL="67990" marR="67990" marT="67990" marB="67990"/>
                </a:tc>
                <a:extLst>
                  <a:ext uri="{0D108BD9-81ED-4DB2-BD59-A6C34878D82A}">
                    <a16:rowId xmlns:a16="http://schemas.microsoft.com/office/drawing/2014/main" val="1797341809"/>
                  </a:ext>
                </a:extLst>
              </a:tr>
              <a:tr h="366377">
                <a:tc gridSpan="2">
                  <a:txBody>
                    <a:bodyPr/>
                    <a:lstStyle/>
                    <a:p>
                      <a:pPr marL="0" marR="0" algn="ctr">
                        <a:spcBef>
                          <a:spcPts val="0"/>
                        </a:spcBef>
                        <a:spcAft>
                          <a:spcPts val="1500"/>
                        </a:spcAft>
                      </a:pPr>
                      <a:endParaRPr lang="en-US" sz="1400" dirty="0">
                        <a:effectLst/>
                        <a:highlight>
                          <a:srgbClr val="0000FF"/>
                        </a:highlight>
                        <a:latin typeface="Arial" panose="020B0604020202020204" pitchFamily="34" charset="0"/>
                        <a:ea typeface="Calibri" panose="020F0502020204030204" pitchFamily="34" charset="0"/>
                        <a:cs typeface="Arial" panose="020B0604020202020204" pitchFamily="34" charset="0"/>
                      </a:endParaRPr>
                    </a:p>
                  </a:txBody>
                  <a:tcPr marL="67990" marR="67990" marT="67990" marB="67990">
                    <a:solidFill>
                      <a:srgbClr val="002060"/>
                    </a:solidFill>
                  </a:tcPr>
                </a:tc>
                <a:tc hMerge="1">
                  <a:txBody>
                    <a:bodyPr/>
                    <a:lstStyle/>
                    <a:p>
                      <a:pPr marL="0" marR="0">
                        <a:spcBef>
                          <a:spcPts val="0"/>
                        </a:spcBef>
                        <a:spcAft>
                          <a:spcPts val="0"/>
                        </a:spcAft>
                      </a:pPr>
                      <a:endParaRPr lang="en-US" sz="800" dirty="0">
                        <a:effectLst/>
                        <a:highlight>
                          <a:srgbClr val="0000FF"/>
                        </a:highlight>
                        <a:latin typeface="Arial" panose="020B0604020202020204" pitchFamily="34" charset="0"/>
                        <a:ea typeface="Calibri" panose="020F0502020204030204" pitchFamily="34" charset="0"/>
                        <a:cs typeface="Arial" panose="020B0604020202020204" pitchFamily="34" charset="0"/>
                      </a:endParaRPr>
                    </a:p>
                  </a:txBody>
                  <a:tcPr marL="67990" marR="67990" marT="67990" marB="67990">
                    <a:solidFill>
                      <a:srgbClr val="002060"/>
                    </a:solidFill>
                  </a:tcPr>
                </a:tc>
                <a:tc>
                  <a:txBody>
                    <a:bodyPr/>
                    <a:lstStyle/>
                    <a:p>
                      <a:pPr marL="0" marR="0" algn="ctr">
                        <a:spcBef>
                          <a:spcPts val="0"/>
                        </a:spcBef>
                        <a:spcAft>
                          <a:spcPts val="0"/>
                        </a:spcAft>
                      </a:pPr>
                      <a:r>
                        <a:rPr lang="en-US" sz="1400" b="1" dirty="0">
                          <a:solidFill>
                            <a:schemeClr val="bg1"/>
                          </a:solidFill>
                          <a:effectLst/>
                          <a:highlight>
                            <a:srgbClr val="000080"/>
                          </a:highlight>
                          <a:latin typeface="Arial" panose="020B0604020202020204" pitchFamily="34" charset="0"/>
                          <a:ea typeface="Calibri" panose="020F0502020204030204" pitchFamily="34" charset="0"/>
                          <a:cs typeface="Arial" panose="020B0604020202020204" pitchFamily="34" charset="0"/>
                        </a:rPr>
                        <a:t>Pull Date</a:t>
                      </a:r>
                    </a:p>
                  </a:txBody>
                  <a:tcPr marL="67990" marR="67990" marT="67990" marB="67990">
                    <a:solidFill>
                      <a:srgbClr val="002060"/>
                    </a:solidFill>
                  </a:tcPr>
                </a:tc>
                <a:tc>
                  <a:txBody>
                    <a:bodyPr/>
                    <a:lstStyle/>
                    <a:p>
                      <a:pPr marL="0" marR="0">
                        <a:spcBef>
                          <a:spcPts val="0"/>
                        </a:spcBef>
                        <a:spcAft>
                          <a:spcPts val="0"/>
                        </a:spcAft>
                      </a:pPr>
                      <a:endParaRPr lang="en-US" sz="1400" dirty="0">
                        <a:effectLst/>
                        <a:highlight>
                          <a:srgbClr val="0000FF"/>
                        </a:highlight>
                        <a:latin typeface="Arial" panose="020B0604020202020204" pitchFamily="34" charset="0"/>
                        <a:ea typeface="Calibri" panose="020F0502020204030204" pitchFamily="34" charset="0"/>
                        <a:cs typeface="Arial" panose="020B0604020202020204" pitchFamily="34" charset="0"/>
                      </a:endParaRPr>
                    </a:p>
                  </a:txBody>
                  <a:tcPr marL="67990" marR="67990" marT="67990" marB="67990">
                    <a:solidFill>
                      <a:srgbClr val="002060"/>
                    </a:solidFill>
                  </a:tcPr>
                </a:tc>
                <a:extLst>
                  <a:ext uri="{0D108BD9-81ED-4DB2-BD59-A6C34878D82A}">
                    <a16:rowId xmlns:a16="http://schemas.microsoft.com/office/drawing/2014/main" val="112526637"/>
                  </a:ext>
                </a:extLst>
              </a:tr>
              <a:tr h="458704">
                <a:tc gridSpan="2">
                  <a:txBody>
                    <a:bodyPr/>
                    <a:lstStyle/>
                    <a:p>
                      <a:pPr marL="0" marR="0" algn="ctr">
                        <a:spcBef>
                          <a:spcPts val="0"/>
                        </a:spcBef>
                        <a:spcAft>
                          <a:spcPts val="1500"/>
                        </a:spcAft>
                      </a:pPr>
                      <a:r>
                        <a:rPr lang="en-US" sz="1400" b="0" dirty="0">
                          <a:solidFill>
                            <a:schemeClr val="tx2"/>
                          </a:solidFill>
                          <a:effectLst/>
                          <a:latin typeface="Arial" panose="020B0604020202020204" pitchFamily="34" charset="0"/>
                          <a:ea typeface="Calibri" panose="020F0502020204030204" pitchFamily="34" charset="0"/>
                          <a:cs typeface="Arial" panose="020B0604020202020204" pitchFamily="34" charset="0"/>
                        </a:rPr>
                        <a:t>4-Year Adjusted Cohort Graduation Rate (ACGR)*</a:t>
                      </a:r>
                    </a:p>
                  </a:txBody>
                  <a:tcPr marL="67990" marR="67990" marT="67990" marB="67990">
                    <a:solidFill>
                      <a:schemeClr val="bg1">
                        <a:lumMod val="85000"/>
                      </a:schemeClr>
                    </a:solidFill>
                  </a:tcPr>
                </a:tc>
                <a:tc hMerge="1">
                  <a:txBody>
                    <a:bodyPr/>
                    <a:lstStyle/>
                    <a:p>
                      <a:pPr marL="0" marR="0">
                        <a:spcBef>
                          <a:spcPts val="0"/>
                        </a:spcBef>
                        <a:spcAft>
                          <a:spcPts val="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txBody>
                  <a:tcPr marL="67990" marR="67990" marT="67990" marB="67990">
                    <a:solidFill>
                      <a:schemeClr val="bg1">
                        <a:lumMod val="85000"/>
                      </a:schemeClr>
                    </a:solidFill>
                  </a:tcPr>
                </a:tc>
                <a:tc>
                  <a:txBody>
                    <a:bodyPr/>
                    <a:lstStyle/>
                    <a:p>
                      <a:pPr marL="0" marR="0">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August 16, 2027</a:t>
                      </a:r>
                    </a:p>
                  </a:txBody>
                  <a:tcPr marL="67990" marR="67990" marT="67990" marB="67990"/>
                </a:tc>
                <a:tc>
                  <a:txBody>
                    <a:bodyPr/>
                    <a:lstStyle/>
                    <a:p>
                      <a:pPr marL="0" marR="0">
                        <a:spcBef>
                          <a:spcPts val="0"/>
                        </a:spcBef>
                        <a:spcAft>
                          <a:spcPts val="0"/>
                        </a:spcAft>
                      </a:pPr>
                      <a:r>
                        <a:rPr lang="en-US" sz="1400" dirty="0">
                          <a:effectLst/>
                          <a:latin typeface="Arial" panose="020B0604020202020204" pitchFamily="34" charset="0"/>
                          <a:ea typeface="Calibri" panose="020F0502020204030204" pitchFamily="34" charset="0"/>
                          <a:cs typeface="Arial" panose="020B0604020202020204" pitchFamily="34" charset="0"/>
                        </a:rPr>
                        <a:t>No Amendment Window</a:t>
                      </a:r>
                    </a:p>
                  </a:txBody>
                  <a:tcPr marL="67990" marR="67990" marT="67990" marB="67990"/>
                </a:tc>
                <a:extLst>
                  <a:ext uri="{0D108BD9-81ED-4DB2-BD59-A6C34878D82A}">
                    <a16:rowId xmlns:a16="http://schemas.microsoft.com/office/drawing/2014/main" val="624443136"/>
                  </a:ext>
                </a:extLst>
              </a:tr>
            </a:tbl>
          </a:graphicData>
        </a:graphic>
      </p:graphicFrame>
      <p:sp>
        <p:nvSpPr>
          <p:cNvPr id="3" name="TextBox 2">
            <a:extLst>
              <a:ext uri="{FF2B5EF4-FFF2-40B4-BE49-F238E27FC236}">
                <a16:creationId xmlns:a16="http://schemas.microsoft.com/office/drawing/2014/main" id="{B2830D3B-87CD-A58A-A821-60C64220D45E}"/>
              </a:ext>
              <a:ext uri="{C183D7F6-B498-43B3-948B-1728B52AA6E4}">
                <adec:decorative xmlns:adec="http://schemas.microsoft.com/office/drawing/2017/decorative" val="1"/>
              </a:ext>
            </a:extLst>
          </p:cNvPr>
          <p:cNvSpPr txBox="1"/>
          <p:nvPr/>
        </p:nvSpPr>
        <p:spPr>
          <a:xfrm>
            <a:off x="622169" y="5759777"/>
            <a:ext cx="11378153" cy="523220"/>
          </a:xfrm>
          <a:prstGeom prst="rect">
            <a:avLst/>
          </a:prstGeom>
          <a:noFill/>
        </p:spPr>
        <p:txBody>
          <a:bodyPr wrap="square" rtlCol="0">
            <a:spAutoFit/>
          </a:bodyPr>
          <a:lstStyle/>
          <a:p>
            <a:r>
              <a:rPr lang="en-US" sz="1400" dirty="0"/>
              <a:t>*The Graduate Cut-Off Date is always August 15</a:t>
            </a:r>
            <a:r>
              <a:rPr lang="en-US" sz="1400" baseline="30000" dirty="0"/>
              <a:t>th</a:t>
            </a:r>
            <a:r>
              <a:rPr lang="en-US" sz="1400" dirty="0"/>
              <a:t> (for any year). The pull of data for the cohort is the same as the certification deadline, Monday, August 16, 2027</a:t>
            </a:r>
          </a:p>
        </p:txBody>
      </p:sp>
      <p:sp>
        <p:nvSpPr>
          <p:cNvPr id="4" name="Footer Placeholder 3">
            <a:extLst>
              <a:ext uri="{FF2B5EF4-FFF2-40B4-BE49-F238E27FC236}">
                <a16:creationId xmlns:a16="http://schemas.microsoft.com/office/drawing/2014/main" id="{78C76E96-0EA4-766A-6EE1-B56BC09052B2}"/>
              </a:ext>
            </a:extLst>
          </p:cNvPr>
          <p:cNvSpPr>
            <a:spLocks noGrp="1"/>
          </p:cNvSpPr>
          <p:nvPr>
            <p:ph type="ftr" sz="quarter" idx="11"/>
          </p:nvPr>
        </p:nvSpPr>
        <p:spPr>
          <a:xfrm>
            <a:off x="315686" y="6310312"/>
            <a:ext cx="2743200" cy="365125"/>
          </a:xfrm>
        </p:spPr>
        <p:txBody>
          <a:bodyPr>
            <a:normAutofit fontScale="92500"/>
          </a:bodyPr>
          <a:lstStyle/>
          <a:p>
            <a:pPr>
              <a:spcAft>
                <a:spcPts val="600"/>
              </a:spcAft>
            </a:pPr>
            <a:r>
              <a:rPr lang="en-US" sz="1100" dirty="0"/>
              <a:t>CALPADS Regional Update September 2026</a:t>
            </a:r>
          </a:p>
        </p:txBody>
      </p:sp>
    </p:spTree>
    <p:extLst>
      <p:ext uri="{BB962C8B-B14F-4D97-AF65-F5344CB8AC3E}">
        <p14:creationId xmlns:p14="http://schemas.microsoft.com/office/powerpoint/2010/main" val="58406732"/>
      </p:ext>
    </p:extLst>
  </p:cSld>
  <p:clrMapOvr>
    <a:masterClrMapping/>
  </p:clrMapOvr>
</p:sld>
</file>

<file path=ppt/theme/theme1.xml><?xml version="1.0" encoding="utf-8"?>
<a:theme xmlns:a="http://schemas.openxmlformats.org/drawingml/2006/main" name="CIM-2019">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M-2019" id="{B9C3F610-4E1D-4346-893C-17D4017EE80C}" vid="{D4815EB3-A786-43C2-8434-E73715421677}"/>
    </a:ext>
  </a:extLst>
</a:theme>
</file>

<file path=ppt/theme/theme2.xml><?xml version="1.0" encoding="utf-8"?>
<a:theme xmlns:a="http://schemas.openxmlformats.org/drawingml/2006/main" name="1_ADAD Layou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North-South.potx" id="{F7A549D7-2844-422A-8D4F-1FAB867A9694}" vid="{8C059306-29CE-48EE-A8B5-87A3B564F7A5}"/>
    </a:ext>
  </a:extLst>
</a:theme>
</file>

<file path=ppt/theme/theme3.xml><?xml version="1.0" encoding="utf-8"?>
<a:theme xmlns:a="http://schemas.openxmlformats.org/drawingml/2006/main" name="CSIS PPT Template">
  <a:themeElements>
    <a:clrScheme name="CSIS Color Palette">
      <a:dk1>
        <a:srgbClr val="151569"/>
      </a:dk1>
      <a:lt1>
        <a:srgbClr val="FFFFFF"/>
      </a:lt1>
      <a:dk2>
        <a:srgbClr val="030119"/>
      </a:dk2>
      <a:lt2>
        <a:srgbClr val="F2F5FF"/>
      </a:lt2>
      <a:accent1>
        <a:srgbClr val="FF715B"/>
      </a:accent1>
      <a:accent2>
        <a:srgbClr val="E50000"/>
      </a:accent2>
      <a:accent3>
        <a:srgbClr val="3CC1BD"/>
      </a:accent3>
      <a:accent4>
        <a:srgbClr val="324EED"/>
      </a:accent4>
      <a:accent5>
        <a:srgbClr val="4948A1"/>
      </a:accent5>
      <a:accent6>
        <a:srgbClr val="151569"/>
      </a:accent6>
      <a:hlink>
        <a:srgbClr val="324DEC"/>
      </a:hlink>
      <a:folHlink>
        <a:srgbClr val="324DE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SIS PPT Template.potx" id="{CCA66025-0F19-4525-8570-473E9EB43BA8}" vid="{8A087886-C330-4550-B30B-380D61ED6D4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ign_x002d_off_x0020_status xmlns="186db01c-c4a5-44d8-a310-3ab2db9d5f5c" xsi:nil="true"/>
    <DocShortBody xmlns="186db01c-c4a5-44d8-a310-3ab2db9d5f5c">The slide deck used in the September 2026 CALPADS Regional Update Meetings. These sessions provide timely updates and relevant information regarding the Fall 1 and Fall 2 submissions in the 2026-27 academic year.</DocShortBody>
    <DocBody xmlns="186db01c-c4a5-44d8-a310-3ab2db9d5f5c">The slide deck used in the September 2026 CALPADS Regional Update Meetings. These sessions provide timely updates and relevant information regarding the Fall 1 and Fall 2 submissions in the 2026-27 academic year.</DocBody>
    <DocTitle xmlns="186db01c-c4a5-44d8-a310-3ab2db9d5f5c">CALPADS Regional Updates - September 2026</DocTitle>
    <ReportPeriod xmlns="186db01c-c4a5-44d8-a310-3ab2db9d5f5c">Fall 1</ReportPeriod>
    <_dlc_DocId xmlns="88c68383-87e6-47d9-bddd-bf3f846e2f30">V2FRC72ACC37-661584439-400</_dlc_DocId>
    <_dlc_DocIdUrl xmlns="88c68383-87e6-47d9-bddd-bf3f846e2f30">
      <Url>https://fcmat2.sharepoint.com/sites/intranet/_layouts/15/DocIdRedir.aspx?ID=V2FRC72ACC37-661584439-400</Url>
      <Description>V2FRC72ACC37-661584439-400</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6189C2C42938499CA13C75961A7ED9" ma:contentTypeVersion="9" ma:contentTypeDescription="Create a new document." ma:contentTypeScope="" ma:versionID="500331502726e6ee78a19402ad27c2f0">
  <xsd:schema xmlns:xsd="http://www.w3.org/2001/XMLSchema" xmlns:xs="http://www.w3.org/2001/XMLSchema" xmlns:p="http://schemas.microsoft.com/office/2006/metadata/properties" xmlns:ns2="88c68383-87e6-47d9-bddd-bf3f846e2f30" xmlns:ns3="186db01c-c4a5-44d8-a310-3ab2db9d5f5c" targetNamespace="http://schemas.microsoft.com/office/2006/metadata/properties" ma:root="true" ma:fieldsID="6675ecbc38033e011870a916ecb4e618" ns2:_="" ns3:_="">
    <xsd:import namespace="88c68383-87e6-47d9-bddd-bf3f846e2f30"/>
    <xsd:import namespace="186db01c-c4a5-44d8-a310-3ab2db9d5f5c"/>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ReportPeriod" minOccurs="0"/>
                <xsd:element ref="ns3:DocBody"/>
                <xsd:element ref="ns3:DocShortBody"/>
                <xsd:element ref="ns3:DocTitle"/>
                <xsd:element ref="ns3:Sign_x002d_off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c68383-87e6-47d9-bddd-bf3f846e2f3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86db01c-c4a5-44d8-a310-3ab2db9d5f5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ReportPeriod" ma:index="15" nillable="true" ma:displayName="ReportingPeriod" ma:format="Dropdown" ma:internalName="ReportPeriod">
      <xsd:simpleType>
        <xsd:restriction base="dms:Choice">
          <xsd:enumeration value="Fall 1"/>
          <xsd:enumeration value="Fall 2"/>
          <xsd:enumeration value="EOY"/>
        </xsd:restriction>
      </xsd:simpleType>
    </xsd:element>
    <xsd:element name="DocBody" ma:index="16" ma:displayName="DocBody" ma:internalName="DocBody">
      <xsd:simpleType>
        <xsd:restriction base="dms:Note"/>
      </xsd:simpleType>
    </xsd:element>
    <xsd:element name="DocShortBody" ma:index="17" ma:displayName="DocShortBody" ma:internalName="DocShortBody">
      <xsd:simpleType>
        <xsd:restriction base="dms:Note"/>
      </xsd:simpleType>
    </xsd:element>
    <xsd:element name="DocTitle" ma:index="18" ma:displayName="DocTitle" ma:internalName="DocTitle">
      <xsd:simpleType>
        <xsd:restriction base="dms:Text">
          <xsd:maxLength value="255"/>
        </xsd:restriction>
      </xsd:simpleType>
    </xsd:element>
    <xsd:element name="Sign_x002d_off_x0020_status" ma:index="19" nillable="true" ma:displayName="Sign-off status" ma:internalName="Sign_x002d_off_x0020_status">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66ECCE1-167E-4CE6-9D0D-60F4EDA4323D}">
  <ds:schemaRefs>
    <ds:schemaRef ds:uri="http://schemas.microsoft.com/sharepoint/v3/contenttype/forms"/>
  </ds:schemaRefs>
</ds:datastoreItem>
</file>

<file path=customXml/itemProps2.xml><?xml version="1.0" encoding="utf-8"?>
<ds:datastoreItem xmlns:ds="http://schemas.openxmlformats.org/officeDocument/2006/customXml" ds:itemID="{A6425E9B-907E-49EF-8B80-4E4117EBD207}">
  <ds:schemaRefs>
    <ds:schemaRef ds:uri="http://purl.org/dc/terms/"/>
    <ds:schemaRef ds:uri="http://purl.org/dc/dcmitype/"/>
    <ds:schemaRef ds:uri="http://schemas.openxmlformats.org/package/2006/metadata/core-properties"/>
    <ds:schemaRef ds:uri="43b4253e-c274-4962-85a2-d8f7662acfe4"/>
    <ds:schemaRef ds:uri="http://schemas.microsoft.com/office/2006/documentManagement/types"/>
    <ds:schemaRef ds:uri="http://schemas.microsoft.com/office/infopath/2007/PartnerControls"/>
    <ds:schemaRef ds:uri="http://www.w3.org/XML/1998/namespace"/>
    <ds:schemaRef ds:uri="b92034fb-4666-4cb2-aacd-159b1af3bd6a"/>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5B4E7772-C236-424E-B1A5-697906083229}"/>
</file>

<file path=customXml/itemProps4.xml><?xml version="1.0" encoding="utf-8"?>
<ds:datastoreItem xmlns:ds="http://schemas.openxmlformats.org/officeDocument/2006/customXml" ds:itemID="{B54762B0-4012-4819-95F8-3F803C916ACB}"/>
</file>

<file path=docMetadata/LabelInfo.xml><?xml version="1.0" encoding="utf-8"?>
<clbl:labelList xmlns:clbl="http://schemas.microsoft.com/office/2020/mipLabelMetadata">
  <clbl:label id="{5ff75693-951a-4de8-84dd-d5b1b044b035}" enabled="0" method="" siteId="{5ff75693-951a-4de8-84dd-d5b1b044b035}" removed="1"/>
</clbl:labelList>
</file>

<file path=docProps/app.xml><?xml version="1.0" encoding="utf-8"?>
<Properties xmlns="http://schemas.openxmlformats.org/officeDocument/2006/extended-properties" xmlns:vt="http://schemas.openxmlformats.org/officeDocument/2006/docPropsVTypes">
  <TotalTime>55075</TotalTime>
  <Words>4432</Words>
  <Application>Microsoft Office PowerPoint</Application>
  <PresentationFormat>Widescreen</PresentationFormat>
  <Paragraphs>521</Paragraphs>
  <Slides>55</Slides>
  <Notes>55</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55</vt:i4>
      </vt:variant>
    </vt:vector>
  </HeadingPairs>
  <TitlesOfParts>
    <vt:vector size="69" baseType="lpstr">
      <vt:lpstr>Aptos</vt:lpstr>
      <vt:lpstr>Aptos Light</vt:lpstr>
      <vt:lpstr>Aptos SemiBold</vt:lpstr>
      <vt:lpstr>Aptos Serif</vt:lpstr>
      <vt:lpstr>Arial</vt:lpstr>
      <vt:lpstr>Arial Nova</vt:lpstr>
      <vt:lpstr>Calibri</vt:lpstr>
      <vt:lpstr>Courier New</vt:lpstr>
      <vt:lpstr>Tahoma</vt:lpstr>
      <vt:lpstr>Times New Roman</vt:lpstr>
      <vt:lpstr>Wingdings</vt:lpstr>
      <vt:lpstr>CIM-2019</vt:lpstr>
      <vt:lpstr>1_ADAD Layout</vt:lpstr>
      <vt:lpstr>CSIS PPT Template</vt:lpstr>
      <vt:lpstr>CALPADS Regional Updates</vt:lpstr>
      <vt:lpstr>Housekeeping</vt:lpstr>
      <vt:lpstr>Accessing PowerPoint and Resources</vt:lpstr>
      <vt:lpstr>Presenter Information (1)</vt:lpstr>
      <vt:lpstr>Presenter Information (2)</vt:lpstr>
      <vt:lpstr>CALPADS Administrative Unit (CAU)</vt:lpstr>
      <vt:lpstr>Agenda</vt:lpstr>
      <vt:lpstr>2026-27 CALPADS Calendar</vt:lpstr>
      <vt:lpstr>2026-27 CALPADS Calendar</vt:lpstr>
      <vt:lpstr>Multi-Factor Authentication</vt:lpstr>
      <vt:lpstr>Multifactor Authentication (Flash 330)</vt:lpstr>
      <vt:lpstr>Special Education Updates</vt:lpstr>
      <vt:lpstr>New/Updated Validations</vt:lpstr>
      <vt:lpstr>Private School Enrollments</vt:lpstr>
      <vt:lpstr>Private School Enrollments (2)</vt:lpstr>
      <vt:lpstr>Personnel Data Report</vt:lpstr>
      <vt:lpstr>In-Person Roadshows</vt:lpstr>
      <vt:lpstr>Fall 1 and Fall 2  Submission Changes and Reminders </vt:lpstr>
      <vt:lpstr>School Rollover: Flash 329</vt:lpstr>
      <vt:lpstr>Students Transferring for Disciplinary Reasons (T165, T166, T169) Refer to Flash 328</vt:lpstr>
      <vt:lpstr> Increasing Data Quality for Immigrant Student Counts</vt:lpstr>
      <vt:lpstr>Fall 2 Certification Reports Available Earlier in 2026</vt:lpstr>
      <vt:lpstr>Upcoming Changes</vt:lpstr>
      <vt:lpstr>Career Technical Education (CTE) Concentrator Designation Returning in 2026-27</vt:lpstr>
      <vt:lpstr>Retiring the Adult (AD) Grade Level</vt:lpstr>
      <vt:lpstr>AB 2555 – Change to Reclassification</vt:lpstr>
      <vt:lpstr>Break</vt:lpstr>
      <vt:lpstr>Continuous Learning</vt:lpstr>
      <vt:lpstr>Language Instructional Programs (LIP) (1) </vt:lpstr>
      <vt:lpstr>Language Instructional Programs (LIP) (2) </vt:lpstr>
      <vt:lpstr>Language Instructional Programs (LIP) (3) </vt:lpstr>
      <vt:lpstr>Language Instructional Programs (LIP) (4) </vt:lpstr>
      <vt:lpstr>Language Instructional Programs (LIP) (5) </vt:lpstr>
      <vt:lpstr>Language Instructional Programs (LIP) (6) </vt:lpstr>
      <vt:lpstr>Direct Certification (DC) Best Practices</vt:lpstr>
      <vt:lpstr>CALPADS, CARS, and Title I Terminology</vt:lpstr>
      <vt:lpstr>CALPADS, CARS, and Title I Functionality</vt:lpstr>
      <vt:lpstr>CALPADS, CARS, and Title I Connectivity Matters</vt:lpstr>
      <vt:lpstr>Reporting Differences: SWP vs. TAS</vt:lpstr>
      <vt:lpstr>Data Flow and Strategic LEA Best Practices</vt:lpstr>
      <vt:lpstr>Common Data Quality Risks</vt:lpstr>
      <vt:lpstr>CALPADS, CARS, and Title I Key Takeaways</vt:lpstr>
      <vt:lpstr>CALPADS Support Updates</vt:lpstr>
      <vt:lpstr>CALPADS Training for New Users </vt:lpstr>
      <vt:lpstr>CALPADS Technical Assistance (TA)</vt:lpstr>
      <vt:lpstr>CALPADS Audits for Administrators</vt:lpstr>
      <vt:lpstr>Universal  Supports Toolkit </vt:lpstr>
      <vt:lpstr>Support Tips and Resources</vt:lpstr>
      <vt:lpstr>Live Demo</vt:lpstr>
      <vt:lpstr>Resources and Training</vt:lpstr>
      <vt:lpstr>Support</vt:lpstr>
      <vt:lpstr>Wrap Up</vt:lpstr>
      <vt:lpstr>Next Meeting</vt:lpstr>
      <vt:lpstr>Additional Questions</vt:lpstr>
      <vt:lpstr>Thank you for your 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CALPADS Regional Updates - September 2026</dc:title>
  <dc:creator>Shaun Walker</dc:creator>
  <cp:lastModifiedBy>Matthew Clark</cp:lastModifiedBy>
  <cp:revision>1659</cp:revision>
  <dcterms:created xsi:type="dcterms:W3CDTF">2020-10-09T21:34:00Z</dcterms:created>
  <dcterms:modified xsi:type="dcterms:W3CDTF">2026-09-10T20:57:25Z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0x0101003B6189C2C42938499CA13C75961A7ED9</vt:lpwstr>
  </property>
  <property fmtid="{D5CDD505-2E9C-101B-9397-08002B2CF9AE}" pid="3" name="_dlc_DocIdItemGuid">
    <vt:lpwstr>c00d1583-92df-44a2-951a-f08bd36068ed</vt:lpwstr>
  </property>
  <property fmtid="{D5CDD505-2E9C-101B-9397-08002B2CF9AE}" pid="4" name="MediaServiceImageTags">
    <vt:lpwstr/>
  </property>
</Properties>
</file>