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entation.xml" ContentType="application/vnd.openxmlformats-officedocument.presentationml.presentation.main+xml"/>
  <Override PartName="/ppt/diagrams/data1.xml" ContentType="application/vnd.openxmlformats-officedocument.drawingml.diagramData+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16.xml" ContentType="application/vnd.openxmlformats-officedocument.presentationml.notesSlide+xml"/>
  <Override PartName="/ppt/notesSlides/notesSlide56.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1.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6.xml" ContentType="application/vnd.openxmlformats-officedocument.theme+xml"/>
  <Override PartName="/ppt/theme/theme5.xml" ContentType="application/vnd.openxmlformats-officedocument.theme+xml"/>
  <Override PartName="/ppt/authors.xml" ContentType="application/vnd.ms-powerpoint.authors+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ppt/changesInfos/changesInfo1.xml" ContentType="application/vnd.ms-powerpoint.changesinfo+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docProps/core.xml" ContentType="application/vnd.openxmlformats-package.core-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notesSlides/notesSlide65.xml" ContentType="application/vnd.openxmlformats-officedocument.presentationml.notesSlide+xml"/>
  <Override PartName="/ppt/slides/slide59.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slides/slide64.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Slides/notesSlide66.xml" ContentType="application/vnd.openxmlformats-officedocument.presentationml.notesSlide+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8">
  <p:sldMasterIdLst>
    <p:sldMasterId id="2147483829" r:id="rId4"/>
    <p:sldMasterId id="2147483669" r:id="rId5"/>
    <p:sldMasterId id="2147483674" r:id="rId6"/>
    <p:sldMasterId id="2147483695" r:id="rId7"/>
    <p:sldMasterId id="2147483741" r:id="rId8"/>
    <p:sldMasterId id="2147483855" r:id="rId9"/>
  </p:sldMasterIdLst>
  <p:notesMasterIdLst>
    <p:notesMasterId r:id="rId76"/>
  </p:notesMasterIdLst>
  <p:handoutMasterIdLst>
    <p:handoutMasterId r:id="rId77"/>
  </p:handoutMasterIdLst>
  <p:sldIdLst>
    <p:sldId id="261" r:id="rId10"/>
    <p:sldId id="2824" r:id="rId11"/>
    <p:sldId id="5170" r:id="rId12"/>
    <p:sldId id="2826" r:id="rId13"/>
    <p:sldId id="3334" r:id="rId14"/>
    <p:sldId id="258" r:id="rId15"/>
    <p:sldId id="3333" r:id="rId16"/>
    <p:sldId id="2806" r:id="rId17"/>
    <p:sldId id="3486" r:id="rId18"/>
    <p:sldId id="5162" r:id="rId19"/>
    <p:sldId id="5159" r:id="rId20"/>
    <p:sldId id="5220" r:id="rId21"/>
    <p:sldId id="5255" r:id="rId22"/>
    <p:sldId id="5263" r:id="rId23"/>
    <p:sldId id="5264" r:id="rId24"/>
    <p:sldId id="5273" r:id="rId25"/>
    <p:sldId id="5258" r:id="rId26"/>
    <p:sldId id="5265" r:id="rId27"/>
    <p:sldId id="5216" r:id="rId28"/>
    <p:sldId id="5211" r:id="rId29"/>
    <p:sldId id="5244" r:id="rId30"/>
    <p:sldId id="5243" r:id="rId31"/>
    <p:sldId id="5266" r:id="rId32"/>
    <p:sldId id="5212" r:id="rId33"/>
    <p:sldId id="5261" r:id="rId34"/>
    <p:sldId id="5217" r:id="rId35"/>
    <p:sldId id="5252" r:id="rId36"/>
    <p:sldId id="5249" r:id="rId37"/>
    <p:sldId id="5253" r:id="rId38"/>
    <p:sldId id="5245" r:id="rId39"/>
    <p:sldId id="1157" r:id="rId40"/>
    <p:sldId id="5270" r:id="rId41"/>
    <p:sldId id="5250" r:id="rId42"/>
    <p:sldId id="5246" r:id="rId43"/>
    <p:sldId id="5248" r:id="rId44"/>
    <p:sldId id="5254" r:id="rId45"/>
    <p:sldId id="5271" r:id="rId46"/>
    <p:sldId id="5251" r:id="rId47"/>
    <p:sldId id="5247" r:id="rId48"/>
    <p:sldId id="5210" r:id="rId49"/>
    <p:sldId id="5153" r:id="rId50"/>
    <p:sldId id="3461" r:id="rId51"/>
    <p:sldId id="5215" r:id="rId52"/>
    <p:sldId id="3490" r:id="rId53"/>
    <p:sldId id="3491" r:id="rId54"/>
    <p:sldId id="5219" r:id="rId55"/>
    <p:sldId id="5260" r:id="rId56"/>
    <p:sldId id="5259" r:id="rId57"/>
    <p:sldId id="5242" r:id="rId58"/>
    <p:sldId id="5269" r:id="rId59"/>
    <p:sldId id="5267" r:id="rId60"/>
    <p:sldId id="5274" r:id="rId61"/>
    <p:sldId id="3482" r:id="rId62"/>
    <p:sldId id="5223" r:id="rId63"/>
    <p:sldId id="5241" r:id="rId64"/>
    <p:sldId id="5240" r:id="rId65"/>
    <p:sldId id="5272" r:id="rId66"/>
    <p:sldId id="5151" r:id="rId67"/>
    <p:sldId id="2407" r:id="rId68"/>
    <p:sldId id="5157" r:id="rId69"/>
    <p:sldId id="1307" r:id="rId70"/>
    <p:sldId id="288" r:id="rId71"/>
    <p:sldId id="5152" r:id="rId72"/>
    <p:sldId id="346" r:id="rId73"/>
    <p:sldId id="2631" r:id="rId74"/>
    <p:sldId id="3394" r:id="rId7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98E8929-583D-60FB-B28F-BB067AC720A7}" name="Dominic Johnson" initials="DJ" userId="Dominic Johnson" providerId="None"/>
  <p188:author id="{BDF06254-4544-3DD8-B81F-6A211DBED774}" name="Paula Mishima" initials="PM" userId="S::PMishima@cde.ca.gov::dcdd30ce-bf5d-4bd3-a899-995682d0c030" providerId="AD"/>
  <p188:author id="{7C47A89B-0040-9E00-7FF1-5C51F419255D}" name="Shaun Walker" initials="SW" userId="S::SWalker@cde.ca.gov::d0b8b6cf-4af0-452c-a9ee-0bc7d307c566" providerId="AD"/>
  <p188:author id="{3ADEE5A8-849A-31C0-4BE3-413FA1DF70E4}" name="Dominic Johnson" initials="" userId="S::DJohnson@cde.ca.gov::868f0752-42ff-407a-8f18-ec7097ba8be2" providerId="AD"/>
  <p188:author id="{1DDB16BC-EA3C-98FD-9ECE-4D2474B6D83E}" name="Heather Cota" initials="HC" userId="S::hcota@fcmat.org::5a65663a-ed98-4a26-981c-22d5e97f33ce" providerId="AD"/>
  <p188:author id="{B45539C2-DB90-415C-9AB5-69DC275CDF3C}" name="Angela Ratty" initials="AR" userId="S::ARatty@fcmat.org::bed44079-dc74-4b79-b0bf-479c83142e0a" providerId="AD"/>
  <p188:author id="{F1A260C3-BED5-28B7-CE88-D35BBBE9A0F2}" name="Matthew Clark" initials="MC" userId="S::mclark@fcmat.org::d0db6025-9759-4244-9bf5-a81bacf12e10" providerId="AD"/>
  <p188:author id="{4C8272E6-8943-1B3B-E42D-E946C8A8618B}" name="Rima Mendez" initials="RM" userId="S::rimamendez@fcmat.org::fad7c138-c15c-45bd-b399-ebfbed35cb0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Brandi Jauregui" initials="BJ" lastIdx="4" clrIdx="6">
    <p:extLst>
      <p:ext uri="{19B8F6BF-5375-455C-9EA6-DF929625EA0E}">
        <p15:presenceInfo xmlns:p15="http://schemas.microsoft.com/office/powerpoint/2012/main" userId="Brandi Jauregui" providerId="None"/>
      </p:ext>
    </p:extLst>
  </p:cmAuthor>
  <p:cmAuthor id="1" name="Angela Ratty" initials="AR" lastIdx="1" clrIdx="0">
    <p:extLst>
      <p:ext uri="{19B8F6BF-5375-455C-9EA6-DF929625EA0E}">
        <p15:presenceInfo xmlns:p15="http://schemas.microsoft.com/office/powerpoint/2012/main" userId="S-1-5-21-425754832-693484589-3081748659-1871" providerId="AD"/>
      </p:ext>
    </p:extLst>
  </p:cmAuthor>
  <p:cmAuthor id="8" name="Brandi Jauregui" initials="BJ [2]" lastIdx="3" clrIdx="7">
    <p:extLst>
      <p:ext uri="{19B8F6BF-5375-455C-9EA6-DF929625EA0E}">
        <p15:presenceInfo xmlns:p15="http://schemas.microsoft.com/office/powerpoint/2012/main" userId="S-1-5-21-2608872058-1432505909-2668327341-1264" providerId="AD"/>
      </p:ext>
    </p:extLst>
  </p:cmAuthor>
  <p:cmAuthor id="2" name="Rima Mendez" initials="RM" lastIdx="7" clrIdx="1">
    <p:extLst>
      <p:ext uri="{19B8F6BF-5375-455C-9EA6-DF929625EA0E}">
        <p15:presenceInfo xmlns:p15="http://schemas.microsoft.com/office/powerpoint/2012/main" userId="S::rimamendez@fcmat.org::fad7c138-c15c-45bd-b399-ebfbed35cb09" providerId="AD"/>
      </p:ext>
    </p:extLst>
  </p:cmAuthor>
  <p:cmAuthor id="3" name="Martha Friedrich" initials="MF" lastIdx="9" clrIdx="2">
    <p:extLst>
      <p:ext uri="{19B8F6BF-5375-455C-9EA6-DF929625EA0E}">
        <p15:presenceInfo xmlns:p15="http://schemas.microsoft.com/office/powerpoint/2012/main" userId="S::MFriedrich@fcmat.org::76ff614c-6f23-40f3-b099-5c5cc431d3f0" providerId="AD"/>
      </p:ext>
    </p:extLst>
  </p:cmAuthor>
  <p:cmAuthor id="4" name="Angela Ratty" initials="AR [2]" lastIdx="12" clrIdx="3">
    <p:extLst>
      <p:ext uri="{19B8F6BF-5375-455C-9EA6-DF929625EA0E}">
        <p15:presenceInfo xmlns:p15="http://schemas.microsoft.com/office/powerpoint/2012/main" userId="S::ARatty@fcmat.org::bed44079-dc74-4b79-b0bf-479c83142e0a" providerId="AD"/>
      </p:ext>
    </p:extLst>
  </p:cmAuthor>
  <p:cmAuthor id="5" name="Paula Mishima" initials="PM" lastIdx="34" clrIdx="4">
    <p:extLst>
      <p:ext uri="{19B8F6BF-5375-455C-9EA6-DF929625EA0E}">
        <p15:presenceInfo xmlns:p15="http://schemas.microsoft.com/office/powerpoint/2012/main" userId="S-1-5-21-2608872058-1432505909-2668327341-2990" providerId="AD"/>
      </p:ext>
    </p:extLst>
  </p:cmAuthor>
  <p:cmAuthor id="6" name="Keith" initials="K" lastIdx="18"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3F60C9"/>
    <a:srgbClr val="FFFFFF"/>
    <a:srgbClr val="F8F8F8"/>
    <a:srgbClr val="CCCCFF"/>
    <a:srgbClr val="F7EDF0"/>
    <a:srgbClr val="F9F2F4"/>
    <a:srgbClr val="F0EBF4"/>
    <a:srgbClr val="EBEBF9"/>
    <a:srgbClr val="F3F3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72" autoAdjust="0"/>
    <p:restoredTop sz="73256" autoAdjust="0"/>
  </p:normalViewPr>
  <p:slideViewPr>
    <p:cSldViewPr snapToGrid="0">
      <p:cViewPr varScale="1">
        <p:scale>
          <a:sx n="85" d="100"/>
          <a:sy n="85" d="100"/>
        </p:scale>
        <p:origin x="1290" y="300"/>
      </p:cViewPr>
      <p:guideLst>
        <p:guide orient="horz" pos="2160"/>
        <p:guide pos="3840"/>
      </p:guideLst>
    </p:cSldViewPr>
  </p:slideViewPr>
  <p:outlineViewPr>
    <p:cViewPr>
      <p:scale>
        <a:sx n="33" d="100"/>
        <a:sy n="33" d="100"/>
      </p:scale>
      <p:origin x="0" y="-34968"/>
    </p:cViewPr>
  </p:outlineViewPr>
  <p:notesTextViewPr>
    <p:cViewPr>
      <p:scale>
        <a:sx n="3" d="2"/>
        <a:sy n="3" d="2"/>
      </p:scale>
      <p:origin x="0" y="0"/>
    </p:cViewPr>
  </p:notesTextViewPr>
  <p:sorterViewPr>
    <p:cViewPr>
      <p:scale>
        <a:sx n="75" d="100"/>
        <a:sy n="75" d="100"/>
      </p:scale>
      <p:origin x="0" y="-1128"/>
    </p:cViewPr>
  </p:sorterViewPr>
  <p:notesViewPr>
    <p:cSldViewPr snapToGrid="0">
      <p:cViewPr varScale="1">
        <p:scale>
          <a:sx n="95" d="100"/>
          <a:sy n="95" d="100"/>
        </p:scale>
        <p:origin x="361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microsoft.com/office/2018/10/relationships/authors" Target="authors.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presProps" Target="presProps.xml"/><Relationship Id="rId5" Type="http://schemas.openxmlformats.org/officeDocument/2006/relationships/slideMaster" Target="slideMasters/slideMaster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viewProps" Target="viewProps.xml"/><Relationship Id="rId85" Type="http://schemas.openxmlformats.org/officeDocument/2006/relationships/customXml" Target="../customXml/item4.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62.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61" Type="http://schemas.openxmlformats.org/officeDocument/2006/relationships/slide" Target="slides/slide52.xml"/><Relationship Id="rId8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Mishima" userId="dcdd30ce-bf5d-4bd3-a899-995682d0c030" providerId="ADAL" clId="{43EA3DBE-BE5B-4E8E-9875-155084BE6353}"/>
    <pc:docChg chg="undo custSel addSld delSld modSld sldOrd">
      <pc:chgData name="Paula Mishima" userId="dcdd30ce-bf5d-4bd3-a899-995682d0c030" providerId="ADAL" clId="{43EA3DBE-BE5B-4E8E-9875-155084BE6353}" dt="2026-02-23T22:12:54.670" v="19067" actId="20577"/>
      <pc:docMkLst>
        <pc:docMk/>
      </pc:docMkLst>
      <pc:sldChg chg="modSp add mod modNotesTx">
        <pc:chgData name="Paula Mishima" userId="dcdd30ce-bf5d-4bd3-a899-995682d0c030" providerId="ADAL" clId="{43EA3DBE-BE5B-4E8E-9875-155084BE6353}" dt="2026-02-23T21:58:23.555" v="18446" actId="20577"/>
        <pc:sldMkLst>
          <pc:docMk/>
          <pc:sldMk cId="1985881725" sldId="1157"/>
        </pc:sldMkLst>
        <pc:spChg chg="mod">
          <ac:chgData name="Paula Mishima" userId="dcdd30ce-bf5d-4bd3-a899-995682d0c030" providerId="ADAL" clId="{43EA3DBE-BE5B-4E8E-9875-155084BE6353}" dt="2026-02-23T17:40:40.085" v="11760" actId="14100"/>
          <ac:spMkLst>
            <pc:docMk/>
            <pc:sldMk cId="1985881725" sldId="1157"/>
            <ac:spMk id="2" creationId="{C62583FD-E057-4208-7750-1119ABD76E90}"/>
          </ac:spMkLst>
        </pc:spChg>
        <pc:spChg chg="mod">
          <ac:chgData name="Paula Mishima" userId="dcdd30ce-bf5d-4bd3-a899-995682d0c030" providerId="ADAL" clId="{43EA3DBE-BE5B-4E8E-9875-155084BE6353}" dt="2026-02-23T21:50:38.698" v="18173" actId="20577"/>
          <ac:spMkLst>
            <pc:docMk/>
            <pc:sldMk cId="1985881725" sldId="1157"/>
            <ac:spMk id="3" creationId="{7AFFF63F-012C-9F56-DF1F-E7B4AE9AA699}"/>
          </ac:spMkLst>
        </pc:spChg>
        <pc:graphicFrameChg chg="mod">
          <ac:chgData name="Paula Mishima" userId="dcdd30ce-bf5d-4bd3-a899-995682d0c030" providerId="ADAL" clId="{43EA3DBE-BE5B-4E8E-9875-155084BE6353}" dt="2026-02-20T18:34:57.550" v="5092"/>
          <ac:graphicFrameMkLst>
            <pc:docMk/>
            <pc:sldMk cId="1985881725" sldId="1157"/>
            <ac:graphicFrameMk id="7" creationId="{2D0CE766-8BC4-04FC-D090-A5673D2D49CB}"/>
          </ac:graphicFrameMkLst>
        </pc:graphicFrameChg>
      </pc:sldChg>
      <pc:sldChg chg="modSp mod ord">
        <pc:chgData name="Paula Mishima" userId="dcdd30ce-bf5d-4bd3-a899-995682d0c030" providerId="ADAL" clId="{43EA3DBE-BE5B-4E8E-9875-155084BE6353}" dt="2026-02-23T22:02:41.244" v="18468" actId="207"/>
        <pc:sldMkLst>
          <pc:docMk/>
          <pc:sldMk cId="1781883163" sldId="3461"/>
        </pc:sldMkLst>
        <pc:spChg chg="mod">
          <ac:chgData name="Paula Mishima" userId="dcdd30ce-bf5d-4bd3-a899-995682d0c030" providerId="ADAL" clId="{43EA3DBE-BE5B-4E8E-9875-155084BE6353}" dt="2026-02-23T22:02:33.306" v="18466" actId="207"/>
          <ac:spMkLst>
            <pc:docMk/>
            <pc:sldMk cId="1781883163" sldId="3461"/>
            <ac:spMk id="2" creationId="{8DD3D356-31DD-8C0D-7ED5-22F0E2B10A13}"/>
          </ac:spMkLst>
        </pc:spChg>
        <pc:spChg chg="mod">
          <ac:chgData name="Paula Mishima" userId="dcdd30ce-bf5d-4bd3-a899-995682d0c030" providerId="ADAL" clId="{43EA3DBE-BE5B-4E8E-9875-155084BE6353}" dt="2026-02-23T22:02:41.244" v="18468" actId="207"/>
          <ac:spMkLst>
            <pc:docMk/>
            <pc:sldMk cId="1781883163" sldId="3461"/>
            <ac:spMk id="3" creationId="{B307DFC0-8A88-F8F2-04B2-05DD4EE29686}"/>
          </ac:spMkLst>
        </pc:spChg>
      </pc:sldChg>
      <pc:sldChg chg="modSp mod">
        <pc:chgData name="Paula Mishima" userId="dcdd30ce-bf5d-4bd3-a899-995682d0c030" providerId="ADAL" clId="{43EA3DBE-BE5B-4E8E-9875-155084BE6353}" dt="2026-02-20T17:39:55.449" v="4183" actId="20577"/>
        <pc:sldMkLst>
          <pc:docMk/>
          <pc:sldMk cId="4199581045" sldId="3486"/>
        </pc:sldMkLst>
        <pc:spChg chg="mod">
          <ac:chgData name="Paula Mishima" userId="dcdd30ce-bf5d-4bd3-a899-995682d0c030" providerId="ADAL" clId="{43EA3DBE-BE5B-4E8E-9875-155084BE6353}" dt="2026-02-20T17:39:55.449" v="4183" actId="20577"/>
          <ac:spMkLst>
            <pc:docMk/>
            <pc:sldMk cId="4199581045" sldId="3486"/>
            <ac:spMk id="2" creationId="{63BDB897-9A5D-DE93-6108-7664CB69168F}"/>
          </ac:spMkLst>
        </pc:spChg>
      </pc:sldChg>
      <pc:sldChg chg="modSp mod modCm">
        <pc:chgData name="Paula Mishima" userId="dcdd30ce-bf5d-4bd3-a899-995682d0c030" providerId="ADAL" clId="{43EA3DBE-BE5B-4E8E-9875-155084BE6353}" dt="2026-02-23T22:03:28.019" v="18474" actId="207"/>
        <pc:sldMkLst>
          <pc:docMk/>
          <pc:sldMk cId="1892839362" sldId="3490"/>
        </pc:sldMkLst>
        <pc:spChg chg="mod">
          <ac:chgData name="Paula Mishima" userId="dcdd30ce-bf5d-4bd3-a899-995682d0c030" providerId="ADAL" clId="{43EA3DBE-BE5B-4E8E-9875-155084BE6353}" dt="2026-02-23T22:03:28.019" v="18474" actId="207"/>
          <ac:spMkLst>
            <pc:docMk/>
            <pc:sldMk cId="1892839362" sldId="3490"/>
            <ac:spMk id="2" creationId="{B5C2FEC5-32A8-F8F7-48CA-BD67C677C7D6}"/>
          </ac:spMkLst>
        </pc:spChg>
        <pc:spChg chg="mod">
          <ac:chgData name="Paula Mishima" userId="dcdd30ce-bf5d-4bd3-a899-995682d0c030" providerId="ADAL" clId="{43EA3DBE-BE5B-4E8E-9875-155084BE6353}" dt="2026-02-23T22:03:24.013" v="18473" actId="207"/>
          <ac:spMkLst>
            <pc:docMk/>
            <pc:sldMk cId="1892839362" sldId="3490"/>
            <ac:spMk id="3" creationId="{A905D12A-1152-9A9B-3DEB-F870590619DA}"/>
          </ac:spMkLst>
        </pc:spChg>
        <pc:extLst>
          <p:ext xmlns:p="http://schemas.openxmlformats.org/presentationml/2006/main" uri="{D6D511B9-2390-475A-947B-AFAB55BFBCF1}">
            <pc226:cmChg xmlns:pc226="http://schemas.microsoft.com/office/powerpoint/2022/06/main/command" chg="mod">
              <pc226:chgData name="Paula Mishima" userId="dcdd30ce-bf5d-4bd3-a899-995682d0c030" providerId="ADAL" clId="{43EA3DBE-BE5B-4E8E-9875-155084BE6353}" dt="2026-02-20T17:46:33.830" v="4532" actId="20577"/>
              <pc2:cmMkLst xmlns:pc2="http://schemas.microsoft.com/office/powerpoint/2019/9/main/command">
                <pc:docMk/>
                <pc:sldMk cId="1892839362" sldId="3490"/>
                <pc2:cmMk id="{75080961-FA20-412F-B20E-9512EC347DEC}"/>
              </pc2:cmMkLst>
            </pc226:cmChg>
          </p:ext>
        </pc:extLst>
      </pc:sldChg>
      <pc:sldChg chg="modSp mod">
        <pc:chgData name="Paula Mishima" userId="dcdd30ce-bf5d-4bd3-a899-995682d0c030" providerId="ADAL" clId="{43EA3DBE-BE5B-4E8E-9875-155084BE6353}" dt="2026-02-23T22:03:40.109" v="18476" actId="207"/>
        <pc:sldMkLst>
          <pc:docMk/>
          <pc:sldMk cId="1622297332" sldId="3491"/>
        </pc:sldMkLst>
        <pc:spChg chg="mod">
          <ac:chgData name="Paula Mishima" userId="dcdd30ce-bf5d-4bd3-a899-995682d0c030" providerId="ADAL" clId="{43EA3DBE-BE5B-4E8E-9875-155084BE6353}" dt="2026-02-23T22:03:35.851" v="18475" actId="207"/>
          <ac:spMkLst>
            <pc:docMk/>
            <pc:sldMk cId="1622297332" sldId="3491"/>
            <ac:spMk id="2" creationId="{C40521B5-C1FD-2AC3-966C-B34D753C6E29}"/>
          </ac:spMkLst>
        </pc:spChg>
        <pc:spChg chg="mod">
          <ac:chgData name="Paula Mishima" userId="dcdd30ce-bf5d-4bd3-a899-995682d0c030" providerId="ADAL" clId="{43EA3DBE-BE5B-4E8E-9875-155084BE6353}" dt="2026-02-23T22:03:40.109" v="18476" actId="207"/>
          <ac:spMkLst>
            <pc:docMk/>
            <pc:sldMk cId="1622297332" sldId="3491"/>
            <ac:spMk id="3" creationId="{C6F0D51E-4D06-6F9B-3230-B362C5DCD554}"/>
          </ac:spMkLst>
        </pc:spChg>
      </pc:sldChg>
      <pc:sldChg chg="modSp mod">
        <pc:chgData name="Paula Mishima" userId="dcdd30ce-bf5d-4bd3-a899-995682d0c030" providerId="ADAL" clId="{43EA3DBE-BE5B-4E8E-9875-155084BE6353}" dt="2026-02-20T17:43:21.352" v="4265" actId="20577"/>
        <pc:sldMkLst>
          <pc:docMk/>
          <pc:sldMk cId="476266346" sldId="5153"/>
        </pc:sldMkLst>
        <pc:spChg chg="mod">
          <ac:chgData name="Paula Mishima" userId="dcdd30ce-bf5d-4bd3-a899-995682d0c030" providerId="ADAL" clId="{43EA3DBE-BE5B-4E8E-9875-155084BE6353}" dt="2026-02-20T17:43:21.352" v="4265" actId="20577"/>
          <ac:spMkLst>
            <pc:docMk/>
            <pc:sldMk cId="476266346" sldId="5153"/>
            <ac:spMk id="2" creationId="{CB8EEFAE-A1DF-C007-CF04-ABFBEE1ED856}"/>
          </ac:spMkLst>
        </pc:spChg>
      </pc:sldChg>
      <pc:sldChg chg="modSp mod ord">
        <pc:chgData name="Paula Mishima" userId="dcdd30ce-bf5d-4bd3-a899-995682d0c030" providerId="ADAL" clId="{43EA3DBE-BE5B-4E8E-9875-155084BE6353}" dt="2026-02-20T23:20:52.115" v="6575" actId="20577"/>
        <pc:sldMkLst>
          <pc:docMk/>
          <pc:sldMk cId="58406732" sldId="5162"/>
        </pc:sldMkLst>
        <pc:spChg chg="mod">
          <ac:chgData name="Paula Mishima" userId="dcdd30ce-bf5d-4bd3-a899-995682d0c030" providerId="ADAL" clId="{43EA3DBE-BE5B-4E8E-9875-155084BE6353}" dt="2026-02-20T23:20:52.115" v="6575" actId="20577"/>
          <ac:spMkLst>
            <pc:docMk/>
            <pc:sldMk cId="58406732" sldId="5162"/>
            <ac:spMk id="3" creationId="{B2830D3B-87CD-A58A-A821-60C64220D45E}"/>
          </ac:spMkLst>
        </pc:spChg>
        <pc:graphicFrameChg chg="modGraphic">
          <ac:chgData name="Paula Mishima" userId="dcdd30ce-bf5d-4bd3-a899-995682d0c030" providerId="ADAL" clId="{43EA3DBE-BE5B-4E8E-9875-155084BE6353}" dt="2026-02-20T23:18:09.057" v="6327" actId="20577"/>
          <ac:graphicFrameMkLst>
            <pc:docMk/>
            <pc:sldMk cId="58406732" sldId="5162"/>
            <ac:graphicFrameMk id="2" creationId="{C8A76BC9-67A7-A59E-845F-4BA882B05C0E}"/>
          </ac:graphicFrameMkLst>
        </pc:graphicFrameChg>
      </pc:sldChg>
      <pc:sldChg chg="modSp mod ord">
        <pc:chgData name="Paula Mishima" userId="dcdd30ce-bf5d-4bd3-a899-995682d0c030" providerId="ADAL" clId="{43EA3DBE-BE5B-4E8E-9875-155084BE6353}" dt="2026-02-20T23:23:05.862" v="6713" actId="20577"/>
        <pc:sldMkLst>
          <pc:docMk/>
          <pc:sldMk cId="1187118238" sldId="5211"/>
        </pc:sldMkLst>
        <pc:spChg chg="mod">
          <ac:chgData name="Paula Mishima" userId="dcdd30ce-bf5d-4bd3-a899-995682d0c030" providerId="ADAL" clId="{43EA3DBE-BE5B-4E8E-9875-155084BE6353}" dt="2026-02-20T23:21:27.497" v="6579" actId="14100"/>
          <ac:spMkLst>
            <pc:docMk/>
            <pc:sldMk cId="1187118238" sldId="5211"/>
            <ac:spMk id="2" creationId="{57885F67-2EC1-7F9C-F3F2-F21946B2AB66}"/>
          </ac:spMkLst>
        </pc:spChg>
        <pc:spChg chg="mod">
          <ac:chgData name="Paula Mishima" userId="dcdd30ce-bf5d-4bd3-a899-995682d0c030" providerId="ADAL" clId="{43EA3DBE-BE5B-4E8E-9875-155084BE6353}" dt="2026-02-20T23:23:05.862" v="6713" actId="20577"/>
          <ac:spMkLst>
            <pc:docMk/>
            <pc:sldMk cId="1187118238" sldId="5211"/>
            <ac:spMk id="3" creationId="{7A8D98EF-6FF2-743E-F68B-64514E7743E2}"/>
          </ac:spMkLst>
        </pc:spChg>
      </pc:sldChg>
      <pc:sldChg chg="modSp mod">
        <pc:chgData name="Paula Mishima" userId="dcdd30ce-bf5d-4bd3-a899-995682d0c030" providerId="ADAL" clId="{43EA3DBE-BE5B-4E8E-9875-155084BE6353}" dt="2026-02-20T23:30:57.504" v="7146" actId="20577"/>
        <pc:sldMkLst>
          <pc:docMk/>
          <pc:sldMk cId="583616631" sldId="5212"/>
        </pc:sldMkLst>
        <pc:spChg chg="mod">
          <ac:chgData name="Paula Mishima" userId="dcdd30ce-bf5d-4bd3-a899-995682d0c030" providerId="ADAL" clId="{43EA3DBE-BE5B-4E8E-9875-155084BE6353}" dt="2026-02-20T23:26:26.928" v="6835" actId="14100"/>
          <ac:spMkLst>
            <pc:docMk/>
            <pc:sldMk cId="583616631" sldId="5212"/>
            <ac:spMk id="2" creationId="{FDF38575-B8F1-6BCE-8BF5-53A0C05B9CCA}"/>
          </ac:spMkLst>
        </pc:spChg>
        <pc:spChg chg="mod">
          <ac:chgData name="Paula Mishima" userId="dcdd30ce-bf5d-4bd3-a899-995682d0c030" providerId="ADAL" clId="{43EA3DBE-BE5B-4E8E-9875-155084BE6353}" dt="2026-02-20T23:30:57.504" v="7146" actId="20577"/>
          <ac:spMkLst>
            <pc:docMk/>
            <pc:sldMk cId="583616631" sldId="5212"/>
            <ac:spMk id="3" creationId="{3F9E02BF-16DF-C72B-D620-C37089E9520F}"/>
          </ac:spMkLst>
        </pc:spChg>
      </pc:sldChg>
      <pc:sldChg chg="modSp mod ord modNotesTx">
        <pc:chgData name="Paula Mishima" userId="dcdd30ce-bf5d-4bd3-a899-995682d0c030" providerId="ADAL" clId="{43EA3DBE-BE5B-4E8E-9875-155084BE6353}" dt="2026-02-23T22:02:55.770" v="18470" actId="207"/>
        <pc:sldMkLst>
          <pc:docMk/>
          <pc:sldMk cId="1059997271" sldId="5215"/>
        </pc:sldMkLst>
        <pc:spChg chg="mod">
          <ac:chgData name="Paula Mishima" userId="dcdd30ce-bf5d-4bd3-a899-995682d0c030" providerId="ADAL" clId="{43EA3DBE-BE5B-4E8E-9875-155084BE6353}" dt="2026-02-23T22:02:55.770" v="18470" actId="207"/>
          <ac:spMkLst>
            <pc:docMk/>
            <pc:sldMk cId="1059997271" sldId="5215"/>
            <ac:spMk id="2" creationId="{2BABB523-9132-9E31-591D-B479BF6FD2CB}"/>
          </ac:spMkLst>
        </pc:spChg>
        <pc:spChg chg="mod">
          <ac:chgData name="Paula Mishima" userId="dcdd30ce-bf5d-4bd3-a899-995682d0c030" providerId="ADAL" clId="{43EA3DBE-BE5B-4E8E-9875-155084BE6353}" dt="2026-02-23T22:02:52.445" v="18469" actId="207"/>
          <ac:spMkLst>
            <pc:docMk/>
            <pc:sldMk cId="1059997271" sldId="5215"/>
            <ac:spMk id="3" creationId="{184A863B-29A1-4AFF-7DC0-946291396B01}"/>
          </ac:spMkLst>
        </pc:spChg>
      </pc:sldChg>
      <pc:sldChg chg="modSp mod">
        <pc:chgData name="Paula Mishima" userId="dcdd30ce-bf5d-4bd3-a899-995682d0c030" providerId="ADAL" clId="{43EA3DBE-BE5B-4E8E-9875-155084BE6353}" dt="2026-02-20T17:41:53.159" v="4231" actId="20577"/>
        <pc:sldMkLst>
          <pc:docMk/>
          <pc:sldMk cId="813598319" sldId="5216"/>
        </pc:sldMkLst>
        <pc:spChg chg="mod">
          <ac:chgData name="Paula Mishima" userId="dcdd30ce-bf5d-4bd3-a899-995682d0c030" providerId="ADAL" clId="{43EA3DBE-BE5B-4E8E-9875-155084BE6353}" dt="2026-02-20T17:41:53.159" v="4231" actId="20577"/>
          <ac:spMkLst>
            <pc:docMk/>
            <pc:sldMk cId="813598319" sldId="5216"/>
            <ac:spMk id="2" creationId="{0968A243-7EDB-8831-10D3-7CAC52CFB95E}"/>
          </ac:spMkLst>
        </pc:spChg>
      </pc:sldChg>
      <pc:sldChg chg="modSp mod ord modNotesTx">
        <pc:chgData name="Paula Mishima" userId="dcdd30ce-bf5d-4bd3-a899-995682d0c030" providerId="ADAL" clId="{43EA3DBE-BE5B-4E8E-9875-155084BE6353}" dt="2026-02-23T21:45:55.205" v="18086" actId="20577"/>
        <pc:sldMkLst>
          <pc:docMk/>
          <pc:sldMk cId="3749099802" sldId="5217"/>
        </pc:sldMkLst>
        <pc:spChg chg="mod">
          <ac:chgData name="Paula Mishima" userId="dcdd30ce-bf5d-4bd3-a899-995682d0c030" providerId="ADAL" clId="{43EA3DBE-BE5B-4E8E-9875-155084BE6353}" dt="2026-02-23T21:42:51.623" v="17896" actId="20577"/>
          <ac:spMkLst>
            <pc:docMk/>
            <pc:sldMk cId="3749099802" sldId="5217"/>
            <ac:spMk id="2" creationId="{0BB51A59-3352-722D-BA6B-1D7025CDB247}"/>
          </ac:spMkLst>
        </pc:spChg>
        <pc:spChg chg="mod">
          <ac:chgData name="Paula Mishima" userId="dcdd30ce-bf5d-4bd3-a899-995682d0c030" providerId="ADAL" clId="{43EA3DBE-BE5B-4E8E-9875-155084BE6353}" dt="2026-02-23T21:45:55.205" v="18086" actId="20577"/>
          <ac:spMkLst>
            <pc:docMk/>
            <pc:sldMk cId="3749099802" sldId="5217"/>
            <ac:spMk id="3" creationId="{842E618F-AE53-1CCF-27DA-D9DDAA00A06B}"/>
          </ac:spMkLst>
        </pc:spChg>
      </pc:sldChg>
      <pc:sldChg chg="ord">
        <pc:chgData name="Paula Mishima" userId="dcdd30ce-bf5d-4bd3-a899-995682d0c030" providerId="ADAL" clId="{43EA3DBE-BE5B-4E8E-9875-155084BE6353}" dt="2026-02-20T17:50:55.075" v="4690"/>
        <pc:sldMkLst>
          <pc:docMk/>
          <pc:sldMk cId="2996179014" sldId="5219"/>
        </pc:sldMkLst>
      </pc:sldChg>
      <pc:sldChg chg="modSp mod">
        <pc:chgData name="Paula Mishima" userId="dcdd30ce-bf5d-4bd3-a899-995682d0c030" providerId="ADAL" clId="{43EA3DBE-BE5B-4E8E-9875-155084BE6353}" dt="2026-02-21T04:51:52.542" v="11759" actId="20577"/>
        <pc:sldMkLst>
          <pc:docMk/>
          <pc:sldMk cId="918721003" sldId="5223"/>
        </pc:sldMkLst>
        <pc:spChg chg="mod">
          <ac:chgData name="Paula Mishima" userId="dcdd30ce-bf5d-4bd3-a899-995682d0c030" providerId="ADAL" clId="{43EA3DBE-BE5B-4E8E-9875-155084BE6353}" dt="2026-02-21T04:51:43.525" v="11758" actId="20577"/>
          <ac:spMkLst>
            <pc:docMk/>
            <pc:sldMk cId="918721003" sldId="5223"/>
            <ac:spMk id="2" creationId="{696A130E-C8A9-75D2-C426-5E27F5F8D3ED}"/>
          </ac:spMkLst>
        </pc:spChg>
        <pc:spChg chg="mod">
          <ac:chgData name="Paula Mishima" userId="dcdd30ce-bf5d-4bd3-a899-995682d0c030" providerId="ADAL" clId="{43EA3DBE-BE5B-4E8E-9875-155084BE6353}" dt="2026-02-21T04:51:52.542" v="11759" actId="20577"/>
          <ac:spMkLst>
            <pc:docMk/>
            <pc:sldMk cId="918721003" sldId="5223"/>
            <ac:spMk id="3" creationId="{FBF1DB62-DF56-EB4D-4D30-3C809A6BD5AE}"/>
          </ac:spMkLst>
        </pc:spChg>
      </pc:sldChg>
      <pc:sldChg chg="ord">
        <pc:chgData name="Paula Mishima" userId="dcdd30ce-bf5d-4bd3-a899-995682d0c030" providerId="ADAL" clId="{43EA3DBE-BE5B-4E8E-9875-155084BE6353}" dt="2026-02-20T17:51:12.982" v="4692"/>
        <pc:sldMkLst>
          <pc:docMk/>
          <pc:sldMk cId="1577145025" sldId="5242"/>
        </pc:sldMkLst>
      </pc:sldChg>
      <pc:sldChg chg="modSp add mod ord modCm">
        <pc:chgData name="Paula Mishima" userId="dcdd30ce-bf5d-4bd3-a899-995682d0c030" providerId="ADAL" clId="{43EA3DBE-BE5B-4E8E-9875-155084BE6353}" dt="2026-02-20T23:26:04.964" v="6834" actId="20577"/>
        <pc:sldMkLst>
          <pc:docMk/>
          <pc:sldMk cId="1661627301" sldId="5243"/>
        </pc:sldMkLst>
        <pc:spChg chg="mod">
          <ac:chgData name="Paula Mishima" userId="dcdd30ce-bf5d-4bd3-a899-995682d0c030" providerId="ADAL" clId="{43EA3DBE-BE5B-4E8E-9875-155084BE6353}" dt="2026-02-20T23:25:45.898" v="6831" actId="122"/>
          <ac:spMkLst>
            <pc:docMk/>
            <pc:sldMk cId="1661627301" sldId="5243"/>
            <ac:spMk id="2" creationId="{9FA88125-B388-8FCD-528D-F213AD05022D}"/>
          </ac:spMkLst>
        </pc:spChg>
        <pc:spChg chg="mod">
          <ac:chgData name="Paula Mishima" userId="dcdd30ce-bf5d-4bd3-a899-995682d0c030" providerId="ADAL" clId="{43EA3DBE-BE5B-4E8E-9875-155084BE6353}" dt="2026-02-20T23:26:04.964" v="6834" actId="20577"/>
          <ac:spMkLst>
            <pc:docMk/>
            <pc:sldMk cId="1661627301" sldId="5243"/>
            <ac:spMk id="3" creationId="{B1B77680-0A8A-1462-2C07-361293DC1182}"/>
          </ac:spMkLst>
        </pc:spChg>
        <pc:extLst>
          <p:ext xmlns:p="http://schemas.openxmlformats.org/presentationml/2006/main" uri="{D6D511B9-2390-475A-947B-AFAB55BFBCF1}">
            <pc226:cmChg xmlns:pc226="http://schemas.microsoft.com/office/powerpoint/2022/06/main/command" chg="mod">
              <pc226:chgData name="Paula Mishima" userId="dcdd30ce-bf5d-4bd3-a899-995682d0c030" providerId="ADAL" clId="{43EA3DBE-BE5B-4E8E-9875-155084BE6353}" dt="2026-02-20T23:25:39.831" v="6830" actId="20577"/>
              <pc2:cmMkLst xmlns:pc2="http://schemas.microsoft.com/office/powerpoint/2019/9/main/command">
                <pc:docMk/>
                <pc:sldMk cId="1661627301" sldId="5243"/>
                <pc2:cmMk id="{B0D75031-6310-4C1E-8F99-3E13F34B8F59}"/>
              </pc2:cmMkLst>
            </pc226:cmChg>
          </p:ext>
        </pc:extLst>
      </pc:sldChg>
      <pc:sldChg chg="modSp add mod modCm modNotesTx">
        <pc:chgData name="Paula Mishima" userId="dcdd30ce-bf5d-4bd3-a899-995682d0c030" providerId="ADAL" clId="{43EA3DBE-BE5B-4E8E-9875-155084BE6353}" dt="2026-02-20T23:24:50.914" v="6824" actId="20577"/>
        <pc:sldMkLst>
          <pc:docMk/>
          <pc:sldMk cId="3953138470" sldId="5244"/>
        </pc:sldMkLst>
        <pc:spChg chg="mod">
          <ac:chgData name="Paula Mishima" userId="dcdd30ce-bf5d-4bd3-a899-995682d0c030" providerId="ADAL" clId="{43EA3DBE-BE5B-4E8E-9875-155084BE6353}" dt="2026-02-20T17:17:21.740" v="2000" actId="20577"/>
          <ac:spMkLst>
            <pc:docMk/>
            <pc:sldMk cId="3953138470" sldId="5244"/>
            <ac:spMk id="2" creationId="{73B26C75-BBC3-79F4-0EA0-BB9A6CC42905}"/>
          </ac:spMkLst>
        </pc:spChg>
        <pc:spChg chg="mod">
          <ac:chgData name="Paula Mishima" userId="dcdd30ce-bf5d-4bd3-a899-995682d0c030" providerId="ADAL" clId="{43EA3DBE-BE5B-4E8E-9875-155084BE6353}" dt="2026-02-20T23:24:29.108" v="6817" actId="207"/>
          <ac:spMkLst>
            <pc:docMk/>
            <pc:sldMk cId="3953138470" sldId="5244"/>
            <ac:spMk id="3" creationId="{E5D69869-F9DF-CA14-958C-92403E5235D8}"/>
          </ac:spMkLst>
        </pc:spChg>
        <pc:extLst>
          <p:ext xmlns:p="http://schemas.openxmlformats.org/presentationml/2006/main" uri="{D6D511B9-2390-475A-947B-AFAB55BFBCF1}">
            <pc226:cmChg xmlns:pc226="http://schemas.microsoft.com/office/powerpoint/2022/06/main/command" chg="mod">
              <pc226:chgData name="Paula Mishima" userId="dcdd30ce-bf5d-4bd3-a899-995682d0c030" providerId="ADAL" clId="{43EA3DBE-BE5B-4E8E-9875-155084BE6353}" dt="2026-02-20T23:24:19.500" v="6816" actId="20577"/>
              <pc2:cmMkLst xmlns:pc2="http://schemas.microsoft.com/office/powerpoint/2019/9/main/command">
                <pc:docMk/>
                <pc:sldMk cId="3953138470" sldId="5244"/>
                <pc2:cmMk id="{6121C870-0B5A-4ECF-BCD0-1B1E88AFF684}"/>
              </pc2:cmMkLst>
            </pc226:cmChg>
          </p:ext>
        </pc:extLst>
      </pc:sldChg>
      <pc:sldChg chg="modSp add mod">
        <pc:chgData name="Paula Mishima" userId="dcdd30ce-bf5d-4bd3-a899-995682d0c030" providerId="ADAL" clId="{43EA3DBE-BE5B-4E8E-9875-155084BE6353}" dt="2026-02-23T21:46:55.632" v="18111" actId="20577"/>
        <pc:sldMkLst>
          <pc:docMk/>
          <pc:sldMk cId="3844051384" sldId="5245"/>
        </pc:sldMkLst>
        <pc:spChg chg="mod">
          <ac:chgData name="Paula Mishima" userId="dcdd30ce-bf5d-4bd3-a899-995682d0c030" providerId="ADAL" clId="{43EA3DBE-BE5B-4E8E-9875-155084BE6353}" dt="2026-02-23T21:46:49.386" v="18105" actId="255"/>
          <ac:spMkLst>
            <pc:docMk/>
            <pc:sldMk cId="3844051384" sldId="5245"/>
            <ac:spMk id="2" creationId="{C8884E71-3D31-95DC-002D-4F09FA92B240}"/>
          </ac:spMkLst>
        </pc:spChg>
        <pc:spChg chg="mod">
          <ac:chgData name="Paula Mishima" userId="dcdd30ce-bf5d-4bd3-a899-995682d0c030" providerId="ADAL" clId="{43EA3DBE-BE5B-4E8E-9875-155084BE6353}" dt="2026-02-23T21:46:55.632" v="18111" actId="20577"/>
          <ac:spMkLst>
            <pc:docMk/>
            <pc:sldMk cId="3844051384" sldId="5245"/>
            <ac:spMk id="3" creationId="{02C04997-1363-3A77-397C-CB68C8E3E16E}"/>
          </ac:spMkLst>
        </pc:spChg>
      </pc:sldChg>
      <pc:sldChg chg="modSp add mod">
        <pc:chgData name="Paula Mishima" userId="dcdd30ce-bf5d-4bd3-a899-995682d0c030" providerId="ADAL" clId="{43EA3DBE-BE5B-4E8E-9875-155084BE6353}" dt="2026-02-23T21:59:27.708" v="18449" actId="207"/>
        <pc:sldMkLst>
          <pc:docMk/>
          <pc:sldMk cId="1737386517" sldId="5246"/>
        </pc:sldMkLst>
        <pc:spChg chg="mod">
          <ac:chgData name="Paula Mishima" userId="dcdd30ce-bf5d-4bd3-a899-995682d0c030" providerId="ADAL" clId="{43EA3DBE-BE5B-4E8E-9875-155084BE6353}" dt="2026-02-23T21:59:17.419" v="18448" actId="207"/>
          <ac:spMkLst>
            <pc:docMk/>
            <pc:sldMk cId="1737386517" sldId="5246"/>
            <ac:spMk id="2" creationId="{258BCA0B-9876-D487-378C-6FD72E3A26B4}"/>
          </ac:spMkLst>
        </pc:spChg>
        <pc:spChg chg="mod">
          <ac:chgData name="Paula Mishima" userId="dcdd30ce-bf5d-4bd3-a899-995682d0c030" providerId="ADAL" clId="{43EA3DBE-BE5B-4E8E-9875-155084BE6353}" dt="2026-02-23T21:59:27.708" v="18449" actId="207"/>
          <ac:spMkLst>
            <pc:docMk/>
            <pc:sldMk cId="1737386517" sldId="5246"/>
            <ac:spMk id="3" creationId="{71879149-20D9-6CF3-6946-DEC344E391C4}"/>
          </ac:spMkLst>
        </pc:spChg>
      </pc:sldChg>
      <pc:sldChg chg="modSp add mod">
        <pc:chgData name="Paula Mishima" userId="dcdd30ce-bf5d-4bd3-a899-995682d0c030" providerId="ADAL" clId="{43EA3DBE-BE5B-4E8E-9875-155084BE6353}" dt="2026-02-23T22:06:16.866" v="18570" actId="20577"/>
        <pc:sldMkLst>
          <pc:docMk/>
          <pc:sldMk cId="3589820067" sldId="5247"/>
        </pc:sldMkLst>
        <pc:spChg chg="mod">
          <ac:chgData name="Paula Mishima" userId="dcdd30ce-bf5d-4bd3-a899-995682d0c030" providerId="ADAL" clId="{43EA3DBE-BE5B-4E8E-9875-155084BE6353}" dt="2026-02-23T22:06:16.866" v="18570" actId="20577"/>
          <ac:spMkLst>
            <pc:docMk/>
            <pc:sldMk cId="3589820067" sldId="5247"/>
            <ac:spMk id="2" creationId="{3961A481-5503-4631-1F1F-B83D75998AB9}"/>
          </ac:spMkLst>
        </pc:spChg>
        <pc:spChg chg="mod">
          <ac:chgData name="Paula Mishima" userId="dcdd30ce-bf5d-4bd3-a899-995682d0c030" providerId="ADAL" clId="{43EA3DBE-BE5B-4E8E-9875-155084BE6353}" dt="2026-02-23T22:00:54.847" v="18455" actId="207"/>
          <ac:spMkLst>
            <pc:docMk/>
            <pc:sldMk cId="3589820067" sldId="5247"/>
            <ac:spMk id="3" creationId="{4970528C-5665-DE32-B0B1-7AA9F9184495}"/>
          </ac:spMkLst>
        </pc:spChg>
      </pc:sldChg>
      <pc:sldChg chg="modSp add mod">
        <pc:chgData name="Paula Mishima" userId="dcdd30ce-bf5d-4bd3-a899-995682d0c030" providerId="ADAL" clId="{43EA3DBE-BE5B-4E8E-9875-155084BE6353}" dt="2026-02-23T21:59:53.877" v="18452" actId="207"/>
        <pc:sldMkLst>
          <pc:docMk/>
          <pc:sldMk cId="11281868" sldId="5248"/>
        </pc:sldMkLst>
        <pc:spChg chg="mod">
          <ac:chgData name="Paula Mishima" userId="dcdd30ce-bf5d-4bd3-a899-995682d0c030" providerId="ADAL" clId="{43EA3DBE-BE5B-4E8E-9875-155084BE6353}" dt="2026-02-23T21:59:44.411" v="18451" actId="207"/>
          <ac:spMkLst>
            <pc:docMk/>
            <pc:sldMk cId="11281868" sldId="5248"/>
            <ac:spMk id="2" creationId="{89EEF374-BCD9-CC61-CF4F-C90FD44163DD}"/>
          </ac:spMkLst>
        </pc:spChg>
        <pc:spChg chg="mod">
          <ac:chgData name="Paula Mishima" userId="dcdd30ce-bf5d-4bd3-a899-995682d0c030" providerId="ADAL" clId="{43EA3DBE-BE5B-4E8E-9875-155084BE6353}" dt="2026-02-23T21:59:53.877" v="18452" actId="207"/>
          <ac:spMkLst>
            <pc:docMk/>
            <pc:sldMk cId="11281868" sldId="5248"/>
            <ac:spMk id="3" creationId="{3BADD926-0597-3A23-71BE-D95E9601F5D4}"/>
          </ac:spMkLst>
        </pc:spChg>
      </pc:sldChg>
      <pc:sldChg chg="modSp add mod modNotesTx">
        <pc:chgData name="Paula Mishima" userId="dcdd30ce-bf5d-4bd3-a899-995682d0c030" providerId="ADAL" clId="{43EA3DBE-BE5B-4E8E-9875-155084BE6353}" dt="2026-02-23T21:46:13.472" v="18088" actId="20577"/>
        <pc:sldMkLst>
          <pc:docMk/>
          <pc:sldMk cId="1246726610" sldId="5249"/>
        </pc:sldMkLst>
        <pc:spChg chg="mod">
          <ac:chgData name="Paula Mishima" userId="dcdd30ce-bf5d-4bd3-a899-995682d0c030" providerId="ADAL" clId="{43EA3DBE-BE5B-4E8E-9875-155084BE6353}" dt="2026-02-23T21:43:36.488" v="17924" actId="20577"/>
          <ac:spMkLst>
            <pc:docMk/>
            <pc:sldMk cId="1246726610" sldId="5249"/>
            <ac:spMk id="2" creationId="{46B1EAA4-842D-1AD1-6677-320CC651CB5A}"/>
          </ac:spMkLst>
        </pc:spChg>
        <pc:spChg chg="mod">
          <ac:chgData name="Paula Mishima" userId="dcdd30ce-bf5d-4bd3-a899-995682d0c030" providerId="ADAL" clId="{43EA3DBE-BE5B-4E8E-9875-155084BE6353}" dt="2026-02-23T21:46:13.472" v="18088" actId="20577"/>
          <ac:spMkLst>
            <pc:docMk/>
            <pc:sldMk cId="1246726610" sldId="5249"/>
            <ac:spMk id="3" creationId="{EAC321BC-D6C3-61FF-D5D5-2AE7C556B9B9}"/>
          </ac:spMkLst>
        </pc:spChg>
      </pc:sldChg>
      <pc:sldChg chg="modSp add mod ord">
        <pc:chgData name="Paula Mishima" userId="dcdd30ce-bf5d-4bd3-a899-995682d0c030" providerId="ADAL" clId="{43EA3DBE-BE5B-4E8E-9875-155084BE6353}" dt="2026-02-23T21:47:44.844" v="18116" actId="255"/>
        <pc:sldMkLst>
          <pc:docMk/>
          <pc:sldMk cId="3366108060" sldId="5250"/>
        </pc:sldMkLst>
        <pc:spChg chg="mod">
          <ac:chgData name="Paula Mishima" userId="dcdd30ce-bf5d-4bd3-a899-995682d0c030" providerId="ADAL" clId="{43EA3DBE-BE5B-4E8E-9875-155084BE6353}" dt="2026-02-23T21:47:24.861" v="18113" actId="207"/>
          <ac:spMkLst>
            <pc:docMk/>
            <pc:sldMk cId="3366108060" sldId="5250"/>
            <ac:spMk id="2" creationId="{F36DFBC4-2CE7-CB1B-DDFF-BF4403CC5E3D}"/>
          </ac:spMkLst>
        </pc:spChg>
        <pc:spChg chg="mod">
          <ac:chgData name="Paula Mishima" userId="dcdd30ce-bf5d-4bd3-a899-995682d0c030" providerId="ADAL" clId="{43EA3DBE-BE5B-4E8E-9875-155084BE6353}" dt="2026-02-23T21:47:44.844" v="18116" actId="255"/>
          <ac:spMkLst>
            <pc:docMk/>
            <pc:sldMk cId="3366108060" sldId="5250"/>
            <ac:spMk id="3" creationId="{F37E1CE4-97F7-9008-6EE1-8629DE48B1A6}"/>
          </ac:spMkLst>
        </pc:spChg>
      </pc:sldChg>
      <pc:sldChg chg="modSp add mod ord">
        <pc:chgData name="Paula Mishima" userId="dcdd30ce-bf5d-4bd3-a899-995682d0c030" providerId="ADAL" clId="{43EA3DBE-BE5B-4E8E-9875-155084BE6353}" dt="2026-02-23T22:06:12.187" v="18568" actId="20577"/>
        <pc:sldMkLst>
          <pc:docMk/>
          <pc:sldMk cId="798713749" sldId="5251"/>
        </pc:sldMkLst>
        <pc:spChg chg="mod">
          <ac:chgData name="Paula Mishima" userId="dcdd30ce-bf5d-4bd3-a899-995682d0c030" providerId="ADAL" clId="{43EA3DBE-BE5B-4E8E-9875-155084BE6353}" dt="2026-02-23T22:06:12.187" v="18568" actId="20577"/>
          <ac:spMkLst>
            <pc:docMk/>
            <pc:sldMk cId="798713749" sldId="5251"/>
            <ac:spMk id="2" creationId="{3AE8B156-804E-9160-8793-037F40299529}"/>
          </ac:spMkLst>
        </pc:spChg>
        <pc:spChg chg="mod">
          <ac:chgData name="Paula Mishima" userId="dcdd30ce-bf5d-4bd3-a899-995682d0c030" providerId="ADAL" clId="{43EA3DBE-BE5B-4E8E-9875-155084BE6353}" dt="2026-02-23T22:01:41.931" v="18460" actId="207"/>
          <ac:spMkLst>
            <pc:docMk/>
            <pc:sldMk cId="798713749" sldId="5251"/>
            <ac:spMk id="3" creationId="{1180931A-70DA-94B3-FE76-1AA89D6E69AF}"/>
          </ac:spMkLst>
        </pc:spChg>
      </pc:sldChg>
      <pc:sldChg chg="modSp add mod">
        <pc:chgData name="Paula Mishima" userId="dcdd30ce-bf5d-4bd3-a899-995682d0c030" providerId="ADAL" clId="{43EA3DBE-BE5B-4E8E-9875-155084BE6353}" dt="2026-02-23T21:45:50.323" v="18085" actId="20577"/>
        <pc:sldMkLst>
          <pc:docMk/>
          <pc:sldMk cId="2194025149" sldId="5252"/>
        </pc:sldMkLst>
        <pc:spChg chg="mod">
          <ac:chgData name="Paula Mishima" userId="dcdd30ce-bf5d-4bd3-a899-995682d0c030" providerId="ADAL" clId="{43EA3DBE-BE5B-4E8E-9875-155084BE6353}" dt="2026-02-23T21:43:02.654" v="17900" actId="20577"/>
          <ac:spMkLst>
            <pc:docMk/>
            <pc:sldMk cId="2194025149" sldId="5252"/>
            <ac:spMk id="2" creationId="{A1F801CF-7C73-CF03-EFD3-1CC8AA107A5E}"/>
          </ac:spMkLst>
        </pc:spChg>
        <pc:spChg chg="mod">
          <ac:chgData name="Paula Mishima" userId="dcdd30ce-bf5d-4bd3-a899-995682d0c030" providerId="ADAL" clId="{43EA3DBE-BE5B-4E8E-9875-155084BE6353}" dt="2026-02-23T21:45:50.323" v="18085" actId="20577"/>
          <ac:spMkLst>
            <pc:docMk/>
            <pc:sldMk cId="2194025149" sldId="5252"/>
            <ac:spMk id="3" creationId="{9DED0E02-668F-C1CA-417A-94368FC7A71A}"/>
          </ac:spMkLst>
        </pc:spChg>
      </pc:sldChg>
      <pc:sldChg chg="modSp add mod">
        <pc:chgData name="Paula Mishima" userId="dcdd30ce-bf5d-4bd3-a899-995682d0c030" providerId="ADAL" clId="{43EA3DBE-BE5B-4E8E-9875-155084BE6353}" dt="2026-02-23T21:46:21.082" v="18091" actId="20577"/>
        <pc:sldMkLst>
          <pc:docMk/>
          <pc:sldMk cId="2490145158" sldId="5253"/>
        </pc:sldMkLst>
        <pc:spChg chg="mod">
          <ac:chgData name="Paula Mishima" userId="dcdd30ce-bf5d-4bd3-a899-995682d0c030" providerId="ADAL" clId="{43EA3DBE-BE5B-4E8E-9875-155084BE6353}" dt="2026-02-23T21:45:26.617" v="18075" actId="207"/>
          <ac:spMkLst>
            <pc:docMk/>
            <pc:sldMk cId="2490145158" sldId="5253"/>
            <ac:spMk id="2" creationId="{AA39AB45-A9BC-13A0-0D9D-4B1FE919B9C7}"/>
          </ac:spMkLst>
        </pc:spChg>
        <pc:spChg chg="mod">
          <ac:chgData name="Paula Mishima" userId="dcdd30ce-bf5d-4bd3-a899-995682d0c030" providerId="ADAL" clId="{43EA3DBE-BE5B-4E8E-9875-155084BE6353}" dt="2026-02-23T21:46:21.082" v="18091" actId="20577"/>
          <ac:spMkLst>
            <pc:docMk/>
            <pc:sldMk cId="2490145158" sldId="5253"/>
            <ac:spMk id="3" creationId="{C72291EE-10C6-865C-522B-C62C231962AC}"/>
          </ac:spMkLst>
        </pc:spChg>
      </pc:sldChg>
      <pc:sldChg chg="modSp add mod">
        <pc:chgData name="Paula Mishima" userId="dcdd30ce-bf5d-4bd3-a899-995682d0c030" providerId="ADAL" clId="{43EA3DBE-BE5B-4E8E-9875-155084BE6353}" dt="2026-02-23T22:12:54.670" v="19067" actId="20577"/>
        <pc:sldMkLst>
          <pc:docMk/>
          <pc:sldMk cId="2939190160" sldId="5254"/>
        </pc:sldMkLst>
        <pc:spChg chg="mod">
          <ac:chgData name="Paula Mishima" userId="dcdd30ce-bf5d-4bd3-a899-995682d0c030" providerId="ADAL" clId="{43EA3DBE-BE5B-4E8E-9875-155084BE6353}" dt="2026-02-23T22:05:41.484" v="18479" actId="20577"/>
          <ac:spMkLst>
            <pc:docMk/>
            <pc:sldMk cId="2939190160" sldId="5254"/>
            <ac:spMk id="2" creationId="{4BEC384E-3689-743C-7579-C6DDFECBF1B4}"/>
          </ac:spMkLst>
        </pc:spChg>
        <pc:spChg chg="mod">
          <ac:chgData name="Paula Mishima" userId="dcdd30ce-bf5d-4bd3-a899-995682d0c030" providerId="ADAL" clId="{43EA3DBE-BE5B-4E8E-9875-155084BE6353}" dt="2026-02-23T22:12:54.670" v="19067" actId="20577"/>
          <ac:spMkLst>
            <pc:docMk/>
            <pc:sldMk cId="2939190160" sldId="5254"/>
            <ac:spMk id="3" creationId="{06488D5C-5F26-28D1-F186-E36965936787}"/>
          </ac:spMkLst>
        </pc:spChg>
      </pc:sldChg>
    </pc:docChg>
  </pc:docChgLst>
  <pc:docChgLst>
    <pc:chgData name="Heather Cota" userId="5a65663a-ed98-4a26-981c-22d5e97f33ce" providerId="ADAL" clId="{D88752DE-6598-47B8-94EE-7B61580B37D3}"/>
    <pc:docChg chg="custSel modSld">
      <pc:chgData name="Heather Cota" userId="5a65663a-ed98-4a26-981c-22d5e97f33ce" providerId="ADAL" clId="{D88752DE-6598-47B8-94EE-7B61580B37D3}" dt="2026-02-27T00:41:05.126" v="540" actId="20577"/>
      <pc:docMkLst>
        <pc:docMk/>
      </pc:docMkLst>
      <pc:sldChg chg="modSp mod">
        <pc:chgData name="Heather Cota" userId="5a65663a-ed98-4a26-981c-22d5e97f33ce" providerId="ADAL" clId="{D88752DE-6598-47B8-94EE-7B61580B37D3}" dt="2026-02-27T00:41:05.126" v="540" actId="20577"/>
        <pc:sldMkLst>
          <pc:docMk/>
          <pc:sldMk cId="813782572" sldId="5259"/>
        </pc:sldMkLst>
        <pc:spChg chg="mod">
          <ac:chgData name="Heather Cota" userId="5a65663a-ed98-4a26-981c-22d5e97f33ce" providerId="ADAL" clId="{D88752DE-6598-47B8-94EE-7B61580B37D3}" dt="2026-02-26T23:58:29.622" v="295" actId="20577"/>
          <ac:spMkLst>
            <pc:docMk/>
            <pc:sldMk cId="813782572" sldId="5259"/>
            <ac:spMk id="2" creationId="{1E430D81-8C7B-9BF8-D9BC-DA0FAFD97449}"/>
          </ac:spMkLst>
        </pc:spChg>
        <pc:spChg chg="mod">
          <ac:chgData name="Heather Cota" userId="5a65663a-ed98-4a26-981c-22d5e97f33ce" providerId="ADAL" clId="{D88752DE-6598-47B8-94EE-7B61580B37D3}" dt="2026-02-27T00:41:05.126" v="540" actId="20577"/>
          <ac:spMkLst>
            <pc:docMk/>
            <pc:sldMk cId="813782572" sldId="5259"/>
            <ac:spMk id="3" creationId="{5B7A116B-5069-CD02-A793-F28B723394A7}"/>
          </ac:spMkLst>
        </pc:spChg>
        <pc:graphicFrameChg chg="mod modGraphic">
          <ac:chgData name="Heather Cota" userId="5a65663a-ed98-4a26-981c-22d5e97f33ce" providerId="ADAL" clId="{D88752DE-6598-47B8-94EE-7B61580B37D3}" dt="2026-02-27T00:00:39.715" v="363"/>
          <ac:graphicFrameMkLst>
            <pc:docMk/>
            <pc:sldMk cId="813782572" sldId="5259"/>
            <ac:graphicFrameMk id="7" creationId="{4419F192-AE54-465F-5E4E-CE4C01253694}"/>
          </ac:graphicFrameMkLst>
        </pc:graphicFrameChg>
      </pc:sldChg>
    </pc:docChg>
  </pc:docChgLst>
  <pc:docChgLst>
    <pc:chgData name="Shaun Walker" userId="d0b8b6cf-4af0-452c-a9ee-0bc7d307c566" providerId="ADAL" clId="{D9ADC129-9A1A-4159-BD6D-8CB1DC9256E8}"/>
    <pc:docChg chg="custSel addSld modSld sldOrd">
      <pc:chgData name="Shaun Walker" userId="d0b8b6cf-4af0-452c-a9ee-0bc7d307c566" providerId="ADAL" clId="{D9ADC129-9A1A-4159-BD6D-8CB1DC9256E8}" dt="2026-02-20T07:45:53.646" v="587" actId="20577"/>
      <pc:docMkLst>
        <pc:docMk/>
      </pc:docMkLst>
      <pc:sldChg chg="modSp mod modNotesTx">
        <pc:chgData name="Shaun Walker" userId="d0b8b6cf-4af0-452c-a9ee-0bc7d307c566" providerId="ADAL" clId="{D9ADC129-9A1A-4159-BD6D-8CB1DC9256E8}" dt="2026-02-20T07:27:31.532" v="18" actId="20577"/>
        <pc:sldMkLst>
          <pc:docMk/>
          <pc:sldMk cId="1073040899" sldId="3482"/>
        </pc:sldMkLst>
        <pc:spChg chg="mod">
          <ac:chgData name="Shaun Walker" userId="d0b8b6cf-4af0-452c-a9ee-0bc7d307c566" providerId="ADAL" clId="{D9ADC129-9A1A-4159-BD6D-8CB1DC9256E8}" dt="2026-02-20T07:27:04.617" v="17" actId="20577"/>
          <ac:spMkLst>
            <pc:docMk/>
            <pc:sldMk cId="1073040899" sldId="3482"/>
            <ac:spMk id="2" creationId="{331C233E-1385-C6AA-53EB-0F94C783B946}"/>
          </ac:spMkLst>
        </pc:spChg>
      </pc:sldChg>
      <pc:sldChg chg="modSp mod ord modNotesTx">
        <pc:chgData name="Shaun Walker" userId="d0b8b6cf-4af0-452c-a9ee-0bc7d307c566" providerId="ADAL" clId="{D9ADC129-9A1A-4159-BD6D-8CB1DC9256E8}" dt="2026-02-20T07:45:30.996" v="574" actId="20577"/>
        <pc:sldMkLst>
          <pc:docMk/>
          <pc:sldMk cId="918721003" sldId="5223"/>
        </pc:sldMkLst>
        <pc:spChg chg="mod">
          <ac:chgData name="Shaun Walker" userId="d0b8b6cf-4af0-452c-a9ee-0bc7d307c566" providerId="ADAL" clId="{D9ADC129-9A1A-4159-BD6D-8CB1DC9256E8}" dt="2026-02-20T07:30:36.469" v="115" actId="20577"/>
          <ac:spMkLst>
            <pc:docMk/>
            <pc:sldMk cId="918721003" sldId="5223"/>
            <ac:spMk id="2" creationId="{696A130E-C8A9-75D2-C426-5E27F5F8D3ED}"/>
          </ac:spMkLst>
        </pc:spChg>
        <pc:spChg chg="mod">
          <ac:chgData name="Shaun Walker" userId="d0b8b6cf-4af0-452c-a9ee-0bc7d307c566" providerId="ADAL" clId="{D9ADC129-9A1A-4159-BD6D-8CB1DC9256E8}" dt="2026-02-20T07:45:22.061" v="568" actId="20577"/>
          <ac:spMkLst>
            <pc:docMk/>
            <pc:sldMk cId="918721003" sldId="5223"/>
            <ac:spMk id="3" creationId="{FBF1DB62-DF56-EB4D-4D30-3C809A6BD5AE}"/>
          </ac:spMkLst>
        </pc:spChg>
      </pc:sldChg>
      <pc:sldChg chg="add">
        <pc:chgData name="Shaun Walker" userId="d0b8b6cf-4af0-452c-a9ee-0bc7d307c566" providerId="ADAL" clId="{D9ADC129-9A1A-4159-BD6D-8CB1DC9256E8}" dt="2026-02-20T07:26:46.718" v="2" actId="2890"/>
        <pc:sldMkLst>
          <pc:docMk/>
          <pc:sldMk cId="4191033707" sldId="5241"/>
        </pc:sldMkLst>
      </pc:sldChg>
      <pc:sldChg chg="modSp add mod modNotesTx">
        <pc:chgData name="Shaun Walker" userId="d0b8b6cf-4af0-452c-a9ee-0bc7d307c566" providerId="ADAL" clId="{D9ADC129-9A1A-4159-BD6D-8CB1DC9256E8}" dt="2026-02-20T07:45:53.646" v="587" actId="20577"/>
        <pc:sldMkLst>
          <pc:docMk/>
          <pc:sldMk cId="1577145025" sldId="5242"/>
        </pc:sldMkLst>
        <pc:spChg chg="mod">
          <ac:chgData name="Shaun Walker" userId="d0b8b6cf-4af0-452c-a9ee-0bc7d307c566" providerId="ADAL" clId="{D9ADC129-9A1A-4159-BD6D-8CB1DC9256E8}" dt="2026-02-20T07:45:53.646" v="587" actId="20577"/>
          <ac:spMkLst>
            <pc:docMk/>
            <pc:sldMk cId="1577145025" sldId="5242"/>
            <ac:spMk id="2" creationId="{52D11445-9054-6F78-E6EA-7B103E78746E}"/>
          </ac:spMkLst>
        </pc:spChg>
      </pc:sldChg>
    </pc:docChg>
  </pc:docChgLst>
  <pc:docChgLst>
    <pc:chgData name="Matthew Clark" userId="d0db6025-9759-4244-9bf5-a81bacf12e10" providerId="ADAL" clId="{1E26F86B-7DF6-4281-841B-ABF423DB64F3}"/>
    <pc:docChg chg="undo custSel addSld delSld modSld sldOrd">
      <pc:chgData name="Matthew Clark" userId="d0db6025-9759-4244-9bf5-a81bacf12e10" providerId="ADAL" clId="{1E26F86B-7DF6-4281-841B-ABF423DB64F3}" dt="2026-03-04T17:28:15.441" v="4236" actId="20577"/>
      <pc:docMkLst>
        <pc:docMk/>
      </pc:docMkLst>
      <pc:sldChg chg="modSp mod modNotesTx">
        <pc:chgData name="Matthew Clark" userId="d0db6025-9759-4244-9bf5-a81bacf12e10" providerId="ADAL" clId="{1E26F86B-7DF6-4281-841B-ABF423DB64F3}" dt="2026-02-26T21:21:13.984" v="2330" actId="20577"/>
        <pc:sldMkLst>
          <pc:docMk/>
          <pc:sldMk cId="288495668" sldId="258"/>
        </pc:sldMkLst>
        <pc:spChg chg="mod">
          <ac:chgData name="Matthew Clark" userId="d0db6025-9759-4244-9bf5-a81bacf12e10" providerId="ADAL" clId="{1E26F86B-7DF6-4281-841B-ABF423DB64F3}" dt="2026-02-26T21:20:37.582" v="2329" actId="20577"/>
          <ac:spMkLst>
            <pc:docMk/>
            <pc:sldMk cId="288495668" sldId="258"/>
            <ac:spMk id="3" creationId="{00000000-0000-0000-0000-000000000000}"/>
          </ac:spMkLst>
        </pc:spChg>
      </pc:sldChg>
      <pc:sldChg chg="modNotesTx">
        <pc:chgData name="Matthew Clark" userId="d0db6025-9759-4244-9bf5-a81bacf12e10" providerId="ADAL" clId="{1E26F86B-7DF6-4281-841B-ABF423DB64F3}" dt="2026-02-27T23:23:34.350" v="4186" actId="20577"/>
        <pc:sldMkLst>
          <pc:docMk/>
          <pc:sldMk cId="2642941073" sldId="346"/>
        </pc:sldMkLst>
      </pc:sldChg>
      <pc:sldChg chg="addSp modSp add del modNotesTx">
        <pc:chgData name="Matthew Clark" userId="d0db6025-9759-4244-9bf5-a81bacf12e10" providerId="ADAL" clId="{1E26F86B-7DF6-4281-841B-ABF423DB64F3}" dt="2026-03-02T21:50:53.463" v="4233"/>
        <pc:sldMkLst>
          <pc:docMk/>
          <pc:sldMk cId="1985881725" sldId="1157"/>
        </pc:sldMkLst>
        <pc:spChg chg="add mod">
          <ac:chgData name="Matthew Clark" userId="d0db6025-9759-4244-9bf5-a81bacf12e10" providerId="ADAL" clId="{1E26F86B-7DF6-4281-841B-ABF423DB64F3}" dt="2026-03-02T21:50:53.463" v="4233"/>
          <ac:spMkLst>
            <pc:docMk/>
            <pc:sldMk cId="1985881725" sldId="1157"/>
            <ac:spMk id="5" creationId="{FCF38F77-5F9E-F9DA-6244-8B9B79E040BB}"/>
          </ac:spMkLst>
        </pc:spChg>
      </pc:sldChg>
      <pc:sldChg chg="addSp delSp modSp mod">
        <pc:chgData name="Matthew Clark" userId="d0db6025-9759-4244-9bf5-a81bacf12e10" providerId="ADAL" clId="{1E26F86B-7DF6-4281-841B-ABF423DB64F3}" dt="2026-02-24T20:09:10.678" v="2328" actId="1076"/>
        <pc:sldMkLst>
          <pc:docMk/>
          <pc:sldMk cId="1916233976" sldId="2806"/>
        </pc:sldMkLst>
        <pc:spChg chg="mod">
          <ac:chgData name="Matthew Clark" userId="d0db6025-9759-4244-9bf5-a81bacf12e10" providerId="ADAL" clId="{1E26F86B-7DF6-4281-841B-ABF423DB64F3}" dt="2026-02-24T20:09:10.678" v="2328" actId="1076"/>
          <ac:spMkLst>
            <pc:docMk/>
            <pc:sldMk cId="1916233976" sldId="2806"/>
            <ac:spMk id="3" creationId="{62B8EBAE-7C99-46D3-B74D-51465A9058E1}"/>
          </ac:spMkLst>
        </pc:spChg>
      </pc:sldChg>
      <pc:sldChg chg="modSp mod modNotesTx">
        <pc:chgData name="Matthew Clark" userId="d0db6025-9759-4244-9bf5-a81bacf12e10" providerId="ADAL" clId="{1E26F86B-7DF6-4281-841B-ABF423DB64F3}" dt="2026-03-04T17:28:15.441" v="4236" actId="20577"/>
        <pc:sldMkLst>
          <pc:docMk/>
          <pc:sldMk cId="3800628757" sldId="2826"/>
        </pc:sldMkLst>
        <pc:spChg chg="mod">
          <ac:chgData name="Matthew Clark" userId="d0db6025-9759-4244-9bf5-a81bacf12e10" providerId="ADAL" clId="{1E26F86B-7DF6-4281-841B-ABF423DB64F3}" dt="2026-03-04T17:28:15.441" v="4236" actId="20577"/>
          <ac:spMkLst>
            <pc:docMk/>
            <pc:sldMk cId="3800628757" sldId="2826"/>
            <ac:spMk id="7" creationId="{B4B03EAF-B111-4CBA-7E18-42A03189F0B4}"/>
          </ac:spMkLst>
        </pc:spChg>
      </pc:sldChg>
      <pc:sldChg chg="delSp modSp mod modNotesTx">
        <pc:chgData name="Matthew Clark" userId="d0db6025-9759-4244-9bf5-a81bacf12e10" providerId="ADAL" clId="{1E26F86B-7DF6-4281-841B-ABF423DB64F3}" dt="2026-02-27T04:11:57.150" v="2689" actId="478"/>
        <pc:sldMkLst>
          <pc:docMk/>
          <pc:sldMk cId="137298803" sldId="3333"/>
        </pc:sldMkLst>
        <pc:spChg chg="mod">
          <ac:chgData name="Matthew Clark" userId="d0db6025-9759-4244-9bf5-a81bacf12e10" providerId="ADAL" clId="{1E26F86B-7DF6-4281-841B-ABF423DB64F3}" dt="2026-02-26T21:21:38.787" v="2363" actId="20577"/>
          <ac:spMkLst>
            <pc:docMk/>
            <pc:sldMk cId="137298803" sldId="3333"/>
            <ac:spMk id="3" creationId="{6A21458C-2FCD-4E55-8B48-82FE593018C7}"/>
          </ac:spMkLst>
        </pc:spChg>
      </pc:sldChg>
      <pc:sldChg chg="modNotesTx">
        <pc:chgData name="Matthew Clark" userId="d0db6025-9759-4244-9bf5-a81bacf12e10" providerId="ADAL" clId="{1E26F86B-7DF6-4281-841B-ABF423DB64F3}" dt="2026-02-26T21:47:17.966" v="2577" actId="20577"/>
        <pc:sldMkLst>
          <pc:docMk/>
          <pc:sldMk cId="1781883163" sldId="3461"/>
        </pc:sldMkLst>
      </pc:sldChg>
      <pc:sldChg chg="modSp mod modCm">
        <pc:chgData name="Matthew Clark" userId="d0db6025-9759-4244-9bf5-a81bacf12e10" providerId="ADAL" clId="{1E26F86B-7DF6-4281-841B-ABF423DB64F3}" dt="2026-02-26T21:48:46.855" v="2593" actId="20577"/>
        <pc:sldMkLst>
          <pc:docMk/>
          <pc:sldMk cId="1892839362" sldId="3490"/>
        </pc:sldMkLst>
        <pc:spChg chg="mod">
          <ac:chgData name="Matthew Clark" userId="d0db6025-9759-4244-9bf5-a81bacf12e10" providerId="ADAL" clId="{1E26F86B-7DF6-4281-841B-ABF423DB64F3}" dt="2026-02-26T21:48:46.855" v="2593" actId="20577"/>
          <ac:spMkLst>
            <pc:docMk/>
            <pc:sldMk cId="1892839362" sldId="3490"/>
            <ac:spMk id="3" creationId="{A905D12A-1152-9A9B-3DEB-F870590619DA}"/>
          </ac:spMkLst>
        </pc:spChg>
        <pc:extLst>
          <p:ext xmlns:p="http://schemas.openxmlformats.org/presentationml/2006/main" uri="{D6D511B9-2390-475A-947B-AFAB55BFBCF1}">
            <pc226:cmChg xmlns:pc226="http://schemas.microsoft.com/office/powerpoint/2022/06/main/command" chg="mod">
              <pc226:chgData name="Matthew Clark" userId="d0db6025-9759-4244-9bf5-a81bacf12e10" providerId="ADAL" clId="{1E26F86B-7DF6-4281-841B-ABF423DB64F3}" dt="2026-02-26T21:48:46.855" v="2593" actId="20577"/>
              <pc2:cmMkLst xmlns:pc2="http://schemas.microsoft.com/office/powerpoint/2019/9/main/command">
                <pc:docMk/>
                <pc:sldMk cId="1892839362" sldId="3490"/>
                <pc2:cmMk id="{75080961-FA20-412F-B20E-9512EC347DEC}"/>
              </pc2:cmMkLst>
            </pc226:cmChg>
          </p:ext>
        </pc:extLst>
      </pc:sldChg>
      <pc:sldChg chg="addSp delSp modSp mod ord modNotesTx">
        <pc:chgData name="Matthew Clark" userId="d0db6025-9759-4244-9bf5-a81bacf12e10" providerId="ADAL" clId="{1E26F86B-7DF6-4281-841B-ABF423DB64F3}" dt="2026-02-27T23:19:45.683" v="3819" actId="20577"/>
        <pc:sldMkLst>
          <pc:docMk/>
          <pc:sldMk cId="476266346" sldId="5153"/>
        </pc:sldMkLst>
      </pc:sldChg>
      <pc:sldChg chg="addSp delSp modSp mod ord">
        <pc:chgData name="Matthew Clark" userId="d0db6025-9759-4244-9bf5-a81bacf12e10" providerId="ADAL" clId="{1E26F86B-7DF6-4281-841B-ABF423DB64F3}" dt="2026-02-27T23:20:46.338" v="3858"/>
        <pc:sldMkLst>
          <pc:docMk/>
          <pc:sldMk cId="44720286" sldId="5157"/>
        </pc:sldMkLst>
        <pc:spChg chg="mod">
          <ac:chgData name="Matthew Clark" userId="d0db6025-9759-4244-9bf5-a81bacf12e10" providerId="ADAL" clId="{1E26F86B-7DF6-4281-841B-ABF423DB64F3}" dt="2026-02-26T22:01:09.794" v="2687" actId="20577"/>
          <ac:spMkLst>
            <pc:docMk/>
            <pc:sldMk cId="44720286" sldId="5157"/>
            <ac:spMk id="3" creationId="{8EB3558B-4242-45C8-B471-2C1B14363E65}"/>
          </ac:spMkLst>
        </pc:spChg>
      </pc:sldChg>
      <pc:sldChg chg="addSp delSp modSp mod modNotesTx">
        <pc:chgData name="Matthew Clark" userId="d0db6025-9759-4244-9bf5-a81bacf12e10" providerId="ADAL" clId="{1E26F86B-7DF6-4281-841B-ABF423DB64F3}" dt="2026-03-02T21:44:36.011" v="4191" actId="20577"/>
        <pc:sldMkLst>
          <pc:docMk/>
          <pc:sldMk cId="58406732" sldId="5162"/>
        </pc:sldMkLst>
        <pc:spChg chg="mod">
          <ac:chgData name="Matthew Clark" userId="d0db6025-9759-4244-9bf5-a81bacf12e10" providerId="ADAL" clId="{1E26F86B-7DF6-4281-841B-ABF423DB64F3}" dt="2026-03-02T21:44:36.011" v="4191" actId="20577"/>
          <ac:spMkLst>
            <pc:docMk/>
            <pc:sldMk cId="58406732" sldId="5162"/>
            <ac:spMk id="3" creationId="{B2830D3B-87CD-A58A-A821-60C64220D45E}"/>
          </ac:spMkLst>
        </pc:spChg>
        <pc:spChg chg="mod">
          <ac:chgData name="Matthew Clark" userId="d0db6025-9759-4244-9bf5-a81bacf12e10" providerId="ADAL" clId="{1E26F86B-7DF6-4281-841B-ABF423DB64F3}" dt="2026-02-20T19:07:19.919" v="1969" actId="20577"/>
          <ac:spMkLst>
            <pc:docMk/>
            <pc:sldMk cId="58406732" sldId="5162"/>
            <ac:spMk id="8" creationId="{BB2714A1-E549-0F66-01DE-F3DEB5E052D1}"/>
          </ac:spMkLst>
        </pc:spChg>
        <pc:graphicFrameChg chg="mod">
          <ac:chgData name="Matthew Clark" userId="d0db6025-9759-4244-9bf5-a81bacf12e10" providerId="ADAL" clId="{1E26F86B-7DF6-4281-841B-ABF423DB64F3}" dt="2026-02-20T19:34:49.927" v="2145" actId="1035"/>
          <ac:graphicFrameMkLst>
            <pc:docMk/>
            <pc:sldMk cId="58406732" sldId="5162"/>
            <ac:graphicFrameMk id="2" creationId="{C8A76BC9-67A7-A59E-845F-4BA882B05C0E}"/>
          </ac:graphicFrameMkLst>
        </pc:graphicFrameChg>
      </pc:sldChg>
      <pc:sldChg chg="addSp delSp modSp new mod ord modNotesTx">
        <pc:chgData name="Matthew Clark" userId="d0db6025-9759-4244-9bf5-a81bacf12e10" providerId="ADAL" clId="{1E26F86B-7DF6-4281-841B-ABF423DB64F3}" dt="2026-02-26T21:28:01.027" v="2486" actId="20577"/>
        <pc:sldMkLst>
          <pc:docMk/>
          <pc:sldMk cId="1187118238" sldId="5211"/>
        </pc:sldMkLst>
        <pc:spChg chg="mod">
          <ac:chgData name="Matthew Clark" userId="d0db6025-9759-4244-9bf5-a81bacf12e10" providerId="ADAL" clId="{1E26F86B-7DF6-4281-841B-ABF423DB64F3}" dt="2026-02-26T21:28:01.027" v="2486" actId="20577"/>
          <ac:spMkLst>
            <pc:docMk/>
            <pc:sldMk cId="1187118238" sldId="5211"/>
            <ac:spMk id="3" creationId="{7A8D98EF-6FF2-743E-F68B-64514E7743E2}"/>
          </ac:spMkLst>
        </pc:spChg>
      </pc:sldChg>
      <pc:sldChg chg="addSp delSp modSp add mod ord modNotesTx">
        <pc:chgData name="Matthew Clark" userId="d0db6025-9759-4244-9bf5-a81bacf12e10" providerId="ADAL" clId="{1E26F86B-7DF6-4281-841B-ABF423DB64F3}" dt="2026-02-26T21:31:50.471" v="2492" actId="20577"/>
        <pc:sldMkLst>
          <pc:docMk/>
          <pc:sldMk cId="583616631" sldId="5212"/>
        </pc:sldMkLst>
        <pc:spChg chg="mod">
          <ac:chgData name="Matthew Clark" userId="d0db6025-9759-4244-9bf5-a81bacf12e10" providerId="ADAL" clId="{1E26F86B-7DF6-4281-841B-ABF423DB64F3}" dt="2026-02-20T19:27:40.346" v="2066" actId="20577"/>
          <ac:spMkLst>
            <pc:docMk/>
            <pc:sldMk cId="583616631" sldId="5212"/>
            <ac:spMk id="3" creationId="{3F9E02BF-16DF-C72B-D620-C37089E9520F}"/>
          </ac:spMkLst>
        </pc:spChg>
      </pc:sldChg>
      <pc:sldChg chg="addSp delSp modSp new mod modNotesTx">
        <pc:chgData name="Matthew Clark" userId="d0db6025-9759-4244-9bf5-a81bacf12e10" providerId="ADAL" clId="{1E26F86B-7DF6-4281-841B-ABF423DB64F3}" dt="2026-02-26T21:47:30.621" v="2582" actId="20577"/>
        <pc:sldMkLst>
          <pc:docMk/>
          <pc:sldMk cId="1059997271" sldId="5215"/>
        </pc:sldMkLst>
        <pc:spChg chg="mod">
          <ac:chgData name="Matthew Clark" userId="d0db6025-9759-4244-9bf5-a81bacf12e10" providerId="ADAL" clId="{1E26F86B-7DF6-4281-841B-ABF423DB64F3}" dt="2026-02-20T19:37:50.009" v="2188" actId="20577"/>
          <ac:spMkLst>
            <pc:docMk/>
            <pc:sldMk cId="1059997271" sldId="5215"/>
            <ac:spMk id="3" creationId="{184A863B-29A1-4AFF-7DC0-946291396B01}"/>
          </ac:spMkLst>
        </pc:spChg>
      </pc:sldChg>
      <pc:sldChg chg="modNotesTx">
        <pc:chgData name="Matthew Clark" userId="d0db6025-9759-4244-9bf5-a81bacf12e10" providerId="ADAL" clId="{1E26F86B-7DF6-4281-841B-ABF423DB64F3}" dt="2026-02-27T23:18:14.437" v="3739" actId="20577"/>
        <pc:sldMkLst>
          <pc:docMk/>
          <pc:sldMk cId="813598319" sldId="5216"/>
        </pc:sldMkLst>
      </pc:sldChg>
      <pc:sldChg chg="modSp mod">
        <pc:chgData name="Matthew Clark" userId="d0db6025-9759-4244-9bf5-a81bacf12e10" providerId="ADAL" clId="{1E26F86B-7DF6-4281-841B-ABF423DB64F3}" dt="2026-02-26T21:57:06.696" v="2681" actId="20577"/>
        <pc:sldMkLst>
          <pc:docMk/>
          <pc:sldMk cId="3749099802" sldId="5217"/>
        </pc:sldMkLst>
        <pc:spChg chg="mod">
          <ac:chgData name="Matthew Clark" userId="d0db6025-9759-4244-9bf5-a81bacf12e10" providerId="ADAL" clId="{1E26F86B-7DF6-4281-841B-ABF423DB64F3}" dt="2026-02-26T21:57:06.696" v="2681" actId="20577"/>
          <ac:spMkLst>
            <pc:docMk/>
            <pc:sldMk cId="3749099802" sldId="5217"/>
            <ac:spMk id="3" creationId="{842E618F-AE53-1CCF-27DA-D9DDAA00A06B}"/>
          </ac:spMkLst>
        </pc:spChg>
      </pc:sldChg>
      <pc:sldChg chg="modSp new mod modNotesTx">
        <pc:chgData name="Matthew Clark" userId="d0db6025-9759-4244-9bf5-a81bacf12e10" providerId="ADAL" clId="{1E26F86B-7DF6-4281-841B-ABF423DB64F3}" dt="2026-02-20T19:40:23.252" v="2198" actId="20577"/>
        <pc:sldMkLst>
          <pc:docMk/>
          <pc:sldMk cId="2996179014" sldId="5219"/>
        </pc:sldMkLst>
      </pc:sldChg>
      <pc:sldChg chg="modSp new mod modNotesTx">
        <pc:chgData name="Matthew Clark" userId="d0db6025-9759-4244-9bf5-a81bacf12e10" providerId="ADAL" clId="{1E26F86B-7DF6-4281-841B-ABF423DB64F3}" dt="2026-02-26T21:59:02.390" v="2686" actId="20577"/>
        <pc:sldMkLst>
          <pc:docMk/>
          <pc:sldMk cId="918721003" sldId="5223"/>
        </pc:sldMkLst>
        <pc:spChg chg="mod">
          <ac:chgData name="Matthew Clark" userId="d0db6025-9759-4244-9bf5-a81bacf12e10" providerId="ADAL" clId="{1E26F86B-7DF6-4281-841B-ABF423DB64F3}" dt="2026-02-20T19:47:14.213" v="2226" actId="20577"/>
          <ac:spMkLst>
            <pc:docMk/>
            <pc:sldMk cId="918721003" sldId="5223"/>
            <ac:spMk id="2" creationId="{696A130E-C8A9-75D2-C426-5E27F5F8D3ED}"/>
          </ac:spMkLst>
        </pc:spChg>
        <pc:spChg chg="mod">
          <ac:chgData name="Matthew Clark" userId="d0db6025-9759-4244-9bf5-a81bacf12e10" providerId="ADAL" clId="{1E26F86B-7DF6-4281-841B-ABF423DB64F3}" dt="2026-02-20T19:47:04.604" v="2219" actId="20577"/>
          <ac:spMkLst>
            <pc:docMk/>
            <pc:sldMk cId="918721003" sldId="5223"/>
            <ac:spMk id="3" creationId="{FBF1DB62-DF56-EB4D-4D30-3C809A6BD5AE}"/>
          </ac:spMkLst>
        </pc:spChg>
      </pc:sldChg>
      <pc:sldChg chg="addSp delSp modSp add mod">
        <pc:chgData name="Matthew Clark" userId="d0db6025-9759-4244-9bf5-a81bacf12e10" providerId="ADAL" clId="{1E26F86B-7DF6-4281-841B-ABF423DB64F3}" dt="2026-02-06T19:57:35.133" v="1964"/>
        <pc:sldMkLst>
          <pc:docMk/>
          <pc:sldMk cId="2498219832" sldId="5240"/>
        </pc:sldMkLst>
        <pc:spChg chg="add mod">
          <ac:chgData name="Matthew Clark" userId="d0db6025-9759-4244-9bf5-a81bacf12e10" providerId="ADAL" clId="{1E26F86B-7DF6-4281-841B-ABF423DB64F3}" dt="2026-02-06T19:57:35.133" v="1964"/>
          <ac:spMkLst>
            <pc:docMk/>
            <pc:sldMk cId="2498219832" sldId="5240"/>
            <ac:spMk id="4" creationId="{1B5BC214-BFB8-8342-0E52-A5498EA6908C}"/>
          </ac:spMkLst>
        </pc:spChg>
      </pc:sldChg>
      <pc:sldChg chg="modNotesTx">
        <pc:chgData name="Matthew Clark" userId="d0db6025-9759-4244-9bf5-a81bacf12e10" providerId="ADAL" clId="{1E26F86B-7DF6-4281-841B-ABF423DB64F3}" dt="2026-02-27T23:20:34.345" v="3856" actId="20577"/>
        <pc:sldMkLst>
          <pc:docMk/>
          <pc:sldMk cId="4191033707" sldId="5241"/>
        </pc:sldMkLst>
      </pc:sldChg>
      <pc:sldChg chg="modNotesTx">
        <pc:chgData name="Matthew Clark" userId="d0db6025-9759-4244-9bf5-a81bacf12e10" providerId="ADAL" clId="{1E26F86B-7DF6-4281-841B-ABF423DB64F3}" dt="2026-02-20T19:40:46.833" v="2203" actId="20577"/>
        <pc:sldMkLst>
          <pc:docMk/>
          <pc:sldMk cId="1577145025" sldId="5242"/>
        </pc:sldMkLst>
      </pc:sldChg>
      <pc:sldChg chg="modSp mod modCm modNotesTx">
        <pc:chgData name="Matthew Clark" userId="d0db6025-9759-4244-9bf5-a81bacf12e10" providerId="ADAL" clId="{1E26F86B-7DF6-4281-841B-ABF423DB64F3}" dt="2026-02-20T19:14:07.785" v="1981" actId="20577"/>
        <pc:sldMkLst>
          <pc:docMk/>
          <pc:sldMk cId="1661627301" sldId="5243"/>
        </pc:sldMkLst>
        <pc:spChg chg="mod">
          <ac:chgData name="Matthew Clark" userId="d0db6025-9759-4244-9bf5-a81bacf12e10" providerId="ADAL" clId="{1E26F86B-7DF6-4281-841B-ABF423DB64F3}" dt="2026-02-20T19:12:50.190" v="1977" actId="1076"/>
          <ac:spMkLst>
            <pc:docMk/>
            <pc:sldMk cId="1661627301" sldId="5243"/>
            <ac:spMk id="2" creationId="{9FA88125-B388-8FCD-528D-F213AD05022D}"/>
          </ac:spMkLst>
        </pc:spChg>
        <pc:extLst>
          <p:ext xmlns:p="http://schemas.openxmlformats.org/presentationml/2006/main" uri="{D6D511B9-2390-475A-947B-AFAB55BFBCF1}">
            <pc226:cmChg xmlns:pc226="http://schemas.microsoft.com/office/powerpoint/2022/06/main/command" chg="mod">
              <pc226:chgData name="Matthew Clark" userId="d0db6025-9759-4244-9bf5-a81bacf12e10" providerId="ADAL" clId="{1E26F86B-7DF6-4281-841B-ABF423DB64F3}" dt="2026-02-20T19:12:42.994" v="1975" actId="20577"/>
              <pc2:cmMkLst xmlns:pc2="http://schemas.microsoft.com/office/powerpoint/2019/9/main/command">
                <pc:docMk/>
                <pc:sldMk cId="1661627301" sldId="5243"/>
                <pc2:cmMk id="{B0D75031-6310-4C1E-8F99-3E13F34B8F59}"/>
              </pc2:cmMkLst>
            </pc226:cmChg>
          </p:ext>
        </pc:extLst>
      </pc:sldChg>
      <pc:sldChg chg="ord modNotesTx">
        <pc:chgData name="Matthew Clark" userId="d0db6025-9759-4244-9bf5-a81bacf12e10" providerId="ADAL" clId="{1E26F86B-7DF6-4281-841B-ABF423DB64F3}" dt="2026-02-20T19:24:55.148" v="2032" actId="20577"/>
        <pc:sldMkLst>
          <pc:docMk/>
          <pc:sldMk cId="3953138470" sldId="5244"/>
        </pc:sldMkLst>
      </pc:sldChg>
      <pc:sldChg chg="addSp delSp modSp add del mod modNotesTx">
        <pc:chgData name="Matthew Clark" userId="d0db6025-9759-4244-9bf5-a81bacf12e10" providerId="ADAL" clId="{1E26F86B-7DF6-4281-841B-ABF423DB64F3}" dt="2026-03-02T21:50:57.749" v="4235"/>
        <pc:sldMkLst>
          <pc:docMk/>
          <pc:sldMk cId="3844051384" sldId="5245"/>
        </pc:sldMkLst>
        <pc:spChg chg="mod">
          <ac:chgData name="Matthew Clark" userId="d0db6025-9759-4244-9bf5-a81bacf12e10" providerId="ADAL" clId="{1E26F86B-7DF6-4281-841B-ABF423DB64F3}" dt="2026-02-20T19:29:29.371" v="2075" actId="20577"/>
          <ac:spMkLst>
            <pc:docMk/>
            <pc:sldMk cId="3844051384" sldId="5245"/>
            <ac:spMk id="2" creationId="{C8884E71-3D31-95DC-002D-4F09FA92B240}"/>
          </ac:spMkLst>
        </pc:spChg>
        <pc:spChg chg="mod">
          <ac:chgData name="Matthew Clark" userId="d0db6025-9759-4244-9bf5-a81bacf12e10" providerId="ADAL" clId="{1E26F86B-7DF6-4281-841B-ABF423DB64F3}" dt="2026-02-27T04:18:03.349" v="2777" actId="1076"/>
          <ac:spMkLst>
            <pc:docMk/>
            <pc:sldMk cId="3844051384" sldId="5245"/>
            <ac:spMk id="3" creationId="{02C04997-1363-3A77-397C-CB68C8E3E16E}"/>
          </ac:spMkLst>
        </pc:spChg>
        <pc:spChg chg="add mod">
          <ac:chgData name="Matthew Clark" userId="d0db6025-9759-4244-9bf5-a81bacf12e10" providerId="ADAL" clId="{1E26F86B-7DF6-4281-841B-ABF423DB64F3}" dt="2026-03-02T21:50:57.749" v="4235"/>
          <ac:spMkLst>
            <pc:docMk/>
            <pc:sldMk cId="3844051384" sldId="5245"/>
            <ac:spMk id="5" creationId="{46ABF493-5C0E-565C-FEDD-FEA9C4142A21}"/>
          </ac:spMkLst>
        </pc:spChg>
        <pc:spChg chg="add mod">
          <ac:chgData name="Matthew Clark" userId="d0db6025-9759-4244-9bf5-a81bacf12e10" providerId="ADAL" clId="{1E26F86B-7DF6-4281-841B-ABF423DB64F3}" dt="2026-02-27T04:18:17.622" v="2779" actId="1076"/>
          <ac:spMkLst>
            <pc:docMk/>
            <pc:sldMk cId="3844051384" sldId="5245"/>
            <ac:spMk id="12" creationId="{551D922F-FD18-20F0-CE70-C688D50D16A8}"/>
          </ac:spMkLst>
        </pc:spChg>
        <pc:picChg chg="add mod">
          <ac:chgData name="Matthew Clark" userId="d0db6025-9759-4244-9bf5-a81bacf12e10" providerId="ADAL" clId="{1E26F86B-7DF6-4281-841B-ABF423DB64F3}" dt="2026-02-27T04:18:27.253" v="2782" actId="1076"/>
          <ac:picMkLst>
            <pc:docMk/>
            <pc:sldMk cId="3844051384" sldId="5245"/>
            <ac:picMk id="6" creationId="{155CB550-A76D-C917-6277-0958AD229F3A}"/>
          </ac:picMkLst>
        </pc:picChg>
      </pc:sldChg>
      <pc:sldChg chg="addSp delSp modSp add del mod modNotesTx">
        <pc:chgData name="Matthew Clark" userId="d0db6025-9759-4244-9bf5-a81bacf12e10" providerId="ADAL" clId="{1E26F86B-7DF6-4281-841B-ABF423DB64F3}" dt="2026-03-02T21:50:41.149" v="4228"/>
        <pc:sldMkLst>
          <pc:docMk/>
          <pc:sldMk cId="1737386517" sldId="5246"/>
        </pc:sldMkLst>
        <pc:spChg chg="add mod">
          <ac:chgData name="Matthew Clark" userId="d0db6025-9759-4244-9bf5-a81bacf12e10" providerId="ADAL" clId="{1E26F86B-7DF6-4281-841B-ABF423DB64F3}" dt="2026-03-02T21:50:41.149" v="4228"/>
          <ac:spMkLst>
            <pc:docMk/>
            <pc:sldMk cId="1737386517" sldId="5246"/>
            <ac:spMk id="5" creationId="{DA2D5647-FE0E-994A-1E9F-582EA99C9A16}"/>
          </ac:spMkLst>
        </pc:spChg>
      </pc:sldChg>
      <pc:sldChg chg="addSp delSp modSp add del mod modNotesTx">
        <pc:chgData name="Matthew Clark" userId="d0db6025-9759-4244-9bf5-a81bacf12e10" providerId="ADAL" clId="{1E26F86B-7DF6-4281-841B-ABF423DB64F3}" dt="2026-03-02T21:50:23.070" v="4218"/>
        <pc:sldMkLst>
          <pc:docMk/>
          <pc:sldMk cId="3589820067" sldId="5247"/>
        </pc:sldMkLst>
        <pc:spChg chg="add mod">
          <ac:chgData name="Matthew Clark" userId="d0db6025-9759-4244-9bf5-a81bacf12e10" providerId="ADAL" clId="{1E26F86B-7DF6-4281-841B-ABF423DB64F3}" dt="2026-03-02T21:50:23.070" v="4218"/>
          <ac:spMkLst>
            <pc:docMk/>
            <pc:sldMk cId="3589820067" sldId="5247"/>
            <ac:spMk id="5" creationId="{0E3FAC91-AC41-373E-877B-2A7756BF65FC}"/>
          </ac:spMkLst>
        </pc:spChg>
      </pc:sldChg>
      <pc:sldChg chg="addSp delSp modSp add del mod modNotesTx">
        <pc:chgData name="Matthew Clark" userId="d0db6025-9759-4244-9bf5-a81bacf12e10" providerId="ADAL" clId="{1E26F86B-7DF6-4281-841B-ABF423DB64F3}" dt="2026-03-02T21:50:37.248" v="4226"/>
        <pc:sldMkLst>
          <pc:docMk/>
          <pc:sldMk cId="11281868" sldId="5248"/>
        </pc:sldMkLst>
        <pc:spChg chg="add mod">
          <ac:chgData name="Matthew Clark" userId="d0db6025-9759-4244-9bf5-a81bacf12e10" providerId="ADAL" clId="{1E26F86B-7DF6-4281-841B-ABF423DB64F3}" dt="2026-03-02T21:50:37.248" v="4226"/>
          <ac:spMkLst>
            <pc:docMk/>
            <pc:sldMk cId="11281868" sldId="5248"/>
            <ac:spMk id="5" creationId="{CBF160AD-E047-1CC6-931E-E1ED5E94D8E8}"/>
          </ac:spMkLst>
        </pc:spChg>
      </pc:sldChg>
      <pc:sldChg chg="modSp">
        <pc:chgData name="Matthew Clark" userId="d0db6025-9759-4244-9bf5-a81bacf12e10" providerId="ADAL" clId="{1E26F86B-7DF6-4281-841B-ABF423DB64F3}" dt="2026-02-26T22:02:20.769" v="2688"/>
        <pc:sldMkLst>
          <pc:docMk/>
          <pc:sldMk cId="1246726610" sldId="5249"/>
        </pc:sldMkLst>
        <pc:spChg chg="mod">
          <ac:chgData name="Matthew Clark" userId="d0db6025-9759-4244-9bf5-a81bacf12e10" providerId="ADAL" clId="{1E26F86B-7DF6-4281-841B-ABF423DB64F3}" dt="2026-02-26T22:02:20.769" v="2688"/>
          <ac:spMkLst>
            <pc:docMk/>
            <pc:sldMk cId="1246726610" sldId="5249"/>
            <ac:spMk id="3" creationId="{EAC321BC-D6C3-61FF-D5D5-2AE7C556B9B9}"/>
          </ac:spMkLst>
        </pc:spChg>
      </pc:sldChg>
      <pc:sldChg chg="addSp delSp modSp add del mod modNotesTx">
        <pc:chgData name="Matthew Clark" userId="d0db6025-9759-4244-9bf5-a81bacf12e10" providerId="ADAL" clId="{1E26F86B-7DF6-4281-841B-ABF423DB64F3}" dt="2026-03-02T21:50:45.153" v="4230"/>
        <pc:sldMkLst>
          <pc:docMk/>
          <pc:sldMk cId="3366108060" sldId="5250"/>
        </pc:sldMkLst>
        <pc:spChg chg="add mod">
          <ac:chgData name="Matthew Clark" userId="d0db6025-9759-4244-9bf5-a81bacf12e10" providerId="ADAL" clId="{1E26F86B-7DF6-4281-841B-ABF423DB64F3}" dt="2026-03-02T21:50:45.153" v="4230"/>
          <ac:spMkLst>
            <pc:docMk/>
            <pc:sldMk cId="3366108060" sldId="5250"/>
            <ac:spMk id="5" creationId="{2EBCED02-2316-5B14-E00D-96796E6F9039}"/>
          </ac:spMkLst>
        </pc:spChg>
      </pc:sldChg>
      <pc:sldChg chg="addSp delSp modSp add del mod modNotesTx">
        <pc:chgData name="Matthew Clark" userId="d0db6025-9759-4244-9bf5-a81bacf12e10" providerId="ADAL" clId="{1E26F86B-7DF6-4281-841B-ABF423DB64F3}" dt="2026-03-02T21:50:25.741" v="4220"/>
        <pc:sldMkLst>
          <pc:docMk/>
          <pc:sldMk cId="798713749" sldId="5251"/>
        </pc:sldMkLst>
        <pc:spChg chg="add mod">
          <ac:chgData name="Matthew Clark" userId="d0db6025-9759-4244-9bf5-a81bacf12e10" providerId="ADAL" clId="{1E26F86B-7DF6-4281-841B-ABF423DB64F3}" dt="2026-03-02T21:50:25.741" v="4220"/>
          <ac:spMkLst>
            <pc:docMk/>
            <pc:sldMk cId="798713749" sldId="5251"/>
            <ac:spMk id="5" creationId="{FC881D66-53DA-34F5-AAA2-CBCCC430C7EC}"/>
          </ac:spMkLst>
        </pc:spChg>
      </pc:sldChg>
      <pc:sldChg chg="modSp mod">
        <pc:chgData name="Matthew Clark" userId="d0db6025-9759-4244-9bf5-a81bacf12e10" providerId="ADAL" clId="{1E26F86B-7DF6-4281-841B-ABF423DB64F3}" dt="2026-02-26T21:35:11.491" v="2510" actId="20577"/>
        <pc:sldMkLst>
          <pc:docMk/>
          <pc:sldMk cId="2490145158" sldId="5253"/>
        </pc:sldMkLst>
        <pc:spChg chg="mod">
          <ac:chgData name="Matthew Clark" userId="d0db6025-9759-4244-9bf5-a81bacf12e10" providerId="ADAL" clId="{1E26F86B-7DF6-4281-841B-ABF423DB64F3}" dt="2026-02-26T21:35:11.491" v="2510" actId="20577"/>
          <ac:spMkLst>
            <pc:docMk/>
            <pc:sldMk cId="2490145158" sldId="5253"/>
            <ac:spMk id="3" creationId="{C72291EE-10C6-865C-522B-C62C231962AC}"/>
          </ac:spMkLst>
        </pc:spChg>
      </pc:sldChg>
      <pc:sldChg chg="addSp delSp modSp add del mod modNotesTx">
        <pc:chgData name="Matthew Clark" userId="d0db6025-9759-4244-9bf5-a81bacf12e10" providerId="ADAL" clId="{1E26F86B-7DF6-4281-841B-ABF423DB64F3}" dt="2026-03-02T21:50:33.629" v="4224"/>
        <pc:sldMkLst>
          <pc:docMk/>
          <pc:sldMk cId="2939190160" sldId="5254"/>
        </pc:sldMkLst>
        <pc:spChg chg="mod">
          <ac:chgData name="Matthew Clark" userId="d0db6025-9759-4244-9bf5-a81bacf12e10" providerId="ADAL" clId="{1E26F86B-7DF6-4281-841B-ABF423DB64F3}" dt="2026-02-26T21:43:47.498" v="2572" actId="20577"/>
          <ac:spMkLst>
            <pc:docMk/>
            <pc:sldMk cId="2939190160" sldId="5254"/>
            <ac:spMk id="3" creationId="{06488D5C-5F26-28D1-F186-E36965936787}"/>
          </ac:spMkLst>
        </pc:spChg>
        <pc:spChg chg="add mod">
          <ac:chgData name="Matthew Clark" userId="d0db6025-9759-4244-9bf5-a81bacf12e10" providerId="ADAL" clId="{1E26F86B-7DF6-4281-841B-ABF423DB64F3}" dt="2026-03-02T21:50:33.629" v="4224"/>
          <ac:spMkLst>
            <pc:docMk/>
            <pc:sldMk cId="2939190160" sldId="5254"/>
            <ac:spMk id="5" creationId="{48A59219-EEB6-23EE-DF39-4E0CE84DE7B7}"/>
          </ac:spMkLst>
        </pc:spChg>
      </pc:sldChg>
      <pc:sldChg chg="modSp mod">
        <pc:chgData name="Matthew Clark" userId="d0db6025-9759-4244-9bf5-a81bacf12e10" providerId="ADAL" clId="{1E26F86B-7DF6-4281-841B-ABF423DB64F3}" dt="2026-02-26T21:50:36.821" v="2598" actId="122"/>
        <pc:sldMkLst>
          <pc:docMk/>
          <pc:sldMk cId="813782572" sldId="5259"/>
        </pc:sldMkLst>
        <pc:spChg chg="mod">
          <ac:chgData name="Matthew Clark" userId="d0db6025-9759-4244-9bf5-a81bacf12e10" providerId="ADAL" clId="{1E26F86B-7DF6-4281-841B-ABF423DB64F3}" dt="2026-02-26T21:50:36.821" v="2598" actId="122"/>
          <ac:spMkLst>
            <pc:docMk/>
            <pc:sldMk cId="813782572" sldId="5259"/>
            <ac:spMk id="2" creationId="{1E430D81-8C7B-9BF8-D9BC-DA0FAFD97449}"/>
          </ac:spMkLst>
        </pc:spChg>
        <pc:graphicFrameChg chg="mod modGraphic">
          <ac:chgData name="Matthew Clark" userId="d0db6025-9759-4244-9bf5-a81bacf12e10" providerId="ADAL" clId="{1E26F86B-7DF6-4281-841B-ABF423DB64F3}" dt="2026-02-26T21:50:30.537" v="2597" actId="12385"/>
          <ac:graphicFrameMkLst>
            <pc:docMk/>
            <pc:sldMk cId="813782572" sldId="5259"/>
            <ac:graphicFrameMk id="7" creationId="{4419F192-AE54-465F-5E4E-CE4C01253694}"/>
          </ac:graphicFrameMkLst>
        </pc:graphicFrameChg>
      </pc:sldChg>
      <pc:sldChg chg="modNotesTx">
        <pc:chgData name="Matthew Clark" userId="d0db6025-9759-4244-9bf5-a81bacf12e10" providerId="ADAL" clId="{1E26F86B-7DF6-4281-841B-ABF423DB64F3}" dt="2026-02-26T21:31:53.382" v="2498" actId="20577"/>
        <pc:sldMkLst>
          <pc:docMk/>
          <pc:sldMk cId="482206781" sldId="5261"/>
        </pc:sldMkLst>
      </pc:sldChg>
      <pc:sldChg chg="modSp mod">
        <pc:chgData name="Matthew Clark" userId="d0db6025-9759-4244-9bf5-a81bacf12e10" providerId="ADAL" clId="{1E26F86B-7DF6-4281-841B-ABF423DB64F3}" dt="2026-02-26T21:50:49.511" v="2599" actId="12385"/>
        <pc:sldMkLst>
          <pc:docMk/>
          <pc:sldMk cId="1762823184" sldId="5263"/>
        </pc:sldMkLst>
        <pc:graphicFrameChg chg="modGraphic">
          <ac:chgData name="Matthew Clark" userId="d0db6025-9759-4244-9bf5-a81bacf12e10" providerId="ADAL" clId="{1E26F86B-7DF6-4281-841B-ABF423DB64F3}" dt="2026-02-26T21:50:49.511" v="2599" actId="12385"/>
          <ac:graphicFrameMkLst>
            <pc:docMk/>
            <pc:sldMk cId="1762823184" sldId="5263"/>
            <ac:graphicFrameMk id="7" creationId="{6D002F41-116C-C4D3-033F-0BF36274CF67}"/>
          </ac:graphicFrameMkLst>
        </pc:graphicFrameChg>
      </pc:sldChg>
      <pc:sldChg chg="modSp mod">
        <pc:chgData name="Matthew Clark" userId="d0db6025-9759-4244-9bf5-a81bacf12e10" providerId="ADAL" clId="{1E26F86B-7DF6-4281-841B-ABF423DB64F3}" dt="2026-02-26T21:50:54.626" v="2600" actId="12385"/>
        <pc:sldMkLst>
          <pc:docMk/>
          <pc:sldMk cId="2413410682" sldId="5264"/>
        </pc:sldMkLst>
        <pc:graphicFrameChg chg="modGraphic">
          <ac:chgData name="Matthew Clark" userId="d0db6025-9759-4244-9bf5-a81bacf12e10" providerId="ADAL" clId="{1E26F86B-7DF6-4281-841B-ABF423DB64F3}" dt="2026-02-26T21:50:54.626" v="2600" actId="12385"/>
          <ac:graphicFrameMkLst>
            <pc:docMk/>
            <pc:sldMk cId="2413410682" sldId="5264"/>
            <ac:graphicFrameMk id="7" creationId="{C968406A-DB18-01EC-325D-1C84D39165E3}"/>
          </ac:graphicFrameMkLst>
        </pc:graphicFrameChg>
      </pc:sldChg>
      <pc:sldChg chg="modSp mod">
        <pc:chgData name="Matthew Clark" userId="d0db6025-9759-4244-9bf5-a81bacf12e10" providerId="ADAL" clId="{1E26F86B-7DF6-4281-841B-ABF423DB64F3}" dt="2026-03-02T21:48:26.142" v="4212" actId="20577"/>
        <pc:sldMkLst>
          <pc:docMk/>
          <pc:sldMk cId="2749826980" sldId="5269"/>
        </pc:sldMkLst>
        <pc:spChg chg="mod">
          <ac:chgData name="Matthew Clark" userId="d0db6025-9759-4244-9bf5-a81bacf12e10" providerId="ADAL" clId="{1E26F86B-7DF6-4281-841B-ABF423DB64F3}" dt="2026-03-02T21:48:26.142" v="4212" actId="20577"/>
          <ac:spMkLst>
            <pc:docMk/>
            <pc:sldMk cId="2749826980" sldId="5269"/>
            <ac:spMk id="12" creationId="{EEE88615-95FE-ACA5-E544-83A2C27083CE}"/>
          </ac:spMkLst>
        </pc:spChg>
      </pc:sldChg>
      <pc:sldChg chg="addSp delSp modSp add mod modNotesTx">
        <pc:chgData name="Matthew Clark" userId="d0db6025-9759-4244-9bf5-a81bacf12e10" providerId="ADAL" clId="{1E26F86B-7DF6-4281-841B-ABF423DB64F3}" dt="2026-03-02T21:50:50.647" v="4232"/>
        <pc:sldMkLst>
          <pc:docMk/>
          <pc:sldMk cId="3759423897" sldId="5270"/>
        </pc:sldMkLst>
        <pc:spChg chg="add mod">
          <ac:chgData name="Matthew Clark" userId="d0db6025-9759-4244-9bf5-a81bacf12e10" providerId="ADAL" clId="{1E26F86B-7DF6-4281-841B-ABF423DB64F3}" dt="2026-03-02T21:50:50.647" v="4232"/>
          <ac:spMkLst>
            <pc:docMk/>
            <pc:sldMk cId="3759423897" sldId="5270"/>
            <ac:spMk id="5" creationId="{6D98F06F-C6CC-89A1-338C-F37AD616F5B5}"/>
          </ac:spMkLst>
        </pc:spChg>
      </pc:sldChg>
      <pc:sldChg chg="addSp delSp modSp add mod modNotesTx">
        <pc:chgData name="Matthew Clark" userId="d0db6025-9759-4244-9bf5-a81bacf12e10" providerId="ADAL" clId="{1E26F86B-7DF6-4281-841B-ABF423DB64F3}" dt="2026-03-02T21:50:29.781" v="4222"/>
        <pc:sldMkLst>
          <pc:docMk/>
          <pc:sldMk cId="1976858687" sldId="5271"/>
        </pc:sldMkLst>
        <pc:spChg chg="add mod">
          <ac:chgData name="Matthew Clark" userId="d0db6025-9759-4244-9bf5-a81bacf12e10" providerId="ADAL" clId="{1E26F86B-7DF6-4281-841B-ABF423DB64F3}" dt="2026-03-02T21:50:29.781" v="4222"/>
          <ac:spMkLst>
            <pc:docMk/>
            <pc:sldMk cId="1976858687" sldId="5271"/>
            <ac:spMk id="5" creationId="{3602628A-E636-0DE9-5633-C5E6F9B34E16}"/>
          </ac:spMkLst>
        </pc:spChg>
      </pc:sldChg>
      <pc:sldChg chg="add modNotesTx">
        <pc:chgData name="Matthew Clark" userId="d0db6025-9759-4244-9bf5-a81bacf12e10" providerId="ADAL" clId="{1E26F86B-7DF6-4281-841B-ABF423DB64F3}" dt="2026-03-02T21:49:57.749" v="4216" actId="20577"/>
        <pc:sldMkLst>
          <pc:docMk/>
          <pc:sldMk cId="2965849211" sldId="5272"/>
        </pc:sldMkLst>
      </pc:sldChg>
    </pc:docChg>
  </pc:docChgLst>
  <pc:docChgLst>
    <pc:chgData name="Angela Ratty" userId="bed44079-dc74-4b79-b0bf-479c83142e0a" providerId="ADAL" clId="{81A6E663-CD33-4D6F-A931-CAD2F5CC49E3}"/>
    <pc:docChg chg="undo custSel modSld">
      <pc:chgData name="Angela Ratty" userId="bed44079-dc74-4b79-b0bf-479c83142e0a" providerId="ADAL" clId="{81A6E663-CD33-4D6F-A931-CAD2F5CC49E3}" dt="2026-03-02T22:22:54.138" v="147" actId="6549"/>
      <pc:docMkLst>
        <pc:docMk/>
      </pc:docMkLst>
      <pc:sldChg chg="modNotesTx">
        <pc:chgData name="Angela Ratty" userId="bed44079-dc74-4b79-b0bf-479c83142e0a" providerId="ADAL" clId="{81A6E663-CD33-4D6F-A931-CAD2F5CC49E3}" dt="2026-02-26T22:08:54.117" v="87" actId="20577"/>
        <pc:sldMkLst>
          <pc:docMk/>
          <pc:sldMk cId="44720286" sldId="5157"/>
        </pc:sldMkLst>
      </pc:sldChg>
      <pc:sldChg chg="modSp mod modNotesTx">
        <pc:chgData name="Angela Ratty" userId="bed44079-dc74-4b79-b0bf-479c83142e0a" providerId="ADAL" clId="{81A6E663-CD33-4D6F-A931-CAD2F5CC49E3}" dt="2026-03-02T22:22:54.138" v="147" actId="6549"/>
        <pc:sldMkLst>
          <pc:docMk/>
          <pc:sldMk cId="583616631" sldId="5212"/>
        </pc:sldMkLst>
        <pc:spChg chg="mod">
          <ac:chgData name="Angela Ratty" userId="bed44079-dc74-4b79-b0bf-479c83142e0a" providerId="ADAL" clId="{81A6E663-CD33-4D6F-A931-CAD2F5CC49E3}" dt="2026-03-02T22:19:23.993" v="111" actId="20577"/>
          <ac:spMkLst>
            <pc:docMk/>
            <pc:sldMk cId="583616631" sldId="5212"/>
            <ac:spMk id="3" creationId="{3F9E02BF-16DF-C72B-D620-C37089E9520F}"/>
          </ac:spMkLst>
        </pc:spChg>
      </pc:sldChg>
    </pc:docChg>
  </pc:docChgLst>
  <pc:docChgLst>
    <pc:chgData name="Dominic Johnson" userId="868f0752-42ff-407a-8f18-ec7097ba8be2" providerId="ADAL" clId="{C0EA452A-1825-4B91-9855-6A90853BB98F}"/>
    <pc:docChg chg="undo redo custSel addSld delSld modSld sldOrd">
      <pc:chgData name="Dominic Johnson" userId="868f0752-42ff-407a-8f18-ec7097ba8be2" providerId="ADAL" clId="{C0EA452A-1825-4B91-9855-6A90853BB98F}" dt="2026-02-27T22:51:21.188" v="6009"/>
      <pc:docMkLst>
        <pc:docMk/>
      </pc:docMkLst>
      <pc:sldChg chg="modNotesTx">
        <pc:chgData name="Dominic Johnson" userId="868f0752-42ff-407a-8f18-ec7097ba8be2" providerId="ADAL" clId="{C0EA452A-1825-4B91-9855-6A90853BB98F}" dt="2026-02-27T21:31:32.364" v="5659" actId="20577"/>
        <pc:sldMkLst>
          <pc:docMk/>
          <pc:sldMk cId="999175055" sldId="5159"/>
        </pc:sldMkLst>
      </pc:sldChg>
      <pc:sldChg chg="addSp delSp modSp mod modNotesTx">
        <pc:chgData name="Dominic Johnson" userId="868f0752-42ff-407a-8f18-ec7097ba8be2" providerId="ADAL" clId="{C0EA452A-1825-4B91-9855-6A90853BB98F}" dt="2026-02-27T21:20:26.464" v="4904" actId="313"/>
        <pc:sldMkLst>
          <pc:docMk/>
          <pc:sldMk cId="1538764220" sldId="5220"/>
        </pc:sldMkLst>
        <pc:spChg chg="mod">
          <ac:chgData name="Dominic Johnson" userId="868f0752-42ff-407a-8f18-ec7097ba8be2" providerId="ADAL" clId="{C0EA452A-1825-4B91-9855-6A90853BB98F}" dt="2026-02-24T19:14:43.783" v="26" actId="20577"/>
          <ac:spMkLst>
            <pc:docMk/>
            <pc:sldMk cId="1538764220" sldId="5220"/>
            <ac:spMk id="2" creationId="{5FFCF37E-0950-8D88-E141-60EBB9E5E724}"/>
          </ac:spMkLst>
        </pc:spChg>
        <pc:spChg chg="add del mod">
          <ac:chgData name="Dominic Johnson" userId="868f0752-42ff-407a-8f18-ec7097ba8be2" providerId="ADAL" clId="{C0EA452A-1825-4B91-9855-6A90853BB98F}" dt="2026-02-27T21:12:57.963" v="4471" actId="948"/>
          <ac:spMkLst>
            <pc:docMk/>
            <pc:sldMk cId="1538764220" sldId="5220"/>
            <ac:spMk id="3" creationId="{5857B518-6AE1-B492-8A08-E28D84077D2C}"/>
          </ac:spMkLst>
        </pc:spChg>
        <pc:spChg chg="add mod">
          <ac:chgData name="Dominic Johnson" userId="868f0752-42ff-407a-8f18-ec7097ba8be2" providerId="ADAL" clId="{C0EA452A-1825-4B91-9855-6A90853BB98F}" dt="2026-02-24T19:58:13.316" v="945" actId="1076"/>
          <ac:spMkLst>
            <pc:docMk/>
            <pc:sldMk cId="1538764220" sldId="5220"/>
            <ac:spMk id="6" creationId="{3A1647F6-E50A-ADCE-254C-82625E9AF979}"/>
          </ac:spMkLst>
        </pc:spChg>
      </pc:sldChg>
      <pc:sldChg chg="modSp add mod modNotesTx">
        <pc:chgData name="Dominic Johnson" userId="868f0752-42ff-407a-8f18-ec7097ba8be2" providerId="ADAL" clId="{C0EA452A-1825-4B91-9855-6A90853BB98F}" dt="2026-02-26T19:28:54.491" v="2954" actId="313"/>
        <pc:sldMkLst>
          <pc:docMk/>
          <pc:sldMk cId="2256238265" sldId="5255"/>
        </pc:sldMkLst>
        <pc:spChg chg="mod">
          <ac:chgData name="Dominic Johnson" userId="868f0752-42ff-407a-8f18-ec7097ba8be2" providerId="ADAL" clId="{C0EA452A-1825-4B91-9855-6A90853BB98F}" dt="2026-02-24T19:19:44.804" v="388" actId="20577"/>
          <ac:spMkLst>
            <pc:docMk/>
            <pc:sldMk cId="2256238265" sldId="5255"/>
            <ac:spMk id="2" creationId="{57FF7B4D-E48D-28F4-6699-04D100C920EE}"/>
          </ac:spMkLst>
        </pc:spChg>
        <pc:spChg chg="mod">
          <ac:chgData name="Dominic Johnson" userId="868f0752-42ff-407a-8f18-ec7097ba8be2" providerId="ADAL" clId="{C0EA452A-1825-4B91-9855-6A90853BB98F}" dt="2026-02-26T19:27:35.541" v="2630" actId="20577"/>
          <ac:spMkLst>
            <pc:docMk/>
            <pc:sldMk cId="2256238265" sldId="5255"/>
            <ac:spMk id="3" creationId="{63F6495D-953C-2F55-C9AC-3188C73C013D}"/>
          </ac:spMkLst>
        </pc:spChg>
      </pc:sldChg>
      <pc:sldChg chg="modSp add mod modNotesTx">
        <pc:chgData name="Dominic Johnson" userId="868f0752-42ff-407a-8f18-ec7097ba8be2" providerId="ADAL" clId="{C0EA452A-1825-4B91-9855-6A90853BB98F}" dt="2026-02-27T21:20:43.781" v="4906" actId="313"/>
        <pc:sldMkLst>
          <pc:docMk/>
          <pc:sldMk cId="519091501" sldId="5258"/>
        </pc:sldMkLst>
        <pc:spChg chg="mod">
          <ac:chgData name="Dominic Johnson" userId="868f0752-42ff-407a-8f18-ec7097ba8be2" providerId="ADAL" clId="{C0EA452A-1825-4B91-9855-6A90853BB98F}" dt="2026-02-24T19:20:42.376" v="515" actId="20577"/>
          <ac:spMkLst>
            <pc:docMk/>
            <pc:sldMk cId="519091501" sldId="5258"/>
            <ac:spMk id="2" creationId="{AEA2FF79-69D2-F0A0-67A9-A143DA7ED58F}"/>
          </ac:spMkLst>
        </pc:spChg>
        <pc:spChg chg="mod">
          <ac:chgData name="Dominic Johnson" userId="868f0752-42ff-407a-8f18-ec7097ba8be2" providerId="ADAL" clId="{C0EA452A-1825-4B91-9855-6A90853BB98F}" dt="2026-02-27T21:19:42.407" v="4804" actId="20577"/>
          <ac:spMkLst>
            <pc:docMk/>
            <pc:sldMk cId="519091501" sldId="5258"/>
            <ac:spMk id="3" creationId="{A79D25B0-8820-9772-9316-93CC97879385}"/>
          </ac:spMkLst>
        </pc:spChg>
      </pc:sldChg>
      <pc:sldChg chg="addSp delSp modSp add mod modNotesTx">
        <pc:chgData name="Dominic Johnson" userId="868f0752-42ff-407a-8f18-ec7097ba8be2" providerId="ADAL" clId="{C0EA452A-1825-4B91-9855-6A90853BB98F}" dt="2026-02-26T19:44:09.379" v="3545" actId="20577"/>
        <pc:sldMkLst>
          <pc:docMk/>
          <pc:sldMk cId="1762823184" sldId="5263"/>
        </pc:sldMkLst>
        <pc:spChg chg="mod">
          <ac:chgData name="Dominic Johnson" userId="868f0752-42ff-407a-8f18-ec7097ba8be2" providerId="ADAL" clId="{C0EA452A-1825-4B91-9855-6A90853BB98F}" dt="2026-02-26T19:43:18.412" v="3473" actId="20577"/>
          <ac:spMkLst>
            <pc:docMk/>
            <pc:sldMk cId="1762823184" sldId="5263"/>
            <ac:spMk id="2" creationId="{604B5889-75B4-6FEA-3B36-D56309AB3EF7}"/>
          </ac:spMkLst>
        </pc:spChg>
        <pc:graphicFrameChg chg="add mod modGraphic">
          <ac:chgData name="Dominic Johnson" userId="868f0752-42ff-407a-8f18-ec7097ba8be2" providerId="ADAL" clId="{C0EA452A-1825-4B91-9855-6A90853BB98F}" dt="2026-02-26T19:40:48.629" v="3139" actId="14734"/>
          <ac:graphicFrameMkLst>
            <pc:docMk/>
            <pc:sldMk cId="1762823184" sldId="5263"/>
            <ac:graphicFrameMk id="7" creationId="{6D002F41-116C-C4D3-033F-0BF36274CF67}"/>
          </ac:graphicFrameMkLst>
        </pc:graphicFrameChg>
      </pc:sldChg>
      <pc:sldChg chg="modSp add mod modNotesTx">
        <pc:chgData name="Dominic Johnson" userId="868f0752-42ff-407a-8f18-ec7097ba8be2" providerId="ADAL" clId="{C0EA452A-1825-4B91-9855-6A90853BB98F}" dt="2026-02-27T22:51:21.188" v="6009"/>
        <pc:sldMkLst>
          <pc:docMk/>
          <pc:sldMk cId="2413410682" sldId="5264"/>
        </pc:sldMkLst>
        <pc:spChg chg="mod">
          <ac:chgData name="Dominic Johnson" userId="868f0752-42ff-407a-8f18-ec7097ba8be2" providerId="ADAL" clId="{C0EA452A-1825-4B91-9855-6A90853BB98F}" dt="2026-02-26T19:43:35.449" v="3501" actId="20577"/>
          <ac:spMkLst>
            <pc:docMk/>
            <pc:sldMk cId="2413410682" sldId="5264"/>
            <ac:spMk id="2" creationId="{2188873D-96FC-8C99-6DC6-FA3339096256}"/>
          </ac:spMkLst>
        </pc:spChg>
        <pc:graphicFrameChg chg="mod modGraphic">
          <ac:chgData name="Dominic Johnson" userId="868f0752-42ff-407a-8f18-ec7097ba8be2" providerId="ADAL" clId="{C0EA452A-1825-4B91-9855-6A90853BB98F}" dt="2026-02-27T22:51:21.188" v="6009"/>
          <ac:graphicFrameMkLst>
            <pc:docMk/>
            <pc:sldMk cId="2413410682" sldId="5264"/>
            <ac:graphicFrameMk id="7" creationId="{C968406A-DB18-01EC-325D-1C84D39165E3}"/>
          </ac:graphicFrameMkLst>
        </pc:graphicFrameChg>
      </pc:sldChg>
      <pc:sldChg chg="modSp add mod modNotesTx">
        <pc:chgData name="Dominic Johnson" userId="868f0752-42ff-407a-8f18-ec7097ba8be2" providerId="ADAL" clId="{C0EA452A-1825-4B91-9855-6A90853BB98F}" dt="2026-02-27T21:56:34.462" v="6007" actId="20577"/>
        <pc:sldMkLst>
          <pc:docMk/>
          <pc:sldMk cId="1088022247" sldId="5265"/>
        </pc:sldMkLst>
        <pc:spChg chg="mod">
          <ac:chgData name="Dominic Johnson" userId="868f0752-42ff-407a-8f18-ec7097ba8be2" providerId="ADAL" clId="{C0EA452A-1825-4B91-9855-6A90853BB98F}" dt="2026-02-27T21:55:59.857" v="5871" actId="20577"/>
          <ac:spMkLst>
            <pc:docMk/>
            <pc:sldMk cId="1088022247" sldId="5265"/>
            <ac:spMk id="3" creationId="{4020A4FD-D003-53DF-B91E-BE506974CA32}"/>
          </ac:spMkLst>
        </pc:spChg>
      </pc:sldChg>
    </pc:docChg>
  </pc:docChgLst>
  <pc:docChgLst>
    <pc:chgData name="Rima Mendez" userId="fad7c138-c15c-45bd-b399-ebfbed35cb09" providerId="ADAL" clId="{93D871BB-AD1C-4A47-9FED-BFFAE883DD49}"/>
    <pc:docChg chg="undo redo custSel addSld delSld modSld">
      <pc:chgData name="Rima Mendez" userId="fad7c138-c15c-45bd-b399-ebfbed35cb09" providerId="ADAL" clId="{93D871BB-AD1C-4A47-9FED-BFFAE883DD49}" dt="2026-03-04T20:12:45.073" v="7967"/>
      <pc:docMkLst>
        <pc:docMk/>
      </pc:docMkLst>
      <pc:sldChg chg="modSp mod">
        <pc:chgData name="Rima Mendez" userId="fad7c138-c15c-45bd-b399-ebfbed35cb09" providerId="ADAL" clId="{93D871BB-AD1C-4A47-9FED-BFFAE883DD49}" dt="2026-02-27T01:13:31.214" v="3789" actId="962"/>
        <pc:sldMkLst>
          <pc:docMk/>
          <pc:sldMk cId="547183384" sldId="288"/>
        </pc:sldMkLst>
        <pc:spChg chg="mod">
          <ac:chgData name="Rima Mendez" userId="fad7c138-c15c-45bd-b399-ebfbed35cb09" providerId="ADAL" clId="{93D871BB-AD1C-4A47-9FED-BFFAE883DD49}" dt="2026-02-27T01:13:31.214" v="3789" actId="962"/>
          <ac:spMkLst>
            <pc:docMk/>
            <pc:sldMk cId="547183384" sldId="288"/>
            <ac:spMk id="24" creationId="{ABC46F84-08D9-9A41-3DD5-030C3F1A3CD4}"/>
          </ac:spMkLst>
        </pc:spChg>
      </pc:sldChg>
      <pc:sldChg chg="modSp">
        <pc:chgData name="Rima Mendez" userId="fad7c138-c15c-45bd-b399-ebfbed35cb09" providerId="ADAL" clId="{93D871BB-AD1C-4A47-9FED-BFFAE883DD49}" dt="2026-02-27T01:12:36.673" v="3783" actId="962"/>
        <pc:sldMkLst>
          <pc:docMk/>
          <pc:sldMk cId="1985881725" sldId="1157"/>
        </pc:sldMkLst>
        <pc:graphicFrameChg chg="mod">
          <ac:chgData name="Rima Mendez" userId="fad7c138-c15c-45bd-b399-ebfbed35cb09" providerId="ADAL" clId="{93D871BB-AD1C-4A47-9FED-BFFAE883DD49}" dt="2026-02-27T01:12:36.673" v="3783" actId="962"/>
          <ac:graphicFrameMkLst>
            <pc:docMk/>
            <pc:sldMk cId="1985881725" sldId="1157"/>
            <ac:graphicFrameMk id="7" creationId="{2D0CE766-8BC4-04FC-D090-A5673D2D49CB}"/>
          </ac:graphicFrameMkLst>
        </pc:graphicFrameChg>
      </pc:sldChg>
      <pc:sldChg chg="modSp">
        <pc:chgData name="Rima Mendez" userId="fad7c138-c15c-45bd-b399-ebfbed35cb09" providerId="ADAL" clId="{93D871BB-AD1C-4A47-9FED-BFFAE883DD49}" dt="2026-03-04T20:12:15.373" v="7965"/>
        <pc:sldMkLst>
          <pc:docMk/>
          <pc:sldMk cId="3948655851" sldId="2824"/>
        </pc:sldMkLst>
        <pc:spChg chg="mod">
          <ac:chgData name="Rima Mendez" userId="fad7c138-c15c-45bd-b399-ebfbed35cb09" providerId="ADAL" clId="{93D871BB-AD1C-4A47-9FED-BFFAE883DD49}" dt="2026-03-04T20:12:15.373" v="7965"/>
          <ac:spMkLst>
            <pc:docMk/>
            <pc:sldMk cId="3948655851" sldId="2824"/>
            <ac:spMk id="7" creationId="{239EA6F3-F7C5-4597-8DFF-BE0E4E3F67AA}"/>
          </ac:spMkLst>
        </pc:spChg>
      </pc:sldChg>
      <pc:sldChg chg="modSp mod">
        <pc:chgData name="Rima Mendez" userId="fad7c138-c15c-45bd-b399-ebfbed35cb09" providerId="ADAL" clId="{93D871BB-AD1C-4A47-9FED-BFFAE883DD49}" dt="2026-02-27T02:44:19.259" v="6777" actId="2711"/>
        <pc:sldMkLst>
          <pc:docMk/>
          <pc:sldMk cId="1781883163" sldId="3461"/>
        </pc:sldMkLst>
        <pc:spChg chg="mod">
          <ac:chgData name="Rima Mendez" userId="fad7c138-c15c-45bd-b399-ebfbed35cb09" providerId="ADAL" clId="{93D871BB-AD1C-4A47-9FED-BFFAE883DD49}" dt="2026-02-27T01:00:23.583" v="3612" actId="113"/>
          <ac:spMkLst>
            <pc:docMk/>
            <pc:sldMk cId="1781883163" sldId="3461"/>
            <ac:spMk id="2" creationId="{8DD3D356-31DD-8C0D-7ED5-22F0E2B10A13}"/>
          </ac:spMkLst>
        </pc:spChg>
        <pc:spChg chg="mod">
          <ac:chgData name="Rima Mendez" userId="fad7c138-c15c-45bd-b399-ebfbed35cb09" providerId="ADAL" clId="{93D871BB-AD1C-4A47-9FED-BFFAE883DD49}" dt="2026-02-27T02:44:19.259" v="6777" actId="2711"/>
          <ac:spMkLst>
            <pc:docMk/>
            <pc:sldMk cId="1781883163" sldId="3461"/>
            <ac:spMk id="3" creationId="{B307DFC0-8A88-F8F2-04B2-05DD4EE29686}"/>
          </ac:spMkLst>
        </pc:spChg>
      </pc:sldChg>
      <pc:sldChg chg="modSp mod">
        <pc:chgData name="Rima Mendez" userId="fad7c138-c15c-45bd-b399-ebfbed35cb09" providerId="ADAL" clId="{93D871BB-AD1C-4A47-9FED-BFFAE883DD49}" dt="2026-02-27T02:45:52.258" v="6824" actId="20577"/>
        <pc:sldMkLst>
          <pc:docMk/>
          <pc:sldMk cId="1892839362" sldId="3490"/>
        </pc:sldMkLst>
        <pc:spChg chg="mod">
          <ac:chgData name="Rima Mendez" userId="fad7c138-c15c-45bd-b399-ebfbed35cb09" providerId="ADAL" clId="{93D871BB-AD1C-4A47-9FED-BFFAE883DD49}" dt="2026-02-27T01:02:20.910" v="3674" actId="207"/>
          <ac:spMkLst>
            <pc:docMk/>
            <pc:sldMk cId="1892839362" sldId="3490"/>
            <ac:spMk id="2" creationId="{B5C2FEC5-32A8-F8F7-48CA-BD67C677C7D6}"/>
          </ac:spMkLst>
        </pc:spChg>
        <pc:spChg chg="mod">
          <ac:chgData name="Rima Mendez" userId="fad7c138-c15c-45bd-b399-ebfbed35cb09" providerId="ADAL" clId="{93D871BB-AD1C-4A47-9FED-BFFAE883DD49}" dt="2026-02-27T02:45:52.258" v="6824" actId="20577"/>
          <ac:spMkLst>
            <pc:docMk/>
            <pc:sldMk cId="1892839362" sldId="3490"/>
            <ac:spMk id="3" creationId="{A905D12A-1152-9A9B-3DEB-F870590619DA}"/>
          </ac:spMkLst>
        </pc:spChg>
      </pc:sldChg>
      <pc:sldChg chg="modSp mod">
        <pc:chgData name="Rima Mendez" userId="fad7c138-c15c-45bd-b399-ebfbed35cb09" providerId="ADAL" clId="{93D871BB-AD1C-4A47-9FED-BFFAE883DD49}" dt="2026-02-27T02:46:08.679" v="6825" actId="207"/>
        <pc:sldMkLst>
          <pc:docMk/>
          <pc:sldMk cId="1622297332" sldId="3491"/>
        </pc:sldMkLst>
        <pc:spChg chg="mod">
          <ac:chgData name="Rima Mendez" userId="fad7c138-c15c-45bd-b399-ebfbed35cb09" providerId="ADAL" clId="{93D871BB-AD1C-4A47-9FED-BFFAE883DD49}" dt="2026-02-27T01:02:29.670" v="3677" actId="113"/>
          <ac:spMkLst>
            <pc:docMk/>
            <pc:sldMk cId="1622297332" sldId="3491"/>
            <ac:spMk id="2" creationId="{C40521B5-C1FD-2AC3-966C-B34D753C6E29}"/>
          </ac:spMkLst>
        </pc:spChg>
        <pc:spChg chg="mod">
          <ac:chgData name="Rima Mendez" userId="fad7c138-c15c-45bd-b399-ebfbed35cb09" providerId="ADAL" clId="{93D871BB-AD1C-4A47-9FED-BFFAE883DD49}" dt="2026-02-27T02:46:08.679" v="6825" actId="207"/>
          <ac:spMkLst>
            <pc:docMk/>
            <pc:sldMk cId="1622297332" sldId="3491"/>
            <ac:spMk id="3" creationId="{C6F0D51E-4D06-6F9B-3230-B362C5DCD554}"/>
          </ac:spMkLst>
        </pc:spChg>
      </pc:sldChg>
      <pc:sldChg chg="modSp mod">
        <pc:chgData name="Rima Mendez" userId="fad7c138-c15c-45bd-b399-ebfbed35cb09" providerId="ADAL" clId="{93D871BB-AD1C-4A47-9FED-BFFAE883DD49}" dt="2026-02-27T01:13:31.204" v="3788" actId="962"/>
        <pc:sldMkLst>
          <pc:docMk/>
          <pc:sldMk cId="1034616995" sldId="5151"/>
        </pc:sldMkLst>
        <pc:cxnChg chg="mod">
          <ac:chgData name="Rima Mendez" userId="fad7c138-c15c-45bd-b399-ebfbed35cb09" providerId="ADAL" clId="{93D871BB-AD1C-4A47-9FED-BFFAE883DD49}" dt="2026-02-27T01:13:31.204" v="3788" actId="962"/>
          <ac:cxnSpMkLst>
            <pc:docMk/>
            <pc:sldMk cId="1034616995" sldId="5151"/>
            <ac:cxnSpMk id="11" creationId="{0F5D5C44-1314-48B6-75C6-D03D3CF6809D}"/>
          </ac:cxnSpMkLst>
        </pc:cxnChg>
      </pc:sldChg>
      <pc:sldChg chg="addSp delSp modSp mod chgLayout">
        <pc:chgData name="Rima Mendez" userId="fad7c138-c15c-45bd-b399-ebfbed35cb09" providerId="ADAL" clId="{93D871BB-AD1C-4A47-9FED-BFFAE883DD49}" dt="2026-02-27T02:38:53.286" v="6730" actId="113"/>
        <pc:sldMkLst>
          <pc:docMk/>
          <pc:sldMk cId="1187118238" sldId="5211"/>
        </pc:sldMkLst>
        <pc:spChg chg="mod ord">
          <ac:chgData name="Rima Mendez" userId="fad7c138-c15c-45bd-b399-ebfbed35cb09" providerId="ADAL" clId="{93D871BB-AD1C-4A47-9FED-BFFAE883DD49}" dt="2026-02-27T00:51:00.921" v="3530" actId="6264"/>
          <ac:spMkLst>
            <pc:docMk/>
            <pc:sldMk cId="1187118238" sldId="5211"/>
            <ac:spMk id="2" creationId="{57885F67-2EC1-7F9C-F3F2-F21946B2AB66}"/>
          </ac:spMkLst>
        </pc:spChg>
        <pc:spChg chg="mod ord">
          <ac:chgData name="Rima Mendez" userId="fad7c138-c15c-45bd-b399-ebfbed35cb09" providerId="ADAL" clId="{93D871BB-AD1C-4A47-9FED-BFFAE883DD49}" dt="2026-02-27T02:38:53.286" v="6730" actId="113"/>
          <ac:spMkLst>
            <pc:docMk/>
            <pc:sldMk cId="1187118238" sldId="5211"/>
            <ac:spMk id="3" creationId="{7A8D98EF-6FF2-743E-F68B-64514E7743E2}"/>
          </ac:spMkLst>
        </pc:spChg>
        <pc:spChg chg="mod ord">
          <ac:chgData name="Rima Mendez" userId="fad7c138-c15c-45bd-b399-ebfbed35cb09" providerId="ADAL" clId="{93D871BB-AD1C-4A47-9FED-BFFAE883DD49}" dt="2026-02-27T00:51:00.921" v="3530" actId="6264"/>
          <ac:spMkLst>
            <pc:docMk/>
            <pc:sldMk cId="1187118238" sldId="5211"/>
            <ac:spMk id="5" creationId="{61795234-79AD-7CBC-6516-ECA2D3F88BBC}"/>
          </ac:spMkLst>
        </pc:spChg>
      </pc:sldChg>
      <pc:sldChg chg="addSp delSp modSp mod modNotesTx">
        <pc:chgData name="Rima Mendez" userId="fad7c138-c15c-45bd-b399-ebfbed35cb09" providerId="ADAL" clId="{93D871BB-AD1C-4A47-9FED-BFFAE883DD49}" dt="2026-02-27T00:51:27.933" v="3533" actId="113"/>
        <pc:sldMkLst>
          <pc:docMk/>
          <pc:sldMk cId="583616631" sldId="5212"/>
        </pc:sldMkLst>
        <pc:spChg chg="mod">
          <ac:chgData name="Rima Mendez" userId="fad7c138-c15c-45bd-b399-ebfbed35cb09" providerId="ADAL" clId="{93D871BB-AD1C-4A47-9FED-BFFAE883DD49}" dt="2026-02-27T00:51:27.933" v="3533" actId="113"/>
          <ac:spMkLst>
            <pc:docMk/>
            <pc:sldMk cId="583616631" sldId="5212"/>
            <ac:spMk id="2" creationId="{FDF38575-B8F1-6BCE-8BF5-53A0C05B9CCA}"/>
          </ac:spMkLst>
        </pc:spChg>
        <pc:spChg chg="mod">
          <ac:chgData name="Rima Mendez" userId="fad7c138-c15c-45bd-b399-ebfbed35cb09" providerId="ADAL" clId="{93D871BB-AD1C-4A47-9FED-BFFAE883DD49}" dt="2026-02-26T01:36:42.908" v="2232" actId="27636"/>
          <ac:spMkLst>
            <pc:docMk/>
            <pc:sldMk cId="583616631" sldId="5212"/>
            <ac:spMk id="3" creationId="{3F9E02BF-16DF-C72B-D620-C37089E9520F}"/>
          </ac:spMkLst>
        </pc:spChg>
      </pc:sldChg>
      <pc:sldChg chg="modSp mod modNotesTx">
        <pc:chgData name="Rima Mendez" userId="fad7c138-c15c-45bd-b399-ebfbed35cb09" providerId="ADAL" clId="{93D871BB-AD1C-4A47-9FED-BFFAE883DD49}" dt="2026-02-27T02:44:34.401" v="6779" actId="948"/>
        <pc:sldMkLst>
          <pc:docMk/>
          <pc:sldMk cId="1059997271" sldId="5215"/>
        </pc:sldMkLst>
        <pc:spChg chg="mod">
          <ac:chgData name="Rima Mendez" userId="fad7c138-c15c-45bd-b399-ebfbed35cb09" providerId="ADAL" clId="{93D871BB-AD1C-4A47-9FED-BFFAE883DD49}" dt="2026-02-27T01:00:46.453" v="3616" actId="207"/>
          <ac:spMkLst>
            <pc:docMk/>
            <pc:sldMk cId="1059997271" sldId="5215"/>
            <ac:spMk id="2" creationId="{2BABB523-9132-9E31-591D-B479BF6FD2CB}"/>
          </ac:spMkLst>
        </pc:spChg>
        <pc:spChg chg="mod">
          <ac:chgData name="Rima Mendez" userId="fad7c138-c15c-45bd-b399-ebfbed35cb09" providerId="ADAL" clId="{93D871BB-AD1C-4A47-9FED-BFFAE883DD49}" dt="2026-02-27T02:44:34.401" v="6779" actId="948"/>
          <ac:spMkLst>
            <pc:docMk/>
            <pc:sldMk cId="1059997271" sldId="5215"/>
            <ac:spMk id="3" creationId="{184A863B-29A1-4AFF-7DC0-946291396B01}"/>
          </ac:spMkLst>
        </pc:spChg>
      </pc:sldChg>
      <pc:sldChg chg="addSp delSp modSp mod modClrScheme chgLayout">
        <pc:chgData name="Rima Mendez" userId="fad7c138-c15c-45bd-b399-ebfbed35cb09" providerId="ADAL" clId="{93D871BB-AD1C-4A47-9FED-BFFAE883DD49}" dt="2026-02-27T02:40:25.343" v="6740" actId="207"/>
        <pc:sldMkLst>
          <pc:docMk/>
          <pc:sldMk cId="3749099802" sldId="5217"/>
        </pc:sldMkLst>
        <pc:spChg chg="mod ord">
          <ac:chgData name="Rima Mendez" userId="fad7c138-c15c-45bd-b399-ebfbed35cb09" providerId="ADAL" clId="{93D871BB-AD1C-4A47-9FED-BFFAE883DD49}" dt="2026-02-27T00:58:23.919" v="3588" actId="113"/>
          <ac:spMkLst>
            <pc:docMk/>
            <pc:sldMk cId="3749099802" sldId="5217"/>
            <ac:spMk id="2" creationId="{0BB51A59-3352-722D-BA6B-1D7025CDB247}"/>
          </ac:spMkLst>
        </pc:spChg>
        <pc:spChg chg="mod ord">
          <ac:chgData name="Rima Mendez" userId="fad7c138-c15c-45bd-b399-ebfbed35cb09" providerId="ADAL" clId="{93D871BB-AD1C-4A47-9FED-BFFAE883DD49}" dt="2026-02-27T02:40:25.343" v="6740" actId="207"/>
          <ac:spMkLst>
            <pc:docMk/>
            <pc:sldMk cId="3749099802" sldId="5217"/>
            <ac:spMk id="3" creationId="{842E618F-AE53-1CCF-27DA-D9DDAA00A06B}"/>
          </ac:spMkLst>
        </pc:spChg>
        <pc:spChg chg="mod ord">
          <ac:chgData name="Rima Mendez" userId="fad7c138-c15c-45bd-b399-ebfbed35cb09" providerId="ADAL" clId="{93D871BB-AD1C-4A47-9FED-BFFAE883DD49}" dt="2026-02-27T00:53:52.501" v="3550" actId="700"/>
          <ac:spMkLst>
            <pc:docMk/>
            <pc:sldMk cId="3749099802" sldId="5217"/>
            <ac:spMk id="5" creationId="{D29304D4-E354-AD89-12B9-6D06680E5657}"/>
          </ac:spMkLst>
        </pc:spChg>
      </pc:sldChg>
      <pc:sldChg chg="addSp delSp modSp mod modNotesTx">
        <pc:chgData name="Rima Mendez" userId="fad7c138-c15c-45bd-b399-ebfbed35cb09" providerId="ADAL" clId="{93D871BB-AD1C-4A47-9FED-BFFAE883DD49}" dt="2026-02-27T01:02:54.754" v="3682" actId="948"/>
        <pc:sldMkLst>
          <pc:docMk/>
          <pc:sldMk cId="2996179014" sldId="5219"/>
        </pc:sldMkLst>
        <pc:spChg chg="mod">
          <ac:chgData name="Rima Mendez" userId="fad7c138-c15c-45bd-b399-ebfbed35cb09" providerId="ADAL" clId="{93D871BB-AD1C-4A47-9FED-BFFAE883DD49}" dt="2026-02-26T00:47:21.815" v="1226" actId="20577"/>
          <ac:spMkLst>
            <pc:docMk/>
            <pc:sldMk cId="2996179014" sldId="5219"/>
            <ac:spMk id="2" creationId="{EC901545-880B-EEEE-6CED-1A5EA0DAA290}"/>
          </ac:spMkLst>
        </pc:spChg>
        <pc:spChg chg="add del mod">
          <ac:chgData name="Rima Mendez" userId="fad7c138-c15c-45bd-b399-ebfbed35cb09" providerId="ADAL" clId="{93D871BB-AD1C-4A47-9FED-BFFAE883DD49}" dt="2026-02-27T01:02:54.754" v="3682" actId="948"/>
          <ac:spMkLst>
            <pc:docMk/>
            <pc:sldMk cId="2996179014" sldId="5219"/>
            <ac:spMk id="3" creationId="{9CDF331D-1124-581A-75C8-240BBA37BCD7}"/>
          </ac:spMkLst>
        </pc:spChg>
        <pc:spChg chg="mod">
          <ac:chgData name="Rima Mendez" userId="fad7c138-c15c-45bd-b399-ebfbed35cb09" providerId="ADAL" clId="{93D871BB-AD1C-4A47-9FED-BFFAE883DD49}" dt="2026-02-26T00:50:17.553" v="1285" actId="20577"/>
          <ac:spMkLst>
            <pc:docMk/>
            <pc:sldMk cId="2996179014" sldId="5219"/>
            <ac:spMk id="4" creationId="{10CB69AB-A1FA-8454-CDB6-0F742895F906}"/>
          </ac:spMkLst>
        </pc:spChg>
      </pc:sldChg>
      <pc:sldChg chg="modSp mod modNotesTx">
        <pc:chgData name="Rima Mendez" userId="fad7c138-c15c-45bd-b399-ebfbed35cb09" providerId="ADAL" clId="{93D871BB-AD1C-4A47-9FED-BFFAE883DD49}" dt="2026-02-27T02:37:43.599" v="6726" actId="313"/>
        <pc:sldMkLst>
          <pc:docMk/>
          <pc:sldMk cId="1538764220" sldId="5220"/>
        </pc:sldMkLst>
        <pc:spChg chg="mod">
          <ac:chgData name="Rima Mendez" userId="fad7c138-c15c-45bd-b399-ebfbed35cb09" providerId="ADAL" clId="{93D871BB-AD1C-4A47-9FED-BFFAE883DD49}" dt="2026-02-27T00:49:33.466" v="3506" actId="113"/>
          <ac:spMkLst>
            <pc:docMk/>
            <pc:sldMk cId="1538764220" sldId="5220"/>
            <ac:spMk id="2" creationId="{5FFCF37E-0950-8D88-E141-60EBB9E5E724}"/>
          </ac:spMkLst>
        </pc:spChg>
      </pc:sldChg>
      <pc:sldChg chg="modSp mod">
        <pc:chgData name="Rima Mendez" userId="fad7c138-c15c-45bd-b399-ebfbed35cb09" providerId="ADAL" clId="{93D871BB-AD1C-4A47-9FED-BFFAE883DD49}" dt="2026-02-27T01:51:13.626" v="6062" actId="27636"/>
        <pc:sldMkLst>
          <pc:docMk/>
          <pc:sldMk cId="918721003" sldId="5223"/>
        </pc:sldMkLst>
        <pc:spChg chg="mod">
          <ac:chgData name="Rima Mendez" userId="fad7c138-c15c-45bd-b399-ebfbed35cb09" providerId="ADAL" clId="{93D871BB-AD1C-4A47-9FED-BFFAE883DD49}" dt="2026-02-27T01:51:04.779" v="6058" actId="113"/>
          <ac:spMkLst>
            <pc:docMk/>
            <pc:sldMk cId="918721003" sldId="5223"/>
            <ac:spMk id="2" creationId="{696A130E-C8A9-75D2-C426-5E27F5F8D3ED}"/>
          </ac:spMkLst>
        </pc:spChg>
        <pc:spChg chg="mod">
          <ac:chgData name="Rima Mendez" userId="fad7c138-c15c-45bd-b399-ebfbed35cb09" providerId="ADAL" clId="{93D871BB-AD1C-4A47-9FED-BFFAE883DD49}" dt="2026-02-27T01:51:13.626" v="6062" actId="27636"/>
          <ac:spMkLst>
            <pc:docMk/>
            <pc:sldMk cId="918721003" sldId="5223"/>
            <ac:spMk id="3" creationId="{FBF1DB62-DF56-EB4D-4D30-3C809A6BD5AE}"/>
          </ac:spMkLst>
        </pc:spChg>
      </pc:sldChg>
      <pc:sldChg chg="modSp mod">
        <pc:chgData name="Rima Mendez" userId="fad7c138-c15c-45bd-b399-ebfbed35cb09" providerId="ADAL" clId="{93D871BB-AD1C-4A47-9FED-BFFAE883DD49}" dt="2026-02-27T01:13:17.690" v="3786" actId="113"/>
        <pc:sldMkLst>
          <pc:docMk/>
          <pc:sldMk cId="2498219832" sldId="5240"/>
        </pc:sldMkLst>
        <pc:spChg chg="mod">
          <ac:chgData name="Rima Mendez" userId="fad7c138-c15c-45bd-b399-ebfbed35cb09" providerId="ADAL" clId="{93D871BB-AD1C-4A47-9FED-BFFAE883DD49}" dt="2026-02-27T01:13:17.690" v="3786" actId="113"/>
          <ac:spMkLst>
            <pc:docMk/>
            <pc:sldMk cId="2498219832" sldId="5240"/>
            <ac:spMk id="2" creationId="{BB9A35A1-74E8-BC08-3CE4-FA8418AEC9F2}"/>
          </ac:spMkLst>
        </pc:spChg>
      </pc:sldChg>
      <pc:sldChg chg="addSp delSp modSp mod modClrScheme chgLayout modNotesTx">
        <pc:chgData name="Rima Mendez" userId="fad7c138-c15c-45bd-b399-ebfbed35cb09" providerId="ADAL" clId="{93D871BB-AD1C-4A47-9FED-BFFAE883DD49}" dt="2026-02-27T01:36:27.304" v="4835" actId="27636"/>
        <pc:sldMkLst>
          <pc:docMk/>
          <pc:sldMk cId="1577145025" sldId="5242"/>
        </pc:sldMkLst>
        <pc:spChg chg="mod ord">
          <ac:chgData name="Rima Mendez" userId="fad7c138-c15c-45bd-b399-ebfbed35cb09" providerId="ADAL" clId="{93D871BB-AD1C-4A47-9FED-BFFAE883DD49}" dt="2026-02-27T01:36:09.798" v="4831" actId="113"/>
          <ac:spMkLst>
            <pc:docMk/>
            <pc:sldMk cId="1577145025" sldId="5242"/>
            <ac:spMk id="2" creationId="{52D11445-9054-6F78-E6EA-7B103E78746E}"/>
          </ac:spMkLst>
        </pc:spChg>
        <pc:spChg chg="mod ord">
          <ac:chgData name="Rima Mendez" userId="fad7c138-c15c-45bd-b399-ebfbed35cb09" providerId="ADAL" clId="{93D871BB-AD1C-4A47-9FED-BFFAE883DD49}" dt="2026-02-27T01:23:49.775" v="4180" actId="700"/>
          <ac:spMkLst>
            <pc:docMk/>
            <pc:sldMk cId="1577145025" sldId="5242"/>
            <ac:spMk id="4" creationId="{AC94BBB9-4E5A-6C60-02CC-10598D822A94}"/>
          </ac:spMkLst>
        </pc:spChg>
        <pc:spChg chg="add del mod ord">
          <ac:chgData name="Rima Mendez" userId="fad7c138-c15c-45bd-b399-ebfbed35cb09" providerId="ADAL" clId="{93D871BB-AD1C-4A47-9FED-BFFAE883DD49}" dt="2026-02-27T01:36:27.304" v="4835" actId="27636"/>
          <ac:spMkLst>
            <pc:docMk/>
            <pc:sldMk cId="1577145025" sldId="5242"/>
            <ac:spMk id="12" creationId="{59D9C46E-1519-70C4-D29E-18B96A9D528C}"/>
          </ac:spMkLst>
        </pc:spChg>
      </pc:sldChg>
      <pc:sldChg chg="addSp delSp modSp mod modCm modNotesTx">
        <pc:chgData name="Rima Mendez" userId="fad7c138-c15c-45bd-b399-ebfbed35cb09" providerId="ADAL" clId="{93D871BB-AD1C-4A47-9FED-BFFAE883DD49}" dt="2026-02-27T00:51:13.250" v="3531" actId="113"/>
        <pc:sldMkLst>
          <pc:docMk/>
          <pc:sldMk cId="1661627301" sldId="5243"/>
        </pc:sldMkLst>
        <pc:spChg chg="mod">
          <ac:chgData name="Rima Mendez" userId="fad7c138-c15c-45bd-b399-ebfbed35cb09" providerId="ADAL" clId="{93D871BB-AD1C-4A47-9FED-BFFAE883DD49}" dt="2026-02-27T00:51:13.250" v="3531" actId="113"/>
          <ac:spMkLst>
            <pc:docMk/>
            <pc:sldMk cId="1661627301" sldId="5243"/>
            <ac:spMk id="2" creationId="{9FA88125-B388-8FCD-528D-F213AD05022D}"/>
          </ac:spMkLst>
        </pc:spChg>
        <pc:spChg chg="mod">
          <ac:chgData name="Rima Mendez" userId="fad7c138-c15c-45bd-b399-ebfbed35cb09" providerId="ADAL" clId="{93D871BB-AD1C-4A47-9FED-BFFAE883DD49}" dt="2026-02-26T20:41:06.199" v="2869" actId="313"/>
          <ac:spMkLst>
            <pc:docMk/>
            <pc:sldMk cId="1661627301" sldId="5243"/>
            <ac:spMk id="3" creationId="{B1B77680-0A8A-1462-2C07-361293DC1182}"/>
          </ac:spMkLst>
        </pc:spChg>
        <pc:extLst>
          <p:ext xmlns:p="http://schemas.openxmlformats.org/presentationml/2006/main" uri="{D6D511B9-2390-475A-947B-AFAB55BFBCF1}">
            <pc226:cmChg xmlns:pc226="http://schemas.microsoft.com/office/powerpoint/2022/06/main/command" chg="mod">
              <pc226:chgData name="Rima Mendez" userId="fad7c138-c15c-45bd-b399-ebfbed35cb09" providerId="ADAL" clId="{93D871BB-AD1C-4A47-9FED-BFFAE883DD49}" dt="2026-02-26T20:41:27.336" v="2875" actId="20577"/>
              <pc2:cmMkLst xmlns:pc2="http://schemas.microsoft.com/office/powerpoint/2019/9/main/command">
                <pc:docMk/>
                <pc:sldMk cId="1661627301" sldId="5243"/>
                <pc2:cmMk id="{B0D75031-6310-4C1E-8F99-3E13F34B8F59}"/>
              </pc2:cmMkLst>
            </pc226:cmChg>
          </p:ext>
        </pc:extLst>
      </pc:sldChg>
      <pc:sldChg chg="addSp modSp mod modCm">
        <pc:chgData name="Rima Mendez" userId="fad7c138-c15c-45bd-b399-ebfbed35cb09" providerId="ADAL" clId="{93D871BB-AD1C-4A47-9FED-BFFAE883DD49}" dt="2026-02-27T02:38:45.801" v="6729" actId="207"/>
        <pc:sldMkLst>
          <pc:docMk/>
          <pc:sldMk cId="3953138470" sldId="5244"/>
        </pc:sldMkLst>
        <pc:spChg chg="mod">
          <ac:chgData name="Rima Mendez" userId="fad7c138-c15c-45bd-b399-ebfbed35cb09" providerId="ADAL" clId="{93D871BB-AD1C-4A47-9FED-BFFAE883DD49}" dt="2026-02-27T00:50:33.299" v="3524" actId="113"/>
          <ac:spMkLst>
            <pc:docMk/>
            <pc:sldMk cId="3953138470" sldId="5244"/>
            <ac:spMk id="2" creationId="{73B26C75-BBC3-79F4-0EA0-BB9A6CC42905}"/>
          </ac:spMkLst>
        </pc:spChg>
        <pc:spChg chg="mod">
          <ac:chgData name="Rima Mendez" userId="fad7c138-c15c-45bd-b399-ebfbed35cb09" providerId="ADAL" clId="{93D871BB-AD1C-4A47-9FED-BFFAE883DD49}" dt="2026-02-27T02:38:45.801" v="6729" actId="207"/>
          <ac:spMkLst>
            <pc:docMk/>
            <pc:sldMk cId="3953138470" sldId="5244"/>
            <ac:spMk id="3" creationId="{E5D69869-F9DF-CA14-958C-92403E5235D8}"/>
          </ac:spMkLst>
        </pc:spChg>
        <pc:extLst>
          <p:ext xmlns:p="http://schemas.openxmlformats.org/presentationml/2006/main" uri="{D6D511B9-2390-475A-947B-AFAB55BFBCF1}">
            <pc226:cmChg xmlns:pc226="http://schemas.microsoft.com/office/powerpoint/2022/06/main/command" chg="mod">
              <pc226:chgData name="Rima Mendez" userId="fad7c138-c15c-45bd-b399-ebfbed35cb09" providerId="ADAL" clId="{93D871BB-AD1C-4A47-9FED-BFFAE883DD49}" dt="2026-02-26T17:47:27.288" v="2415" actId="20577"/>
              <pc2:cmMkLst xmlns:pc2="http://schemas.microsoft.com/office/powerpoint/2019/9/main/command">
                <pc:docMk/>
                <pc:sldMk cId="3953138470" sldId="5244"/>
                <pc2:cmMk id="{6121C870-0B5A-4ECF-BCD0-1B1E88AFF684}"/>
              </pc2:cmMkLst>
            </pc226:cmChg>
          </p:ext>
        </pc:extLst>
      </pc:sldChg>
      <pc:sldChg chg="modSp mod">
        <pc:chgData name="Rima Mendez" userId="fad7c138-c15c-45bd-b399-ebfbed35cb09" providerId="ADAL" clId="{93D871BB-AD1C-4A47-9FED-BFFAE883DD49}" dt="2026-02-27T02:41:30.390" v="6747" actId="15"/>
        <pc:sldMkLst>
          <pc:docMk/>
          <pc:sldMk cId="3844051384" sldId="5245"/>
        </pc:sldMkLst>
        <pc:spChg chg="mod">
          <ac:chgData name="Rima Mendez" userId="fad7c138-c15c-45bd-b399-ebfbed35cb09" providerId="ADAL" clId="{93D871BB-AD1C-4A47-9FED-BFFAE883DD49}" dt="2026-02-27T00:58:35.789" v="3590" actId="113"/>
          <ac:spMkLst>
            <pc:docMk/>
            <pc:sldMk cId="3844051384" sldId="5245"/>
            <ac:spMk id="2" creationId="{C8884E71-3D31-95DC-002D-4F09FA92B240}"/>
          </ac:spMkLst>
        </pc:spChg>
        <pc:spChg chg="mod">
          <ac:chgData name="Rima Mendez" userId="fad7c138-c15c-45bd-b399-ebfbed35cb09" providerId="ADAL" clId="{93D871BB-AD1C-4A47-9FED-BFFAE883DD49}" dt="2026-02-27T02:41:30.390" v="6747" actId="15"/>
          <ac:spMkLst>
            <pc:docMk/>
            <pc:sldMk cId="3844051384" sldId="5245"/>
            <ac:spMk id="3" creationId="{02C04997-1363-3A77-397C-CB68C8E3E16E}"/>
          </ac:spMkLst>
        </pc:spChg>
      </pc:sldChg>
      <pc:sldChg chg="modSp mod">
        <pc:chgData name="Rima Mendez" userId="fad7c138-c15c-45bd-b399-ebfbed35cb09" providerId="ADAL" clId="{93D871BB-AD1C-4A47-9FED-BFFAE883DD49}" dt="2026-02-27T02:42:18.740" v="6755" actId="113"/>
        <pc:sldMkLst>
          <pc:docMk/>
          <pc:sldMk cId="1737386517" sldId="5246"/>
        </pc:sldMkLst>
        <pc:spChg chg="mod">
          <ac:chgData name="Rima Mendez" userId="fad7c138-c15c-45bd-b399-ebfbed35cb09" providerId="ADAL" clId="{93D871BB-AD1C-4A47-9FED-BFFAE883DD49}" dt="2026-02-27T00:58:50.140" v="3594" actId="113"/>
          <ac:spMkLst>
            <pc:docMk/>
            <pc:sldMk cId="1737386517" sldId="5246"/>
            <ac:spMk id="2" creationId="{258BCA0B-9876-D487-378C-6FD72E3A26B4}"/>
          </ac:spMkLst>
        </pc:spChg>
        <pc:spChg chg="mod">
          <ac:chgData name="Rima Mendez" userId="fad7c138-c15c-45bd-b399-ebfbed35cb09" providerId="ADAL" clId="{93D871BB-AD1C-4A47-9FED-BFFAE883DD49}" dt="2026-02-27T02:42:18.740" v="6755" actId="113"/>
          <ac:spMkLst>
            <pc:docMk/>
            <pc:sldMk cId="1737386517" sldId="5246"/>
            <ac:spMk id="3" creationId="{71879149-20D9-6CF3-6946-DEC344E391C4}"/>
          </ac:spMkLst>
        </pc:spChg>
      </pc:sldChg>
      <pc:sldChg chg="modSp mod">
        <pc:chgData name="Rima Mendez" userId="fad7c138-c15c-45bd-b399-ebfbed35cb09" providerId="ADAL" clId="{93D871BB-AD1C-4A47-9FED-BFFAE883DD49}" dt="2026-02-27T02:43:26.143" v="6770" actId="113"/>
        <pc:sldMkLst>
          <pc:docMk/>
          <pc:sldMk cId="3589820067" sldId="5247"/>
        </pc:sldMkLst>
        <pc:spChg chg="mod">
          <ac:chgData name="Rima Mendez" userId="fad7c138-c15c-45bd-b399-ebfbed35cb09" providerId="ADAL" clId="{93D871BB-AD1C-4A47-9FED-BFFAE883DD49}" dt="2026-02-27T01:00:04.671" v="3608" actId="113"/>
          <ac:spMkLst>
            <pc:docMk/>
            <pc:sldMk cId="3589820067" sldId="5247"/>
            <ac:spMk id="2" creationId="{3961A481-5503-4631-1F1F-B83D75998AB9}"/>
          </ac:spMkLst>
        </pc:spChg>
        <pc:spChg chg="mod">
          <ac:chgData name="Rima Mendez" userId="fad7c138-c15c-45bd-b399-ebfbed35cb09" providerId="ADAL" clId="{93D871BB-AD1C-4A47-9FED-BFFAE883DD49}" dt="2026-02-27T02:43:26.143" v="6770" actId="113"/>
          <ac:spMkLst>
            <pc:docMk/>
            <pc:sldMk cId="3589820067" sldId="5247"/>
            <ac:spMk id="3" creationId="{4970528C-5665-DE32-B0B1-7AA9F9184495}"/>
          </ac:spMkLst>
        </pc:spChg>
      </pc:sldChg>
      <pc:sldChg chg="modSp mod">
        <pc:chgData name="Rima Mendez" userId="fad7c138-c15c-45bd-b399-ebfbed35cb09" providerId="ADAL" clId="{93D871BB-AD1C-4A47-9FED-BFFAE883DD49}" dt="2026-02-27T02:42:29.458" v="6756" actId="207"/>
        <pc:sldMkLst>
          <pc:docMk/>
          <pc:sldMk cId="11281868" sldId="5248"/>
        </pc:sldMkLst>
        <pc:spChg chg="mod">
          <ac:chgData name="Rima Mendez" userId="fad7c138-c15c-45bd-b399-ebfbed35cb09" providerId="ADAL" clId="{93D871BB-AD1C-4A47-9FED-BFFAE883DD49}" dt="2026-02-27T00:59:28.024" v="3601" actId="113"/>
          <ac:spMkLst>
            <pc:docMk/>
            <pc:sldMk cId="11281868" sldId="5248"/>
            <ac:spMk id="2" creationId="{89EEF374-BCD9-CC61-CF4F-C90FD44163DD}"/>
          </ac:spMkLst>
        </pc:spChg>
        <pc:spChg chg="mod">
          <ac:chgData name="Rima Mendez" userId="fad7c138-c15c-45bd-b399-ebfbed35cb09" providerId="ADAL" clId="{93D871BB-AD1C-4A47-9FED-BFFAE883DD49}" dt="2026-02-27T02:42:29.458" v="6756" actId="207"/>
          <ac:spMkLst>
            <pc:docMk/>
            <pc:sldMk cId="11281868" sldId="5248"/>
            <ac:spMk id="3" creationId="{3BADD926-0597-3A23-71BE-D95E9601F5D4}"/>
          </ac:spMkLst>
        </pc:spChg>
      </pc:sldChg>
      <pc:sldChg chg="modSp mod">
        <pc:chgData name="Rima Mendez" userId="fad7c138-c15c-45bd-b399-ebfbed35cb09" providerId="ADAL" clId="{93D871BB-AD1C-4A47-9FED-BFFAE883DD49}" dt="2026-02-27T02:40:49.502" v="6743" actId="948"/>
        <pc:sldMkLst>
          <pc:docMk/>
          <pc:sldMk cId="1246726610" sldId="5249"/>
        </pc:sldMkLst>
        <pc:spChg chg="mod">
          <ac:chgData name="Rima Mendez" userId="fad7c138-c15c-45bd-b399-ebfbed35cb09" providerId="ADAL" clId="{93D871BB-AD1C-4A47-9FED-BFFAE883DD49}" dt="2026-02-27T00:58:12.573" v="3586" actId="113"/>
          <ac:spMkLst>
            <pc:docMk/>
            <pc:sldMk cId="1246726610" sldId="5249"/>
            <ac:spMk id="2" creationId="{46B1EAA4-842D-1AD1-6677-320CC651CB5A}"/>
          </ac:spMkLst>
        </pc:spChg>
        <pc:spChg chg="mod">
          <ac:chgData name="Rima Mendez" userId="fad7c138-c15c-45bd-b399-ebfbed35cb09" providerId="ADAL" clId="{93D871BB-AD1C-4A47-9FED-BFFAE883DD49}" dt="2026-02-27T02:40:49.502" v="6743" actId="948"/>
          <ac:spMkLst>
            <pc:docMk/>
            <pc:sldMk cId="1246726610" sldId="5249"/>
            <ac:spMk id="3" creationId="{EAC321BC-D6C3-61FF-D5D5-2AE7C556B9B9}"/>
          </ac:spMkLst>
        </pc:spChg>
      </pc:sldChg>
      <pc:sldChg chg="modSp mod">
        <pc:chgData name="Rima Mendez" userId="fad7c138-c15c-45bd-b399-ebfbed35cb09" providerId="ADAL" clId="{93D871BB-AD1C-4A47-9FED-BFFAE883DD49}" dt="2026-02-27T02:42:00.028" v="6752" actId="948"/>
        <pc:sldMkLst>
          <pc:docMk/>
          <pc:sldMk cId="3366108060" sldId="5250"/>
        </pc:sldMkLst>
        <pc:spChg chg="mod">
          <ac:chgData name="Rima Mendez" userId="fad7c138-c15c-45bd-b399-ebfbed35cb09" providerId="ADAL" clId="{93D871BB-AD1C-4A47-9FED-BFFAE883DD49}" dt="2026-02-27T00:58:59.279" v="3595" actId="207"/>
          <ac:spMkLst>
            <pc:docMk/>
            <pc:sldMk cId="3366108060" sldId="5250"/>
            <ac:spMk id="2" creationId="{F36DFBC4-2CE7-CB1B-DDFF-BF4403CC5E3D}"/>
          </ac:spMkLst>
        </pc:spChg>
        <pc:spChg chg="mod">
          <ac:chgData name="Rima Mendez" userId="fad7c138-c15c-45bd-b399-ebfbed35cb09" providerId="ADAL" clId="{93D871BB-AD1C-4A47-9FED-BFFAE883DD49}" dt="2026-02-27T02:42:00.028" v="6752" actId="948"/>
          <ac:spMkLst>
            <pc:docMk/>
            <pc:sldMk cId="3366108060" sldId="5250"/>
            <ac:spMk id="3" creationId="{F37E1CE4-97F7-9008-6EE1-8629DE48B1A6}"/>
          </ac:spMkLst>
        </pc:spChg>
      </pc:sldChg>
      <pc:sldChg chg="modSp mod">
        <pc:chgData name="Rima Mendez" userId="fad7c138-c15c-45bd-b399-ebfbed35cb09" providerId="ADAL" clId="{93D871BB-AD1C-4A47-9FED-BFFAE883DD49}" dt="2026-02-27T02:43:11.497" v="6768" actId="207"/>
        <pc:sldMkLst>
          <pc:docMk/>
          <pc:sldMk cId="798713749" sldId="5251"/>
        </pc:sldMkLst>
        <pc:spChg chg="mod">
          <ac:chgData name="Rima Mendez" userId="fad7c138-c15c-45bd-b399-ebfbed35cb09" providerId="ADAL" clId="{93D871BB-AD1C-4A47-9FED-BFFAE883DD49}" dt="2026-02-27T00:59:53.445" v="3606" actId="113"/>
          <ac:spMkLst>
            <pc:docMk/>
            <pc:sldMk cId="798713749" sldId="5251"/>
            <ac:spMk id="2" creationId="{3AE8B156-804E-9160-8793-037F40299529}"/>
          </ac:spMkLst>
        </pc:spChg>
        <pc:spChg chg="mod">
          <ac:chgData name="Rima Mendez" userId="fad7c138-c15c-45bd-b399-ebfbed35cb09" providerId="ADAL" clId="{93D871BB-AD1C-4A47-9FED-BFFAE883DD49}" dt="2026-02-27T02:43:11.497" v="6768" actId="207"/>
          <ac:spMkLst>
            <pc:docMk/>
            <pc:sldMk cId="798713749" sldId="5251"/>
            <ac:spMk id="3" creationId="{1180931A-70DA-94B3-FE76-1AA89D6E69AF}"/>
          </ac:spMkLst>
        </pc:spChg>
      </pc:sldChg>
      <pc:sldChg chg="addSp delSp modSp mod chgLayout">
        <pc:chgData name="Rima Mendez" userId="fad7c138-c15c-45bd-b399-ebfbed35cb09" providerId="ADAL" clId="{93D871BB-AD1C-4A47-9FED-BFFAE883DD49}" dt="2026-02-27T02:40:37.797" v="6741" actId="33524"/>
        <pc:sldMkLst>
          <pc:docMk/>
          <pc:sldMk cId="2194025149" sldId="5252"/>
        </pc:sldMkLst>
        <pc:spChg chg="mod ord">
          <ac:chgData name="Rima Mendez" userId="fad7c138-c15c-45bd-b399-ebfbed35cb09" providerId="ADAL" clId="{93D871BB-AD1C-4A47-9FED-BFFAE883DD49}" dt="2026-02-27T00:58:17.495" v="3587" actId="113"/>
          <ac:spMkLst>
            <pc:docMk/>
            <pc:sldMk cId="2194025149" sldId="5252"/>
            <ac:spMk id="2" creationId="{A1F801CF-7C73-CF03-EFD3-1CC8AA107A5E}"/>
          </ac:spMkLst>
        </pc:spChg>
        <pc:spChg chg="mod ord">
          <ac:chgData name="Rima Mendez" userId="fad7c138-c15c-45bd-b399-ebfbed35cb09" providerId="ADAL" clId="{93D871BB-AD1C-4A47-9FED-BFFAE883DD49}" dt="2026-02-27T02:40:37.797" v="6741" actId="33524"/>
          <ac:spMkLst>
            <pc:docMk/>
            <pc:sldMk cId="2194025149" sldId="5252"/>
            <ac:spMk id="3" creationId="{9DED0E02-668F-C1CA-417A-94368FC7A71A}"/>
          </ac:spMkLst>
        </pc:spChg>
        <pc:spChg chg="mod ord">
          <ac:chgData name="Rima Mendez" userId="fad7c138-c15c-45bd-b399-ebfbed35cb09" providerId="ADAL" clId="{93D871BB-AD1C-4A47-9FED-BFFAE883DD49}" dt="2026-02-27T00:55:31.060" v="3568" actId="6264"/>
          <ac:spMkLst>
            <pc:docMk/>
            <pc:sldMk cId="2194025149" sldId="5252"/>
            <ac:spMk id="5" creationId="{1B8DACFB-B1D5-6298-F254-594F35E6301C}"/>
          </ac:spMkLst>
        </pc:spChg>
      </pc:sldChg>
      <pc:sldChg chg="modSp mod">
        <pc:chgData name="Rima Mendez" userId="fad7c138-c15c-45bd-b399-ebfbed35cb09" providerId="ADAL" clId="{93D871BB-AD1C-4A47-9FED-BFFAE883DD49}" dt="2026-02-27T02:41:04.673" v="6744" actId="207"/>
        <pc:sldMkLst>
          <pc:docMk/>
          <pc:sldMk cId="2490145158" sldId="5253"/>
        </pc:sldMkLst>
        <pc:spChg chg="mod">
          <ac:chgData name="Rima Mendez" userId="fad7c138-c15c-45bd-b399-ebfbed35cb09" providerId="ADAL" clId="{93D871BB-AD1C-4A47-9FED-BFFAE883DD49}" dt="2026-02-27T00:58:07.253" v="3585" actId="113"/>
          <ac:spMkLst>
            <pc:docMk/>
            <pc:sldMk cId="2490145158" sldId="5253"/>
            <ac:spMk id="2" creationId="{AA39AB45-A9BC-13A0-0D9D-4B1FE919B9C7}"/>
          </ac:spMkLst>
        </pc:spChg>
        <pc:spChg chg="mod">
          <ac:chgData name="Rima Mendez" userId="fad7c138-c15c-45bd-b399-ebfbed35cb09" providerId="ADAL" clId="{93D871BB-AD1C-4A47-9FED-BFFAE883DD49}" dt="2026-02-27T02:41:04.673" v="6744" actId="207"/>
          <ac:spMkLst>
            <pc:docMk/>
            <pc:sldMk cId="2490145158" sldId="5253"/>
            <ac:spMk id="3" creationId="{C72291EE-10C6-865C-522B-C62C231962AC}"/>
          </ac:spMkLst>
        </pc:spChg>
      </pc:sldChg>
      <pc:sldChg chg="modSp mod">
        <pc:chgData name="Rima Mendez" userId="fad7c138-c15c-45bd-b399-ebfbed35cb09" providerId="ADAL" clId="{93D871BB-AD1C-4A47-9FED-BFFAE883DD49}" dt="2026-02-27T02:42:33.992" v="6757" actId="207"/>
        <pc:sldMkLst>
          <pc:docMk/>
          <pc:sldMk cId="2939190160" sldId="5254"/>
        </pc:sldMkLst>
        <pc:spChg chg="mod">
          <ac:chgData name="Rima Mendez" userId="fad7c138-c15c-45bd-b399-ebfbed35cb09" providerId="ADAL" clId="{93D871BB-AD1C-4A47-9FED-BFFAE883DD49}" dt="2026-02-27T00:59:40.173" v="3603" actId="113"/>
          <ac:spMkLst>
            <pc:docMk/>
            <pc:sldMk cId="2939190160" sldId="5254"/>
            <ac:spMk id="2" creationId="{4BEC384E-3689-743C-7579-C6DDFECBF1B4}"/>
          </ac:spMkLst>
        </pc:spChg>
        <pc:spChg chg="mod">
          <ac:chgData name="Rima Mendez" userId="fad7c138-c15c-45bd-b399-ebfbed35cb09" providerId="ADAL" clId="{93D871BB-AD1C-4A47-9FED-BFFAE883DD49}" dt="2026-02-27T02:42:33.992" v="6757" actId="207"/>
          <ac:spMkLst>
            <pc:docMk/>
            <pc:sldMk cId="2939190160" sldId="5254"/>
            <ac:spMk id="3" creationId="{06488D5C-5F26-28D1-F186-E36965936787}"/>
          </ac:spMkLst>
        </pc:spChg>
      </pc:sldChg>
      <pc:sldChg chg="modSp mod">
        <pc:chgData name="Rima Mendez" userId="fad7c138-c15c-45bd-b399-ebfbed35cb09" providerId="ADAL" clId="{93D871BB-AD1C-4A47-9FED-BFFAE883DD49}" dt="2026-02-27T00:49:39.715" v="3508" actId="113"/>
        <pc:sldMkLst>
          <pc:docMk/>
          <pc:sldMk cId="2256238265" sldId="5255"/>
        </pc:sldMkLst>
        <pc:spChg chg="mod">
          <ac:chgData name="Rima Mendez" userId="fad7c138-c15c-45bd-b399-ebfbed35cb09" providerId="ADAL" clId="{93D871BB-AD1C-4A47-9FED-BFFAE883DD49}" dt="2026-02-27T00:49:39.715" v="3508" actId="113"/>
          <ac:spMkLst>
            <pc:docMk/>
            <pc:sldMk cId="2256238265" sldId="5255"/>
            <ac:spMk id="2" creationId="{57FF7B4D-E48D-28F4-6699-04D100C920EE}"/>
          </ac:spMkLst>
        </pc:spChg>
      </pc:sldChg>
      <pc:sldChg chg="modSp mod">
        <pc:chgData name="Rima Mendez" userId="fad7c138-c15c-45bd-b399-ebfbed35cb09" providerId="ADAL" clId="{93D871BB-AD1C-4A47-9FED-BFFAE883DD49}" dt="2026-02-27T02:47:31.930" v="6840" actId="20577"/>
        <pc:sldMkLst>
          <pc:docMk/>
          <pc:sldMk cId="519091501" sldId="5258"/>
        </pc:sldMkLst>
        <pc:spChg chg="mod">
          <ac:chgData name="Rima Mendez" userId="fad7c138-c15c-45bd-b399-ebfbed35cb09" providerId="ADAL" clId="{93D871BB-AD1C-4A47-9FED-BFFAE883DD49}" dt="2026-02-27T02:47:31.930" v="6840" actId="20577"/>
          <ac:spMkLst>
            <pc:docMk/>
            <pc:sldMk cId="519091501" sldId="5258"/>
            <ac:spMk id="2" creationId="{AEA2FF79-69D2-F0A0-67A9-A143DA7ED58F}"/>
          </ac:spMkLst>
        </pc:spChg>
        <pc:spChg chg="mod">
          <ac:chgData name="Rima Mendez" userId="fad7c138-c15c-45bd-b399-ebfbed35cb09" providerId="ADAL" clId="{93D871BB-AD1C-4A47-9FED-BFFAE883DD49}" dt="2026-02-27T02:38:31.807" v="6728" actId="27636"/>
          <ac:spMkLst>
            <pc:docMk/>
            <pc:sldMk cId="519091501" sldId="5258"/>
            <ac:spMk id="3" creationId="{A79D25B0-8820-9772-9316-93CC97879385}"/>
          </ac:spMkLst>
        </pc:spChg>
      </pc:sldChg>
      <pc:sldChg chg="addSp delSp modSp new mod">
        <pc:chgData name="Rima Mendez" userId="fad7c138-c15c-45bd-b399-ebfbed35cb09" providerId="ADAL" clId="{93D871BB-AD1C-4A47-9FED-BFFAE883DD49}" dt="2026-02-27T01:05:00.259" v="3706" actId="113"/>
        <pc:sldMkLst>
          <pc:docMk/>
          <pc:sldMk cId="813782572" sldId="5259"/>
        </pc:sldMkLst>
        <pc:spChg chg="mod">
          <ac:chgData name="Rima Mendez" userId="fad7c138-c15c-45bd-b399-ebfbed35cb09" providerId="ADAL" clId="{93D871BB-AD1C-4A47-9FED-BFFAE883DD49}" dt="2026-02-27T01:05:00.259" v="3706" actId="113"/>
          <ac:spMkLst>
            <pc:docMk/>
            <pc:sldMk cId="813782572" sldId="5259"/>
            <ac:spMk id="2" creationId="{1E430D81-8C7B-9BF8-D9BC-DA0FAFD97449}"/>
          </ac:spMkLst>
        </pc:spChg>
        <pc:spChg chg="add del mod">
          <ac:chgData name="Rima Mendez" userId="fad7c138-c15c-45bd-b399-ebfbed35cb09" providerId="ADAL" clId="{93D871BB-AD1C-4A47-9FED-BFFAE883DD49}" dt="2026-02-27T01:04:30.093" v="3700" actId="20577"/>
          <ac:spMkLst>
            <pc:docMk/>
            <pc:sldMk cId="813782572" sldId="5259"/>
            <ac:spMk id="3" creationId="{5B7A116B-5069-CD02-A793-F28B723394A7}"/>
          </ac:spMkLst>
        </pc:spChg>
        <pc:spChg chg="mod">
          <ac:chgData name="Rima Mendez" userId="fad7c138-c15c-45bd-b399-ebfbed35cb09" providerId="ADAL" clId="{93D871BB-AD1C-4A47-9FED-BFFAE883DD49}" dt="2026-02-26T00:50:32.026" v="1313" actId="20577"/>
          <ac:spMkLst>
            <pc:docMk/>
            <pc:sldMk cId="813782572" sldId="5259"/>
            <ac:spMk id="4" creationId="{40948375-69D6-EC7A-7E69-7ECDBDF927AB}"/>
          </ac:spMkLst>
        </pc:spChg>
        <pc:graphicFrameChg chg="add mod modGraphic">
          <ac:chgData name="Rima Mendez" userId="fad7c138-c15c-45bd-b399-ebfbed35cb09" providerId="ADAL" clId="{93D871BB-AD1C-4A47-9FED-BFFAE883DD49}" dt="2026-02-27T01:04:54.290" v="3705" actId="14100"/>
          <ac:graphicFrameMkLst>
            <pc:docMk/>
            <pc:sldMk cId="813782572" sldId="5259"/>
            <ac:graphicFrameMk id="7" creationId="{4419F192-AE54-465F-5E4E-CE4C01253694}"/>
          </ac:graphicFrameMkLst>
        </pc:graphicFrameChg>
      </pc:sldChg>
      <pc:sldChg chg="modSp add mod modNotesTx">
        <pc:chgData name="Rima Mendez" userId="fad7c138-c15c-45bd-b399-ebfbed35cb09" providerId="ADAL" clId="{93D871BB-AD1C-4A47-9FED-BFFAE883DD49}" dt="2026-02-26T01:13:46.374" v="1819" actId="6549"/>
        <pc:sldMkLst>
          <pc:docMk/>
          <pc:sldMk cId="645656294" sldId="5260"/>
        </pc:sldMkLst>
        <pc:spChg chg="mod">
          <ac:chgData name="Rima Mendez" userId="fad7c138-c15c-45bd-b399-ebfbed35cb09" providerId="ADAL" clId="{93D871BB-AD1C-4A47-9FED-BFFAE883DD49}" dt="2026-02-26T00:48:33.626" v="1239" actId="20577"/>
          <ac:spMkLst>
            <pc:docMk/>
            <pc:sldMk cId="645656294" sldId="5260"/>
            <ac:spMk id="2" creationId="{1A2C026F-EEEC-FD5B-FAF0-164A59BAB60E}"/>
          </ac:spMkLst>
        </pc:spChg>
        <pc:spChg chg="mod">
          <ac:chgData name="Rima Mendez" userId="fad7c138-c15c-45bd-b399-ebfbed35cb09" providerId="ADAL" clId="{93D871BB-AD1C-4A47-9FED-BFFAE883DD49}" dt="2026-02-26T01:13:46.374" v="1819" actId="6549"/>
          <ac:spMkLst>
            <pc:docMk/>
            <pc:sldMk cId="645656294" sldId="5260"/>
            <ac:spMk id="3" creationId="{A91A2AF2-FD74-A1FB-ACE5-A5AA540C32E4}"/>
          </ac:spMkLst>
        </pc:spChg>
        <pc:spChg chg="mod">
          <ac:chgData name="Rima Mendez" userId="fad7c138-c15c-45bd-b399-ebfbed35cb09" providerId="ADAL" clId="{93D871BB-AD1C-4A47-9FED-BFFAE883DD49}" dt="2026-02-26T00:50:21.638" v="1289" actId="20577"/>
          <ac:spMkLst>
            <pc:docMk/>
            <pc:sldMk cId="645656294" sldId="5260"/>
            <ac:spMk id="4" creationId="{97E3BC44-08F0-2B20-CCA6-95D7E238FDE2}"/>
          </ac:spMkLst>
        </pc:spChg>
      </pc:sldChg>
      <pc:sldChg chg="modSp add mod modNotesTx">
        <pc:chgData name="Rima Mendez" userId="fad7c138-c15c-45bd-b399-ebfbed35cb09" providerId="ADAL" clId="{93D871BB-AD1C-4A47-9FED-BFFAE883DD49}" dt="2026-02-27T01:12:13.609" v="3781" actId="962"/>
        <pc:sldMkLst>
          <pc:docMk/>
          <pc:sldMk cId="482206781" sldId="5261"/>
        </pc:sldMkLst>
        <pc:spChg chg="mod">
          <ac:chgData name="Rima Mendez" userId="fad7c138-c15c-45bd-b399-ebfbed35cb09" providerId="ADAL" clId="{93D871BB-AD1C-4A47-9FED-BFFAE883DD49}" dt="2026-02-27T00:58:29.658" v="3589" actId="113"/>
          <ac:spMkLst>
            <pc:docMk/>
            <pc:sldMk cId="482206781" sldId="5261"/>
            <ac:spMk id="2" creationId="{CCF479DC-35D3-5019-DD02-958A0F009DB4}"/>
          </ac:spMkLst>
        </pc:spChg>
        <pc:spChg chg="mod">
          <ac:chgData name="Rima Mendez" userId="fad7c138-c15c-45bd-b399-ebfbed35cb09" providerId="ADAL" clId="{93D871BB-AD1C-4A47-9FED-BFFAE883DD49}" dt="2026-02-26T01:35:55.990" v="2220" actId="20577"/>
          <ac:spMkLst>
            <pc:docMk/>
            <pc:sldMk cId="482206781" sldId="5261"/>
            <ac:spMk id="3" creationId="{EB63AAB6-4417-8380-9721-A289159C9CD9}"/>
          </ac:spMkLst>
        </pc:spChg>
        <pc:picChg chg="mod">
          <ac:chgData name="Rima Mendez" userId="fad7c138-c15c-45bd-b399-ebfbed35cb09" providerId="ADAL" clId="{93D871BB-AD1C-4A47-9FED-BFFAE883DD49}" dt="2026-02-27T01:12:13.609" v="3781" actId="962"/>
          <ac:picMkLst>
            <pc:docMk/>
            <pc:sldMk cId="482206781" sldId="5261"/>
            <ac:picMk id="7" creationId="{1989B09E-03F8-903D-CCD2-99FBB765AA75}"/>
          </ac:picMkLst>
        </pc:picChg>
      </pc:sldChg>
      <pc:sldChg chg="modSp mod modCm">
        <pc:chgData name="Rima Mendez" userId="fad7c138-c15c-45bd-b399-ebfbed35cb09" providerId="ADAL" clId="{93D871BB-AD1C-4A47-9FED-BFFAE883DD49}" dt="2026-03-02T23:14:39.439" v="7958"/>
        <pc:sldMkLst>
          <pc:docMk/>
          <pc:sldMk cId="1762823184" sldId="5263"/>
        </pc:sldMkLst>
        <pc:spChg chg="mod">
          <ac:chgData name="Rima Mendez" userId="fad7c138-c15c-45bd-b399-ebfbed35cb09" providerId="ADAL" clId="{93D871BB-AD1C-4A47-9FED-BFFAE883DD49}" dt="2026-02-27T02:47:10.447" v="6831" actId="20577"/>
          <ac:spMkLst>
            <pc:docMk/>
            <pc:sldMk cId="1762823184" sldId="5263"/>
            <ac:spMk id="2" creationId="{604B5889-75B4-6FEA-3B36-D56309AB3EF7}"/>
          </ac:spMkLst>
        </pc:spChg>
        <pc:graphicFrameChg chg="mod modGraphic">
          <ac:chgData name="Rima Mendez" userId="fad7c138-c15c-45bd-b399-ebfbed35cb09" providerId="ADAL" clId="{93D871BB-AD1C-4A47-9FED-BFFAE883DD49}" dt="2026-03-02T23:14:39.439" v="7958"/>
          <ac:graphicFrameMkLst>
            <pc:docMk/>
            <pc:sldMk cId="1762823184" sldId="5263"/>
            <ac:graphicFrameMk id="7" creationId="{6D002F41-116C-C4D3-033F-0BF36274CF67}"/>
          </ac:graphicFrameMkLst>
        </pc:graphicFrameChg>
        <pc:extLst>
          <p:ext xmlns:p="http://schemas.openxmlformats.org/presentationml/2006/main" uri="{D6D511B9-2390-475A-947B-AFAB55BFBCF1}">
            <pc226:cmChg xmlns:pc226="http://schemas.microsoft.com/office/powerpoint/2022/06/main/command" chg="mod">
              <pc226:chgData name="Rima Mendez" userId="fad7c138-c15c-45bd-b399-ebfbed35cb09" providerId="ADAL" clId="{93D871BB-AD1C-4A47-9FED-BFFAE883DD49}" dt="2026-02-27T19:41:21.196" v="7085" actId="20577"/>
              <pc2:cmMkLst xmlns:pc2="http://schemas.microsoft.com/office/powerpoint/2019/9/main/command">
                <pc:docMk/>
                <pc:sldMk cId="1762823184" sldId="5263"/>
                <pc2:cmMk id="{E1B7A149-D19B-4E07-98C2-5231BD34C846}"/>
              </pc2:cmMkLst>
            </pc226:cmChg>
            <pc226:cmChg xmlns:pc226="http://schemas.microsoft.com/office/powerpoint/2022/06/main/command" chg="mod">
              <pc226:chgData name="Rima Mendez" userId="fad7c138-c15c-45bd-b399-ebfbed35cb09" providerId="ADAL" clId="{93D871BB-AD1C-4A47-9FED-BFFAE883DD49}" dt="2026-02-27T19:41:21.196" v="7085" actId="20577"/>
              <pc2:cmMkLst xmlns:pc2="http://schemas.microsoft.com/office/powerpoint/2019/9/main/command">
                <pc:docMk/>
                <pc:sldMk cId="1762823184" sldId="5263"/>
                <pc2:cmMk id="{69B55C82-3228-4546-9940-26F0F8B62B2D}"/>
              </pc2:cmMkLst>
            </pc226:cmChg>
          </p:ext>
        </pc:extLst>
      </pc:sldChg>
      <pc:sldChg chg="modSp mod">
        <pc:chgData name="Rima Mendez" userId="fad7c138-c15c-45bd-b399-ebfbed35cb09" providerId="ADAL" clId="{93D871BB-AD1C-4A47-9FED-BFFAE883DD49}" dt="2026-02-27T02:47:00.354" v="6827" actId="122"/>
        <pc:sldMkLst>
          <pc:docMk/>
          <pc:sldMk cId="2413410682" sldId="5264"/>
        </pc:sldMkLst>
        <pc:spChg chg="mod">
          <ac:chgData name="Rima Mendez" userId="fad7c138-c15c-45bd-b399-ebfbed35cb09" providerId="ADAL" clId="{93D871BB-AD1C-4A47-9FED-BFFAE883DD49}" dt="2026-02-27T02:47:00.354" v="6827" actId="122"/>
          <ac:spMkLst>
            <pc:docMk/>
            <pc:sldMk cId="2413410682" sldId="5264"/>
            <ac:spMk id="2" creationId="{2188873D-96FC-8C99-6DC6-FA3339096256}"/>
          </ac:spMkLst>
        </pc:spChg>
      </pc:sldChg>
      <pc:sldChg chg="modSp mod">
        <pc:chgData name="Rima Mendez" userId="fad7c138-c15c-45bd-b399-ebfbed35cb09" providerId="ADAL" clId="{93D871BB-AD1C-4A47-9FED-BFFAE883DD49}" dt="2026-02-27T02:47:25.970" v="6836" actId="20577"/>
        <pc:sldMkLst>
          <pc:docMk/>
          <pc:sldMk cId="1088022247" sldId="5265"/>
        </pc:sldMkLst>
        <pc:spChg chg="mod">
          <ac:chgData name="Rima Mendez" userId="fad7c138-c15c-45bd-b399-ebfbed35cb09" providerId="ADAL" clId="{93D871BB-AD1C-4A47-9FED-BFFAE883DD49}" dt="2026-02-27T02:47:25.970" v="6836" actId="20577"/>
          <ac:spMkLst>
            <pc:docMk/>
            <pc:sldMk cId="1088022247" sldId="5265"/>
            <ac:spMk id="2" creationId="{D5ABE1F1-020C-B887-35CC-38FE5471EE0B}"/>
          </ac:spMkLst>
        </pc:spChg>
        <pc:spChg chg="mod">
          <ac:chgData name="Rima Mendez" userId="fad7c138-c15c-45bd-b399-ebfbed35cb09" providerId="ADAL" clId="{93D871BB-AD1C-4A47-9FED-BFFAE883DD49}" dt="2026-02-27T01:03:29.875" v="3684" actId="27636"/>
          <ac:spMkLst>
            <pc:docMk/>
            <pc:sldMk cId="1088022247" sldId="5265"/>
            <ac:spMk id="3" creationId="{4020A4FD-D003-53DF-B91E-BE506974CA32}"/>
          </ac:spMkLst>
        </pc:spChg>
      </pc:sldChg>
      <pc:sldChg chg="modSp add mod">
        <pc:chgData name="Rima Mendez" userId="fad7c138-c15c-45bd-b399-ebfbed35cb09" providerId="ADAL" clId="{93D871BB-AD1C-4A47-9FED-BFFAE883DD49}" dt="2026-02-27T00:51:20.873" v="3532" actId="113"/>
        <pc:sldMkLst>
          <pc:docMk/>
          <pc:sldMk cId="788833213" sldId="5266"/>
        </pc:sldMkLst>
        <pc:spChg chg="mod">
          <ac:chgData name="Rima Mendez" userId="fad7c138-c15c-45bd-b399-ebfbed35cb09" providerId="ADAL" clId="{93D871BB-AD1C-4A47-9FED-BFFAE883DD49}" dt="2026-02-27T00:51:20.873" v="3532" actId="113"/>
          <ac:spMkLst>
            <pc:docMk/>
            <pc:sldMk cId="788833213" sldId="5266"/>
            <ac:spMk id="2" creationId="{57F590C5-D23D-4090-1421-6BD10810D3B6}"/>
          </ac:spMkLst>
        </pc:spChg>
        <pc:spChg chg="mod">
          <ac:chgData name="Rima Mendez" userId="fad7c138-c15c-45bd-b399-ebfbed35cb09" providerId="ADAL" clId="{93D871BB-AD1C-4A47-9FED-BFFAE883DD49}" dt="2026-02-26T20:47:15.186" v="3451" actId="5793"/>
          <ac:spMkLst>
            <pc:docMk/>
            <pc:sldMk cId="788833213" sldId="5266"/>
            <ac:spMk id="3" creationId="{C1848647-A1B0-BD9A-ECC3-7F38EAB48296}"/>
          </ac:spMkLst>
        </pc:spChg>
      </pc:sldChg>
      <pc:sldChg chg="addSp delSp modSp add mod modNotesTx">
        <pc:chgData name="Rima Mendez" userId="fad7c138-c15c-45bd-b399-ebfbed35cb09" providerId="ADAL" clId="{93D871BB-AD1C-4A47-9FED-BFFAE883DD49}" dt="2026-03-04T20:12:30.996" v="7966" actId="478"/>
        <pc:sldMkLst>
          <pc:docMk/>
          <pc:sldMk cId="34386667" sldId="5267"/>
        </pc:sldMkLst>
        <pc:spChg chg="mod">
          <ac:chgData name="Rima Mendez" userId="fad7c138-c15c-45bd-b399-ebfbed35cb09" providerId="ADAL" clId="{93D871BB-AD1C-4A47-9FED-BFFAE883DD49}" dt="2026-02-27T01:36:14.311" v="4833" actId="20577"/>
          <ac:spMkLst>
            <pc:docMk/>
            <pc:sldMk cId="34386667" sldId="5267"/>
            <ac:spMk id="2" creationId="{CC0950EE-24DA-1AF2-FEAF-FD1F50142926}"/>
          </ac:spMkLst>
        </pc:spChg>
        <pc:spChg chg="add del mod">
          <ac:chgData name="Rima Mendez" userId="fad7c138-c15c-45bd-b399-ebfbed35cb09" providerId="ADAL" clId="{93D871BB-AD1C-4A47-9FED-BFFAE883DD49}" dt="2026-02-27T01:49:56.267" v="5771" actId="20577"/>
          <ac:spMkLst>
            <pc:docMk/>
            <pc:sldMk cId="34386667" sldId="5267"/>
            <ac:spMk id="3" creationId="{6CD77FBD-2274-C5A6-E60F-34084C65C841}"/>
          </ac:spMkLst>
        </pc:spChg>
        <pc:picChg chg="add del mod">
          <ac:chgData name="Rima Mendez" userId="fad7c138-c15c-45bd-b399-ebfbed35cb09" providerId="ADAL" clId="{93D871BB-AD1C-4A47-9FED-BFFAE883DD49}" dt="2026-03-04T20:12:30.996" v="7966" actId="478"/>
          <ac:picMkLst>
            <pc:docMk/>
            <pc:sldMk cId="34386667" sldId="5267"/>
            <ac:picMk id="10" creationId="{2F51EB2F-A351-5502-8363-06D31FFACE27}"/>
          </ac:picMkLst>
        </pc:picChg>
      </pc:sldChg>
      <pc:sldChg chg="addSp delSp modSp add mod modClrScheme chgLayout modNotesTx">
        <pc:chgData name="Rima Mendez" userId="fad7c138-c15c-45bd-b399-ebfbed35cb09" providerId="ADAL" clId="{93D871BB-AD1C-4A47-9FED-BFFAE883DD49}" dt="2026-02-27T01:46:43.052" v="5592" actId="20577"/>
        <pc:sldMkLst>
          <pc:docMk/>
          <pc:sldMk cId="2749826980" sldId="5269"/>
        </pc:sldMkLst>
        <pc:spChg chg="mod ord">
          <ac:chgData name="Rima Mendez" userId="fad7c138-c15c-45bd-b399-ebfbed35cb09" providerId="ADAL" clId="{93D871BB-AD1C-4A47-9FED-BFFAE883DD49}" dt="2026-02-27T01:39:41.209" v="4845" actId="700"/>
          <ac:spMkLst>
            <pc:docMk/>
            <pc:sldMk cId="2749826980" sldId="5269"/>
            <ac:spMk id="2" creationId="{D698DCD1-4101-37E1-77C8-86A92DFFCB4E}"/>
          </ac:spMkLst>
        </pc:spChg>
        <pc:spChg chg="mod ord">
          <ac:chgData name="Rima Mendez" userId="fad7c138-c15c-45bd-b399-ebfbed35cb09" providerId="ADAL" clId="{93D871BB-AD1C-4A47-9FED-BFFAE883DD49}" dt="2026-02-27T01:42:33.614" v="4867" actId="948"/>
          <ac:spMkLst>
            <pc:docMk/>
            <pc:sldMk cId="2749826980" sldId="5269"/>
            <ac:spMk id="12" creationId="{EEE88615-95FE-ACA5-E544-83A2C27083CE}"/>
          </ac:spMkLst>
        </pc:spChg>
        <pc:picChg chg="add mod">
          <ac:chgData name="Rima Mendez" userId="fad7c138-c15c-45bd-b399-ebfbed35cb09" providerId="ADAL" clId="{93D871BB-AD1C-4A47-9FED-BFFAE883DD49}" dt="2026-02-27T01:43:44.468" v="5179" actId="962"/>
          <ac:picMkLst>
            <pc:docMk/>
            <pc:sldMk cId="2749826980" sldId="5269"/>
            <ac:picMk id="5" creationId="{879AFE79-5679-6C1A-D7EC-5DA294511D64}"/>
          </ac:picMkLst>
        </pc:picChg>
        <pc:picChg chg="add mod ord">
          <ac:chgData name="Rima Mendez" userId="fad7c138-c15c-45bd-b399-ebfbed35cb09" providerId="ADAL" clId="{93D871BB-AD1C-4A47-9FED-BFFAE883DD49}" dt="2026-02-27T01:43:14.665" v="5019" actId="962"/>
          <ac:picMkLst>
            <pc:docMk/>
            <pc:sldMk cId="2749826980" sldId="5269"/>
            <ac:picMk id="8" creationId="{D2B373CA-E67A-F16A-D42E-EC2FEC03A363}"/>
          </ac:picMkLst>
        </pc:picChg>
      </pc:sldChg>
      <pc:sldChg chg="modSp add mod modNotesTx">
        <pc:chgData name="Rima Mendez" userId="fad7c138-c15c-45bd-b399-ebfbed35cb09" providerId="ADAL" clId="{93D871BB-AD1C-4A47-9FED-BFFAE883DD49}" dt="2026-03-02T23:15:34.494" v="7963" actId="6549"/>
        <pc:sldMkLst>
          <pc:docMk/>
          <pc:sldMk cId="2667954406" sldId="5273"/>
        </pc:sldMkLst>
        <pc:spChg chg="mod">
          <ac:chgData name="Rima Mendez" userId="fad7c138-c15c-45bd-b399-ebfbed35cb09" providerId="ADAL" clId="{93D871BB-AD1C-4A47-9FED-BFFAE883DD49}" dt="2026-03-02T23:15:14.902" v="7962" actId="20577"/>
          <ac:spMkLst>
            <pc:docMk/>
            <pc:sldMk cId="2667954406" sldId="5273"/>
            <ac:spMk id="3" creationId="{7B274C03-08F7-E6A3-815E-3B304A972B18}"/>
          </ac:spMkLst>
        </pc:spChg>
      </pc:sldChg>
      <pc:sldChg chg="add">
        <pc:chgData name="Rima Mendez" userId="fad7c138-c15c-45bd-b399-ebfbed35cb09" providerId="ADAL" clId="{93D871BB-AD1C-4A47-9FED-BFFAE883DD49}" dt="2026-03-04T20:12:45.073" v="7967"/>
        <pc:sldMkLst>
          <pc:docMk/>
          <pc:sldMk cId="3683472674" sldId="5274"/>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Children Identified for </a:t>
            </a:r>
          </a:p>
          <a:p>
            <a:pPr>
              <a:defRPr/>
            </a:pPr>
            <a:r>
              <a:rPr lang="en-US" dirty="0"/>
              <a:t>2025 SUN Bucks</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pieChart>
        <c:varyColors val="1"/>
        <c:ser>
          <c:idx val="0"/>
          <c:order val="0"/>
          <c:tx>
            <c:strRef>
              <c:f>Sheet1!$B$1</c:f>
              <c:strCache>
                <c:ptCount val="1"/>
                <c:pt idx="0">
                  <c:v>Children Identified for 2024 SUN Bucks</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D1C6-46E1-BDCF-65529D13C9F1}"/>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D1C6-46E1-BDCF-65529D13C9F1}"/>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Sheet1!$A$2:$A$3</c:f>
              <c:strCache>
                <c:ptCount val="2"/>
                <c:pt idx="0">
                  <c:v>CDSS (CALSAWS)</c:v>
                </c:pt>
                <c:pt idx="1">
                  <c:v>CDE (CALPADS/EDCS)</c:v>
                </c:pt>
              </c:strCache>
            </c:strRef>
          </c:cat>
          <c:val>
            <c:numRef>
              <c:f>Sheet1!$B$2:$B$3</c:f>
              <c:numCache>
                <c:formatCode>#,##0</c:formatCode>
                <c:ptCount val="2"/>
                <c:pt idx="0">
                  <c:v>3504429</c:v>
                </c:pt>
                <c:pt idx="1">
                  <c:v>718367</c:v>
                </c:pt>
              </c:numCache>
            </c:numRef>
          </c:val>
          <c:extLst>
            <c:ext xmlns:c16="http://schemas.microsoft.com/office/drawing/2014/chart" uri="{C3380CC4-5D6E-409C-BE32-E72D297353CC}">
              <c16:uniqueId val="{00000000-7C42-4AF8-B4E0-D4420176BFD0}"/>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295ED9-AA0B-4B18-876D-14C4F8F4537D}" type="doc">
      <dgm:prSet loTypeId="urn:microsoft.com/office/officeart/2011/layout/TabList" loCatId="list" qsTypeId="urn:microsoft.com/office/officeart/2005/8/quickstyle/simple1" qsCatId="simple" csTypeId="urn:microsoft.com/office/officeart/2005/8/colors/colorful5" csCatId="colorful" phldr="1"/>
      <dgm:spPr/>
      <dgm:t>
        <a:bodyPr/>
        <a:lstStyle/>
        <a:p>
          <a:endParaRPr lang="en-US"/>
        </a:p>
      </dgm:t>
    </dgm:pt>
    <dgm:pt modelId="{54963A8B-7A77-4DD4-880B-0337272C3170}">
      <dgm:prSet phldrT="[Text]" phldr="0" custT="1"/>
      <dgm:spPr/>
      <dgm:t>
        <a:bodyPr/>
        <a:lstStyle/>
        <a:p>
          <a:r>
            <a:rPr lang="en-US" sz="4000" dirty="0"/>
            <a:t>25-26</a:t>
          </a:r>
        </a:p>
      </dgm:t>
    </dgm:pt>
    <dgm:pt modelId="{BC67715A-BB03-4450-B522-B941906FB678}" type="parTrans" cxnId="{3642F054-9281-4B7E-B18B-F02CB78806F6}">
      <dgm:prSet/>
      <dgm:spPr/>
      <dgm:t>
        <a:bodyPr/>
        <a:lstStyle/>
        <a:p>
          <a:endParaRPr lang="en-US" sz="1600"/>
        </a:p>
      </dgm:t>
    </dgm:pt>
    <dgm:pt modelId="{F3A9E6D5-BF8F-403E-9521-5498E3242BF5}" type="sibTrans" cxnId="{3642F054-9281-4B7E-B18B-F02CB78806F6}">
      <dgm:prSet/>
      <dgm:spPr/>
      <dgm:t>
        <a:bodyPr/>
        <a:lstStyle/>
        <a:p>
          <a:endParaRPr lang="en-US" sz="1600"/>
        </a:p>
      </dgm:t>
    </dgm:pt>
    <dgm:pt modelId="{98AA1F20-A159-4F0D-B53F-412A1EBA0608}">
      <dgm:prSet phldrT="[Text]" phldr="0" custT="1"/>
      <dgm:spPr/>
      <dgm:t>
        <a:bodyPr/>
        <a:lstStyle/>
        <a:p>
          <a:r>
            <a:rPr lang="en-US" sz="4000" dirty="0"/>
            <a:t>Final CALPADS Deadlines</a:t>
          </a:r>
        </a:p>
      </dgm:t>
    </dgm:pt>
    <dgm:pt modelId="{CBC16BAA-9E70-4434-8885-1CA65BF2F1F4}" type="parTrans" cxnId="{C0841C32-73C1-4BCC-AFB2-3C5B78F1C0A8}">
      <dgm:prSet/>
      <dgm:spPr/>
      <dgm:t>
        <a:bodyPr/>
        <a:lstStyle/>
        <a:p>
          <a:endParaRPr lang="en-US" sz="1600"/>
        </a:p>
      </dgm:t>
    </dgm:pt>
    <dgm:pt modelId="{281D20DB-DF7D-44E7-ACC4-55F706917E5E}" type="sibTrans" cxnId="{C0841C32-73C1-4BCC-AFB2-3C5B78F1C0A8}">
      <dgm:prSet/>
      <dgm:spPr/>
      <dgm:t>
        <a:bodyPr/>
        <a:lstStyle/>
        <a:p>
          <a:endParaRPr lang="en-US" sz="1600"/>
        </a:p>
      </dgm:t>
    </dgm:pt>
    <dgm:pt modelId="{321C1D50-8366-4192-A0F5-6A7BB9DDA35D}">
      <dgm:prSet phldrT="[Text]" phldr="0" custT="1"/>
      <dgm:spPr/>
      <dgm:t>
        <a:bodyPr/>
        <a:lstStyle/>
        <a:p>
          <a:endParaRPr lang="en-US" sz="2400" dirty="0"/>
        </a:p>
      </dgm:t>
    </dgm:pt>
    <dgm:pt modelId="{31D2A295-1F19-458D-A789-00966DFDA61C}" type="parTrans" cxnId="{13C0040B-2724-4C3F-B5CF-1214727DA955}">
      <dgm:prSet/>
      <dgm:spPr/>
      <dgm:t>
        <a:bodyPr/>
        <a:lstStyle/>
        <a:p>
          <a:endParaRPr lang="en-US" sz="1600"/>
        </a:p>
      </dgm:t>
    </dgm:pt>
    <dgm:pt modelId="{AA075BCC-EB2F-4DC1-9CC0-F35EAC69837B}" type="sibTrans" cxnId="{13C0040B-2724-4C3F-B5CF-1214727DA955}">
      <dgm:prSet/>
      <dgm:spPr/>
      <dgm:t>
        <a:bodyPr/>
        <a:lstStyle/>
        <a:p>
          <a:endParaRPr lang="en-US" sz="1600"/>
        </a:p>
      </dgm:t>
    </dgm:pt>
    <dgm:pt modelId="{921FB5CF-354F-451B-BBBD-DAB9E0108D71}">
      <dgm:prSet phldrT="[Text]" phldr="0" custT="1"/>
      <dgm:spPr/>
      <dgm:t>
        <a:bodyPr/>
        <a:lstStyle/>
        <a:p>
          <a:r>
            <a:rPr lang="en-US" sz="4000" dirty="0"/>
            <a:t>26-27</a:t>
          </a:r>
        </a:p>
      </dgm:t>
    </dgm:pt>
    <dgm:pt modelId="{943C23A0-5392-48D8-8D2E-4C936220F887}" type="parTrans" cxnId="{9A37428B-5B1A-4F5A-842F-A72EEC562895}">
      <dgm:prSet/>
      <dgm:spPr/>
      <dgm:t>
        <a:bodyPr/>
        <a:lstStyle/>
        <a:p>
          <a:endParaRPr lang="en-US" sz="1600"/>
        </a:p>
      </dgm:t>
    </dgm:pt>
    <dgm:pt modelId="{13981961-A851-418F-83DD-1602591DA4B7}" type="sibTrans" cxnId="{9A37428B-5B1A-4F5A-842F-A72EEC562895}">
      <dgm:prSet/>
      <dgm:spPr/>
      <dgm:t>
        <a:bodyPr/>
        <a:lstStyle/>
        <a:p>
          <a:endParaRPr lang="en-US" sz="1600"/>
        </a:p>
      </dgm:t>
    </dgm:pt>
    <dgm:pt modelId="{751A6AED-7C1C-4065-AD3C-87CC9ABF12BB}">
      <dgm:prSet phldrT="[Text]" phldr="0" custT="1"/>
      <dgm:spPr/>
      <dgm:t>
        <a:bodyPr/>
        <a:lstStyle/>
        <a:p>
          <a:r>
            <a:rPr lang="en-US" sz="4000" dirty="0"/>
            <a:t>Data Quality Criteria</a:t>
          </a:r>
        </a:p>
      </dgm:t>
    </dgm:pt>
    <dgm:pt modelId="{7D45F21A-2B0F-488B-ABB7-B085BF6E339E}" type="parTrans" cxnId="{F280877F-AFBB-4C25-A9EC-9C66FADAA603}">
      <dgm:prSet/>
      <dgm:spPr/>
      <dgm:t>
        <a:bodyPr/>
        <a:lstStyle/>
        <a:p>
          <a:endParaRPr lang="en-US" sz="1600"/>
        </a:p>
      </dgm:t>
    </dgm:pt>
    <dgm:pt modelId="{F08F6B29-5A6F-4805-A842-85C4BBA36A1E}" type="sibTrans" cxnId="{F280877F-AFBB-4C25-A9EC-9C66FADAA603}">
      <dgm:prSet/>
      <dgm:spPr/>
      <dgm:t>
        <a:bodyPr/>
        <a:lstStyle/>
        <a:p>
          <a:endParaRPr lang="en-US" sz="1600"/>
        </a:p>
      </dgm:t>
    </dgm:pt>
    <dgm:pt modelId="{DBA309C2-371A-4975-AAC2-F74AB8C9B7D9}">
      <dgm:prSet phldrT="[Text]" phldr="0" custT="1"/>
      <dgm:spPr/>
      <dgm:t>
        <a:bodyPr/>
        <a:lstStyle/>
        <a:p>
          <a:endParaRPr lang="en-US" sz="2400" dirty="0"/>
        </a:p>
      </dgm:t>
    </dgm:pt>
    <dgm:pt modelId="{837F35FD-5FFF-463B-9A54-6B403B168A3C}" type="parTrans" cxnId="{12411575-698A-4243-A748-D8AF51FE9BFB}">
      <dgm:prSet/>
      <dgm:spPr/>
      <dgm:t>
        <a:bodyPr/>
        <a:lstStyle/>
        <a:p>
          <a:endParaRPr lang="en-US" sz="1600"/>
        </a:p>
      </dgm:t>
    </dgm:pt>
    <dgm:pt modelId="{A1D02A96-5B3D-412E-BB6C-04322AB428D6}" type="sibTrans" cxnId="{12411575-698A-4243-A748-D8AF51FE9BFB}">
      <dgm:prSet/>
      <dgm:spPr/>
      <dgm:t>
        <a:bodyPr/>
        <a:lstStyle/>
        <a:p>
          <a:endParaRPr lang="en-US" sz="1600"/>
        </a:p>
      </dgm:t>
    </dgm:pt>
    <dgm:pt modelId="{61F7AF1A-55A9-4866-90F7-518913C2F31F}">
      <dgm:prSet phldrT="[Text]" phldr="0" custT="1"/>
      <dgm:spPr/>
      <dgm:t>
        <a:bodyPr/>
        <a:lstStyle/>
        <a:p>
          <a:r>
            <a:rPr lang="en-US" sz="2400" dirty="0"/>
            <a:t>“</a:t>
          </a:r>
          <a:r>
            <a:rPr lang="en-US" sz="2400" dirty="0">
              <a:solidFill>
                <a:srgbClr val="002244"/>
              </a:solidFill>
            </a:rPr>
            <a:t>Any district that fails to submit data according to the </a:t>
          </a:r>
          <a:r>
            <a:rPr lang="en-US" sz="2400" b="1" dirty="0">
              <a:solidFill>
                <a:srgbClr val="002244"/>
              </a:solidFill>
            </a:rPr>
            <a:t>processes and timelines </a:t>
          </a:r>
          <a:r>
            <a:rPr lang="en-US" sz="2400" dirty="0">
              <a:solidFill>
                <a:srgbClr val="002244"/>
              </a:solidFill>
            </a:rPr>
            <a:t>as specified in </a:t>
          </a:r>
          <a:r>
            <a:rPr lang="en-US" sz="2400" i="1" dirty="0">
              <a:solidFill>
                <a:srgbClr val="002244"/>
              </a:solidFill>
            </a:rPr>
            <a:t>EC</a:t>
          </a:r>
          <a:r>
            <a:rPr lang="en-US" sz="2400" dirty="0">
              <a:solidFill>
                <a:srgbClr val="002244"/>
              </a:solidFill>
            </a:rPr>
            <a:t> 60900(f) and established by the CDE.” –SB114</a:t>
          </a:r>
          <a:endParaRPr lang="en-US" sz="2400" dirty="0"/>
        </a:p>
      </dgm:t>
    </dgm:pt>
    <dgm:pt modelId="{98DE16D7-C19C-46DE-9B4F-82BAD75E6075}" type="parTrans" cxnId="{120CB539-4475-4CFF-9BBA-B13F02DDAF1F}">
      <dgm:prSet/>
      <dgm:spPr/>
      <dgm:t>
        <a:bodyPr/>
        <a:lstStyle/>
        <a:p>
          <a:endParaRPr lang="en-US"/>
        </a:p>
      </dgm:t>
    </dgm:pt>
    <dgm:pt modelId="{B9C72CBB-A416-49FB-B1A7-0708B4C4B154}" type="sibTrans" cxnId="{120CB539-4475-4CFF-9BBA-B13F02DDAF1F}">
      <dgm:prSet/>
      <dgm:spPr/>
      <dgm:t>
        <a:bodyPr/>
        <a:lstStyle/>
        <a:p>
          <a:endParaRPr lang="en-US"/>
        </a:p>
      </dgm:t>
    </dgm:pt>
    <dgm:pt modelId="{6EE1D860-2484-4F82-820F-02119C73EA94}">
      <dgm:prSet phldrT="[Text]" phldr="0" custT="1"/>
      <dgm:spPr/>
      <dgm:t>
        <a:bodyPr/>
        <a:lstStyle/>
        <a:p>
          <a:r>
            <a:rPr lang="en-US" sz="2400" dirty="0"/>
            <a:t>“</a:t>
          </a:r>
          <a:r>
            <a:rPr lang="en-US" sz="2400" dirty="0">
              <a:solidFill>
                <a:srgbClr val="002244"/>
              </a:solidFill>
            </a:rPr>
            <a:t>This includes submitting and certifying </a:t>
          </a:r>
          <a:r>
            <a:rPr lang="en-US" sz="2400" b="1" dirty="0">
              <a:solidFill>
                <a:srgbClr val="002244"/>
              </a:solidFill>
            </a:rPr>
            <a:t>accurate, correct, and complete data </a:t>
          </a:r>
          <a:r>
            <a:rPr lang="en-US" sz="2400" dirty="0">
              <a:solidFill>
                <a:srgbClr val="002244"/>
              </a:solidFill>
            </a:rPr>
            <a:t>by each certification deadline.” –SB114</a:t>
          </a:r>
          <a:endParaRPr lang="en-US" sz="2400" dirty="0"/>
        </a:p>
      </dgm:t>
    </dgm:pt>
    <dgm:pt modelId="{8B1F0EC6-C685-4FD9-B20D-728104D6F49C}" type="parTrans" cxnId="{F8079A58-6835-4FFC-9F98-F4CB717655E7}">
      <dgm:prSet/>
      <dgm:spPr/>
      <dgm:t>
        <a:bodyPr/>
        <a:lstStyle/>
        <a:p>
          <a:endParaRPr lang="en-US"/>
        </a:p>
      </dgm:t>
    </dgm:pt>
    <dgm:pt modelId="{ED31F434-D0A7-4812-81B2-D08F0EC0504A}" type="sibTrans" cxnId="{F8079A58-6835-4FFC-9F98-F4CB717655E7}">
      <dgm:prSet/>
      <dgm:spPr/>
      <dgm:t>
        <a:bodyPr/>
        <a:lstStyle/>
        <a:p>
          <a:endParaRPr lang="en-US"/>
        </a:p>
      </dgm:t>
    </dgm:pt>
    <dgm:pt modelId="{2128B49D-157E-49D9-B107-423786C72840}" type="pres">
      <dgm:prSet presAssocID="{45295ED9-AA0B-4B18-876D-14C4F8F4537D}" presName="Name0" presStyleCnt="0">
        <dgm:presLayoutVars>
          <dgm:chMax/>
          <dgm:chPref val="3"/>
          <dgm:dir/>
          <dgm:animOne val="branch"/>
          <dgm:animLvl val="lvl"/>
        </dgm:presLayoutVars>
      </dgm:prSet>
      <dgm:spPr/>
    </dgm:pt>
    <dgm:pt modelId="{1F296E12-91CB-4A84-9103-BB3B594DB9F5}" type="pres">
      <dgm:prSet presAssocID="{54963A8B-7A77-4DD4-880B-0337272C3170}" presName="composite" presStyleCnt="0"/>
      <dgm:spPr/>
    </dgm:pt>
    <dgm:pt modelId="{48B78931-35DA-47DF-89D8-93CB1C845702}" type="pres">
      <dgm:prSet presAssocID="{54963A8B-7A77-4DD4-880B-0337272C3170}" presName="FirstChild" presStyleLbl="revTx" presStyleIdx="0" presStyleCnt="4">
        <dgm:presLayoutVars>
          <dgm:chMax val="0"/>
          <dgm:chPref val="0"/>
          <dgm:bulletEnabled val="1"/>
        </dgm:presLayoutVars>
      </dgm:prSet>
      <dgm:spPr/>
    </dgm:pt>
    <dgm:pt modelId="{972C1CE0-D8A1-436B-B9B9-24B71D4AFEB5}" type="pres">
      <dgm:prSet presAssocID="{54963A8B-7A77-4DD4-880B-0337272C3170}" presName="Parent" presStyleLbl="alignNode1" presStyleIdx="0" presStyleCnt="2">
        <dgm:presLayoutVars>
          <dgm:chMax val="3"/>
          <dgm:chPref val="3"/>
          <dgm:bulletEnabled val="1"/>
        </dgm:presLayoutVars>
      </dgm:prSet>
      <dgm:spPr/>
    </dgm:pt>
    <dgm:pt modelId="{7EE11C40-0489-4F8D-A2B2-D63F8848E39D}" type="pres">
      <dgm:prSet presAssocID="{54963A8B-7A77-4DD4-880B-0337272C3170}" presName="Accent" presStyleLbl="parChTrans1D1" presStyleIdx="0" presStyleCnt="2"/>
      <dgm:spPr/>
    </dgm:pt>
    <dgm:pt modelId="{93DDEA4F-6A1C-481D-87B8-1ECF14928711}" type="pres">
      <dgm:prSet presAssocID="{54963A8B-7A77-4DD4-880B-0337272C3170}" presName="Child" presStyleLbl="revTx" presStyleIdx="1" presStyleCnt="4">
        <dgm:presLayoutVars>
          <dgm:chMax val="0"/>
          <dgm:chPref val="0"/>
          <dgm:bulletEnabled val="1"/>
        </dgm:presLayoutVars>
      </dgm:prSet>
      <dgm:spPr/>
    </dgm:pt>
    <dgm:pt modelId="{DE68B016-69F3-4970-9CFB-A69BB3371C7D}" type="pres">
      <dgm:prSet presAssocID="{F3A9E6D5-BF8F-403E-9521-5498E3242BF5}" presName="sibTrans" presStyleCnt="0"/>
      <dgm:spPr/>
    </dgm:pt>
    <dgm:pt modelId="{6F131A4B-C840-474C-AEE9-51A452A5717A}" type="pres">
      <dgm:prSet presAssocID="{921FB5CF-354F-451B-BBBD-DAB9E0108D71}" presName="composite" presStyleCnt="0"/>
      <dgm:spPr/>
    </dgm:pt>
    <dgm:pt modelId="{31B409CC-9C75-4E4C-8ED2-5F2E87F57752}" type="pres">
      <dgm:prSet presAssocID="{921FB5CF-354F-451B-BBBD-DAB9E0108D71}" presName="FirstChild" presStyleLbl="revTx" presStyleIdx="2" presStyleCnt="4">
        <dgm:presLayoutVars>
          <dgm:chMax val="0"/>
          <dgm:chPref val="0"/>
          <dgm:bulletEnabled val="1"/>
        </dgm:presLayoutVars>
      </dgm:prSet>
      <dgm:spPr/>
    </dgm:pt>
    <dgm:pt modelId="{ADE504C1-7D57-4944-A0CC-386AD137AA88}" type="pres">
      <dgm:prSet presAssocID="{921FB5CF-354F-451B-BBBD-DAB9E0108D71}" presName="Parent" presStyleLbl="alignNode1" presStyleIdx="1" presStyleCnt="2">
        <dgm:presLayoutVars>
          <dgm:chMax val="3"/>
          <dgm:chPref val="3"/>
          <dgm:bulletEnabled val="1"/>
        </dgm:presLayoutVars>
      </dgm:prSet>
      <dgm:spPr/>
    </dgm:pt>
    <dgm:pt modelId="{B6360CFB-1D44-4C35-8F41-EF2B29424B37}" type="pres">
      <dgm:prSet presAssocID="{921FB5CF-354F-451B-BBBD-DAB9E0108D71}" presName="Accent" presStyleLbl="parChTrans1D1" presStyleIdx="1" presStyleCnt="2"/>
      <dgm:spPr/>
    </dgm:pt>
    <dgm:pt modelId="{48E6DF12-9805-4E3F-95FB-8A4BCC812343}" type="pres">
      <dgm:prSet presAssocID="{921FB5CF-354F-451B-BBBD-DAB9E0108D71}" presName="Child" presStyleLbl="revTx" presStyleIdx="3" presStyleCnt="4">
        <dgm:presLayoutVars>
          <dgm:chMax val="0"/>
          <dgm:chPref val="0"/>
          <dgm:bulletEnabled val="1"/>
        </dgm:presLayoutVars>
      </dgm:prSet>
      <dgm:spPr/>
    </dgm:pt>
  </dgm:ptLst>
  <dgm:cxnLst>
    <dgm:cxn modelId="{13C0040B-2724-4C3F-B5CF-1214727DA955}" srcId="{54963A8B-7A77-4DD4-880B-0337272C3170}" destId="{321C1D50-8366-4192-A0F5-6A7BB9DDA35D}" srcOrd="1" destOrd="0" parTransId="{31D2A295-1F19-458D-A789-00966DFDA61C}" sibTransId="{AA075BCC-EB2F-4DC1-9CC0-F35EAC69837B}"/>
    <dgm:cxn modelId="{75E7EB0C-4EF3-4319-97ED-2489DDF172C7}" type="presOf" srcId="{751A6AED-7C1C-4065-AD3C-87CC9ABF12BB}" destId="{31B409CC-9C75-4E4C-8ED2-5F2E87F57752}" srcOrd="0" destOrd="0" presId="urn:microsoft.com/office/officeart/2011/layout/TabList"/>
    <dgm:cxn modelId="{26F8F420-E80C-4624-AA60-547ED3476067}" type="presOf" srcId="{321C1D50-8366-4192-A0F5-6A7BB9DDA35D}" destId="{93DDEA4F-6A1C-481D-87B8-1ECF14928711}" srcOrd="0" destOrd="0" presId="urn:microsoft.com/office/officeart/2011/layout/TabList"/>
    <dgm:cxn modelId="{EC4BB92D-41E0-4D82-8306-77BC275504BA}" type="presOf" srcId="{54963A8B-7A77-4DD4-880B-0337272C3170}" destId="{972C1CE0-D8A1-436B-B9B9-24B71D4AFEB5}" srcOrd="0" destOrd="0" presId="urn:microsoft.com/office/officeart/2011/layout/TabList"/>
    <dgm:cxn modelId="{EE01A42F-BCE5-4D4A-A190-7ED79073DD32}" type="presOf" srcId="{98AA1F20-A159-4F0D-B53F-412A1EBA0608}" destId="{48B78931-35DA-47DF-89D8-93CB1C845702}" srcOrd="0" destOrd="0" presId="urn:microsoft.com/office/officeart/2011/layout/TabList"/>
    <dgm:cxn modelId="{C0841C32-73C1-4BCC-AFB2-3C5B78F1C0A8}" srcId="{54963A8B-7A77-4DD4-880B-0337272C3170}" destId="{98AA1F20-A159-4F0D-B53F-412A1EBA0608}" srcOrd="0" destOrd="0" parTransId="{CBC16BAA-9E70-4434-8885-1CA65BF2F1F4}" sibTransId="{281D20DB-DF7D-44E7-ACC4-55F706917E5E}"/>
    <dgm:cxn modelId="{120CB539-4475-4CFF-9BBA-B13F02DDAF1F}" srcId="{54963A8B-7A77-4DD4-880B-0337272C3170}" destId="{61F7AF1A-55A9-4866-90F7-518913C2F31F}" srcOrd="2" destOrd="0" parTransId="{98DE16D7-C19C-46DE-9B4F-82BAD75E6075}" sibTransId="{B9C72CBB-A416-49FB-B1A7-0708B4C4B154}"/>
    <dgm:cxn modelId="{0ECF9068-4986-4EA5-945E-108D3F9D1045}" type="presOf" srcId="{6EE1D860-2484-4F82-820F-02119C73EA94}" destId="{48E6DF12-9805-4E3F-95FB-8A4BCC812343}" srcOrd="0" destOrd="1" presId="urn:microsoft.com/office/officeart/2011/layout/TabList"/>
    <dgm:cxn modelId="{3642F054-9281-4B7E-B18B-F02CB78806F6}" srcId="{45295ED9-AA0B-4B18-876D-14C4F8F4537D}" destId="{54963A8B-7A77-4DD4-880B-0337272C3170}" srcOrd="0" destOrd="0" parTransId="{BC67715A-BB03-4450-B522-B941906FB678}" sibTransId="{F3A9E6D5-BF8F-403E-9521-5498E3242BF5}"/>
    <dgm:cxn modelId="{12411575-698A-4243-A748-D8AF51FE9BFB}" srcId="{921FB5CF-354F-451B-BBBD-DAB9E0108D71}" destId="{DBA309C2-371A-4975-AAC2-F74AB8C9B7D9}" srcOrd="1" destOrd="0" parTransId="{837F35FD-5FFF-463B-9A54-6B403B168A3C}" sibTransId="{A1D02A96-5B3D-412E-BB6C-04322AB428D6}"/>
    <dgm:cxn modelId="{F8079A58-6835-4FFC-9F98-F4CB717655E7}" srcId="{921FB5CF-354F-451B-BBBD-DAB9E0108D71}" destId="{6EE1D860-2484-4F82-820F-02119C73EA94}" srcOrd="2" destOrd="0" parTransId="{8B1F0EC6-C685-4FD9-B20D-728104D6F49C}" sibTransId="{ED31F434-D0A7-4812-81B2-D08F0EC0504A}"/>
    <dgm:cxn modelId="{8E880479-200F-4B50-BDDC-EA2F20D49A56}" type="presOf" srcId="{61F7AF1A-55A9-4866-90F7-518913C2F31F}" destId="{93DDEA4F-6A1C-481D-87B8-1ECF14928711}" srcOrd="0" destOrd="1" presId="urn:microsoft.com/office/officeart/2011/layout/TabList"/>
    <dgm:cxn modelId="{F280877F-AFBB-4C25-A9EC-9C66FADAA603}" srcId="{921FB5CF-354F-451B-BBBD-DAB9E0108D71}" destId="{751A6AED-7C1C-4065-AD3C-87CC9ABF12BB}" srcOrd="0" destOrd="0" parTransId="{7D45F21A-2B0F-488B-ABB7-B085BF6E339E}" sibTransId="{F08F6B29-5A6F-4805-A842-85C4BBA36A1E}"/>
    <dgm:cxn modelId="{9A37428B-5B1A-4F5A-842F-A72EEC562895}" srcId="{45295ED9-AA0B-4B18-876D-14C4F8F4537D}" destId="{921FB5CF-354F-451B-BBBD-DAB9E0108D71}" srcOrd="1" destOrd="0" parTransId="{943C23A0-5392-48D8-8D2E-4C936220F887}" sibTransId="{13981961-A851-418F-83DD-1602591DA4B7}"/>
    <dgm:cxn modelId="{376A1D92-CFFC-4C9A-B393-EDC5967C3823}" type="presOf" srcId="{45295ED9-AA0B-4B18-876D-14C4F8F4537D}" destId="{2128B49D-157E-49D9-B107-423786C72840}" srcOrd="0" destOrd="0" presId="urn:microsoft.com/office/officeart/2011/layout/TabList"/>
    <dgm:cxn modelId="{BFB530D7-8024-4993-A45F-56EF735D4713}" type="presOf" srcId="{DBA309C2-371A-4975-AAC2-F74AB8C9B7D9}" destId="{48E6DF12-9805-4E3F-95FB-8A4BCC812343}" srcOrd="0" destOrd="0" presId="urn:microsoft.com/office/officeart/2011/layout/TabList"/>
    <dgm:cxn modelId="{C66B6CD9-48EE-41A6-9959-303F00AEC365}" type="presOf" srcId="{921FB5CF-354F-451B-BBBD-DAB9E0108D71}" destId="{ADE504C1-7D57-4944-A0CC-386AD137AA88}" srcOrd="0" destOrd="0" presId="urn:microsoft.com/office/officeart/2011/layout/TabList"/>
    <dgm:cxn modelId="{411F55D1-B330-4F43-8AB4-16338E8D2837}" type="presParOf" srcId="{2128B49D-157E-49D9-B107-423786C72840}" destId="{1F296E12-91CB-4A84-9103-BB3B594DB9F5}" srcOrd="0" destOrd="0" presId="urn:microsoft.com/office/officeart/2011/layout/TabList"/>
    <dgm:cxn modelId="{E85E5DD6-B075-48DC-945A-129794A8BF3A}" type="presParOf" srcId="{1F296E12-91CB-4A84-9103-BB3B594DB9F5}" destId="{48B78931-35DA-47DF-89D8-93CB1C845702}" srcOrd="0" destOrd="0" presId="urn:microsoft.com/office/officeart/2011/layout/TabList"/>
    <dgm:cxn modelId="{8755C273-97A8-4C66-AA6E-D4113C5642BC}" type="presParOf" srcId="{1F296E12-91CB-4A84-9103-BB3B594DB9F5}" destId="{972C1CE0-D8A1-436B-B9B9-24B71D4AFEB5}" srcOrd="1" destOrd="0" presId="urn:microsoft.com/office/officeart/2011/layout/TabList"/>
    <dgm:cxn modelId="{2F1C37FA-2049-4E7F-A7C6-D037F99F09CA}" type="presParOf" srcId="{1F296E12-91CB-4A84-9103-BB3B594DB9F5}" destId="{7EE11C40-0489-4F8D-A2B2-D63F8848E39D}" srcOrd="2" destOrd="0" presId="urn:microsoft.com/office/officeart/2011/layout/TabList"/>
    <dgm:cxn modelId="{C2AD7AD4-AFF6-46B2-8243-AB165B555BD2}" type="presParOf" srcId="{2128B49D-157E-49D9-B107-423786C72840}" destId="{93DDEA4F-6A1C-481D-87B8-1ECF14928711}" srcOrd="1" destOrd="0" presId="urn:microsoft.com/office/officeart/2011/layout/TabList"/>
    <dgm:cxn modelId="{33D232DE-0A48-4054-8BD4-49B947D0BF37}" type="presParOf" srcId="{2128B49D-157E-49D9-B107-423786C72840}" destId="{DE68B016-69F3-4970-9CFB-A69BB3371C7D}" srcOrd="2" destOrd="0" presId="urn:microsoft.com/office/officeart/2011/layout/TabList"/>
    <dgm:cxn modelId="{243A109B-A463-4A77-ACD6-D7AAD64C0C1A}" type="presParOf" srcId="{2128B49D-157E-49D9-B107-423786C72840}" destId="{6F131A4B-C840-474C-AEE9-51A452A5717A}" srcOrd="3" destOrd="0" presId="urn:microsoft.com/office/officeart/2011/layout/TabList"/>
    <dgm:cxn modelId="{A6A24271-C94D-4593-ACD9-C05BE97D0554}" type="presParOf" srcId="{6F131A4B-C840-474C-AEE9-51A452A5717A}" destId="{31B409CC-9C75-4E4C-8ED2-5F2E87F57752}" srcOrd="0" destOrd="0" presId="urn:microsoft.com/office/officeart/2011/layout/TabList"/>
    <dgm:cxn modelId="{C731EEEC-B347-4FDE-8500-61AEF0EBAB51}" type="presParOf" srcId="{6F131A4B-C840-474C-AEE9-51A452A5717A}" destId="{ADE504C1-7D57-4944-A0CC-386AD137AA88}" srcOrd="1" destOrd="0" presId="urn:microsoft.com/office/officeart/2011/layout/TabList"/>
    <dgm:cxn modelId="{7A93F75A-9E57-49A8-BD40-70F43459AA6F}" type="presParOf" srcId="{6F131A4B-C840-474C-AEE9-51A452A5717A}" destId="{B6360CFB-1D44-4C35-8F41-EF2B29424B37}" srcOrd="2" destOrd="0" presId="urn:microsoft.com/office/officeart/2011/layout/TabList"/>
    <dgm:cxn modelId="{714A7AB9-52C7-49E1-B61A-0819A80D3F7E}" type="presParOf" srcId="{2128B49D-157E-49D9-B107-423786C72840}" destId="{48E6DF12-9805-4E3F-95FB-8A4BCC812343}" srcOrd="4" destOrd="0" presId="urn:microsoft.com/office/officeart/2011/layout/Tab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360CFB-1D44-4C35-8F41-EF2B29424B37}">
      <dsp:nvSpPr>
        <dsp:cNvPr id="0" name=""/>
        <dsp:cNvSpPr/>
      </dsp:nvSpPr>
      <dsp:spPr>
        <a:xfrm>
          <a:off x="0" y="3239802"/>
          <a:ext cx="9245599" cy="0"/>
        </a:xfrm>
        <a:prstGeom prst="line">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E11C40-0489-4F8D-A2B2-D63F8848E39D}">
      <dsp:nvSpPr>
        <dsp:cNvPr id="0" name=""/>
        <dsp:cNvSpPr/>
      </dsp:nvSpPr>
      <dsp:spPr>
        <a:xfrm>
          <a:off x="0" y="800857"/>
          <a:ext cx="9245599" cy="0"/>
        </a:xfrm>
        <a:prstGeom prst="line">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B78931-35DA-47DF-89D8-93CB1C845702}">
      <dsp:nvSpPr>
        <dsp:cNvPr id="0" name=""/>
        <dsp:cNvSpPr/>
      </dsp:nvSpPr>
      <dsp:spPr>
        <a:xfrm>
          <a:off x="2403855" y="1282"/>
          <a:ext cx="6841744" cy="799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marL="0" lvl="0" indent="0" algn="l" defTabSz="1778000">
            <a:lnSpc>
              <a:spcPct val="90000"/>
            </a:lnSpc>
            <a:spcBef>
              <a:spcPct val="0"/>
            </a:spcBef>
            <a:spcAft>
              <a:spcPct val="35000"/>
            </a:spcAft>
            <a:buNone/>
          </a:pPr>
          <a:r>
            <a:rPr lang="en-US" sz="4000" kern="1200" dirty="0"/>
            <a:t>Final CALPADS Deadlines</a:t>
          </a:r>
        </a:p>
      </dsp:txBody>
      <dsp:txXfrm>
        <a:off x="2403855" y="1282"/>
        <a:ext cx="6841744" cy="799575"/>
      </dsp:txXfrm>
    </dsp:sp>
    <dsp:sp modelId="{972C1CE0-D8A1-436B-B9B9-24B71D4AFEB5}">
      <dsp:nvSpPr>
        <dsp:cNvPr id="0" name=""/>
        <dsp:cNvSpPr/>
      </dsp:nvSpPr>
      <dsp:spPr>
        <a:xfrm>
          <a:off x="0" y="1282"/>
          <a:ext cx="2403855" cy="799575"/>
        </a:xfrm>
        <a:prstGeom prst="round2SameRect">
          <a:avLst>
            <a:gd name="adj1" fmla="val 16670"/>
            <a:gd name="adj2" fmla="val 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1778000">
            <a:lnSpc>
              <a:spcPct val="90000"/>
            </a:lnSpc>
            <a:spcBef>
              <a:spcPct val="0"/>
            </a:spcBef>
            <a:spcAft>
              <a:spcPct val="35000"/>
            </a:spcAft>
            <a:buNone/>
          </a:pPr>
          <a:r>
            <a:rPr lang="en-US" sz="4000" kern="1200" dirty="0"/>
            <a:t>25-26</a:t>
          </a:r>
        </a:p>
      </dsp:txBody>
      <dsp:txXfrm>
        <a:off x="39039" y="40321"/>
        <a:ext cx="2325777" cy="760536"/>
      </dsp:txXfrm>
    </dsp:sp>
    <dsp:sp modelId="{93DDEA4F-6A1C-481D-87B8-1ECF14928711}">
      <dsp:nvSpPr>
        <dsp:cNvPr id="0" name=""/>
        <dsp:cNvSpPr/>
      </dsp:nvSpPr>
      <dsp:spPr>
        <a:xfrm>
          <a:off x="0" y="800857"/>
          <a:ext cx="9245599" cy="159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228600" lvl="1" indent="-228600" algn="l" defTabSz="1066800">
            <a:lnSpc>
              <a:spcPct val="90000"/>
            </a:lnSpc>
            <a:spcBef>
              <a:spcPct val="0"/>
            </a:spcBef>
            <a:spcAft>
              <a:spcPct val="15000"/>
            </a:spcAft>
            <a:buChar char="•"/>
          </a:pPr>
          <a:endParaRPr lang="en-US" sz="2400" kern="1200" dirty="0"/>
        </a:p>
        <a:p>
          <a:pPr marL="228600" lvl="1" indent="-228600" algn="l" defTabSz="1066800">
            <a:lnSpc>
              <a:spcPct val="90000"/>
            </a:lnSpc>
            <a:spcBef>
              <a:spcPct val="0"/>
            </a:spcBef>
            <a:spcAft>
              <a:spcPct val="15000"/>
            </a:spcAft>
            <a:buChar char="•"/>
          </a:pPr>
          <a:r>
            <a:rPr lang="en-US" sz="2400" kern="1200" dirty="0"/>
            <a:t>“</a:t>
          </a:r>
          <a:r>
            <a:rPr lang="en-US" sz="2400" kern="1200" dirty="0">
              <a:solidFill>
                <a:srgbClr val="002244"/>
              </a:solidFill>
            </a:rPr>
            <a:t>Any district that fails to submit data according to the </a:t>
          </a:r>
          <a:r>
            <a:rPr lang="en-US" sz="2400" b="1" kern="1200" dirty="0">
              <a:solidFill>
                <a:srgbClr val="002244"/>
              </a:solidFill>
            </a:rPr>
            <a:t>processes and timelines </a:t>
          </a:r>
          <a:r>
            <a:rPr lang="en-US" sz="2400" kern="1200" dirty="0">
              <a:solidFill>
                <a:srgbClr val="002244"/>
              </a:solidFill>
            </a:rPr>
            <a:t>as specified in </a:t>
          </a:r>
          <a:r>
            <a:rPr lang="en-US" sz="2400" i="1" kern="1200" dirty="0">
              <a:solidFill>
                <a:srgbClr val="002244"/>
              </a:solidFill>
            </a:rPr>
            <a:t>EC</a:t>
          </a:r>
          <a:r>
            <a:rPr lang="en-US" sz="2400" kern="1200" dirty="0">
              <a:solidFill>
                <a:srgbClr val="002244"/>
              </a:solidFill>
            </a:rPr>
            <a:t> 60900(f) and established by the CDE.” –SB114</a:t>
          </a:r>
          <a:endParaRPr lang="en-US" sz="2400" kern="1200" dirty="0"/>
        </a:p>
      </dsp:txBody>
      <dsp:txXfrm>
        <a:off x="0" y="800857"/>
        <a:ext cx="9245599" cy="1599390"/>
      </dsp:txXfrm>
    </dsp:sp>
    <dsp:sp modelId="{31B409CC-9C75-4E4C-8ED2-5F2E87F57752}">
      <dsp:nvSpPr>
        <dsp:cNvPr id="0" name=""/>
        <dsp:cNvSpPr/>
      </dsp:nvSpPr>
      <dsp:spPr>
        <a:xfrm>
          <a:off x="2403855" y="2440226"/>
          <a:ext cx="6841744" cy="799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marL="0" lvl="0" indent="0" algn="l" defTabSz="1778000">
            <a:lnSpc>
              <a:spcPct val="90000"/>
            </a:lnSpc>
            <a:spcBef>
              <a:spcPct val="0"/>
            </a:spcBef>
            <a:spcAft>
              <a:spcPct val="35000"/>
            </a:spcAft>
            <a:buNone/>
          </a:pPr>
          <a:r>
            <a:rPr lang="en-US" sz="4000" kern="1200" dirty="0"/>
            <a:t>Data Quality Criteria</a:t>
          </a:r>
        </a:p>
      </dsp:txBody>
      <dsp:txXfrm>
        <a:off x="2403855" y="2440226"/>
        <a:ext cx="6841744" cy="799575"/>
      </dsp:txXfrm>
    </dsp:sp>
    <dsp:sp modelId="{ADE504C1-7D57-4944-A0CC-386AD137AA88}">
      <dsp:nvSpPr>
        <dsp:cNvPr id="0" name=""/>
        <dsp:cNvSpPr/>
      </dsp:nvSpPr>
      <dsp:spPr>
        <a:xfrm>
          <a:off x="0" y="2440226"/>
          <a:ext cx="2403855" cy="799575"/>
        </a:xfrm>
        <a:prstGeom prst="round2SameRect">
          <a:avLst>
            <a:gd name="adj1" fmla="val 16670"/>
            <a:gd name="adj2" fmla="val 0"/>
          </a:avLst>
        </a:prstGeom>
        <a:solidFill>
          <a:schemeClr val="accent5">
            <a:hueOff val="-40611"/>
            <a:satOff val="28466"/>
            <a:lumOff val="-20980"/>
            <a:alphaOff val="0"/>
          </a:schemeClr>
        </a:solidFill>
        <a:ln w="12700" cap="flat" cmpd="sng" algn="ctr">
          <a:solidFill>
            <a:schemeClr val="accent5">
              <a:hueOff val="-40611"/>
              <a:satOff val="28466"/>
              <a:lumOff val="-2098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1778000">
            <a:lnSpc>
              <a:spcPct val="90000"/>
            </a:lnSpc>
            <a:spcBef>
              <a:spcPct val="0"/>
            </a:spcBef>
            <a:spcAft>
              <a:spcPct val="35000"/>
            </a:spcAft>
            <a:buNone/>
          </a:pPr>
          <a:r>
            <a:rPr lang="en-US" sz="4000" kern="1200" dirty="0"/>
            <a:t>26-27</a:t>
          </a:r>
        </a:p>
      </dsp:txBody>
      <dsp:txXfrm>
        <a:off x="39039" y="2479265"/>
        <a:ext cx="2325777" cy="760536"/>
      </dsp:txXfrm>
    </dsp:sp>
    <dsp:sp modelId="{48E6DF12-9805-4E3F-95FB-8A4BCC812343}">
      <dsp:nvSpPr>
        <dsp:cNvPr id="0" name=""/>
        <dsp:cNvSpPr/>
      </dsp:nvSpPr>
      <dsp:spPr>
        <a:xfrm>
          <a:off x="0" y="3239802"/>
          <a:ext cx="9245599" cy="159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228600" lvl="1" indent="-228600" algn="l" defTabSz="1066800">
            <a:lnSpc>
              <a:spcPct val="90000"/>
            </a:lnSpc>
            <a:spcBef>
              <a:spcPct val="0"/>
            </a:spcBef>
            <a:spcAft>
              <a:spcPct val="15000"/>
            </a:spcAft>
            <a:buChar char="•"/>
          </a:pPr>
          <a:endParaRPr lang="en-US" sz="2400" kern="1200" dirty="0"/>
        </a:p>
        <a:p>
          <a:pPr marL="228600" lvl="1" indent="-228600" algn="l" defTabSz="1066800">
            <a:lnSpc>
              <a:spcPct val="90000"/>
            </a:lnSpc>
            <a:spcBef>
              <a:spcPct val="0"/>
            </a:spcBef>
            <a:spcAft>
              <a:spcPct val="15000"/>
            </a:spcAft>
            <a:buChar char="•"/>
          </a:pPr>
          <a:r>
            <a:rPr lang="en-US" sz="2400" kern="1200" dirty="0"/>
            <a:t>“</a:t>
          </a:r>
          <a:r>
            <a:rPr lang="en-US" sz="2400" kern="1200" dirty="0">
              <a:solidFill>
                <a:srgbClr val="002244"/>
              </a:solidFill>
            </a:rPr>
            <a:t>This includes submitting and certifying </a:t>
          </a:r>
          <a:r>
            <a:rPr lang="en-US" sz="2400" b="1" kern="1200" dirty="0">
              <a:solidFill>
                <a:srgbClr val="002244"/>
              </a:solidFill>
            </a:rPr>
            <a:t>accurate, correct, and complete data </a:t>
          </a:r>
          <a:r>
            <a:rPr lang="en-US" sz="2400" kern="1200" dirty="0">
              <a:solidFill>
                <a:srgbClr val="002244"/>
              </a:solidFill>
            </a:rPr>
            <a:t>by each certification deadline.” –SB114</a:t>
          </a:r>
          <a:endParaRPr lang="en-US" sz="2400" kern="1200" dirty="0"/>
        </a:p>
      </dsp:txBody>
      <dsp:txXfrm>
        <a:off x="0" y="3239802"/>
        <a:ext cx="9245599" cy="1599390"/>
      </dsp:txXfrm>
    </dsp:sp>
  </dsp:spTree>
</dsp:drawing>
</file>

<file path=ppt/diagrams/layout1.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53A7D9E-7AC5-FEB0-BE16-273C86E71F58}"/>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F4720D0-9AA5-1F6D-710F-25BE9ADB4126}"/>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64515040-CD26-43E9-96D7-4A851F748381}" type="datetimeFigureOut">
              <a:rPr lang="en-US" smtClean="0"/>
              <a:t>3/4/2026</a:t>
            </a:fld>
            <a:endParaRPr lang="en-US" dirty="0"/>
          </a:p>
        </p:txBody>
      </p:sp>
      <p:sp>
        <p:nvSpPr>
          <p:cNvPr id="4" name="Footer Placeholder 3">
            <a:extLst>
              <a:ext uri="{FF2B5EF4-FFF2-40B4-BE49-F238E27FC236}">
                <a16:creationId xmlns:a16="http://schemas.microsoft.com/office/drawing/2014/main" id="{9A0CE955-0D9F-5302-799D-DE3B41E69A53}"/>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09494C0-00FA-4F02-BAEC-72189F198862}"/>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2DED556E-C992-40FA-B6C0-D6C9C3E75F10}" type="slidenum">
              <a:rPr lang="en-US" smtClean="0"/>
              <a:t>‹#›</a:t>
            </a:fld>
            <a:endParaRPr lang="en-US" dirty="0"/>
          </a:p>
        </p:txBody>
      </p:sp>
    </p:spTree>
    <p:extLst>
      <p:ext uri="{BB962C8B-B14F-4D97-AF65-F5344CB8AC3E}">
        <p14:creationId xmlns:p14="http://schemas.microsoft.com/office/powerpoint/2010/main" val="3618018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EE14714-E1E3-4184-8E8A-E3955964FD1E}" type="datetimeFigureOut">
              <a:rPr lang="en-US" smtClean="0"/>
              <a:pPr/>
              <a:t>3/4/2026</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24F8FCD-FE5E-4E00-822F-1B19EA298FC9}" type="slidenum">
              <a:rPr lang="en-US" smtClean="0"/>
              <a:pPr/>
              <a:t>‹#›</a:t>
            </a:fld>
            <a:endParaRPr lang="en-US" dirty="0"/>
          </a:p>
        </p:txBody>
      </p:sp>
    </p:spTree>
    <p:extLst>
      <p:ext uri="{BB962C8B-B14F-4D97-AF65-F5344CB8AC3E}">
        <p14:creationId xmlns:p14="http://schemas.microsoft.com/office/powerpoint/2010/main" val="1581340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3EBBEE-3E72-46B6-8C65-241104244568}" type="slidenum">
              <a:rPr lang="en-US" smtClean="0"/>
              <a:pPr/>
              <a:t>1</a:t>
            </a:fld>
            <a:endParaRPr lang="en-US" dirty="0"/>
          </a:p>
        </p:txBody>
      </p:sp>
    </p:spTree>
    <p:extLst>
      <p:ext uri="{BB962C8B-B14F-4D97-AF65-F5344CB8AC3E}">
        <p14:creationId xmlns:p14="http://schemas.microsoft.com/office/powerpoint/2010/main" val="584628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EF1D3-7DAB-A637-F79C-56A4261986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F7708E-CCC9-2EC0-A6CA-4FD6A5A819D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0D05E38-DCA9-AC67-9F19-2A23CB188D3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5BBF1E5-A03D-1EBF-AAE1-38A91706C1F5}"/>
              </a:ext>
            </a:extLst>
          </p:cNvPr>
          <p:cNvSpPr>
            <a:spLocks noGrp="1"/>
          </p:cNvSpPr>
          <p:nvPr>
            <p:ph type="sldNum" sz="quarter" idx="5"/>
          </p:nvPr>
        </p:nvSpPr>
        <p:spPr/>
        <p:txBody>
          <a:bodyPr/>
          <a:lstStyle/>
          <a:p>
            <a:fld id="{424F8FCD-FE5E-4E00-822F-1B19EA298FC9}" type="slidenum">
              <a:rPr lang="en-US" smtClean="0"/>
              <a:pPr/>
              <a:t>10</a:t>
            </a:fld>
            <a:endParaRPr lang="en-US" dirty="0"/>
          </a:p>
        </p:txBody>
      </p:sp>
    </p:spTree>
    <p:extLst>
      <p:ext uri="{BB962C8B-B14F-4D97-AF65-F5344CB8AC3E}">
        <p14:creationId xmlns:p14="http://schemas.microsoft.com/office/powerpoint/2010/main" val="2528328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7645B-9970-3253-D7E9-73093BF23C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111FBF-2B76-9E00-E160-0C46C2EB3A1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2DCC8278-097B-F22A-14DD-71AE80DBE8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D04DE75-0750-4CA3-1F67-1E0761AFD4F0}"/>
              </a:ext>
            </a:extLst>
          </p:cNvPr>
          <p:cNvSpPr>
            <a:spLocks noGrp="1"/>
          </p:cNvSpPr>
          <p:nvPr>
            <p:ph type="sldNum" sz="quarter" idx="5"/>
          </p:nvPr>
        </p:nvSpPr>
        <p:spPr/>
        <p:txBody>
          <a:bodyPr/>
          <a:lstStyle/>
          <a:p>
            <a:fld id="{424F8FCD-FE5E-4E00-822F-1B19EA298FC9}" type="slidenum">
              <a:rPr lang="en-US" smtClean="0"/>
              <a:pPr/>
              <a:t>11</a:t>
            </a:fld>
            <a:endParaRPr lang="en-US" dirty="0"/>
          </a:p>
        </p:txBody>
      </p:sp>
    </p:spTree>
    <p:extLst>
      <p:ext uri="{BB962C8B-B14F-4D97-AF65-F5344CB8AC3E}">
        <p14:creationId xmlns:p14="http://schemas.microsoft.com/office/powerpoint/2010/main" val="2833860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12</a:t>
            </a:fld>
            <a:endParaRPr lang="en-US" dirty="0"/>
          </a:p>
        </p:txBody>
      </p:sp>
    </p:spTree>
    <p:extLst>
      <p:ext uri="{BB962C8B-B14F-4D97-AF65-F5344CB8AC3E}">
        <p14:creationId xmlns:p14="http://schemas.microsoft.com/office/powerpoint/2010/main" val="2452033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556A6-4C1B-CD12-9394-515FA5C28C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E90B64-C5CA-9922-FA07-CCFC86C555F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2867EBB6-D93A-C768-AF9D-D98D16FC3F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4C3E75-B503-D65A-B64C-2CF5EBC5B41B}"/>
              </a:ext>
            </a:extLst>
          </p:cNvPr>
          <p:cNvSpPr>
            <a:spLocks noGrp="1"/>
          </p:cNvSpPr>
          <p:nvPr>
            <p:ph type="sldNum" sz="quarter" idx="5"/>
          </p:nvPr>
        </p:nvSpPr>
        <p:spPr/>
        <p:txBody>
          <a:bodyPr/>
          <a:lstStyle/>
          <a:p>
            <a:fld id="{424F8FCD-FE5E-4E00-822F-1B19EA298FC9}" type="slidenum">
              <a:rPr lang="en-US" smtClean="0"/>
              <a:pPr/>
              <a:t>13</a:t>
            </a:fld>
            <a:endParaRPr lang="en-US" dirty="0"/>
          </a:p>
        </p:txBody>
      </p:sp>
    </p:spTree>
    <p:extLst>
      <p:ext uri="{BB962C8B-B14F-4D97-AF65-F5344CB8AC3E}">
        <p14:creationId xmlns:p14="http://schemas.microsoft.com/office/powerpoint/2010/main" val="657353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F5744-4457-2FC6-B3BA-D6C8067018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B723E8-6E5B-5334-E053-75D92687C39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89FDD5E-FA16-501A-28EA-0496606A2F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274A6D-0819-1E05-EDF0-CC122C3C5C46}"/>
              </a:ext>
            </a:extLst>
          </p:cNvPr>
          <p:cNvSpPr>
            <a:spLocks noGrp="1"/>
          </p:cNvSpPr>
          <p:nvPr>
            <p:ph type="sldNum" sz="quarter" idx="5"/>
          </p:nvPr>
        </p:nvSpPr>
        <p:spPr/>
        <p:txBody>
          <a:bodyPr/>
          <a:lstStyle/>
          <a:p>
            <a:fld id="{424F8FCD-FE5E-4E00-822F-1B19EA298FC9}" type="slidenum">
              <a:rPr lang="en-US" smtClean="0"/>
              <a:pPr/>
              <a:t>14</a:t>
            </a:fld>
            <a:endParaRPr lang="en-US" dirty="0"/>
          </a:p>
        </p:txBody>
      </p:sp>
    </p:spTree>
    <p:extLst>
      <p:ext uri="{BB962C8B-B14F-4D97-AF65-F5344CB8AC3E}">
        <p14:creationId xmlns:p14="http://schemas.microsoft.com/office/powerpoint/2010/main" val="2974436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3C69D-292F-A1EB-437A-1346B62138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F21A1E-DCA4-E2FF-1AE4-6C2C98A9D91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7B3B7C89-FD5B-F79A-479E-EDF0421FAB1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A7B8FE-EC2C-5677-61B2-17342AD9A83E}"/>
              </a:ext>
            </a:extLst>
          </p:cNvPr>
          <p:cNvSpPr>
            <a:spLocks noGrp="1"/>
          </p:cNvSpPr>
          <p:nvPr>
            <p:ph type="sldNum" sz="quarter" idx="5"/>
          </p:nvPr>
        </p:nvSpPr>
        <p:spPr/>
        <p:txBody>
          <a:bodyPr/>
          <a:lstStyle/>
          <a:p>
            <a:fld id="{424F8FCD-FE5E-4E00-822F-1B19EA298FC9}" type="slidenum">
              <a:rPr lang="en-US" smtClean="0"/>
              <a:pPr/>
              <a:t>15</a:t>
            </a:fld>
            <a:endParaRPr lang="en-US" dirty="0"/>
          </a:p>
        </p:txBody>
      </p:sp>
    </p:spTree>
    <p:extLst>
      <p:ext uri="{BB962C8B-B14F-4D97-AF65-F5344CB8AC3E}">
        <p14:creationId xmlns:p14="http://schemas.microsoft.com/office/powerpoint/2010/main" val="1509443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16</a:t>
            </a:fld>
            <a:endParaRPr lang="en-US" dirty="0"/>
          </a:p>
        </p:txBody>
      </p:sp>
    </p:spTree>
    <p:extLst>
      <p:ext uri="{BB962C8B-B14F-4D97-AF65-F5344CB8AC3E}">
        <p14:creationId xmlns:p14="http://schemas.microsoft.com/office/powerpoint/2010/main" val="3442577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B8F55-F6CF-25D9-EF85-87EAF0A237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CF99C7-DEA0-9947-0076-D7B59B04D6E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D352847-2470-84E7-E5F5-01F651E1A7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075441-690A-17A2-473F-1297705AAEE0}"/>
              </a:ext>
            </a:extLst>
          </p:cNvPr>
          <p:cNvSpPr>
            <a:spLocks noGrp="1"/>
          </p:cNvSpPr>
          <p:nvPr>
            <p:ph type="sldNum" sz="quarter" idx="5"/>
          </p:nvPr>
        </p:nvSpPr>
        <p:spPr/>
        <p:txBody>
          <a:bodyPr/>
          <a:lstStyle/>
          <a:p>
            <a:fld id="{424F8FCD-FE5E-4E00-822F-1B19EA298FC9}" type="slidenum">
              <a:rPr lang="en-US" smtClean="0"/>
              <a:pPr/>
              <a:t>17</a:t>
            </a:fld>
            <a:endParaRPr lang="en-US" dirty="0"/>
          </a:p>
        </p:txBody>
      </p:sp>
    </p:spTree>
    <p:extLst>
      <p:ext uri="{BB962C8B-B14F-4D97-AF65-F5344CB8AC3E}">
        <p14:creationId xmlns:p14="http://schemas.microsoft.com/office/powerpoint/2010/main" val="2289542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DBFF1-B114-2844-D707-79574943B2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85A134-5413-B3EC-DDDC-4F2EFECAC8DC}"/>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538AE578-7BF0-47D1-3274-0E16B21DD0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D6E686-E306-4A50-FDC7-70B8ED296E59}"/>
              </a:ext>
            </a:extLst>
          </p:cNvPr>
          <p:cNvSpPr>
            <a:spLocks noGrp="1"/>
          </p:cNvSpPr>
          <p:nvPr>
            <p:ph type="sldNum" sz="quarter" idx="5"/>
          </p:nvPr>
        </p:nvSpPr>
        <p:spPr/>
        <p:txBody>
          <a:bodyPr/>
          <a:lstStyle/>
          <a:p>
            <a:fld id="{424F8FCD-FE5E-4E00-822F-1B19EA298FC9}" type="slidenum">
              <a:rPr lang="en-US" smtClean="0"/>
              <a:pPr/>
              <a:t>18</a:t>
            </a:fld>
            <a:endParaRPr lang="en-US" dirty="0"/>
          </a:p>
        </p:txBody>
      </p:sp>
    </p:spTree>
    <p:extLst>
      <p:ext uri="{BB962C8B-B14F-4D97-AF65-F5344CB8AC3E}">
        <p14:creationId xmlns:p14="http://schemas.microsoft.com/office/powerpoint/2010/main" val="2495835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19</a:t>
            </a:fld>
            <a:endParaRPr lang="en-US" dirty="0"/>
          </a:p>
        </p:txBody>
      </p:sp>
    </p:spTree>
    <p:extLst>
      <p:ext uri="{BB962C8B-B14F-4D97-AF65-F5344CB8AC3E}">
        <p14:creationId xmlns:p14="http://schemas.microsoft.com/office/powerpoint/2010/main" val="2085507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2</a:t>
            </a:fld>
            <a:endParaRPr lang="en-US" dirty="0"/>
          </a:p>
        </p:txBody>
      </p:sp>
    </p:spTree>
    <p:extLst>
      <p:ext uri="{BB962C8B-B14F-4D97-AF65-F5344CB8AC3E}">
        <p14:creationId xmlns:p14="http://schemas.microsoft.com/office/powerpoint/2010/main" val="2140449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20</a:t>
            </a:fld>
            <a:endParaRPr lang="en-US" dirty="0"/>
          </a:p>
        </p:txBody>
      </p:sp>
    </p:spTree>
    <p:extLst>
      <p:ext uri="{BB962C8B-B14F-4D97-AF65-F5344CB8AC3E}">
        <p14:creationId xmlns:p14="http://schemas.microsoft.com/office/powerpoint/2010/main" val="1638406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21</a:t>
            </a:fld>
            <a:endParaRPr lang="en-US" dirty="0"/>
          </a:p>
        </p:txBody>
      </p:sp>
    </p:spTree>
    <p:extLst>
      <p:ext uri="{BB962C8B-B14F-4D97-AF65-F5344CB8AC3E}">
        <p14:creationId xmlns:p14="http://schemas.microsoft.com/office/powerpoint/2010/main" val="470346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22</a:t>
            </a:fld>
            <a:endParaRPr lang="en-US" dirty="0"/>
          </a:p>
        </p:txBody>
      </p:sp>
    </p:spTree>
    <p:extLst>
      <p:ext uri="{BB962C8B-B14F-4D97-AF65-F5344CB8AC3E}">
        <p14:creationId xmlns:p14="http://schemas.microsoft.com/office/powerpoint/2010/main" val="7793131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B7EBD-E8A3-04EC-0063-73FCC66FB8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6B9B71-BE76-BE68-B295-09AD4EDEA10A}"/>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439C2FA-C71B-B874-25B1-658D3338E0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E4762D1-8F81-67AE-F23C-939C2F7DC6F7}"/>
              </a:ext>
            </a:extLst>
          </p:cNvPr>
          <p:cNvSpPr>
            <a:spLocks noGrp="1"/>
          </p:cNvSpPr>
          <p:nvPr>
            <p:ph type="sldNum" sz="quarter" idx="5"/>
          </p:nvPr>
        </p:nvSpPr>
        <p:spPr/>
        <p:txBody>
          <a:bodyPr/>
          <a:lstStyle/>
          <a:p>
            <a:fld id="{424F8FCD-FE5E-4E00-822F-1B19EA298FC9}" type="slidenum">
              <a:rPr lang="en-US" smtClean="0"/>
              <a:pPr/>
              <a:t>23</a:t>
            </a:fld>
            <a:endParaRPr lang="en-US" dirty="0"/>
          </a:p>
        </p:txBody>
      </p:sp>
    </p:spTree>
    <p:extLst>
      <p:ext uri="{BB962C8B-B14F-4D97-AF65-F5344CB8AC3E}">
        <p14:creationId xmlns:p14="http://schemas.microsoft.com/office/powerpoint/2010/main" val="25101584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24</a:t>
            </a:fld>
            <a:endParaRPr lang="en-US" dirty="0"/>
          </a:p>
        </p:txBody>
      </p:sp>
    </p:spTree>
    <p:extLst>
      <p:ext uri="{BB962C8B-B14F-4D97-AF65-F5344CB8AC3E}">
        <p14:creationId xmlns:p14="http://schemas.microsoft.com/office/powerpoint/2010/main" val="4128420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2BD58-D98E-6284-B408-94C4BB1165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857DBC-8E29-EDC7-F28A-681429C79281}"/>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27593569-8522-6420-D655-372A6F08B1B4}"/>
              </a:ext>
            </a:extLst>
          </p:cNvPr>
          <p:cNvSpPr>
            <a:spLocks noGrp="1"/>
          </p:cNvSpPr>
          <p:nvPr>
            <p:ph type="body" idx="1"/>
          </p:nvPr>
        </p:nvSpPr>
        <p:spPr/>
        <p:txBody>
          <a:bodyPr/>
          <a:lstStyle/>
          <a:p>
            <a:r>
              <a:rPr lang="en-US" sz="1200" b="1" i="0" kern="1200" dirty="0">
                <a:solidFill>
                  <a:schemeClr val="tx1"/>
                </a:solidFill>
                <a:effectLst/>
                <a:latin typeface="+mn-lt"/>
                <a:ea typeface="+mn-ea"/>
                <a:cs typeface="+mn-cs"/>
              </a:rPr>
              <a:t>Split File Currently Unsupported Record Types:</a:t>
            </a:r>
          </a:p>
          <a:p>
            <a:r>
              <a:rPr lang="en-US" sz="1200" b="0" i="0" kern="1200" dirty="0">
                <a:solidFill>
                  <a:schemeClr val="tx1"/>
                </a:solidFill>
                <a:effectLst/>
                <a:latin typeface="+mn-lt"/>
                <a:ea typeface="+mn-ea"/>
                <a:cs typeface="+mn-cs"/>
              </a:rPr>
              <a:t>MEET, PSTS, SSRV, PLAN, SELA, SSVR, SINF, SWDS, LEAP</a:t>
            </a:r>
          </a:p>
          <a:p>
            <a:endParaRPr lang="en-US" dirty="0"/>
          </a:p>
        </p:txBody>
      </p:sp>
      <p:sp>
        <p:nvSpPr>
          <p:cNvPr id="4" name="Slide Number Placeholder 3">
            <a:extLst>
              <a:ext uri="{FF2B5EF4-FFF2-40B4-BE49-F238E27FC236}">
                <a16:creationId xmlns:a16="http://schemas.microsoft.com/office/drawing/2014/main" id="{5AE5866D-A787-CA4E-12CC-3962D566B0DF}"/>
              </a:ext>
            </a:extLst>
          </p:cNvPr>
          <p:cNvSpPr>
            <a:spLocks noGrp="1"/>
          </p:cNvSpPr>
          <p:nvPr>
            <p:ph type="sldNum" sz="quarter" idx="5"/>
          </p:nvPr>
        </p:nvSpPr>
        <p:spPr/>
        <p:txBody>
          <a:bodyPr/>
          <a:lstStyle/>
          <a:p>
            <a:fld id="{424F8FCD-FE5E-4E00-822F-1B19EA298FC9}" type="slidenum">
              <a:rPr lang="en-US" smtClean="0"/>
              <a:pPr/>
              <a:t>25</a:t>
            </a:fld>
            <a:endParaRPr lang="en-US" dirty="0"/>
          </a:p>
        </p:txBody>
      </p:sp>
    </p:spTree>
    <p:extLst>
      <p:ext uri="{BB962C8B-B14F-4D97-AF65-F5344CB8AC3E}">
        <p14:creationId xmlns:p14="http://schemas.microsoft.com/office/powerpoint/2010/main" val="40844345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26</a:t>
            </a:fld>
            <a:endParaRPr lang="en-US" dirty="0"/>
          </a:p>
        </p:txBody>
      </p:sp>
    </p:spTree>
    <p:extLst>
      <p:ext uri="{BB962C8B-B14F-4D97-AF65-F5344CB8AC3E}">
        <p14:creationId xmlns:p14="http://schemas.microsoft.com/office/powerpoint/2010/main" val="28629485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9E24A-2935-745E-8F7D-19B1EEC425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22D140-FE97-768E-C73B-FE155F5F145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F42E0C0D-9100-72D0-0473-562E1BDF04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25228E0-10AD-D86F-616F-D8015993D321}"/>
              </a:ext>
            </a:extLst>
          </p:cNvPr>
          <p:cNvSpPr>
            <a:spLocks noGrp="1"/>
          </p:cNvSpPr>
          <p:nvPr>
            <p:ph type="sldNum" sz="quarter" idx="5"/>
          </p:nvPr>
        </p:nvSpPr>
        <p:spPr/>
        <p:txBody>
          <a:bodyPr/>
          <a:lstStyle/>
          <a:p>
            <a:fld id="{424F8FCD-FE5E-4E00-822F-1B19EA298FC9}" type="slidenum">
              <a:rPr lang="en-US" smtClean="0"/>
              <a:pPr/>
              <a:t>27</a:t>
            </a:fld>
            <a:endParaRPr lang="en-US" dirty="0"/>
          </a:p>
        </p:txBody>
      </p:sp>
    </p:spTree>
    <p:extLst>
      <p:ext uri="{BB962C8B-B14F-4D97-AF65-F5344CB8AC3E}">
        <p14:creationId xmlns:p14="http://schemas.microsoft.com/office/powerpoint/2010/main" val="9323891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28</a:t>
            </a:fld>
            <a:endParaRPr lang="en-US" dirty="0"/>
          </a:p>
        </p:txBody>
      </p:sp>
    </p:spTree>
    <p:extLst>
      <p:ext uri="{BB962C8B-B14F-4D97-AF65-F5344CB8AC3E}">
        <p14:creationId xmlns:p14="http://schemas.microsoft.com/office/powerpoint/2010/main" val="12205923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71D18-B6B4-734C-F28E-0062DDABA3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5E070A-6742-19CB-F188-759AB248AD3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F4D74CD-D9A5-3F64-13AB-89022FB11B3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65B67E-0C14-1D6A-C093-0F0D3671CF5A}"/>
              </a:ext>
            </a:extLst>
          </p:cNvPr>
          <p:cNvSpPr>
            <a:spLocks noGrp="1"/>
          </p:cNvSpPr>
          <p:nvPr>
            <p:ph type="sldNum" sz="quarter" idx="5"/>
          </p:nvPr>
        </p:nvSpPr>
        <p:spPr/>
        <p:txBody>
          <a:bodyPr/>
          <a:lstStyle/>
          <a:p>
            <a:fld id="{424F8FCD-FE5E-4E00-822F-1B19EA298FC9}" type="slidenum">
              <a:rPr lang="en-US" smtClean="0"/>
              <a:pPr/>
              <a:t>29</a:t>
            </a:fld>
            <a:endParaRPr lang="en-US" dirty="0"/>
          </a:p>
        </p:txBody>
      </p:sp>
    </p:spTree>
    <p:extLst>
      <p:ext uri="{BB962C8B-B14F-4D97-AF65-F5344CB8AC3E}">
        <p14:creationId xmlns:p14="http://schemas.microsoft.com/office/powerpoint/2010/main" val="1625114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Helvetica Neue"/>
            </a:endParaRPr>
          </a:p>
        </p:txBody>
      </p:sp>
      <p:sp>
        <p:nvSpPr>
          <p:cNvPr id="4" name="Slide Number Placeholder 3"/>
          <p:cNvSpPr>
            <a:spLocks noGrp="1"/>
          </p:cNvSpPr>
          <p:nvPr>
            <p:ph type="sldNum" sz="quarter" idx="5"/>
          </p:nvPr>
        </p:nvSpPr>
        <p:spPr/>
        <p:txBody>
          <a:bodyPr/>
          <a:lstStyle/>
          <a:p>
            <a:fld id="{424F8FCD-FE5E-4E00-822F-1B19EA298FC9}" type="slidenum">
              <a:rPr lang="en-US" smtClean="0"/>
              <a:pPr/>
              <a:t>3</a:t>
            </a:fld>
            <a:endParaRPr lang="en-US" dirty="0"/>
          </a:p>
        </p:txBody>
      </p:sp>
    </p:spTree>
    <p:extLst>
      <p:ext uri="{BB962C8B-B14F-4D97-AF65-F5344CB8AC3E}">
        <p14:creationId xmlns:p14="http://schemas.microsoft.com/office/powerpoint/2010/main" val="32363410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30</a:t>
            </a:fld>
            <a:endParaRPr lang="en-US" dirty="0"/>
          </a:p>
        </p:txBody>
      </p:sp>
    </p:spTree>
    <p:extLst>
      <p:ext uri="{BB962C8B-B14F-4D97-AF65-F5344CB8AC3E}">
        <p14:creationId xmlns:p14="http://schemas.microsoft.com/office/powerpoint/2010/main" val="39121665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C48297-902D-45B6-AE44-B3C4D1A23CC5}" type="slidenum">
              <a:rPr lang="en-US" smtClean="0"/>
              <a:t>31</a:t>
            </a:fld>
            <a:endParaRPr lang="en-US" dirty="0"/>
          </a:p>
        </p:txBody>
      </p:sp>
    </p:spTree>
    <p:extLst>
      <p:ext uri="{BB962C8B-B14F-4D97-AF65-F5344CB8AC3E}">
        <p14:creationId xmlns:p14="http://schemas.microsoft.com/office/powerpoint/2010/main" val="33365295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6CFB0-0DD8-C786-E2B5-CDBB8DAF3D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3026B1-0831-F512-76F0-26CDD8EB200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8D85AA4-DBD9-17DF-C791-D3285C2D7F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B8FA647-A618-297A-3BEC-7F24FDC9D34A}"/>
              </a:ext>
            </a:extLst>
          </p:cNvPr>
          <p:cNvSpPr>
            <a:spLocks noGrp="1"/>
          </p:cNvSpPr>
          <p:nvPr>
            <p:ph type="sldNum" sz="quarter" idx="5"/>
          </p:nvPr>
        </p:nvSpPr>
        <p:spPr/>
        <p:txBody>
          <a:bodyPr/>
          <a:lstStyle/>
          <a:p>
            <a:fld id="{424F8FCD-FE5E-4E00-822F-1B19EA298FC9}" type="slidenum">
              <a:rPr lang="en-US" smtClean="0"/>
              <a:pPr/>
              <a:t>32</a:t>
            </a:fld>
            <a:endParaRPr lang="en-US" dirty="0"/>
          </a:p>
        </p:txBody>
      </p:sp>
    </p:spTree>
    <p:extLst>
      <p:ext uri="{BB962C8B-B14F-4D97-AF65-F5344CB8AC3E}">
        <p14:creationId xmlns:p14="http://schemas.microsoft.com/office/powerpoint/2010/main" val="12904307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DE818-E0E1-FC5B-A11D-591F2F1DBE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11C68B-6356-9288-6C74-8B2BC8D0F6C9}"/>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BB9CF4AE-C9F2-3D52-A272-23BA6E0982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598C5D7-3EE3-1705-6A8C-679842820091}"/>
              </a:ext>
            </a:extLst>
          </p:cNvPr>
          <p:cNvSpPr>
            <a:spLocks noGrp="1"/>
          </p:cNvSpPr>
          <p:nvPr>
            <p:ph type="sldNum" sz="quarter" idx="5"/>
          </p:nvPr>
        </p:nvSpPr>
        <p:spPr/>
        <p:txBody>
          <a:bodyPr/>
          <a:lstStyle/>
          <a:p>
            <a:fld id="{424F8FCD-FE5E-4E00-822F-1B19EA298FC9}" type="slidenum">
              <a:rPr lang="en-US" smtClean="0"/>
              <a:pPr/>
              <a:t>33</a:t>
            </a:fld>
            <a:endParaRPr lang="en-US" dirty="0"/>
          </a:p>
        </p:txBody>
      </p:sp>
    </p:spTree>
    <p:extLst>
      <p:ext uri="{BB962C8B-B14F-4D97-AF65-F5344CB8AC3E}">
        <p14:creationId xmlns:p14="http://schemas.microsoft.com/office/powerpoint/2010/main" val="34895131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34</a:t>
            </a:fld>
            <a:endParaRPr lang="en-US" dirty="0"/>
          </a:p>
        </p:txBody>
      </p:sp>
    </p:spTree>
    <p:extLst>
      <p:ext uri="{BB962C8B-B14F-4D97-AF65-F5344CB8AC3E}">
        <p14:creationId xmlns:p14="http://schemas.microsoft.com/office/powerpoint/2010/main" val="39820063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a:t>\</a:t>
            </a:r>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35</a:t>
            </a:fld>
            <a:endParaRPr lang="en-US" dirty="0"/>
          </a:p>
        </p:txBody>
      </p:sp>
    </p:spTree>
    <p:extLst>
      <p:ext uri="{BB962C8B-B14F-4D97-AF65-F5344CB8AC3E}">
        <p14:creationId xmlns:p14="http://schemas.microsoft.com/office/powerpoint/2010/main" val="21784520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A0260-342E-94E7-67C9-86F72E3178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56304C-2F5B-83BD-5F74-DE9BAD010D0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BD03C54-9D73-1C09-11F3-C964F11E1B2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A03188-7FC9-586F-03E3-E30B3F5210B8}"/>
              </a:ext>
            </a:extLst>
          </p:cNvPr>
          <p:cNvSpPr>
            <a:spLocks noGrp="1"/>
          </p:cNvSpPr>
          <p:nvPr>
            <p:ph type="sldNum" sz="quarter" idx="5"/>
          </p:nvPr>
        </p:nvSpPr>
        <p:spPr/>
        <p:txBody>
          <a:bodyPr/>
          <a:lstStyle/>
          <a:p>
            <a:fld id="{424F8FCD-FE5E-4E00-822F-1B19EA298FC9}" type="slidenum">
              <a:rPr lang="en-US" smtClean="0"/>
              <a:pPr/>
              <a:t>36</a:t>
            </a:fld>
            <a:endParaRPr lang="en-US" dirty="0"/>
          </a:p>
        </p:txBody>
      </p:sp>
    </p:spTree>
    <p:extLst>
      <p:ext uri="{BB962C8B-B14F-4D97-AF65-F5344CB8AC3E}">
        <p14:creationId xmlns:p14="http://schemas.microsoft.com/office/powerpoint/2010/main" val="34389958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F20A1-D1AA-08C9-D187-1289C245B9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A27E85-C67E-52FE-1B0E-D75F7C8DECB9}"/>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FE273D2-2733-EFAD-8314-FAA7A524F8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36E0363-789D-114D-918D-C21263A11D77}"/>
              </a:ext>
            </a:extLst>
          </p:cNvPr>
          <p:cNvSpPr>
            <a:spLocks noGrp="1"/>
          </p:cNvSpPr>
          <p:nvPr>
            <p:ph type="sldNum" sz="quarter" idx="5"/>
          </p:nvPr>
        </p:nvSpPr>
        <p:spPr/>
        <p:txBody>
          <a:bodyPr/>
          <a:lstStyle/>
          <a:p>
            <a:fld id="{424F8FCD-FE5E-4E00-822F-1B19EA298FC9}" type="slidenum">
              <a:rPr lang="en-US" smtClean="0"/>
              <a:pPr/>
              <a:t>37</a:t>
            </a:fld>
            <a:endParaRPr lang="en-US" dirty="0"/>
          </a:p>
        </p:txBody>
      </p:sp>
    </p:spTree>
    <p:extLst>
      <p:ext uri="{BB962C8B-B14F-4D97-AF65-F5344CB8AC3E}">
        <p14:creationId xmlns:p14="http://schemas.microsoft.com/office/powerpoint/2010/main" val="12444474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16960-41F0-80AB-9783-4282BD6E5B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C86171-5714-5C42-C267-BE63A7C9E35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ADE400DB-655C-5B0B-7CF6-F222B1107D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DE4EC3-497B-1F0E-5D1E-D7C2A3A0B989}"/>
              </a:ext>
            </a:extLst>
          </p:cNvPr>
          <p:cNvSpPr>
            <a:spLocks noGrp="1"/>
          </p:cNvSpPr>
          <p:nvPr>
            <p:ph type="sldNum" sz="quarter" idx="5"/>
          </p:nvPr>
        </p:nvSpPr>
        <p:spPr/>
        <p:txBody>
          <a:bodyPr/>
          <a:lstStyle/>
          <a:p>
            <a:fld id="{424F8FCD-FE5E-4E00-822F-1B19EA298FC9}" type="slidenum">
              <a:rPr lang="en-US" smtClean="0"/>
              <a:pPr/>
              <a:t>38</a:t>
            </a:fld>
            <a:endParaRPr lang="en-US" dirty="0"/>
          </a:p>
        </p:txBody>
      </p:sp>
    </p:spTree>
    <p:extLst>
      <p:ext uri="{BB962C8B-B14F-4D97-AF65-F5344CB8AC3E}">
        <p14:creationId xmlns:p14="http://schemas.microsoft.com/office/powerpoint/2010/main" val="27247982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39</a:t>
            </a:fld>
            <a:endParaRPr lang="en-US" dirty="0"/>
          </a:p>
        </p:txBody>
      </p:sp>
    </p:spTree>
    <p:extLst>
      <p:ext uri="{BB962C8B-B14F-4D97-AF65-F5344CB8AC3E}">
        <p14:creationId xmlns:p14="http://schemas.microsoft.com/office/powerpoint/2010/main" val="1237954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24F8FCD-FE5E-4E00-822F-1B19EA298FC9}" type="slidenum">
              <a:rPr lang="en-US" smtClean="0"/>
              <a:pPr/>
              <a:t>4</a:t>
            </a:fld>
            <a:endParaRPr lang="en-US" dirty="0"/>
          </a:p>
        </p:txBody>
      </p:sp>
    </p:spTree>
    <p:extLst>
      <p:ext uri="{BB962C8B-B14F-4D97-AF65-F5344CB8AC3E}">
        <p14:creationId xmlns:p14="http://schemas.microsoft.com/office/powerpoint/2010/main" val="2893686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40</a:t>
            </a:fld>
            <a:endParaRPr lang="en-US" dirty="0"/>
          </a:p>
        </p:txBody>
      </p:sp>
    </p:spTree>
    <p:extLst>
      <p:ext uri="{BB962C8B-B14F-4D97-AF65-F5344CB8AC3E}">
        <p14:creationId xmlns:p14="http://schemas.microsoft.com/office/powerpoint/2010/main" val="25356195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41</a:t>
            </a:fld>
            <a:endParaRPr lang="en-US" dirty="0"/>
          </a:p>
        </p:txBody>
      </p:sp>
    </p:spTree>
    <p:extLst>
      <p:ext uri="{BB962C8B-B14F-4D97-AF65-F5344CB8AC3E}">
        <p14:creationId xmlns:p14="http://schemas.microsoft.com/office/powerpoint/2010/main" val="17118349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DABDC-48CE-9542-89F3-14F7E33F63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3BEEC7-9D56-CC4D-9CC4-AFEC6252CA1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6BD1B696-3577-8D8D-9637-D76B4298A5B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5423077-A08F-F1AF-6F30-F2F706F363A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F8FCD-FE5E-4E00-822F-1B19EA298F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24846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43</a:t>
            </a:fld>
            <a:endParaRPr lang="en-US" dirty="0"/>
          </a:p>
        </p:txBody>
      </p:sp>
    </p:spTree>
    <p:extLst>
      <p:ext uri="{BB962C8B-B14F-4D97-AF65-F5344CB8AC3E}">
        <p14:creationId xmlns:p14="http://schemas.microsoft.com/office/powerpoint/2010/main" val="9507727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44</a:t>
            </a:fld>
            <a:endParaRPr lang="en-US" dirty="0"/>
          </a:p>
        </p:txBody>
      </p:sp>
    </p:spTree>
    <p:extLst>
      <p:ext uri="{BB962C8B-B14F-4D97-AF65-F5344CB8AC3E}">
        <p14:creationId xmlns:p14="http://schemas.microsoft.com/office/powerpoint/2010/main" val="13643147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45</a:t>
            </a:fld>
            <a:endParaRPr lang="en-US" dirty="0"/>
          </a:p>
        </p:txBody>
      </p:sp>
    </p:spTree>
    <p:extLst>
      <p:ext uri="{BB962C8B-B14F-4D97-AF65-F5344CB8AC3E}">
        <p14:creationId xmlns:p14="http://schemas.microsoft.com/office/powerpoint/2010/main" val="28190309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46</a:t>
            </a:fld>
            <a:endParaRPr lang="en-US" dirty="0"/>
          </a:p>
        </p:txBody>
      </p:sp>
    </p:spTree>
    <p:extLst>
      <p:ext uri="{BB962C8B-B14F-4D97-AF65-F5344CB8AC3E}">
        <p14:creationId xmlns:p14="http://schemas.microsoft.com/office/powerpoint/2010/main" val="34017090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7142C-F8E5-303D-148E-6FEDA08C92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D8DC20-B05B-4CA5-CD70-B635491010C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AA79C27-B686-C2FA-2BE7-99B9DBA708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425A93A-3739-2C87-2E8E-BFBFCE997815}"/>
              </a:ext>
            </a:extLst>
          </p:cNvPr>
          <p:cNvSpPr>
            <a:spLocks noGrp="1"/>
          </p:cNvSpPr>
          <p:nvPr>
            <p:ph type="sldNum" sz="quarter" idx="5"/>
          </p:nvPr>
        </p:nvSpPr>
        <p:spPr/>
        <p:txBody>
          <a:bodyPr/>
          <a:lstStyle/>
          <a:p>
            <a:fld id="{424F8FCD-FE5E-4E00-822F-1B19EA298FC9}" type="slidenum">
              <a:rPr lang="en-US" smtClean="0"/>
              <a:pPr/>
              <a:t>47</a:t>
            </a:fld>
            <a:endParaRPr lang="en-US" dirty="0"/>
          </a:p>
        </p:txBody>
      </p:sp>
    </p:spTree>
    <p:extLst>
      <p:ext uri="{BB962C8B-B14F-4D97-AF65-F5344CB8AC3E}">
        <p14:creationId xmlns:p14="http://schemas.microsoft.com/office/powerpoint/2010/main" val="11717962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48</a:t>
            </a:fld>
            <a:endParaRPr lang="en-US" dirty="0"/>
          </a:p>
        </p:txBody>
      </p:sp>
    </p:spTree>
    <p:extLst>
      <p:ext uri="{BB962C8B-B14F-4D97-AF65-F5344CB8AC3E}">
        <p14:creationId xmlns:p14="http://schemas.microsoft.com/office/powerpoint/2010/main" val="30692977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49</a:t>
            </a:fld>
            <a:endParaRPr lang="en-US" dirty="0"/>
          </a:p>
        </p:txBody>
      </p:sp>
    </p:spTree>
    <p:extLst>
      <p:ext uri="{BB962C8B-B14F-4D97-AF65-F5344CB8AC3E}">
        <p14:creationId xmlns:p14="http://schemas.microsoft.com/office/powerpoint/2010/main" val="2936738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5</a:t>
            </a:fld>
            <a:endParaRPr lang="en-US" dirty="0"/>
          </a:p>
        </p:txBody>
      </p:sp>
    </p:spTree>
    <p:extLst>
      <p:ext uri="{BB962C8B-B14F-4D97-AF65-F5344CB8AC3E}">
        <p14:creationId xmlns:p14="http://schemas.microsoft.com/office/powerpoint/2010/main" val="38860866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BF180-E559-FACC-65FB-CEA68E434A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FE2D4B-6841-FCB7-3240-09ED63625106}"/>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E98DE15-4AC7-E017-8A47-341247F06B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FF4C6A-9EBD-9EE1-CAF1-7605B4272432}"/>
              </a:ext>
            </a:extLst>
          </p:cNvPr>
          <p:cNvSpPr>
            <a:spLocks noGrp="1"/>
          </p:cNvSpPr>
          <p:nvPr>
            <p:ph type="sldNum" sz="quarter" idx="5"/>
          </p:nvPr>
        </p:nvSpPr>
        <p:spPr/>
        <p:txBody>
          <a:bodyPr/>
          <a:lstStyle/>
          <a:p>
            <a:fld id="{424F8FCD-FE5E-4E00-822F-1B19EA298FC9}" type="slidenum">
              <a:rPr lang="en-US" smtClean="0"/>
              <a:pPr/>
              <a:t>50</a:t>
            </a:fld>
            <a:endParaRPr lang="en-US" dirty="0"/>
          </a:p>
        </p:txBody>
      </p:sp>
    </p:spTree>
    <p:extLst>
      <p:ext uri="{BB962C8B-B14F-4D97-AF65-F5344CB8AC3E}">
        <p14:creationId xmlns:p14="http://schemas.microsoft.com/office/powerpoint/2010/main" val="7472041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C8E4F-F1B3-3CAD-5BE2-B0D1B0AE87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CD314E-C3F7-3AF2-A654-08F96D948409}"/>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2AB8DE60-CFC6-BDE8-6996-62005264EE7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A9DB70-F045-0254-ED2D-772A57CB4AD6}"/>
              </a:ext>
            </a:extLst>
          </p:cNvPr>
          <p:cNvSpPr>
            <a:spLocks noGrp="1"/>
          </p:cNvSpPr>
          <p:nvPr>
            <p:ph type="sldNum" sz="quarter" idx="5"/>
          </p:nvPr>
        </p:nvSpPr>
        <p:spPr/>
        <p:txBody>
          <a:bodyPr/>
          <a:lstStyle/>
          <a:p>
            <a:fld id="{424F8FCD-FE5E-4E00-822F-1B19EA298FC9}" type="slidenum">
              <a:rPr lang="en-US" smtClean="0"/>
              <a:pPr/>
              <a:t>51</a:t>
            </a:fld>
            <a:endParaRPr lang="en-US" dirty="0"/>
          </a:p>
        </p:txBody>
      </p:sp>
    </p:spTree>
    <p:extLst>
      <p:ext uri="{BB962C8B-B14F-4D97-AF65-F5344CB8AC3E}">
        <p14:creationId xmlns:p14="http://schemas.microsoft.com/office/powerpoint/2010/main" val="1291498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C8E4F-F1B3-3CAD-5BE2-B0D1B0AE87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CD314E-C3F7-3AF2-A654-08F96D948409}"/>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2AB8DE60-CFC6-BDE8-6996-62005264EE7F}"/>
              </a:ext>
            </a:extLst>
          </p:cNvPr>
          <p:cNvSpPr>
            <a:spLocks noGrp="1"/>
          </p:cNvSpPr>
          <p:nvPr>
            <p:ph type="body" idx="1"/>
          </p:nvPr>
        </p:nvSpPr>
        <p:spPr/>
        <p:txBody>
          <a:bodyPr/>
          <a:lstStyle/>
          <a:p>
            <a:r>
              <a:rPr lang="en-US" dirty="0"/>
              <a:t>Rima </a:t>
            </a:r>
          </a:p>
          <a:p>
            <a:endParaRPr lang="en-US" dirty="0"/>
          </a:p>
          <a:p>
            <a:pPr>
              <a:spcBef>
                <a:spcPts val="0"/>
              </a:spcBef>
              <a:spcAft>
                <a:spcPts val="1200"/>
              </a:spcAft>
            </a:pPr>
            <a:r>
              <a:rPr lang="en-US" dirty="0"/>
              <a:t>Since End-of-Year (EOY) certification is moving from EOY 1-4 to EOY 1-2, the County Certification Report (CCR) layout for EOY will need to be updated, which will include new LEA and SELPA Approved columns for each submission. Prior AYs only included Fatal Errors and Overall Certification Status.</a:t>
            </a:r>
          </a:p>
          <a:p>
            <a:endParaRPr lang="en-US" dirty="0"/>
          </a:p>
        </p:txBody>
      </p:sp>
      <p:sp>
        <p:nvSpPr>
          <p:cNvPr id="4" name="Slide Number Placeholder 3">
            <a:extLst>
              <a:ext uri="{FF2B5EF4-FFF2-40B4-BE49-F238E27FC236}">
                <a16:creationId xmlns:a16="http://schemas.microsoft.com/office/drawing/2014/main" id="{FAA9DB70-F045-0254-ED2D-772A57CB4AD6}"/>
              </a:ext>
            </a:extLst>
          </p:cNvPr>
          <p:cNvSpPr>
            <a:spLocks noGrp="1"/>
          </p:cNvSpPr>
          <p:nvPr>
            <p:ph type="sldNum" sz="quarter" idx="5"/>
          </p:nvPr>
        </p:nvSpPr>
        <p:spPr/>
        <p:txBody>
          <a:bodyPr/>
          <a:lstStyle/>
          <a:p>
            <a:fld id="{424F8FCD-FE5E-4E00-822F-1B19EA298FC9}" type="slidenum">
              <a:rPr lang="en-US" smtClean="0"/>
              <a:pPr/>
              <a:t>52</a:t>
            </a:fld>
            <a:endParaRPr lang="en-US" dirty="0"/>
          </a:p>
        </p:txBody>
      </p:sp>
    </p:spTree>
    <p:extLst>
      <p:ext uri="{BB962C8B-B14F-4D97-AF65-F5344CB8AC3E}">
        <p14:creationId xmlns:p14="http://schemas.microsoft.com/office/powerpoint/2010/main" val="1291498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53</a:t>
            </a:fld>
            <a:endParaRPr lang="en-US" dirty="0"/>
          </a:p>
        </p:txBody>
      </p:sp>
    </p:spTree>
    <p:extLst>
      <p:ext uri="{BB962C8B-B14F-4D97-AF65-F5344CB8AC3E}">
        <p14:creationId xmlns:p14="http://schemas.microsoft.com/office/powerpoint/2010/main" val="16388239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54</a:t>
            </a:fld>
            <a:endParaRPr lang="en-US" dirty="0"/>
          </a:p>
        </p:txBody>
      </p:sp>
    </p:spTree>
    <p:extLst>
      <p:ext uri="{BB962C8B-B14F-4D97-AF65-F5344CB8AC3E}">
        <p14:creationId xmlns:p14="http://schemas.microsoft.com/office/powerpoint/2010/main" val="12920230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C82B2-4543-5576-AB9D-409CBADEE5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99BA34-9BFC-6C7A-6C26-7EB67702D56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2B068F4-DF83-70AC-3BC2-4093CAD036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CE4DB0-7D37-DE9B-CF00-C9E6B0365B9F}"/>
              </a:ext>
            </a:extLst>
          </p:cNvPr>
          <p:cNvSpPr>
            <a:spLocks noGrp="1"/>
          </p:cNvSpPr>
          <p:nvPr>
            <p:ph type="sldNum" sz="quarter" idx="5"/>
          </p:nvPr>
        </p:nvSpPr>
        <p:spPr/>
        <p:txBody>
          <a:bodyPr/>
          <a:lstStyle/>
          <a:p>
            <a:fld id="{424F8FCD-FE5E-4E00-822F-1B19EA298FC9}" type="slidenum">
              <a:rPr lang="en-US" smtClean="0"/>
              <a:pPr/>
              <a:t>55</a:t>
            </a:fld>
            <a:endParaRPr lang="en-US" dirty="0"/>
          </a:p>
        </p:txBody>
      </p:sp>
    </p:spTree>
    <p:extLst>
      <p:ext uri="{BB962C8B-B14F-4D97-AF65-F5344CB8AC3E}">
        <p14:creationId xmlns:p14="http://schemas.microsoft.com/office/powerpoint/2010/main" val="24858033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02B176-9044-49F3-B66F-067759FE35C1}" type="slidenum">
              <a:rPr lang="en-US" smtClean="0"/>
              <a:t>56</a:t>
            </a:fld>
            <a:endParaRPr lang="en-US" dirty="0"/>
          </a:p>
        </p:txBody>
      </p:sp>
    </p:spTree>
    <p:extLst>
      <p:ext uri="{BB962C8B-B14F-4D97-AF65-F5344CB8AC3E}">
        <p14:creationId xmlns:p14="http://schemas.microsoft.com/office/powerpoint/2010/main" val="26545049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0A6EA-523F-4276-AB30-8D49924A52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37538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A6321B1-FC9C-40E3-9197-67EEB0D3604D}" type="slidenum">
              <a:rPr lang="en-US" smtClean="0"/>
              <a:t>58</a:t>
            </a:fld>
            <a:endParaRPr lang="en-US" dirty="0"/>
          </a:p>
        </p:txBody>
      </p:sp>
    </p:spTree>
    <p:extLst>
      <p:ext uri="{BB962C8B-B14F-4D97-AF65-F5344CB8AC3E}">
        <p14:creationId xmlns:p14="http://schemas.microsoft.com/office/powerpoint/2010/main" val="40419219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59</a:t>
            </a:fld>
            <a:endParaRPr lang="en-US" dirty="0"/>
          </a:p>
        </p:txBody>
      </p:sp>
    </p:spTree>
    <p:extLst>
      <p:ext uri="{BB962C8B-B14F-4D97-AF65-F5344CB8AC3E}">
        <p14:creationId xmlns:p14="http://schemas.microsoft.com/office/powerpoint/2010/main" val="1081130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6</a:t>
            </a:fld>
            <a:endParaRPr lang="en-US" dirty="0"/>
          </a:p>
        </p:txBody>
      </p:sp>
    </p:spTree>
    <p:extLst>
      <p:ext uri="{BB962C8B-B14F-4D97-AF65-F5344CB8AC3E}">
        <p14:creationId xmlns:p14="http://schemas.microsoft.com/office/powerpoint/2010/main" val="22752130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60</a:t>
            </a:fld>
            <a:endParaRPr lang="en-US" dirty="0"/>
          </a:p>
        </p:txBody>
      </p:sp>
    </p:spTree>
    <p:extLst>
      <p:ext uri="{BB962C8B-B14F-4D97-AF65-F5344CB8AC3E}">
        <p14:creationId xmlns:p14="http://schemas.microsoft.com/office/powerpoint/2010/main" val="37025582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390" rtl="0" eaLnBrk="1" fontAlgn="base" latinLnBrk="0" hangingPunct="1">
              <a:lnSpc>
                <a:spcPct val="100000"/>
              </a:lnSpc>
              <a:spcBef>
                <a:spcPct val="0"/>
              </a:spcBef>
              <a:spcAft>
                <a:spcPct val="0"/>
              </a:spcAft>
              <a:buClrTx/>
              <a:buSzTx/>
              <a:buFontTx/>
              <a:buNone/>
              <a:tabLst/>
              <a:defRPr/>
            </a:pPr>
            <a:fld id="{168375C1-7C5C-42A2-80F2-05631BB3764E}"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139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0999674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390" rtl="0" eaLnBrk="1" fontAlgn="base" latinLnBrk="0" hangingPunct="1">
              <a:lnSpc>
                <a:spcPct val="100000"/>
              </a:lnSpc>
              <a:spcBef>
                <a:spcPct val="0"/>
              </a:spcBef>
              <a:spcAft>
                <a:spcPct val="0"/>
              </a:spcAft>
              <a:buClrTx/>
              <a:buSzTx/>
              <a:buFontTx/>
              <a:buNone/>
              <a:tabLst/>
              <a:defRPr/>
            </a:pPr>
            <a:fld id="{168375C1-7C5C-42A2-80F2-05631BB3764E}"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139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2342010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63</a:t>
            </a:fld>
            <a:endParaRPr lang="en-US" dirty="0"/>
          </a:p>
        </p:txBody>
      </p:sp>
    </p:spTree>
    <p:extLst>
      <p:ext uri="{BB962C8B-B14F-4D97-AF65-F5344CB8AC3E}">
        <p14:creationId xmlns:p14="http://schemas.microsoft.com/office/powerpoint/2010/main" val="39405659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64</a:t>
            </a:fld>
            <a:endParaRPr lang="en-US" dirty="0"/>
          </a:p>
        </p:txBody>
      </p:sp>
    </p:spTree>
    <p:extLst>
      <p:ext uri="{BB962C8B-B14F-4D97-AF65-F5344CB8AC3E}">
        <p14:creationId xmlns:p14="http://schemas.microsoft.com/office/powerpoint/2010/main" val="13246919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65</a:t>
            </a:fld>
            <a:endParaRPr lang="en-US" dirty="0"/>
          </a:p>
        </p:txBody>
      </p:sp>
    </p:spTree>
    <p:extLst>
      <p:ext uri="{BB962C8B-B14F-4D97-AF65-F5344CB8AC3E}">
        <p14:creationId xmlns:p14="http://schemas.microsoft.com/office/powerpoint/2010/main" val="5299729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1C206-F9C7-3C87-C929-0F7D438FC2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0B9FBD-2DA4-1724-4A19-BE2D0923DB49}"/>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9BCD717-E957-86FC-9DFE-0858F2E130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EF53F52-988C-8BEC-1E66-0AFB189D74B2}"/>
              </a:ext>
            </a:extLst>
          </p:cNvPr>
          <p:cNvSpPr>
            <a:spLocks noGrp="1"/>
          </p:cNvSpPr>
          <p:nvPr>
            <p:ph type="sldNum" sz="quarter" idx="5"/>
          </p:nvPr>
        </p:nvSpPr>
        <p:spPr/>
        <p:txBody>
          <a:bodyPr/>
          <a:lstStyle/>
          <a:p>
            <a:fld id="{424F8FCD-FE5E-4E00-822F-1B19EA298FC9}" type="slidenum">
              <a:rPr lang="en-US" smtClean="0"/>
              <a:pPr/>
              <a:t>66</a:t>
            </a:fld>
            <a:endParaRPr lang="en-US" dirty="0"/>
          </a:p>
        </p:txBody>
      </p:sp>
    </p:spTree>
    <p:extLst>
      <p:ext uri="{BB962C8B-B14F-4D97-AF65-F5344CB8AC3E}">
        <p14:creationId xmlns:p14="http://schemas.microsoft.com/office/powerpoint/2010/main" val="2762980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F8FCD-FE5E-4E00-822F-1B19EA298F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2201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8</a:t>
            </a:fld>
            <a:endParaRPr lang="en-US" dirty="0"/>
          </a:p>
        </p:txBody>
      </p:sp>
    </p:spTree>
    <p:extLst>
      <p:ext uri="{BB962C8B-B14F-4D97-AF65-F5344CB8AC3E}">
        <p14:creationId xmlns:p14="http://schemas.microsoft.com/office/powerpoint/2010/main" val="2426159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9</a:t>
            </a:fld>
            <a:endParaRPr lang="en-US" dirty="0"/>
          </a:p>
        </p:txBody>
      </p:sp>
    </p:spTree>
    <p:extLst>
      <p:ext uri="{BB962C8B-B14F-4D97-AF65-F5344CB8AC3E}">
        <p14:creationId xmlns:p14="http://schemas.microsoft.com/office/powerpoint/2010/main" val="3393372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gif"/><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gif"/><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1645" y="1188779"/>
            <a:ext cx="11618976" cy="2048256"/>
          </a:xfrm>
        </p:spPr>
        <p:txBody>
          <a:bodyPr anchor="ctr">
            <a:normAutofit/>
          </a:bodyPr>
          <a:lstStyle>
            <a:lvl1pPr algn="ctr">
              <a:defRPr sz="4000" baseline="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231645" y="3784539"/>
            <a:ext cx="11618976" cy="2029968"/>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8" name="Straight Connector 7"/>
          <p:cNvCxnSpPr/>
          <p:nvPr/>
        </p:nvCxnSpPr>
        <p:spPr>
          <a:xfrm flipV="1">
            <a:off x="287217" y="3492379"/>
            <a:ext cx="9472247" cy="17584"/>
          </a:xfrm>
          <a:prstGeom prst="line">
            <a:avLst/>
          </a:prstGeom>
          <a:ln w="127000" cap="flat" cmpd="sng">
            <a:gradFill flip="none" rotWithShape="1">
              <a:gsLst>
                <a:gs pos="98000">
                  <a:schemeClr val="bg1"/>
                </a:gs>
                <a:gs pos="81000">
                  <a:srgbClr val="003399"/>
                </a:gs>
              </a:gsLst>
              <a:path path="circle">
                <a:fillToRect t="100000" r="100000"/>
              </a:path>
              <a:tileRect l="-100000" b="-100000"/>
            </a:gradFill>
            <a:bevel/>
          </a:ln>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535815" y="6286422"/>
            <a:ext cx="4394824" cy="461665"/>
          </a:xfrm>
          <a:prstGeom prst="rect">
            <a:avLst/>
          </a:prstGeom>
          <a:noFill/>
        </p:spPr>
        <p:txBody>
          <a:bodyPr wrap="square" rtlCol="0">
            <a:spAutoFit/>
          </a:bodyPr>
          <a:lstStyle/>
          <a:p>
            <a:r>
              <a:rPr lang="en-US" sz="1200" b="1" cap="small" dirty="0">
                <a:solidFill>
                  <a:srgbClr val="000066"/>
                </a:solidFill>
                <a:latin typeface="Arial" panose="020B0604020202020204" pitchFamily="34" charset="0"/>
                <a:cs typeface="Arial" panose="020B0604020202020204" pitchFamily="34" charset="0"/>
              </a:rPr>
              <a:t>Tom Torlakson</a:t>
            </a:r>
          </a:p>
          <a:p>
            <a:r>
              <a:rPr lang="en-US" sz="1200" b="1" dirty="0">
                <a:solidFill>
                  <a:srgbClr val="000066"/>
                </a:solidFill>
                <a:latin typeface="Arial" panose="020B0604020202020204" pitchFamily="34" charset="0"/>
                <a:cs typeface="Arial" panose="020B0604020202020204" pitchFamily="34" charset="0"/>
              </a:rPr>
              <a:t>State Superintendent of Public Instruction</a:t>
            </a:r>
          </a:p>
        </p:txBody>
      </p:sp>
      <p:pic>
        <p:nvPicPr>
          <p:cNvPr id="5" name="Picture 4" descr="A picture containing object&#10;&#10;Description automatically generated">
            <a:extLst>
              <a:ext uri="{FF2B5EF4-FFF2-40B4-BE49-F238E27FC236}">
                <a16:creationId xmlns:a16="http://schemas.microsoft.com/office/drawing/2014/main" id="{0D5E3DFF-26AE-4B06-8863-73F16FE8F6EA}"/>
              </a:ext>
            </a:extLst>
          </p:cNvPr>
          <p:cNvPicPr>
            <a:picLocks noChangeAspect="1"/>
          </p:cNvPicPr>
          <p:nvPr/>
        </p:nvPicPr>
        <p:blipFill>
          <a:blip r:embed="rId2" cstate="print">
            <a:alphaModFix amt="41000"/>
            <a:extLst>
              <a:ext uri="{28A0092B-C50C-407E-A947-70E740481C1C}">
                <a14:useLocalDpi xmlns:a14="http://schemas.microsoft.com/office/drawing/2010/main" val="0"/>
              </a:ext>
            </a:extLst>
          </a:blip>
          <a:stretch>
            <a:fillRect/>
          </a:stretch>
        </p:blipFill>
        <p:spPr>
          <a:xfrm>
            <a:off x="11437604" y="6211757"/>
            <a:ext cx="666750" cy="666750"/>
          </a:xfrm>
          <a:prstGeom prst="rect">
            <a:avLst/>
          </a:prstGeom>
        </p:spPr>
      </p:pic>
    </p:spTree>
    <p:extLst>
      <p:ext uri="{BB962C8B-B14F-4D97-AF65-F5344CB8AC3E}">
        <p14:creationId xmlns:p14="http://schemas.microsoft.com/office/powerpoint/2010/main" val="697302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2 Columns Content Centered">
    <p:spTree>
      <p:nvGrpSpPr>
        <p:cNvPr id="1" name=""/>
        <p:cNvGrpSpPr/>
        <p:nvPr/>
      </p:nvGrpSpPr>
      <p:grpSpPr>
        <a:xfrm>
          <a:off x="0" y="0"/>
          <a:ext cx="0" cy="0"/>
          <a:chOff x="0" y="0"/>
          <a:chExt cx="0" cy="0"/>
        </a:xfrm>
      </p:grpSpPr>
      <p:sp>
        <p:nvSpPr>
          <p:cNvPr id="2" name="Title 1"/>
          <p:cNvSpPr>
            <a:spLocks noGrp="1"/>
          </p:cNvSpPr>
          <p:nvPr>
            <p:ph type="title"/>
          </p:nvPr>
        </p:nvSpPr>
        <p:spPr>
          <a:xfrm>
            <a:off x="2447925" y="1562100"/>
            <a:ext cx="9134475" cy="1143000"/>
          </a:xfrm>
        </p:spPr>
        <p:txBody>
          <a:bodyPr/>
          <a:lstStyle/>
          <a:p>
            <a:r>
              <a:rPr lang="en-US"/>
              <a:t>Click to edit Master title style</a:t>
            </a:r>
          </a:p>
        </p:txBody>
      </p:sp>
      <p:sp>
        <p:nvSpPr>
          <p:cNvPr id="3" name="Slide Number Placeholder 2"/>
          <p:cNvSpPr>
            <a:spLocks noGrp="1"/>
          </p:cNvSpPr>
          <p:nvPr>
            <p:ph type="sldNum" sz="quarter" idx="10"/>
          </p:nvPr>
        </p:nvSpPr>
        <p:spPr>
          <a:xfrm>
            <a:off x="11091041" y="6351442"/>
            <a:ext cx="491359" cy="447581"/>
          </a:xfrm>
          <a:prstGeom prst="rect">
            <a:avLst/>
          </a:prstGeom>
        </p:spPr>
        <p:txBody>
          <a:bodyPr/>
          <a:lstStyle/>
          <a:p>
            <a:pPr>
              <a:defRPr/>
            </a:pPr>
            <a:fld id="{845CA088-98AF-4DF2-8493-E1610DC2B74C}" type="slidenum">
              <a:rPr lang="en-US" altLang="en-US" smtClean="0"/>
              <a:pPr>
                <a:defRPr/>
              </a:pPr>
              <a:t>‹#›</a:t>
            </a:fld>
            <a:endParaRPr lang="en-US" altLang="en-US" dirty="0"/>
          </a:p>
        </p:txBody>
      </p:sp>
      <p:sp>
        <p:nvSpPr>
          <p:cNvPr id="5" name="Content Placeholder 4"/>
          <p:cNvSpPr>
            <a:spLocks noGrp="1"/>
          </p:cNvSpPr>
          <p:nvPr>
            <p:ph sz="quarter" idx="11"/>
          </p:nvPr>
        </p:nvSpPr>
        <p:spPr>
          <a:xfrm>
            <a:off x="2447925" y="2933700"/>
            <a:ext cx="4452936" cy="254317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4"/>
          <p:cNvSpPr>
            <a:spLocks noGrp="1"/>
          </p:cNvSpPr>
          <p:nvPr>
            <p:ph sz="quarter" idx="12"/>
          </p:nvPr>
        </p:nvSpPr>
        <p:spPr>
          <a:xfrm>
            <a:off x="7129463" y="2933699"/>
            <a:ext cx="4452938" cy="25431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36F7393D-C209-4877-A325-211C2A592E60}"/>
              </a:ext>
            </a:extLst>
          </p:cNvPr>
          <p:cNvPicPr>
            <a:picLocks noChangeAspect="1"/>
          </p:cNvPicPr>
          <p:nvPr userDrawn="1"/>
        </p:nvPicPr>
        <p:blipFill>
          <a:blip r:embed="rId2" cstate="print"/>
          <a:stretch>
            <a:fillRect/>
          </a:stretch>
        </p:blipFill>
        <p:spPr>
          <a:xfrm>
            <a:off x="4038421" y="3246104"/>
            <a:ext cx="4115157" cy="365792"/>
          </a:xfrm>
          <a:prstGeom prst="rect">
            <a:avLst/>
          </a:prstGeom>
        </p:spPr>
      </p:pic>
      <p:sp>
        <p:nvSpPr>
          <p:cNvPr id="7" name="Footer Placeholder 5">
            <a:extLst>
              <a:ext uri="{FF2B5EF4-FFF2-40B4-BE49-F238E27FC236}">
                <a16:creationId xmlns:a16="http://schemas.microsoft.com/office/drawing/2014/main" id="{77456665-0F0B-4AC5-B9AA-D20591CC0520}"/>
              </a:ext>
            </a:extLst>
          </p:cNvPr>
          <p:cNvSpPr>
            <a:spLocks noGrp="1"/>
          </p:cNvSpPr>
          <p:nvPr>
            <p:ph type="ftr" sz="quarter" idx="13"/>
          </p:nvPr>
        </p:nvSpPr>
        <p:spPr>
          <a:xfrm>
            <a:off x="4038600" y="6356351"/>
            <a:ext cx="4114800" cy="365125"/>
          </a:xfrm>
        </p:spPr>
        <p:txBody>
          <a:bodyPr/>
          <a:lstStyle/>
          <a:p>
            <a:r>
              <a:rPr lang="en-US" dirty="0"/>
              <a:t>CALPADS Regional Update May 2025</a:t>
            </a:r>
          </a:p>
        </p:txBody>
      </p:sp>
    </p:spTree>
    <p:extLst>
      <p:ext uri="{BB962C8B-B14F-4D97-AF65-F5344CB8AC3E}">
        <p14:creationId xmlns:p14="http://schemas.microsoft.com/office/powerpoint/2010/main" val="1210189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Centered">
    <p:spTree>
      <p:nvGrpSpPr>
        <p:cNvPr id="1" name=""/>
        <p:cNvGrpSpPr/>
        <p:nvPr/>
      </p:nvGrpSpPr>
      <p:grpSpPr>
        <a:xfrm>
          <a:off x="0" y="0"/>
          <a:ext cx="0" cy="0"/>
          <a:chOff x="0" y="0"/>
          <a:chExt cx="0" cy="0"/>
        </a:xfrm>
      </p:grpSpPr>
      <p:sp>
        <p:nvSpPr>
          <p:cNvPr id="2" name="Title 1"/>
          <p:cNvSpPr>
            <a:spLocks noGrp="1"/>
          </p:cNvSpPr>
          <p:nvPr>
            <p:ph type="title"/>
          </p:nvPr>
        </p:nvSpPr>
        <p:spPr>
          <a:xfrm>
            <a:off x="2447925" y="1562100"/>
            <a:ext cx="9134475" cy="1143000"/>
          </a:xfrm>
        </p:spPr>
        <p:txBody>
          <a:bodyPr/>
          <a:lstStyle/>
          <a:p>
            <a:r>
              <a:rPr lang="en-US"/>
              <a:t>Click to edit Master title style</a:t>
            </a:r>
          </a:p>
        </p:txBody>
      </p:sp>
      <p:sp>
        <p:nvSpPr>
          <p:cNvPr id="3" name="Slide Number Placeholder 2"/>
          <p:cNvSpPr>
            <a:spLocks noGrp="1"/>
          </p:cNvSpPr>
          <p:nvPr>
            <p:ph type="sldNum" sz="quarter" idx="10"/>
          </p:nvPr>
        </p:nvSpPr>
        <p:spPr>
          <a:xfrm>
            <a:off x="11154103" y="6351442"/>
            <a:ext cx="428297" cy="447581"/>
          </a:xfrm>
          <a:prstGeom prst="rect">
            <a:avLst/>
          </a:prstGeom>
        </p:spPr>
        <p:txBody>
          <a:bodyPr/>
          <a:lstStyle/>
          <a:p>
            <a:pPr>
              <a:defRPr/>
            </a:pPr>
            <a:fld id="{845CA088-98AF-4DF2-8493-E1610DC2B74C}" type="slidenum">
              <a:rPr lang="en-US" altLang="en-US" smtClean="0"/>
              <a:pPr>
                <a:defRPr/>
              </a:pPr>
              <a:t>‹#›</a:t>
            </a:fld>
            <a:endParaRPr lang="en-US" altLang="en-US" dirty="0"/>
          </a:p>
        </p:txBody>
      </p:sp>
      <p:sp>
        <p:nvSpPr>
          <p:cNvPr id="5" name="Content Placeholder 4"/>
          <p:cNvSpPr>
            <a:spLocks noGrp="1"/>
          </p:cNvSpPr>
          <p:nvPr>
            <p:ph sz="quarter" idx="11"/>
          </p:nvPr>
        </p:nvSpPr>
        <p:spPr>
          <a:xfrm>
            <a:off x="2447925" y="2933700"/>
            <a:ext cx="9134475" cy="12382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6E0D39E4-57E4-4BE2-AE16-36F154CDB0B3}"/>
              </a:ext>
            </a:extLst>
          </p:cNvPr>
          <p:cNvSpPr>
            <a:spLocks noGrp="1"/>
          </p:cNvSpPr>
          <p:nvPr>
            <p:ph type="ftr" sz="quarter" idx="12"/>
          </p:nvPr>
        </p:nvSpPr>
        <p:spPr>
          <a:xfrm>
            <a:off x="4655198" y="6351442"/>
            <a:ext cx="2881604" cy="365125"/>
          </a:xfrm>
        </p:spPr>
        <p:txBody>
          <a:bodyPr/>
          <a:lstStyle/>
          <a:p>
            <a:r>
              <a:rPr lang="en-US" dirty="0"/>
              <a:t>CALPADS Regional Update May 2025</a:t>
            </a:r>
          </a:p>
        </p:txBody>
      </p:sp>
    </p:spTree>
    <p:extLst>
      <p:ext uri="{BB962C8B-B14F-4D97-AF65-F5344CB8AC3E}">
        <p14:creationId xmlns:p14="http://schemas.microsoft.com/office/powerpoint/2010/main" val="2141878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Two Row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3" name="Content Placeholder 2"/>
          <p:cNvSpPr>
            <a:spLocks noGrp="1"/>
          </p:cNvSpPr>
          <p:nvPr>
            <p:ph idx="1"/>
          </p:nvPr>
        </p:nvSpPr>
        <p:spPr>
          <a:xfrm>
            <a:off x="2447925" y="1604172"/>
            <a:ext cx="9134475" cy="14438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sldNum" sz="quarter" idx="12"/>
          </p:nvPr>
        </p:nvSpPr>
        <p:spPr>
          <a:xfrm>
            <a:off x="11043745" y="6347357"/>
            <a:ext cx="475593" cy="447581"/>
          </a:xfrm>
          <a:prstGeom prst="rect">
            <a:avLst/>
          </a:prstGeom>
        </p:spPr>
        <p:txBody>
          <a:bodyPr/>
          <a:lstStyle>
            <a:lvl1pPr eaLnBrk="1" fontAlgn="auto" hangingPunct="1">
              <a:spcBef>
                <a:spcPts val="0"/>
              </a:spcBef>
              <a:spcAft>
                <a:spcPts val="0"/>
              </a:spcAft>
              <a:defRPr/>
            </a:lvl1pPr>
          </a:lstStyle>
          <a:p>
            <a:pPr>
              <a:defRPr/>
            </a:pPr>
            <a:fld id="{D6029DA4-09B0-4A2D-AA4B-CC45A202471A}" type="slidenum">
              <a:rPr lang="en-US" altLang="en-US" smtClean="0"/>
              <a:pPr>
                <a:defRPr/>
              </a:pPr>
              <a:t>‹#›</a:t>
            </a:fld>
            <a:endParaRPr lang="en-US" altLang="en-US" dirty="0"/>
          </a:p>
        </p:txBody>
      </p:sp>
      <p:sp>
        <p:nvSpPr>
          <p:cNvPr id="5" name="Content Placeholder 2"/>
          <p:cNvSpPr>
            <a:spLocks noGrp="1"/>
          </p:cNvSpPr>
          <p:nvPr>
            <p:ph idx="13"/>
          </p:nvPr>
        </p:nvSpPr>
        <p:spPr>
          <a:xfrm>
            <a:off x="2447925" y="3283746"/>
            <a:ext cx="9134475" cy="219313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5">
            <a:extLst>
              <a:ext uri="{FF2B5EF4-FFF2-40B4-BE49-F238E27FC236}">
                <a16:creationId xmlns:a16="http://schemas.microsoft.com/office/drawing/2014/main" id="{87C56211-ACE4-4404-B777-60444B7E5278}"/>
              </a:ext>
            </a:extLst>
          </p:cNvPr>
          <p:cNvSpPr>
            <a:spLocks noGrp="1"/>
          </p:cNvSpPr>
          <p:nvPr>
            <p:ph type="ftr" sz="quarter" idx="11"/>
          </p:nvPr>
        </p:nvSpPr>
        <p:spPr>
          <a:xfrm>
            <a:off x="3973285" y="6349898"/>
            <a:ext cx="4114800" cy="365125"/>
          </a:xfrm>
        </p:spPr>
        <p:txBody>
          <a:bodyPr/>
          <a:lstStyle/>
          <a:p>
            <a:r>
              <a:rPr lang="en-US" dirty="0"/>
              <a:t>CALPADS Regional Update May 2025</a:t>
            </a:r>
          </a:p>
        </p:txBody>
      </p:sp>
    </p:spTree>
    <p:extLst>
      <p:ext uri="{BB962C8B-B14F-4D97-AF65-F5344CB8AC3E}">
        <p14:creationId xmlns:p14="http://schemas.microsoft.com/office/powerpoint/2010/main" val="3032311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2540000" y="6254750"/>
            <a:ext cx="2235200" cy="457200"/>
          </a:xfrm>
          <a:prstGeom prst="rect">
            <a:avLst/>
          </a:prstGeom>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dirty="0"/>
              <a:t>CALPADS Regional Update May 2025</a:t>
            </a:r>
          </a:p>
        </p:txBody>
      </p:sp>
      <p:sp>
        <p:nvSpPr>
          <p:cNvPr id="6" name="Rectangle 6"/>
          <p:cNvSpPr>
            <a:spLocks noGrp="1" noChangeArrowheads="1"/>
          </p:cNvSpPr>
          <p:nvPr>
            <p:ph type="sldNum" sz="quarter" idx="12"/>
          </p:nvPr>
        </p:nvSpPr>
        <p:spPr>
          <a:ln/>
        </p:spPr>
        <p:txBody>
          <a:bodyPr/>
          <a:lstStyle>
            <a:lvl1pPr>
              <a:defRPr/>
            </a:lvl1pPr>
          </a:lstStyle>
          <a:p>
            <a:pPr>
              <a:defRPr/>
            </a:pPr>
            <a:fld id="{FF274300-4450-45A9-9F19-01221D882E9C}" type="slidenum">
              <a:rPr lang="en-US" altLang="en-US"/>
              <a:pPr>
                <a:defRPr/>
              </a:pPr>
              <a:t>‹#›</a:t>
            </a:fld>
            <a:endParaRPr lang="en-US" altLang="en-US" dirty="0"/>
          </a:p>
        </p:txBody>
      </p:sp>
    </p:spTree>
    <p:extLst>
      <p:ext uri="{BB962C8B-B14F-4D97-AF65-F5344CB8AC3E}">
        <p14:creationId xmlns:p14="http://schemas.microsoft.com/office/powerpoint/2010/main" val="36139037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ing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5" name="Content Placeholder 4"/>
          <p:cNvSpPr>
            <a:spLocks noGrp="1"/>
          </p:cNvSpPr>
          <p:nvPr>
            <p:ph sz="quarter" idx="11"/>
          </p:nvPr>
        </p:nvSpPr>
        <p:spPr>
          <a:xfrm>
            <a:off x="414869" y="1837510"/>
            <a:ext cx="11353798" cy="43542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5">
            <a:extLst>
              <a:ext uri="{FF2B5EF4-FFF2-40B4-BE49-F238E27FC236}">
                <a16:creationId xmlns:a16="http://schemas.microsoft.com/office/drawing/2014/main" id="{8DDBD57F-794F-49C4-8219-BDB0DE5F1D55}"/>
              </a:ext>
            </a:extLst>
          </p:cNvPr>
          <p:cNvSpPr>
            <a:spLocks noGrp="1"/>
          </p:cNvSpPr>
          <p:nvPr>
            <p:ph type="ftr" sz="quarter" idx="12"/>
          </p:nvPr>
        </p:nvSpPr>
        <p:spPr>
          <a:xfrm>
            <a:off x="5550160" y="6383066"/>
            <a:ext cx="2128935" cy="365125"/>
          </a:xfrm>
        </p:spPr>
        <p:txBody>
          <a:bodyPr/>
          <a:lstStyle/>
          <a:p>
            <a:r>
              <a:rPr lang="en-US" dirty="0"/>
              <a:t>CALPADS Regional Update May 2025</a:t>
            </a:r>
          </a:p>
        </p:txBody>
      </p:sp>
    </p:spTree>
    <p:extLst>
      <p:ext uri="{BB962C8B-B14F-4D97-AF65-F5344CB8AC3E}">
        <p14:creationId xmlns:p14="http://schemas.microsoft.com/office/powerpoint/2010/main" val="2553887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8863" y="1617133"/>
            <a:ext cx="11494169" cy="3632199"/>
          </a:xfrm>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1973148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62712" y="1825625"/>
            <a:ext cx="560832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42301" y="1825625"/>
            <a:ext cx="560832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a:xfrm>
            <a:off x="5077966" y="6356350"/>
            <a:ext cx="1786131" cy="365125"/>
          </a:xfrm>
          <a:prstGeom prst="rect">
            <a:avLst/>
          </a:prstGeom>
        </p:spPr>
        <p:txBody>
          <a:bodyPr/>
          <a:lstStyle/>
          <a:p>
            <a:r>
              <a:rPr lang="en-US" dirty="0">
                <a:solidFill>
                  <a:prstClr val="black"/>
                </a:solidFill>
              </a:rPr>
              <a:t>CALPADS Regional Update May 2025</a:t>
            </a:r>
          </a:p>
        </p:txBody>
      </p:sp>
    </p:spTree>
    <p:extLst>
      <p:ext uri="{BB962C8B-B14F-4D97-AF65-F5344CB8AC3E}">
        <p14:creationId xmlns:p14="http://schemas.microsoft.com/office/powerpoint/2010/main" val="525512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a:xfrm>
            <a:off x="5171924" y="6324433"/>
            <a:ext cx="1839686" cy="365125"/>
          </a:xfrm>
          <a:prstGeom prst="rect">
            <a:avLst/>
          </a:prstGeom>
        </p:spPr>
        <p:txBody>
          <a:bodyPr/>
          <a:lstStyle/>
          <a:p>
            <a:r>
              <a:rPr lang="en-US" dirty="0">
                <a:solidFill>
                  <a:prstClr val="black"/>
                </a:solidFill>
              </a:rPr>
              <a:t>CALPADS Regional Update May 2025</a:t>
            </a:r>
          </a:p>
        </p:txBody>
      </p:sp>
    </p:spTree>
    <p:extLst>
      <p:ext uri="{BB962C8B-B14F-4D97-AF65-F5344CB8AC3E}">
        <p14:creationId xmlns:p14="http://schemas.microsoft.com/office/powerpoint/2010/main" val="25205266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dirty="0"/>
              <a:t>CALPADS Regional Update May 2025</a:t>
            </a:r>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142464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1645" y="1188779"/>
            <a:ext cx="11618976" cy="2048256"/>
          </a:xfrm>
        </p:spPr>
        <p:txBody>
          <a:bodyPr anchor="ctr">
            <a:normAutofit/>
          </a:bodyPr>
          <a:lstStyle>
            <a:lvl1pPr algn="ctr">
              <a:defRPr sz="3600" baseline="0"/>
            </a:lvl1pPr>
          </a:lstStyle>
          <a:p>
            <a:r>
              <a:rPr lang="en-US"/>
              <a:t>Click to edit Master title style</a:t>
            </a:r>
            <a:endParaRPr lang="en-US" dirty="0"/>
          </a:p>
        </p:txBody>
      </p:sp>
      <p:sp>
        <p:nvSpPr>
          <p:cNvPr id="3" name="Subtitle 2"/>
          <p:cNvSpPr>
            <a:spLocks noGrp="1"/>
          </p:cNvSpPr>
          <p:nvPr>
            <p:ph type="subTitle" idx="1"/>
          </p:nvPr>
        </p:nvSpPr>
        <p:spPr>
          <a:xfrm>
            <a:off x="231645" y="3784539"/>
            <a:ext cx="11618976" cy="2029968"/>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10940459" y="6382961"/>
            <a:ext cx="544719" cy="365125"/>
          </a:xfrm>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632" y="6081336"/>
            <a:ext cx="4089400" cy="666750"/>
          </a:xfrm>
          <a:prstGeom prst="rect">
            <a:avLst/>
          </a:prstGeom>
        </p:spPr>
      </p:pic>
      <p:cxnSp>
        <p:nvCxnSpPr>
          <p:cNvPr id="8" name="Straight Connector 7"/>
          <p:cNvCxnSpPr/>
          <p:nvPr/>
        </p:nvCxnSpPr>
        <p:spPr>
          <a:xfrm flipV="1">
            <a:off x="287217" y="3492379"/>
            <a:ext cx="9472247" cy="17584"/>
          </a:xfrm>
          <a:prstGeom prst="line">
            <a:avLst/>
          </a:prstGeom>
          <a:ln w="127000" cap="flat" cmpd="sng">
            <a:gradFill flip="none" rotWithShape="1">
              <a:gsLst>
                <a:gs pos="98000">
                  <a:schemeClr val="bg1"/>
                </a:gs>
                <a:gs pos="81000">
                  <a:srgbClr val="003399"/>
                </a:gs>
              </a:gsLst>
              <a:path path="circle">
                <a:fillToRect t="100000" r="100000"/>
              </a:path>
              <a:tileRect l="-100000" b="-100000"/>
            </a:gradFill>
            <a:bevel/>
          </a:ln>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535815" y="6286422"/>
            <a:ext cx="4394824" cy="461665"/>
          </a:xfrm>
          <a:prstGeom prst="rect">
            <a:avLst/>
          </a:prstGeom>
          <a:noFill/>
        </p:spPr>
        <p:txBody>
          <a:bodyPr wrap="square" rtlCol="0">
            <a:spAutoFit/>
          </a:bodyPr>
          <a:lstStyle/>
          <a:p>
            <a:r>
              <a:rPr lang="en-US" sz="1200" b="1" cap="small" dirty="0">
                <a:solidFill>
                  <a:srgbClr val="000066"/>
                </a:solidFill>
                <a:latin typeface="Arial" panose="020B0604020202020204" pitchFamily="34" charset="0"/>
                <a:cs typeface="Arial" panose="020B0604020202020204" pitchFamily="34" charset="0"/>
              </a:rPr>
              <a:t>Tom Torlakson</a:t>
            </a:r>
          </a:p>
          <a:p>
            <a:r>
              <a:rPr lang="en-US" sz="1200" b="1" dirty="0">
                <a:solidFill>
                  <a:srgbClr val="000066"/>
                </a:solidFill>
                <a:latin typeface="Arial" panose="020B0604020202020204" pitchFamily="34" charset="0"/>
                <a:cs typeface="Arial" panose="020B0604020202020204" pitchFamily="34" charset="0"/>
              </a:rPr>
              <a:t>State Superintendent of Public Instruction</a:t>
            </a:r>
          </a:p>
        </p:txBody>
      </p:sp>
      <p:pic>
        <p:nvPicPr>
          <p:cNvPr id="10" name="Picture 9" descr="A picture containing object&#10;&#10;Description automatically generated">
            <a:extLst>
              <a:ext uri="{FF2B5EF4-FFF2-40B4-BE49-F238E27FC236}">
                <a16:creationId xmlns:a16="http://schemas.microsoft.com/office/drawing/2014/main" id="{AEBB9C96-8A52-4F08-BEA5-EEF814903C74}"/>
              </a:ext>
            </a:extLst>
          </p:cNvPr>
          <p:cNvPicPr>
            <a:picLocks noChangeAspect="1"/>
          </p:cNvPicPr>
          <p:nvPr userDrawn="1"/>
        </p:nvPicPr>
        <p:blipFill>
          <a:blip r:embed="rId3" cstate="print">
            <a:alphaModFix amt="41000"/>
            <a:extLst>
              <a:ext uri="{28A0092B-C50C-407E-A947-70E740481C1C}">
                <a14:useLocalDpi xmlns:a14="http://schemas.microsoft.com/office/drawing/2010/main" val="0"/>
              </a:ext>
            </a:extLst>
          </a:blip>
          <a:stretch>
            <a:fillRect/>
          </a:stretch>
        </p:blipFill>
        <p:spPr>
          <a:xfrm>
            <a:off x="11485178" y="6259331"/>
            <a:ext cx="619175" cy="619175"/>
          </a:xfrm>
          <a:prstGeom prst="rect">
            <a:avLst/>
          </a:prstGeom>
        </p:spPr>
      </p:pic>
    </p:spTree>
    <p:extLst>
      <p:ext uri="{BB962C8B-B14F-4D97-AF65-F5344CB8AC3E}">
        <p14:creationId xmlns:p14="http://schemas.microsoft.com/office/powerpoint/2010/main" val="4090016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10"/>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
        <p:nvSpPr>
          <p:cNvPr id="6" name="Footer Placeholder 5">
            <a:extLst>
              <a:ext uri="{FF2B5EF4-FFF2-40B4-BE49-F238E27FC236}">
                <a16:creationId xmlns:a16="http://schemas.microsoft.com/office/drawing/2014/main" id="{7D153380-840F-4D77-97A8-77FBEDD8E0C7}"/>
              </a:ext>
            </a:extLst>
          </p:cNvPr>
          <p:cNvSpPr>
            <a:spLocks noGrp="1"/>
          </p:cNvSpPr>
          <p:nvPr>
            <p:ph type="ftr" sz="quarter" idx="11"/>
          </p:nvPr>
        </p:nvSpPr>
        <p:spPr>
          <a:xfrm>
            <a:off x="4038600" y="6356351"/>
            <a:ext cx="4114800" cy="365125"/>
          </a:xfrm>
        </p:spPr>
        <p:txBody>
          <a:bodyPr/>
          <a:lstStyle/>
          <a:p>
            <a:r>
              <a:rPr lang="en-US" dirty="0"/>
              <a:t>CALPADS Regional Update May 2025</a:t>
            </a:r>
          </a:p>
        </p:txBody>
      </p:sp>
    </p:spTree>
    <p:extLst>
      <p:ext uri="{BB962C8B-B14F-4D97-AF65-F5344CB8AC3E}">
        <p14:creationId xmlns:p14="http://schemas.microsoft.com/office/powerpoint/2010/main" val="7536762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Bef>
                <a:spcPts val="1200"/>
              </a:spcBef>
              <a:defRPr>
                <a:latin typeface="Arial" panose="020B0604020202020204" pitchFamily="34" charset="0"/>
                <a:cs typeface="Arial" panose="020B0604020202020204" pitchFamily="34" charset="0"/>
              </a:defRPr>
            </a:lvl1pPr>
            <a:lvl2pPr marL="685800" indent="-228600">
              <a:lnSpc>
                <a:spcPct val="100000"/>
              </a:lnSpc>
              <a:spcBef>
                <a:spcPts val="1200"/>
              </a:spcBef>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lnSpc>
                <a:spcPct val="100000"/>
              </a:lnSpc>
              <a:spcBef>
                <a:spcPts val="1200"/>
              </a:spcBef>
              <a:buFont typeface="Wingdings" panose="05000000000000000000" pitchFamily="2" charset="2"/>
              <a:buChar char="§"/>
              <a:defRPr>
                <a:latin typeface="Arial" panose="020B0604020202020204" pitchFamily="34" charset="0"/>
                <a:cs typeface="Arial" panose="020B0604020202020204" pitchFamily="34" charset="0"/>
              </a:defRPr>
            </a:lvl3pPr>
            <a:lvl4pPr>
              <a:lnSpc>
                <a:spcPct val="100000"/>
              </a:lnSpc>
              <a:spcBef>
                <a:spcPts val="1200"/>
              </a:spcBef>
              <a:defRPr>
                <a:latin typeface="Arial" panose="020B0604020202020204" pitchFamily="34" charset="0"/>
                <a:cs typeface="Arial" panose="020B0604020202020204" pitchFamily="34" charset="0"/>
              </a:defRPr>
            </a:lvl4pPr>
            <a:lvl5pPr>
              <a:lnSpc>
                <a:spcPct val="100000"/>
              </a:lnSpc>
              <a:spcBef>
                <a:spcPts val="1200"/>
              </a:spcBef>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211016" y="6540140"/>
            <a:ext cx="2922917" cy="181336"/>
          </a:xfrm>
        </p:spPr>
        <p:txBody>
          <a:bodyPr/>
          <a:lstStyle/>
          <a:p>
            <a:r>
              <a:rPr lang="en-US" dirty="0"/>
              <a:t>CALPADS Regional Update May 2025</a:t>
            </a:r>
          </a:p>
        </p:txBody>
      </p:sp>
      <p:sp>
        <p:nvSpPr>
          <p:cNvPr id="6" name="Slide Number Placeholder 5"/>
          <p:cNvSpPr>
            <a:spLocks noGrp="1"/>
          </p:cNvSpPr>
          <p:nvPr>
            <p:ph type="sldNum" sz="quarter" idx="12"/>
          </p:nvPr>
        </p:nvSpPr>
        <p:spPr>
          <a:xfrm>
            <a:off x="11359055" y="6356351"/>
            <a:ext cx="434361" cy="365125"/>
          </a:xfrm>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pic>
        <p:nvPicPr>
          <p:cNvPr id="4" name="Picture 3">
            <a:extLst>
              <a:ext uri="{FF2B5EF4-FFF2-40B4-BE49-F238E27FC236}">
                <a16:creationId xmlns:a16="http://schemas.microsoft.com/office/drawing/2014/main" id="{A769AE72-AF21-0FE3-BE6B-F8AE324ADB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33934" y="6373084"/>
            <a:ext cx="2136806" cy="348392"/>
          </a:xfrm>
          <a:prstGeom prst="rect">
            <a:avLst/>
          </a:prstGeom>
        </p:spPr>
      </p:pic>
    </p:spTree>
    <p:extLst>
      <p:ext uri="{BB962C8B-B14F-4D97-AF65-F5344CB8AC3E}">
        <p14:creationId xmlns:p14="http://schemas.microsoft.com/office/powerpoint/2010/main" val="2930178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62712" y="1825625"/>
            <a:ext cx="5608320" cy="4351338"/>
          </a:xfrm>
        </p:spPr>
        <p:txBody>
          <a:bodyPr/>
          <a:lstStyle>
            <a:lvl1pPr>
              <a:lnSpc>
                <a:spcPct val="100000"/>
              </a:lnSpc>
              <a:spcBef>
                <a:spcPts val="1200"/>
              </a:spcBef>
              <a:defRPr>
                <a:latin typeface="Arial" panose="020B0604020202020204" pitchFamily="34" charset="0"/>
                <a:cs typeface="Arial" panose="020B0604020202020204" pitchFamily="34" charset="0"/>
              </a:defRPr>
            </a:lvl1pPr>
            <a:lvl2pPr>
              <a:lnSpc>
                <a:spcPct val="100000"/>
              </a:lnSpc>
              <a:spcBef>
                <a:spcPts val="1200"/>
              </a:spcBef>
              <a:defRPr>
                <a:latin typeface="Arial" panose="020B0604020202020204" pitchFamily="34" charset="0"/>
                <a:cs typeface="Arial" panose="020B0604020202020204" pitchFamily="34" charset="0"/>
              </a:defRPr>
            </a:lvl2pPr>
            <a:lvl3pPr>
              <a:lnSpc>
                <a:spcPct val="100000"/>
              </a:lnSpc>
              <a:spcBef>
                <a:spcPts val="1200"/>
              </a:spcBef>
              <a:defRPr>
                <a:latin typeface="Arial" panose="020B0604020202020204" pitchFamily="34" charset="0"/>
                <a:cs typeface="Arial" panose="020B0604020202020204" pitchFamily="34" charset="0"/>
              </a:defRPr>
            </a:lvl3pPr>
            <a:lvl4pPr>
              <a:lnSpc>
                <a:spcPct val="100000"/>
              </a:lnSpc>
              <a:spcBef>
                <a:spcPts val="1200"/>
              </a:spcBef>
              <a:defRPr>
                <a:latin typeface="Arial" panose="020B0604020202020204" pitchFamily="34" charset="0"/>
                <a:cs typeface="Arial" panose="020B0604020202020204" pitchFamily="34" charset="0"/>
              </a:defRPr>
            </a:lvl4pPr>
            <a:lvl5pPr>
              <a:lnSpc>
                <a:spcPct val="100000"/>
              </a:lnSpc>
              <a:spcBef>
                <a:spcPts val="1200"/>
              </a:spcBef>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42301" y="1825625"/>
            <a:ext cx="5608320" cy="4351338"/>
          </a:xfrm>
        </p:spPr>
        <p:txBody>
          <a:bodyPr/>
          <a:lstStyle>
            <a:lvl1pPr>
              <a:lnSpc>
                <a:spcPct val="100000"/>
              </a:lnSpc>
              <a:spcBef>
                <a:spcPts val="1200"/>
              </a:spcBef>
              <a:defRPr>
                <a:latin typeface="Arial" panose="020B0604020202020204" pitchFamily="34" charset="0"/>
                <a:cs typeface="Arial" panose="020B0604020202020204" pitchFamily="34" charset="0"/>
              </a:defRPr>
            </a:lvl1pPr>
            <a:lvl2pPr>
              <a:lnSpc>
                <a:spcPct val="100000"/>
              </a:lnSpc>
              <a:spcBef>
                <a:spcPts val="1200"/>
              </a:spcBef>
              <a:defRPr>
                <a:latin typeface="Arial" panose="020B0604020202020204" pitchFamily="34" charset="0"/>
                <a:cs typeface="Arial" panose="020B0604020202020204" pitchFamily="34" charset="0"/>
              </a:defRPr>
            </a:lvl2pPr>
            <a:lvl3pPr>
              <a:lnSpc>
                <a:spcPct val="100000"/>
              </a:lnSpc>
              <a:spcBef>
                <a:spcPts val="1200"/>
              </a:spcBef>
              <a:defRPr>
                <a:latin typeface="Arial" panose="020B0604020202020204" pitchFamily="34" charset="0"/>
                <a:cs typeface="Arial" panose="020B0604020202020204" pitchFamily="34" charset="0"/>
              </a:defRPr>
            </a:lvl3pPr>
            <a:lvl4pPr>
              <a:lnSpc>
                <a:spcPct val="100000"/>
              </a:lnSpc>
              <a:spcBef>
                <a:spcPts val="1200"/>
              </a:spcBef>
              <a:defRPr>
                <a:latin typeface="Arial" panose="020B0604020202020204" pitchFamily="34" charset="0"/>
                <a:cs typeface="Arial" panose="020B0604020202020204" pitchFamily="34" charset="0"/>
              </a:defRPr>
            </a:lvl4pPr>
            <a:lvl5pPr>
              <a:lnSpc>
                <a:spcPct val="100000"/>
              </a:lnSpc>
              <a:spcBef>
                <a:spcPts val="1200"/>
              </a:spcBef>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dirty="0"/>
              <a:t>CALPADS Regional Update May 2025</a:t>
            </a:r>
          </a:p>
        </p:txBody>
      </p:sp>
      <p:sp>
        <p:nvSpPr>
          <p:cNvPr id="7" name="Slide Number Placeholder 6"/>
          <p:cNvSpPr>
            <a:spLocks noGrp="1"/>
          </p:cNvSpPr>
          <p:nvPr>
            <p:ph type="sldNum" sz="quarter" idx="12"/>
          </p:nvPr>
        </p:nvSpPr>
        <p:spPr>
          <a:xfrm>
            <a:off x="11416259" y="6356351"/>
            <a:ext cx="434361" cy="365125"/>
          </a:xfrm>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847983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9646" y="-1"/>
            <a:ext cx="11400973" cy="16002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449645" y="1638301"/>
            <a:ext cx="5157787" cy="823912"/>
          </a:xfrm>
        </p:spPr>
        <p:txBody>
          <a:bodyPr anchor="b">
            <a:noAutofit/>
          </a:bodyPr>
          <a:lstStyle>
            <a:lvl1pPr marL="0" indent="0">
              <a:lnSpc>
                <a:spcPct val="100000"/>
              </a:lnSpc>
              <a:buNone/>
              <a:defRPr sz="30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49645"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7433" y="1638301"/>
            <a:ext cx="5183188" cy="823912"/>
          </a:xfrm>
        </p:spPr>
        <p:txBody>
          <a:bodyPr anchor="b">
            <a:noAutofit/>
          </a:bodyPr>
          <a:lstStyle>
            <a:lvl1pPr marL="0" indent="0">
              <a:lnSpc>
                <a:spcPct val="100000"/>
              </a:lnSpc>
              <a:spcBef>
                <a:spcPts val="1000"/>
              </a:spcBef>
              <a:buNone/>
              <a:defRPr sz="30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7434"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CALPADS Regional Update May 2025</a:t>
            </a:r>
          </a:p>
        </p:txBody>
      </p:sp>
      <p:sp>
        <p:nvSpPr>
          <p:cNvPr id="9" name="Slide Number Placeholder 8"/>
          <p:cNvSpPr>
            <a:spLocks noGrp="1"/>
          </p:cNvSpPr>
          <p:nvPr>
            <p:ph type="sldNum" sz="quarter" idx="12"/>
          </p:nvPr>
        </p:nvSpPr>
        <p:spPr>
          <a:xfrm>
            <a:off x="11416257" y="6356351"/>
            <a:ext cx="434361" cy="365125"/>
          </a:xfrm>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95451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dirty="0"/>
              <a:t>CALPADS Regional Update May 2025</a:t>
            </a:r>
          </a:p>
        </p:txBody>
      </p:sp>
      <p:sp>
        <p:nvSpPr>
          <p:cNvPr id="5" name="Slide Number Placeholder 4"/>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138053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2608" y="0"/>
            <a:ext cx="11558013" cy="1572768"/>
          </a:xfrm>
        </p:spPr>
        <p:txBody>
          <a:bodyPr anchor="ctr"/>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4840221" y="1782985"/>
            <a:ext cx="7010400" cy="4087368"/>
          </a:xfrm>
        </p:spPr>
        <p:txBody>
          <a:bodyPr anchor="t"/>
          <a:lstStyle>
            <a:lvl1pPr marL="0" indent="0">
              <a:lnSpc>
                <a:spcPct val="100000"/>
              </a:lnSpc>
              <a:spcBef>
                <a:spcPts val="1200"/>
              </a:spcBef>
              <a:buNone/>
              <a:defRPr sz="20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92608" y="1782985"/>
            <a:ext cx="4315968" cy="4087368"/>
          </a:xfrm>
        </p:spPr>
        <p:txBody>
          <a:bodyPr>
            <a:normAutofit/>
          </a:bodyPr>
          <a:lstStyle>
            <a:lvl1pPr marL="0" indent="0">
              <a:lnSpc>
                <a:spcPct val="100000"/>
              </a:lnSpc>
              <a:spcBef>
                <a:spcPts val="1200"/>
              </a:spcBef>
              <a:buNone/>
              <a:defRPr sz="2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CALPADS Regional Update May 2025</a:t>
            </a:r>
          </a:p>
        </p:txBody>
      </p:sp>
      <p:sp>
        <p:nvSpPr>
          <p:cNvPr id="7" name="Slide Number Placeholder 6"/>
          <p:cNvSpPr>
            <a:spLocks noGrp="1"/>
          </p:cNvSpPr>
          <p:nvPr>
            <p:ph type="sldNum" sz="quarter" idx="12"/>
          </p:nvPr>
        </p:nvSpPr>
        <p:spPr>
          <a:xfrm>
            <a:off x="11416260" y="6356351"/>
            <a:ext cx="434361" cy="365125"/>
          </a:xfrm>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437101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Graphic">
    <p:spTree>
      <p:nvGrpSpPr>
        <p:cNvPr id="1" name=""/>
        <p:cNvGrpSpPr/>
        <p:nvPr/>
      </p:nvGrpSpPr>
      <p:grpSpPr>
        <a:xfrm>
          <a:off x="0" y="0"/>
          <a:ext cx="0" cy="0"/>
          <a:chOff x="0" y="0"/>
          <a:chExt cx="0" cy="0"/>
        </a:xfrm>
      </p:grpSpPr>
      <p:sp>
        <p:nvSpPr>
          <p:cNvPr id="2" name="Title 1"/>
          <p:cNvSpPr>
            <a:spLocks noGrp="1"/>
          </p:cNvSpPr>
          <p:nvPr>
            <p:ph type="title"/>
          </p:nvPr>
        </p:nvSpPr>
        <p:spPr>
          <a:xfrm>
            <a:off x="536448" y="0"/>
            <a:ext cx="11119104" cy="1645920"/>
          </a:xfrm>
        </p:spPr>
        <p:txBody>
          <a:bodyPr anchor="ctr"/>
          <a:lstStyle>
            <a:lvl1pPr>
              <a:defRPr sz="3200"/>
            </a:lvl1pPr>
          </a:lstStyle>
          <a:p>
            <a:r>
              <a:rPr lang="en-US"/>
              <a:t>Click to edit Master title style</a:t>
            </a:r>
            <a:endParaRPr lang="en-US" dirty="0"/>
          </a:p>
        </p:txBody>
      </p:sp>
      <p:sp>
        <p:nvSpPr>
          <p:cNvPr id="3" name="Content Placeholder 2"/>
          <p:cNvSpPr>
            <a:spLocks noGrp="1"/>
          </p:cNvSpPr>
          <p:nvPr>
            <p:ph idx="1" hasCustomPrompt="1"/>
          </p:nvPr>
        </p:nvSpPr>
        <p:spPr>
          <a:xfrm>
            <a:off x="536448" y="1907159"/>
            <a:ext cx="11119104" cy="4187952"/>
          </a:xfrm>
        </p:spPr>
        <p:txBody>
          <a:bodyPr/>
          <a:lstStyle>
            <a:lvl1pPr>
              <a:lnSpc>
                <a:spcPct val="100000"/>
              </a:lnSpc>
              <a:spcBef>
                <a:spcPts val="1200"/>
              </a:spcBef>
              <a:defRPr sz="3200">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Insert Graphic/video/chart\</a:t>
            </a:r>
          </a:p>
        </p:txBody>
      </p:sp>
      <p:sp>
        <p:nvSpPr>
          <p:cNvPr id="6" name="Footer Placeholder 5"/>
          <p:cNvSpPr>
            <a:spLocks noGrp="1"/>
          </p:cNvSpPr>
          <p:nvPr>
            <p:ph type="ftr" sz="quarter" idx="11"/>
          </p:nvPr>
        </p:nvSpPr>
        <p:spPr>
          <a:xfrm>
            <a:off x="146649" y="6462502"/>
            <a:ext cx="2958860" cy="258974"/>
          </a:xfrm>
        </p:spPr>
        <p:txBody>
          <a:bodyPr/>
          <a:lstStyle/>
          <a:p>
            <a:r>
              <a:rPr lang="en-US" dirty="0"/>
              <a:t>CALPADS Regional Update May 2025</a:t>
            </a:r>
          </a:p>
        </p:txBody>
      </p:sp>
      <p:sp>
        <p:nvSpPr>
          <p:cNvPr id="7" name="Slide Number Placeholder 6"/>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pic>
        <p:nvPicPr>
          <p:cNvPr id="4" name="Picture 3">
            <a:extLst>
              <a:ext uri="{FF2B5EF4-FFF2-40B4-BE49-F238E27FC236}">
                <a16:creationId xmlns:a16="http://schemas.microsoft.com/office/drawing/2014/main" id="{B091D0B6-D459-EA6E-1142-9FCEC92DB0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65895" y="6443641"/>
            <a:ext cx="1682150" cy="274263"/>
          </a:xfrm>
          <a:prstGeom prst="rect">
            <a:avLst/>
          </a:prstGeom>
        </p:spPr>
      </p:pic>
    </p:spTree>
    <p:extLst>
      <p:ext uri="{BB962C8B-B14F-4D97-AF65-F5344CB8AC3E}">
        <p14:creationId xmlns:p14="http://schemas.microsoft.com/office/powerpoint/2010/main" val="22811239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defRPr sz="3600">
                <a:latin typeface="Arial" panose="020B0604020202020204" pitchFamily="34" charset="0"/>
                <a:cs typeface="Arial" panose="020B0604020202020204" pitchFamily="34" charset="0"/>
              </a:defRPr>
            </a:lvl1pPr>
            <a:lvl2pPr marL="685800" indent="-228600">
              <a:lnSpc>
                <a:spcPct val="100000"/>
              </a:lnSpc>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lnSpc>
                <a:spcPct val="100000"/>
              </a:lnSpc>
              <a:buSzPct val="50000"/>
              <a:buFont typeface="Courier New" panose="02070309020205020404" pitchFamily="49" charset="0"/>
              <a:buChar char="o"/>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dirty="0"/>
              <a:t>CALPADS Regional Update May 2025</a:t>
            </a:r>
          </a:p>
        </p:txBody>
      </p:sp>
      <p:sp>
        <p:nvSpPr>
          <p:cNvPr id="6" name="Slide Number Placeholder 5"/>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6"/>
          <p:cNvSpPr>
            <a:spLocks noGrp="1"/>
          </p:cNvSpPr>
          <p:nvPr>
            <p:ph sz="quarter" idx="13"/>
          </p:nvPr>
        </p:nvSpPr>
        <p:spPr>
          <a:xfrm>
            <a:off x="7937500" y="2168525"/>
            <a:ext cx="3525838" cy="3214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4"/>
          </p:nvPr>
        </p:nvSpPr>
        <p:spPr>
          <a:xfrm>
            <a:off x="3600450" y="2800350"/>
            <a:ext cx="3836988" cy="3006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8704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1645" y="1188779"/>
            <a:ext cx="11618976" cy="2048256"/>
          </a:xfrm>
        </p:spPr>
        <p:txBody>
          <a:bodyPr anchor="ctr">
            <a:normAutofit/>
          </a:bodyPr>
          <a:lstStyle>
            <a:lvl1pPr algn="ctr">
              <a:defRPr sz="3600" baseline="0"/>
            </a:lvl1pPr>
          </a:lstStyle>
          <a:p>
            <a:r>
              <a:rPr lang="en-US"/>
              <a:t>Click to edit Master title style</a:t>
            </a:r>
            <a:endParaRPr lang="en-US" dirty="0"/>
          </a:p>
        </p:txBody>
      </p:sp>
      <p:sp>
        <p:nvSpPr>
          <p:cNvPr id="3" name="Subtitle 2"/>
          <p:cNvSpPr>
            <a:spLocks noGrp="1"/>
          </p:cNvSpPr>
          <p:nvPr>
            <p:ph type="subTitle" idx="1"/>
          </p:nvPr>
        </p:nvSpPr>
        <p:spPr>
          <a:xfrm>
            <a:off x="231645" y="3784539"/>
            <a:ext cx="11618976" cy="2029968"/>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11368964" y="6362011"/>
            <a:ext cx="481657" cy="365125"/>
          </a:xfrm>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632" y="6081336"/>
            <a:ext cx="4089400" cy="666750"/>
          </a:xfrm>
          <a:prstGeom prst="rect">
            <a:avLst/>
          </a:prstGeom>
        </p:spPr>
      </p:pic>
      <p:cxnSp>
        <p:nvCxnSpPr>
          <p:cNvPr id="8" name="Straight Connector 7"/>
          <p:cNvCxnSpPr/>
          <p:nvPr/>
        </p:nvCxnSpPr>
        <p:spPr>
          <a:xfrm flipV="1">
            <a:off x="287217" y="3492379"/>
            <a:ext cx="9472247" cy="17584"/>
          </a:xfrm>
          <a:prstGeom prst="line">
            <a:avLst/>
          </a:prstGeom>
          <a:ln w="127000" cap="flat" cmpd="sng">
            <a:gradFill flip="none" rotWithShape="1">
              <a:gsLst>
                <a:gs pos="98000">
                  <a:schemeClr val="bg1"/>
                </a:gs>
                <a:gs pos="81000">
                  <a:srgbClr val="003399"/>
                </a:gs>
              </a:gsLst>
              <a:path path="circle">
                <a:fillToRect t="100000" r="100000"/>
              </a:path>
              <a:tileRect l="-100000" b="-100000"/>
            </a:gradFill>
            <a:bevel/>
          </a:ln>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535815" y="6286422"/>
            <a:ext cx="4394824" cy="461665"/>
          </a:xfrm>
          <a:prstGeom prst="rect">
            <a:avLst/>
          </a:prstGeom>
          <a:noFill/>
        </p:spPr>
        <p:txBody>
          <a:bodyPr wrap="square" rtlCol="0">
            <a:spAutoFit/>
          </a:bodyPr>
          <a:lstStyle/>
          <a:p>
            <a:r>
              <a:rPr lang="en-US" sz="1200" b="1" cap="small" dirty="0">
                <a:solidFill>
                  <a:srgbClr val="000066"/>
                </a:solidFill>
                <a:latin typeface="Arial" panose="020B0604020202020204" pitchFamily="34" charset="0"/>
                <a:cs typeface="Arial" panose="020B0604020202020204" pitchFamily="34" charset="0"/>
              </a:rPr>
              <a:t>Tom Torlakson</a:t>
            </a:r>
          </a:p>
          <a:p>
            <a:r>
              <a:rPr lang="en-US" sz="1200" b="1" dirty="0">
                <a:solidFill>
                  <a:srgbClr val="000066"/>
                </a:solidFill>
                <a:latin typeface="Arial" panose="020B0604020202020204" pitchFamily="34" charset="0"/>
                <a:cs typeface="Arial" panose="020B0604020202020204" pitchFamily="34" charset="0"/>
              </a:rPr>
              <a:t>State Superintendent of Public Instruction</a:t>
            </a:r>
          </a:p>
        </p:txBody>
      </p:sp>
    </p:spTree>
    <p:extLst>
      <p:ext uri="{BB962C8B-B14F-4D97-AF65-F5344CB8AC3E}">
        <p14:creationId xmlns:p14="http://schemas.microsoft.com/office/powerpoint/2010/main" val="24488461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Bef>
                <a:spcPts val="1200"/>
              </a:spcBef>
              <a:defRPr>
                <a:latin typeface="Arial" panose="020B0604020202020204" pitchFamily="34" charset="0"/>
                <a:cs typeface="Arial" panose="020B0604020202020204" pitchFamily="34" charset="0"/>
              </a:defRPr>
            </a:lvl1pPr>
            <a:lvl2pPr marL="685800" indent="-228600">
              <a:lnSpc>
                <a:spcPct val="100000"/>
              </a:lnSpc>
              <a:spcBef>
                <a:spcPts val="1200"/>
              </a:spcBef>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lnSpc>
                <a:spcPct val="100000"/>
              </a:lnSpc>
              <a:spcBef>
                <a:spcPts val="1200"/>
              </a:spcBef>
              <a:buFont typeface="Wingdings" panose="05000000000000000000" pitchFamily="2" charset="2"/>
              <a:buChar char="§"/>
              <a:defRPr>
                <a:latin typeface="Arial" panose="020B0604020202020204" pitchFamily="34" charset="0"/>
                <a:cs typeface="Arial" panose="020B0604020202020204" pitchFamily="34" charset="0"/>
              </a:defRPr>
            </a:lvl3pPr>
            <a:lvl4pPr>
              <a:lnSpc>
                <a:spcPct val="100000"/>
              </a:lnSpc>
              <a:spcBef>
                <a:spcPts val="1200"/>
              </a:spcBef>
              <a:defRPr>
                <a:latin typeface="Arial" panose="020B0604020202020204" pitchFamily="34" charset="0"/>
                <a:cs typeface="Arial" panose="020B0604020202020204" pitchFamily="34" charset="0"/>
              </a:defRPr>
            </a:lvl4pPr>
            <a:lvl5pPr>
              <a:lnSpc>
                <a:spcPct val="100000"/>
              </a:lnSpc>
              <a:spcBef>
                <a:spcPts val="1200"/>
              </a:spcBef>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0" y="6419972"/>
            <a:ext cx="3129951" cy="365125"/>
          </a:xfrm>
        </p:spPr>
        <p:txBody>
          <a:bodyPr/>
          <a:lstStyle/>
          <a:p>
            <a:r>
              <a:rPr lang="en-US" dirty="0"/>
              <a:t>CALPADS Regional Update May 2025</a:t>
            </a:r>
          </a:p>
        </p:txBody>
      </p:sp>
      <p:sp>
        <p:nvSpPr>
          <p:cNvPr id="6" name="Slide Number Placeholder 5"/>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8748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62712" y="1825625"/>
            <a:ext cx="5608320" cy="4351338"/>
          </a:xfrm>
        </p:spPr>
        <p:txBody>
          <a:bodyPr/>
          <a:lstStyle>
            <a:lvl1pPr>
              <a:lnSpc>
                <a:spcPct val="100000"/>
              </a:lnSpc>
              <a:spcBef>
                <a:spcPts val="1200"/>
              </a:spcBef>
              <a:defRPr>
                <a:latin typeface="Arial" panose="020B0604020202020204" pitchFamily="34" charset="0"/>
                <a:cs typeface="Arial" panose="020B0604020202020204" pitchFamily="34" charset="0"/>
              </a:defRPr>
            </a:lvl1pPr>
            <a:lvl2pPr>
              <a:lnSpc>
                <a:spcPct val="100000"/>
              </a:lnSpc>
              <a:spcBef>
                <a:spcPts val="1200"/>
              </a:spcBef>
              <a:defRPr>
                <a:latin typeface="Arial" panose="020B0604020202020204" pitchFamily="34" charset="0"/>
                <a:cs typeface="Arial" panose="020B0604020202020204" pitchFamily="34" charset="0"/>
              </a:defRPr>
            </a:lvl2pPr>
            <a:lvl3pPr>
              <a:lnSpc>
                <a:spcPct val="100000"/>
              </a:lnSpc>
              <a:spcBef>
                <a:spcPts val="1200"/>
              </a:spcBef>
              <a:defRPr>
                <a:latin typeface="Arial" panose="020B0604020202020204" pitchFamily="34" charset="0"/>
                <a:cs typeface="Arial" panose="020B0604020202020204" pitchFamily="34" charset="0"/>
              </a:defRPr>
            </a:lvl3pPr>
            <a:lvl4pPr>
              <a:lnSpc>
                <a:spcPct val="100000"/>
              </a:lnSpc>
              <a:spcBef>
                <a:spcPts val="1200"/>
              </a:spcBef>
              <a:defRPr>
                <a:latin typeface="Arial" panose="020B0604020202020204" pitchFamily="34" charset="0"/>
                <a:cs typeface="Arial" panose="020B0604020202020204" pitchFamily="34" charset="0"/>
              </a:defRPr>
            </a:lvl4pPr>
            <a:lvl5pPr>
              <a:lnSpc>
                <a:spcPct val="100000"/>
              </a:lnSpc>
              <a:spcBef>
                <a:spcPts val="1200"/>
              </a:spcBef>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42301" y="1825625"/>
            <a:ext cx="5608320" cy="4351338"/>
          </a:xfrm>
        </p:spPr>
        <p:txBody>
          <a:bodyPr/>
          <a:lstStyle>
            <a:lvl1pPr>
              <a:lnSpc>
                <a:spcPct val="100000"/>
              </a:lnSpc>
              <a:spcBef>
                <a:spcPts val="1200"/>
              </a:spcBef>
              <a:defRPr>
                <a:latin typeface="Arial" panose="020B0604020202020204" pitchFamily="34" charset="0"/>
                <a:cs typeface="Arial" panose="020B0604020202020204" pitchFamily="34" charset="0"/>
              </a:defRPr>
            </a:lvl1pPr>
            <a:lvl2pPr>
              <a:lnSpc>
                <a:spcPct val="100000"/>
              </a:lnSpc>
              <a:spcBef>
                <a:spcPts val="1200"/>
              </a:spcBef>
              <a:defRPr>
                <a:latin typeface="Arial" panose="020B0604020202020204" pitchFamily="34" charset="0"/>
                <a:cs typeface="Arial" panose="020B0604020202020204" pitchFamily="34" charset="0"/>
              </a:defRPr>
            </a:lvl2pPr>
            <a:lvl3pPr>
              <a:lnSpc>
                <a:spcPct val="100000"/>
              </a:lnSpc>
              <a:spcBef>
                <a:spcPts val="1200"/>
              </a:spcBef>
              <a:defRPr>
                <a:latin typeface="Arial" panose="020B0604020202020204" pitchFamily="34" charset="0"/>
                <a:cs typeface="Arial" panose="020B0604020202020204" pitchFamily="34" charset="0"/>
              </a:defRPr>
            </a:lvl3pPr>
            <a:lvl4pPr>
              <a:lnSpc>
                <a:spcPct val="100000"/>
              </a:lnSpc>
              <a:spcBef>
                <a:spcPts val="1200"/>
              </a:spcBef>
              <a:defRPr>
                <a:latin typeface="Arial" panose="020B0604020202020204" pitchFamily="34" charset="0"/>
                <a:cs typeface="Arial" panose="020B0604020202020204" pitchFamily="34" charset="0"/>
              </a:defRPr>
            </a:lvl4pPr>
            <a:lvl5pPr>
              <a:lnSpc>
                <a:spcPct val="100000"/>
              </a:lnSpc>
              <a:spcBef>
                <a:spcPts val="1200"/>
              </a:spcBef>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dirty="0"/>
              <a:t>CALPADS Regional Update May 2025</a:t>
            </a:r>
          </a:p>
        </p:txBody>
      </p:sp>
      <p:sp>
        <p:nvSpPr>
          <p:cNvPr id="7" name="Slide Number Placeholder 6"/>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16926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wo Content">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32766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4" name="Content Placeholder 3"/>
          <p:cNvSpPr>
            <a:spLocks noGrp="1"/>
          </p:cNvSpPr>
          <p:nvPr>
            <p:ph sz="half" idx="2"/>
          </p:nvPr>
        </p:nvSpPr>
        <p:spPr>
          <a:xfrm>
            <a:off x="7962900" y="1825625"/>
            <a:ext cx="33909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10" name="Footer Placeholder 9"/>
          <p:cNvSpPr>
            <a:spLocks noGrp="1"/>
          </p:cNvSpPr>
          <p:nvPr>
            <p:ph type="ftr" sz="quarter" idx="11"/>
          </p:nvPr>
        </p:nvSpPr>
        <p:spPr>
          <a:xfrm>
            <a:off x="3981450" y="6386545"/>
            <a:ext cx="4114800" cy="365125"/>
          </a:xfrm>
        </p:spPr>
        <p:txBody>
          <a:bodyPr/>
          <a:lstStyle>
            <a:lvl1pPr>
              <a:defRPr>
                <a:solidFill>
                  <a:schemeClr val="accent1">
                    <a:lumMod val="50000"/>
                  </a:schemeClr>
                </a:solidFill>
                <a:latin typeface="Arial" panose="020B0604020202020204" pitchFamily="34" charset="0"/>
                <a:cs typeface="Arial" panose="020B0604020202020204" pitchFamily="34" charset="0"/>
              </a:defRPr>
            </a:lvl1pPr>
          </a:lstStyle>
          <a:p>
            <a:r>
              <a:rPr lang="en-US" dirty="0"/>
              <a:t>CALPADS Regional Update May 2025</a:t>
            </a:r>
          </a:p>
        </p:txBody>
      </p:sp>
      <p:sp>
        <p:nvSpPr>
          <p:cNvPr id="11" name="Slide Number Placeholder 10"/>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
        <p:nvSpPr>
          <p:cNvPr id="7" name="Content Placeholder 3"/>
          <p:cNvSpPr>
            <a:spLocks noGrp="1"/>
          </p:cNvSpPr>
          <p:nvPr>
            <p:ph sz="half" idx="13"/>
          </p:nvPr>
        </p:nvSpPr>
        <p:spPr>
          <a:xfrm>
            <a:off x="7962900" y="3935412"/>
            <a:ext cx="3390899"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8" name="Content Placeholder 2"/>
          <p:cNvSpPr>
            <a:spLocks noGrp="1"/>
          </p:cNvSpPr>
          <p:nvPr>
            <p:ph sz="half" idx="14"/>
          </p:nvPr>
        </p:nvSpPr>
        <p:spPr>
          <a:xfrm>
            <a:off x="838200" y="3935412"/>
            <a:ext cx="32766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9" name="Content Placeholder 3"/>
          <p:cNvSpPr>
            <a:spLocks noGrp="1"/>
          </p:cNvSpPr>
          <p:nvPr>
            <p:ph sz="half" idx="15"/>
          </p:nvPr>
        </p:nvSpPr>
        <p:spPr>
          <a:xfrm>
            <a:off x="4343400" y="1825625"/>
            <a:ext cx="33909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Content Placeholder 3"/>
          <p:cNvSpPr>
            <a:spLocks noGrp="1"/>
          </p:cNvSpPr>
          <p:nvPr>
            <p:ph sz="half" idx="16"/>
          </p:nvPr>
        </p:nvSpPr>
        <p:spPr>
          <a:xfrm>
            <a:off x="4343400" y="3935412"/>
            <a:ext cx="33909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7575773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9646" y="-1"/>
            <a:ext cx="11400973" cy="16002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449645" y="1638301"/>
            <a:ext cx="5157787" cy="823912"/>
          </a:xfrm>
        </p:spPr>
        <p:txBody>
          <a:bodyPr anchor="b">
            <a:noAutofit/>
          </a:bodyPr>
          <a:lstStyle>
            <a:lvl1pPr marL="0" indent="0">
              <a:lnSpc>
                <a:spcPct val="100000"/>
              </a:lnSpc>
              <a:buNone/>
              <a:defRPr sz="30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49645"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7433" y="1638301"/>
            <a:ext cx="5183188" cy="823912"/>
          </a:xfrm>
        </p:spPr>
        <p:txBody>
          <a:bodyPr anchor="b">
            <a:noAutofit/>
          </a:bodyPr>
          <a:lstStyle>
            <a:lvl1pPr marL="0" indent="0">
              <a:lnSpc>
                <a:spcPct val="100000"/>
              </a:lnSpc>
              <a:spcBef>
                <a:spcPts val="1000"/>
              </a:spcBef>
              <a:buNone/>
              <a:defRPr sz="30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7434"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a:xfrm>
            <a:off x="104955" y="6504317"/>
            <a:ext cx="3078192" cy="217159"/>
          </a:xfrm>
        </p:spPr>
        <p:txBody>
          <a:bodyPr/>
          <a:lstStyle/>
          <a:p>
            <a:r>
              <a:rPr lang="en-US" dirty="0"/>
              <a:t>CALPADS Regional Update May 2025</a:t>
            </a:r>
          </a:p>
        </p:txBody>
      </p:sp>
      <p:sp>
        <p:nvSpPr>
          <p:cNvPr id="9" name="Slide Number Placeholder 8"/>
          <p:cNvSpPr>
            <a:spLocks noGrp="1"/>
          </p:cNvSpPr>
          <p:nvPr>
            <p:ph type="sldNum" sz="quarter" idx="12"/>
          </p:nvPr>
        </p:nvSpPr>
        <p:spPr>
          <a:xfrm>
            <a:off x="11368962" y="6356351"/>
            <a:ext cx="481657" cy="365125"/>
          </a:xfrm>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498820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dirty="0"/>
              <a:t>CALPADS Regional Update May 2025</a:t>
            </a:r>
          </a:p>
        </p:txBody>
      </p:sp>
      <p:sp>
        <p:nvSpPr>
          <p:cNvPr id="5" name="Slide Number Placeholder 4"/>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428452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2608" y="0"/>
            <a:ext cx="11558013" cy="1572768"/>
          </a:xfrm>
        </p:spPr>
        <p:txBody>
          <a:bodyPr anchor="ctr"/>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4840221" y="1782985"/>
            <a:ext cx="7010400" cy="4087368"/>
          </a:xfrm>
        </p:spPr>
        <p:txBody>
          <a:bodyPr anchor="t"/>
          <a:lstStyle>
            <a:lvl1pPr marL="0" indent="0">
              <a:lnSpc>
                <a:spcPct val="100000"/>
              </a:lnSpc>
              <a:spcBef>
                <a:spcPts val="1200"/>
              </a:spcBef>
              <a:buNone/>
              <a:defRPr sz="20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92608" y="1782985"/>
            <a:ext cx="4315968" cy="4087368"/>
          </a:xfrm>
        </p:spPr>
        <p:txBody>
          <a:bodyPr>
            <a:normAutofit/>
          </a:bodyPr>
          <a:lstStyle>
            <a:lvl1pPr marL="0" indent="0">
              <a:lnSpc>
                <a:spcPct val="100000"/>
              </a:lnSpc>
              <a:spcBef>
                <a:spcPts val="1200"/>
              </a:spcBef>
              <a:buNone/>
              <a:defRPr sz="2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CALPADS Regional Update May 2025</a:t>
            </a:r>
          </a:p>
        </p:txBody>
      </p:sp>
      <p:sp>
        <p:nvSpPr>
          <p:cNvPr id="7" name="Slide Number Placeholder 6"/>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018962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Graphic">
    <p:spTree>
      <p:nvGrpSpPr>
        <p:cNvPr id="1" name=""/>
        <p:cNvGrpSpPr/>
        <p:nvPr/>
      </p:nvGrpSpPr>
      <p:grpSpPr>
        <a:xfrm>
          <a:off x="0" y="0"/>
          <a:ext cx="0" cy="0"/>
          <a:chOff x="0" y="0"/>
          <a:chExt cx="0" cy="0"/>
        </a:xfrm>
      </p:grpSpPr>
      <p:sp>
        <p:nvSpPr>
          <p:cNvPr id="2" name="Title 1"/>
          <p:cNvSpPr>
            <a:spLocks noGrp="1"/>
          </p:cNvSpPr>
          <p:nvPr>
            <p:ph type="title"/>
          </p:nvPr>
        </p:nvSpPr>
        <p:spPr>
          <a:xfrm>
            <a:off x="536448" y="0"/>
            <a:ext cx="11119104" cy="1645920"/>
          </a:xfrm>
        </p:spPr>
        <p:txBody>
          <a:bodyPr anchor="ctr"/>
          <a:lstStyle>
            <a:lvl1pPr>
              <a:defRPr sz="3200"/>
            </a:lvl1pPr>
          </a:lstStyle>
          <a:p>
            <a:r>
              <a:rPr lang="en-US"/>
              <a:t>Click to edit Master title style</a:t>
            </a:r>
            <a:endParaRPr lang="en-US" dirty="0"/>
          </a:p>
        </p:txBody>
      </p:sp>
      <p:sp>
        <p:nvSpPr>
          <p:cNvPr id="3" name="Content Placeholder 2"/>
          <p:cNvSpPr>
            <a:spLocks noGrp="1"/>
          </p:cNvSpPr>
          <p:nvPr>
            <p:ph idx="1" hasCustomPrompt="1"/>
          </p:nvPr>
        </p:nvSpPr>
        <p:spPr>
          <a:xfrm>
            <a:off x="536448" y="1907159"/>
            <a:ext cx="11119104" cy="4187952"/>
          </a:xfrm>
        </p:spPr>
        <p:txBody>
          <a:bodyPr/>
          <a:lstStyle>
            <a:lvl1pPr>
              <a:lnSpc>
                <a:spcPct val="100000"/>
              </a:lnSpc>
              <a:spcBef>
                <a:spcPts val="1200"/>
              </a:spcBef>
              <a:defRPr sz="3200">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Insert Graphic/video/chart\</a:t>
            </a:r>
          </a:p>
        </p:txBody>
      </p:sp>
      <p:sp>
        <p:nvSpPr>
          <p:cNvPr id="6" name="Footer Placeholder 5"/>
          <p:cNvSpPr>
            <a:spLocks noGrp="1"/>
          </p:cNvSpPr>
          <p:nvPr>
            <p:ph type="ftr" sz="quarter" idx="11"/>
          </p:nvPr>
        </p:nvSpPr>
        <p:spPr/>
        <p:txBody>
          <a:bodyPr/>
          <a:lstStyle/>
          <a:p>
            <a:r>
              <a:rPr lang="en-US" dirty="0"/>
              <a:t>CALPADS Regional Update May 2025</a:t>
            </a:r>
          </a:p>
        </p:txBody>
      </p:sp>
      <p:sp>
        <p:nvSpPr>
          <p:cNvPr id="7" name="Slide Number Placeholder 6"/>
          <p:cNvSpPr>
            <a:spLocks noGrp="1"/>
          </p:cNvSpPr>
          <p:nvPr>
            <p:ph type="sldNum" sz="quarter" idx="12"/>
          </p:nvPr>
        </p:nvSpPr>
        <p:spPr>
          <a:xfrm>
            <a:off x="11173895" y="6356351"/>
            <a:ext cx="481657" cy="365125"/>
          </a:xfrm>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75024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ing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5" name="Content Placeholder 4"/>
          <p:cNvSpPr>
            <a:spLocks noGrp="1"/>
          </p:cNvSpPr>
          <p:nvPr>
            <p:ph sz="quarter" idx="11"/>
          </p:nvPr>
        </p:nvSpPr>
        <p:spPr>
          <a:xfrm>
            <a:off x="414869" y="1837510"/>
            <a:ext cx="11353798" cy="43542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5">
            <a:extLst>
              <a:ext uri="{FF2B5EF4-FFF2-40B4-BE49-F238E27FC236}">
                <a16:creationId xmlns:a16="http://schemas.microsoft.com/office/drawing/2014/main" id="{D4E2CDD8-2559-4DA9-8FAE-AE72C214CBE8}"/>
              </a:ext>
            </a:extLst>
          </p:cNvPr>
          <p:cNvSpPr>
            <a:spLocks noGrp="1"/>
          </p:cNvSpPr>
          <p:nvPr>
            <p:ph type="ftr" sz="quarter" idx="12"/>
          </p:nvPr>
        </p:nvSpPr>
        <p:spPr>
          <a:xfrm>
            <a:off x="0" y="6386303"/>
            <a:ext cx="3190336" cy="365125"/>
          </a:xfrm>
        </p:spPr>
        <p:txBody>
          <a:bodyPr/>
          <a:lstStyle/>
          <a:p>
            <a:r>
              <a:rPr lang="en-US" dirty="0"/>
              <a:t>CALPADS Regional Update May 2025</a:t>
            </a:r>
          </a:p>
        </p:txBody>
      </p:sp>
    </p:spTree>
    <p:extLst>
      <p:ext uri="{BB962C8B-B14F-4D97-AF65-F5344CB8AC3E}">
        <p14:creationId xmlns:p14="http://schemas.microsoft.com/office/powerpoint/2010/main" val="35217963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8863" y="1617133"/>
            <a:ext cx="11494169" cy="3632199"/>
          </a:xfrm>
        </p:spPr>
        <p:txBody>
          <a:bodyPr/>
          <a:lstStyle>
            <a:lvl1pPr algn="ctr">
              <a:defRPr/>
            </a:lvl1p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p>
            <a:fld id="{BD4257AD-90F9-4636-AD93-EC01DBF603ED}" type="slidenum">
              <a:rPr lang="en-US" smtClean="0">
                <a:solidFill>
                  <a:prstClr val="black">
                    <a:tint val="75000"/>
                  </a:prstClr>
                </a:solidFill>
              </a:rPr>
              <a:pPr/>
              <a:t>‹#›</a:t>
            </a:fld>
            <a:endParaRPr lang="en-US" dirty="0">
              <a:solidFill>
                <a:prstClr val="black">
                  <a:tint val="75000"/>
                </a:prstClr>
              </a:solidFill>
            </a:endParaRPr>
          </a:p>
        </p:txBody>
      </p:sp>
      <p:sp>
        <p:nvSpPr>
          <p:cNvPr id="5" name="Footer Placeholder 5">
            <a:extLst>
              <a:ext uri="{FF2B5EF4-FFF2-40B4-BE49-F238E27FC236}">
                <a16:creationId xmlns:a16="http://schemas.microsoft.com/office/drawing/2014/main" id="{90CCEDE8-2DC8-48AE-BD04-955AE241685A}"/>
              </a:ext>
            </a:extLst>
          </p:cNvPr>
          <p:cNvSpPr>
            <a:spLocks noGrp="1"/>
          </p:cNvSpPr>
          <p:nvPr>
            <p:ph type="ftr" sz="quarter" idx="12"/>
          </p:nvPr>
        </p:nvSpPr>
        <p:spPr>
          <a:xfrm>
            <a:off x="129396" y="6513657"/>
            <a:ext cx="3019245" cy="207819"/>
          </a:xfrm>
        </p:spPr>
        <p:txBody>
          <a:bodyPr/>
          <a:lstStyle/>
          <a:p>
            <a:r>
              <a:rPr lang="en-US" dirty="0"/>
              <a:t>CALPADS Regional Update May 2025</a:t>
            </a:r>
          </a:p>
        </p:txBody>
      </p:sp>
    </p:spTree>
    <p:extLst>
      <p:ext uri="{BB962C8B-B14F-4D97-AF65-F5344CB8AC3E}">
        <p14:creationId xmlns:p14="http://schemas.microsoft.com/office/powerpoint/2010/main" val="29203279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1645" y="1188779"/>
            <a:ext cx="11618976" cy="2048256"/>
          </a:xfrm>
        </p:spPr>
        <p:txBody>
          <a:bodyPr anchor="ctr">
            <a:normAutofit/>
          </a:bodyPr>
          <a:lstStyle>
            <a:lvl1pPr algn="ctr">
              <a:defRPr sz="4000" baseline="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231645" y="3784539"/>
            <a:ext cx="11618976" cy="2029968"/>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632" y="6081336"/>
            <a:ext cx="4089400" cy="666750"/>
          </a:xfrm>
          <a:prstGeom prst="rect">
            <a:avLst/>
          </a:prstGeom>
        </p:spPr>
      </p:pic>
      <p:cxnSp>
        <p:nvCxnSpPr>
          <p:cNvPr id="8" name="Straight Connector 7"/>
          <p:cNvCxnSpPr/>
          <p:nvPr/>
        </p:nvCxnSpPr>
        <p:spPr>
          <a:xfrm flipV="1">
            <a:off x="287217" y="3492379"/>
            <a:ext cx="9472247" cy="17584"/>
          </a:xfrm>
          <a:prstGeom prst="line">
            <a:avLst/>
          </a:prstGeom>
          <a:ln w="127000" cap="flat" cmpd="sng">
            <a:gradFill flip="none" rotWithShape="1">
              <a:gsLst>
                <a:gs pos="98000">
                  <a:schemeClr val="bg1"/>
                </a:gs>
                <a:gs pos="81000">
                  <a:srgbClr val="003399"/>
                </a:gs>
              </a:gsLst>
              <a:path path="circle">
                <a:fillToRect t="100000" r="100000"/>
              </a:path>
              <a:tileRect l="-100000" b="-100000"/>
            </a:gradFill>
            <a:bevel/>
          </a:ln>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535815" y="6286422"/>
            <a:ext cx="4394824" cy="461665"/>
          </a:xfrm>
          <a:prstGeom prst="rect">
            <a:avLst/>
          </a:prstGeom>
          <a:noFill/>
        </p:spPr>
        <p:txBody>
          <a:bodyPr wrap="square" rtlCol="0">
            <a:spAutoFit/>
          </a:bodyPr>
          <a:lstStyle/>
          <a:p>
            <a:r>
              <a:rPr lang="en-US" sz="1200" b="1" cap="small" dirty="0">
                <a:solidFill>
                  <a:srgbClr val="000066"/>
                </a:solidFill>
                <a:latin typeface="Arial" panose="020B0604020202020204" pitchFamily="34" charset="0"/>
                <a:cs typeface="Arial" panose="020B0604020202020204" pitchFamily="34" charset="0"/>
              </a:rPr>
              <a:t>T</a:t>
            </a:r>
            <a:r>
              <a:rPr lang="en-US" sz="1200" b="0" cap="small" dirty="0">
                <a:solidFill>
                  <a:srgbClr val="000066"/>
                </a:solidFill>
                <a:latin typeface="Arial" panose="020B0604020202020204" pitchFamily="34" charset="0"/>
                <a:cs typeface="Arial" panose="020B0604020202020204" pitchFamily="34" charset="0"/>
              </a:rPr>
              <a:t>on</a:t>
            </a:r>
            <a:r>
              <a:rPr lang="en-US" sz="1200" b="1" cap="small" dirty="0">
                <a:solidFill>
                  <a:srgbClr val="000066"/>
                </a:solidFill>
                <a:latin typeface="Arial" panose="020B0604020202020204" pitchFamily="34" charset="0"/>
                <a:cs typeface="Arial" panose="020B0604020202020204" pitchFamily="34" charset="0"/>
              </a:rPr>
              <a:t>y T</a:t>
            </a:r>
            <a:r>
              <a:rPr lang="en-US" sz="1200" b="0" cap="small" dirty="0">
                <a:solidFill>
                  <a:srgbClr val="000066"/>
                </a:solidFill>
                <a:latin typeface="Arial" panose="020B0604020202020204" pitchFamily="34" charset="0"/>
                <a:cs typeface="Arial" panose="020B0604020202020204" pitchFamily="34" charset="0"/>
              </a:rPr>
              <a:t>hurmon</a:t>
            </a:r>
            <a:r>
              <a:rPr lang="en-US" sz="1200" b="1" cap="small" dirty="0">
                <a:solidFill>
                  <a:srgbClr val="000066"/>
                </a:solidFill>
                <a:latin typeface="Arial" panose="020B0604020202020204" pitchFamily="34" charset="0"/>
                <a:cs typeface="Arial" panose="020B0604020202020204" pitchFamily="34" charset="0"/>
              </a:rPr>
              <a:t>d</a:t>
            </a:r>
          </a:p>
          <a:p>
            <a:r>
              <a:rPr lang="en-US" sz="1200" b="1" dirty="0">
                <a:solidFill>
                  <a:srgbClr val="000066"/>
                </a:solidFill>
                <a:latin typeface="Arial" panose="020B0604020202020204" pitchFamily="34" charset="0"/>
                <a:cs typeface="Arial" panose="020B0604020202020204" pitchFamily="34" charset="0"/>
              </a:rPr>
              <a:t>State Superintendent of Public Instruction</a:t>
            </a:r>
          </a:p>
        </p:txBody>
      </p:sp>
      <p:pic>
        <p:nvPicPr>
          <p:cNvPr id="5" name="Picture 4" descr="A close up of a sign&#10;&#10;Description automatically generated">
            <a:extLst>
              <a:ext uri="{FF2B5EF4-FFF2-40B4-BE49-F238E27FC236}">
                <a16:creationId xmlns:a16="http://schemas.microsoft.com/office/drawing/2014/main" id="{79D8F8B7-0F66-43B0-A81F-A84CB593E4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51347" y="6228763"/>
            <a:ext cx="1599274" cy="639710"/>
          </a:xfrm>
          <a:prstGeom prst="rect">
            <a:avLst/>
          </a:prstGeom>
        </p:spPr>
      </p:pic>
    </p:spTree>
    <p:extLst>
      <p:ext uri="{BB962C8B-B14F-4D97-AF65-F5344CB8AC3E}">
        <p14:creationId xmlns:p14="http://schemas.microsoft.com/office/powerpoint/2010/main" val="11011356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10"/>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Tree>
    <p:extLst>
      <p:ext uri="{BB962C8B-B14F-4D97-AF65-F5344CB8AC3E}">
        <p14:creationId xmlns:p14="http://schemas.microsoft.com/office/powerpoint/2010/main" val="3020217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Two Content">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32766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4" name="Content Placeholder 3"/>
          <p:cNvSpPr>
            <a:spLocks noGrp="1"/>
          </p:cNvSpPr>
          <p:nvPr>
            <p:ph sz="half" idx="2"/>
          </p:nvPr>
        </p:nvSpPr>
        <p:spPr>
          <a:xfrm>
            <a:off x="7962900" y="1825625"/>
            <a:ext cx="33909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10" name="Footer Placeholder 9"/>
          <p:cNvSpPr>
            <a:spLocks noGrp="1"/>
          </p:cNvSpPr>
          <p:nvPr>
            <p:ph type="ftr" sz="quarter" idx="11"/>
          </p:nvPr>
        </p:nvSpPr>
        <p:spPr>
          <a:xfrm>
            <a:off x="2819400" y="6356350"/>
            <a:ext cx="4114800" cy="365125"/>
          </a:xfrm>
        </p:spPr>
        <p:txBody>
          <a:bodyPr/>
          <a:lstStyle>
            <a:lvl1pPr>
              <a:defRPr>
                <a:solidFill>
                  <a:schemeClr val="accent1">
                    <a:lumMod val="50000"/>
                  </a:schemeClr>
                </a:solidFill>
                <a:latin typeface="Arial" panose="020B0604020202020204" pitchFamily="34" charset="0"/>
                <a:cs typeface="Arial" panose="020B0604020202020204" pitchFamily="34" charset="0"/>
              </a:defRPr>
            </a:lvl1pPr>
          </a:lstStyle>
          <a:p>
            <a:r>
              <a:rPr lang="en-US" dirty="0"/>
              <a:t>CALPADS Regional Update May 2025</a:t>
            </a:r>
          </a:p>
        </p:txBody>
      </p:sp>
      <p:sp>
        <p:nvSpPr>
          <p:cNvPr id="11" name="Slide Number Placeholder 10"/>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
        <p:nvSpPr>
          <p:cNvPr id="7" name="Content Placeholder 3"/>
          <p:cNvSpPr>
            <a:spLocks noGrp="1"/>
          </p:cNvSpPr>
          <p:nvPr>
            <p:ph sz="half" idx="13"/>
          </p:nvPr>
        </p:nvSpPr>
        <p:spPr>
          <a:xfrm>
            <a:off x="7962900" y="3935412"/>
            <a:ext cx="3390899"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8" name="Content Placeholder 2"/>
          <p:cNvSpPr>
            <a:spLocks noGrp="1"/>
          </p:cNvSpPr>
          <p:nvPr>
            <p:ph sz="half" idx="14"/>
          </p:nvPr>
        </p:nvSpPr>
        <p:spPr>
          <a:xfrm>
            <a:off x="838200" y="3935412"/>
            <a:ext cx="32766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9" name="Content Placeholder 3"/>
          <p:cNvSpPr>
            <a:spLocks noGrp="1"/>
          </p:cNvSpPr>
          <p:nvPr>
            <p:ph sz="half" idx="15"/>
          </p:nvPr>
        </p:nvSpPr>
        <p:spPr>
          <a:xfrm>
            <a:off x="4343400" y="1825625"/>
            <a:ext cx="33909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Content Placeholder 3"/>
          <p:cNvSpPr>
            <a:spLocks noGrp="1"/>
          </p:cNvSpPr>
          <p:nvPr>
            <p:ph sz="half" idx="16"/>
          </p:nvPr>
        </p:nvSpPr>
        <p:spPr>
          <a:xfrm>
            <a:off x="4343400" y="3935412"/>
            <a:ext cx="33909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7573708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90688"/>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a:xfrm>
            <a:off x="2876550" y="6356350"/>
            <a:ext cx="4114800" cy="365125"/>
          </a:xfrm>
        </p:spPr>
        <p:txBody>
          <a:bodyPr/>
          <a:lstStyle/>
          <a:p>
            <a:r>
              <a:rPr lang="en-US" dirty="0"/>
              <a:t>CALPADS Regional Update May 2025</a:t>
            </a:r>
          </a:p>
        </p:txBody>
      </p:sp>
      <p:sp>
        <p:nvSpPr>
          <p:cNvPr id="9" name="Slide Number Placeholder 8"/>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Tree>
    <p:extLst>
      <p:ext uri="{BB962C8B-B14F-4D97-AF65-F5344CB8AC3E}">
        <p14:creationId xmlns:p14="http://schemas.microsoft.com/office/powerpoint/2010/main" val="410742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90688"/>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a:xfrm>
            <a:off x="3940175" y="6356350"/>
            <a:ext cx="4114800" cy="365125"/>
          </a:xfrm>
        </p:spPr>
        <p:txBody>
          <a:bodyPr/>
          <a:lstStyle/>
          <a:p>
            <a:r>
              <a:rPr lang="en-US" dirty="0"/>
              <a:t>CALPADS Regional Update May 2025</a:t>
            </a:r>
          </a:p>
        </p:txBody>
      </p:sp>
      <p:sp>
        <p:nvSpPr>
          <p:cNvPr id="9" name="Slide Number Placeholder 8"/>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Tree>
    <p:extLst>
      <p:ext uri="{BB962C8B-B14F-4D97-AF65-F5344CB8AC3E}">
        <p14:creationId xmlns:p14="http://schemas.microsoft.com/office/powerpoint/2010/main" val="22210484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441575"/>
            <a:ext cx="10515600" cy="1325563"/>
          </a:xfrm>
        </p:spPr>
        <p:txBody>
          <a:bodyPr/>
          <a:lstStyle>
            <a:lvl1pPr>
              <a:defRPr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4" name="Footer Placeholder 3"/>
          <p:cNvSpPr>
            <a:spLocks noGrp="1"/>
          </p:cNvSpPr>
          <p:nvPr>
            <p:ph type="ftr" sz="quarter" idx="11"/>
          </p:nvPr>
        </p:nvSpPr>
        <p:spPr>
          <a:xfrm>
            <a:off x="4267200" y="6356349"/>
            <a:ext cx="4114800" cy="365125"/>
          </a:xfrm>
        </p:spPr>
        <p:txBody>
          <a:bodyPr/>
          <a:lstStyle>
            <a:lvl1pPr>
              <a:defRPr>
                <a:solidFill>
                  <a:schemeClr val="accent1">
                    <a:lumMod val="50000"/>
                  </a:schemeClr>
                </a:solidFill>
                <a:latin typeface="Arial" panose="020B0604020202020204" pitchFamily="34" charset="0"/>
                <a:cs typeface="Arial" panose="020B0604020202020204" pitchFamily="34" charset="0"/>
              </a:defRPr>
            </a:lvl1pPr>
          </a:lstStyle>
          <a:p>
            <a:r>
              <a:rPr lang="en-US" dirty="0"/>
              <a:t>CALPADS Regional Update May 2025</a:t>
            </a:r>
          </a:p>
        </p:txBody>
      </p:sp>
      <p:sp>
        <p:nvSpPr>
          <p:cNvPr id="5" name="Slide Number Placeholder 4"/>
          <p:cNvSpPr>
            <a:spLocks noGrp="1"/>
          </p:cNvSpPr>
          <p:nvPr>
            <p:ph type="sldNum" sz="quarter" idx="12"/>
          </p:nvPr>
        </p:nvSpPr>
        <p:spPr>
          <a:xfrm>
            <a:off x="9839554" y="6422187"/>
            <a:ext cx="2152650" cy="365125"/>
          </a:xfrm>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Tree>
    <p:extLst>
      <p:ext uri="{BB962C8B-B14F-4D97-AF65-F5344CB8AC3E}">
        <p14:creationId xmlns:p14="http://schemas.microsoft.com/office/powerpoint/2010/main" val="18829499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None/>
              <a:defRPr sz="2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solidFill>
                  <a:schemeClr val="accent1">
                    <a:lumMod val="50000"/>
                  </a:schemeClr>
                </a:solidFill>
                <a:latin typeface="Arial" panose="020B0604020202020204" pitchFamily="34" charset="0"/>
                <a:cs typeface="Arial" panose="020B0604020202020204" pitchFamily="34" charset="0"/>
              </a:defRPr>
            </a:lvl1pPr>
          </a:lstStyle>
          <a:p>
            <a:r>
              <a:rPr lang="en-US" dirty="0"/>
              <a:t>CALPADS Regional Update May 2025</a:t>
            </a:r>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Tree>
    <p:extLst>
      <p:ext uri="{BB962C8B-B14F-4D97-AF65-F5344CB8AC3E}">
        <p14:creationId xmlns:p14="http://schemas.microsoft.com/office/powerpoint/2010/main" val="38982194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normAutofit/>
          </a:bodyPr>
          <a:lstStyle>
            <a:lvl1pPr marL="0" indent="0">
              <a:buNone/>
              <a:defRPr sz="24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None/>
              <a:defRPr sz="2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solidFill>
                  <a:schemeClr val="accent1">
                    <a:lumMod val="50000"/>
                  </a:schemeClr>
                </a:solidFill>
                <a:latin typeface="Arial" panose="020B0604020202020204" pitchFamily="34" charset="0"/>
                <a:cs typeface="Arial" panose="020B0604020202020204" pitchFamily="34" charset="0"/>
              </a:defRPr>
            </a:lvl1pPr>
          </a:lstStyle>
          <a:p>
            <a:r>
              <a:rPr lang="en-US" dirty="0"/>
              <a:t>CALPADS Regional Update May 2025</a:t>
            </a:r>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Tree>
    <p:extLst>
      <p:ext uri="{BB962C8B-B14F-4D97-AF65-F5344CB8AC3E}">
        <p14:creationId xmlns:p14="http://schemas.microsoft.com/office/powerpoint/2010/main" val="39628695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
          <p:cNvSpPr>
            <a:spLocks noGrp="1" noChangeArrowheads="1"/>
          </p:cNvSpPr>
          <p:nvPr>
            <p:ph type="ftr" sz="quarter" idx="11"/>
          </p:nvPr>
        </p:nvSpPr>
        <p:spPr>
          <a:ln/>
        </p:spPr>
        <p:txBody>
          <a:bodyPr/>
          <a:lstStyle>
            <a:lvl1pPr>
              <a:defRPr/>
            </a:lvl1pPr>
          </a:lstStyle>
          <a:p>
            <a:r>
              <a:rPr lang="en-US" dirty="0"/>
              <a:t>CALPADS Regional Update May 2025</a:t>
            </a:r>
          </a:p>
        </p:txBody>
      </p:sp>
      <p:sp>
        <p:nvSpPr>
          <p:cNvPr id="6" name="Rectangle 6"/>
          <p:cNvSpPr>
            <a:spLocks noGrp="1" noChangeArrowheads="1"/>
          </p:cNvSpPr>
          <p:nvPr>
            <p:ph type="sldNum" sz="quarter" idx="12"/>
          </p:nvPr>
        </p:nvSpPr>
        <p:spPr>
          <a:ln/>
        </p:spPr>
        <p:txBody>
          <a:bodyPr/>
          <a:lstStyle>
            <a:lvl1pPr>
              <a:defRPr/>
            </a:lvl1pPr>
          </a:lstStyle>
          <a:p>
            <a:fld id="{F41BBA40-D491-440F-A181-17CBDCE45226}" type="slidenum">
              <a:rPr lang="en-US" smtClean="0"/>
              <a:pPr/>
              <a:t>‹#›</a:t>
            </a:fld>
            <a:endParaRPr lang="en-US" dirty="0"/>
          </a:p>
        </p:txBody>
      </p:sp>
    </p:spTree>
    <p:extLst>
      <p:ext uri="{BB962C8B-B14F-4D97-AF65-F5344CB8AC3E}">
        <p14:creationId xmlns:p14="http://schemas.microsoft.com/office/powerpoint/2010/main" val="34014012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and Content Centered">
    <p:spTree>
      <p:nvGrpSpPr>
        <p:cNvPr id="1" name=""/>
        <p:cNvGrpSpPr/>
        <p:nvPr/>
      </p:nvGrpSpPr>
      <p:grpSpPr>
        <a:xfrm>
          <a:off x="0" y="0"/>
          <a:ext cx="0" cy="0"/>
          <a:chOff x="0" y="0"/>
          <a:chExt cx="0" cy="0"/>
        </a:xfrm>
      </p:grpSpPr>
      <p:sp>
        <p:nvSpPr>
          <p:cNvPr id="2" name="Title 1"/>
          <p:cNvSpPr>
            <a:spLocks noGrp="1"/>
          </p:cNvSpPr>
          <p:nvPr>
            <p:ph type="title"/>
          </p:nvPr>
        </p:nvSpPr>
        <p:spPr>
          <a:xfrm>
            <a:off x="2447925" y="1562100"/>
            <a:ext cx="9134475" cy="1143000"/>
          </a:xfrm>
        </p:spPr>
        <p:txBody>
          <a:bodyPr/>
          <a:lstStyle/>
          <a:p>
            <a:r>
              <a:rPr lang="en-US"/>
              <a:t>Click to edit Master title style</a:t>
            </a:r>
          </a:p>
        </p:txBody>
      </p:sp>
      <p:sp>
        <p:nvSpPr>
          <p:cNvPr id="3" name="Slide Number Placeholder 2"/>
          <p:cNvSpPr>
            <a:spLocks noGrp="1"/>
          </p:cNvSpPr>
          <p:nvPr>
            <p:ph type="sldNum" sz="quarter" idx="10"/>
          </p:nvPr>
        </p:nvSpPr>
        <p:spPr>
          <a:xfrm>
            <a:off x="11154103" y="6351442"/>
            <a:ext cx="428297" cy="447581"/>
          </a:xfrm>
          <a:prstGeom prst="rect">
            <a:avLst/>
          </a:prstGeom>
        </p:spPr>
        <p:txBody>
          <a:bodyPr/>
          <a:lstStyle/>
          <a:p>
            <a:pPr>
              <a:defRPr/>
            </a:pPr>
            <a:fld id="{845CA088-98AF-4DF2-8493-E1610DC2B74C}" type="slidenum">
              <a:rPr lang="en-US" altLang="en-US" smtClean="0"/>
              <a:pPr>
                <a:defRPr/>
              </a:pPr>
              <a:t>‹#›</a:t>
            </a:fld>
            <a:endParaRPr lang="en-US" altLang="en-US" dirty="0"/>
          </a:p>
        </p:txBody>
      </p:sp>
      <p:sp>
        <p:nvSpPr>
          <p:cNvPr id="5" name="Content Placeholder 4"/>
          <p:cNvSpPr>
            <a:spLocks noGrp="1"/>
          </p:cNvSpPr>
          <p:nvPr>
            <p:ph sz="quarter" idx="11"/>
          </p:nvPr>
        </p:nvSpPr>
        <p:spPr>
          <a:xfrm>
            <a:off x="2447925" y="2933700"/>
            <a:ext cx="9134475" cy="12382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58B5AFAD-1E41-497C-950D-0D3D1F7D98B9}"/>
              </a:ext>
            </a:extLst>
          </p:cNvPr>
          <p:cNvSpPr>
            <a:spLocks noGrp="1" noChangeArrowheads="1"/>
          </p:cNvSpPr>
          <p:nvPr>
            <p:ph type="ftr" sz="quarter" idx="12"/>
          </p:nvPr>
        </p:nvSpPr>
        <p:spPr>
          <a:xfrm>
            <a:off x="4038600" y="6356350"/>
            <a:ext cx="4114800" cy="365125"/>
          </a:xfrm>
          <a:ln/>
        </p:spPr>
        <p:txBody>
          <a:bodyPr/>
          <a:lstStyle>
            <a:lvl1pPr>
              <a:defRPr/>
            </a:lvl1pPr>
          </a:lstStyle>
          <a:p>
            <a:r>
              <a:rPr lang="en-US" dirty="0"/>
              <a:t>CALPADS Regional Update May 2025</a:t>
            </a:r>
          </a:p>
        </p:txBody>
      </p:sp>
    </p:spTree>
    <p:extLst>
      <p:ext uri="{BB962C8B-B14F-4D97-AF65-F5344CB8AC3E}">
        <p14:creationId xmlns:p14="http://schemas.microsoft.com/office/powerpoint/2010/main" val="34114145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4A83848-BE12-44AE-932B-D3E9CBFBB640}"/>
              </a:ext>
            </a:extLst>
          </p:cNvPr>
          <p:cNvGrpSpPr/>
          <p:nvPr/>
        </p:nvGrpSpPr>
        <p:grpSpPr>
          <a:xfrm>
            <a:off x="-3175" y="-104929"/>
            <a:ext cx="12193650" cy="6870701"/>
            <a:chOff x="-3300" y="3571"/>
            <a:chExt cx="24387300" cy="13741401"/>
          </a:xfrm>
        </p:grpSpPr>
        <p:pic>
          <p:nvPicPr>
            <p:cNvPr id="7" name="Picture 6">
              <a:extLst>
                <a:ext uri="{FF2B5EF4-FFF2-40B4-BE49-F238E27FC236}">
                  <a16:creationId xmlns:a16="http://schemas.microsoft.com/office/drawing/2014/main" id="{7B169BA0-763F-44B5-951A-374DFDEBEC1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rot="10800000">
              <a:off x="6349" y="3571"/>
              <a:ext cx="24377651" cy="13712429"/>
            </a:xfrm>
            <a:prstGeom prst="rect">
              <a:avLst/>
            </a:prstGeom>
          </p:spPr>
        </p:pic>
        <p:sp>
          <p:nvSpPr>
            <p:cNvPr id="8" name="Rectangle 7">
              <a:extLst>
                <a:ext uri="{FF2B5EF4-FFF2-40B4-BE49-F238E27FC236}">
                  <a16:creationId xmlns:a16="http://schemas.microsoft.com/office/drawing/2014/main" id="{A7BF6151-58F9-4EB5-AECF-F104A8B1AF9C}"/>
                </a:ext>
              </a:extLst>
            </p:cNvPr>
            <p:cNvSpPr/>
            <p:nvPr userDrawn="1"/>
          </p:nvSpPr>
          <p:spPr>
            <a:xfrm>
              <a:off x="-3300" y="7160021"/>
              <a:ext cx="24380951" cy="6584951"/>
            </a:xfrm>
            <a:prstGeom prst="rect">
              <a:avLst/>
            </a:prstGeom>
            <a:gradFill>
              <a:gsLst>
                <a:gs pos="0">
                  <a:srgbClr val="AFC6E6"/>
                </a:gs>
                <a:gs pos="67000">
                  <a:srgbClr val="C7DDF1"/>
                </a:gs>
                <a:gs pos="86000">
                  <a:srgbClr val="D6E2F2"/>
                </a:gs>
                <a:gs pos="100000">
                  <a:srgbClr val="D6E2F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dirty="0"/>
              <a:t>CALPADS Regional Update May 2025</a:t>
            </a:r>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5" y="-96922"/>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lstStyle/>
          <a:p>
            <a:r>
              <a:rPr lang="en-US"/>
              <a:t>Click to edit Master title style</a:t>
            </a:r>
          </a:p>
        </p:txBody>
      </p:sp>
      <p:sp>
        <p:nvSpPr>
          <p:cNvPr id="10" name="Date Placeholder 2">
            <a:extLst>
              <a:ext uri="{FF2B5EF4-FFF2-40B4-BE49-F238E27FC236}">
                <a16:creationId xmlns:a16="http://schemas.microsoft.com/office/drawing/2014/main" id="{296FDAC6-C357-4B74-8123-D0403FE8A688}"/>
              </a:ext>
            </a:extLst>
          </p:cNvPr>
          <p:cNvSpPr txBox="1">
            <a:spLocks/>
          </p:cNvSpPr>
          <p:nvPr/>
        </p:nvSpPr>
        <p:spPr>
          <a:xfrm>
            <a:off x="914400" y="6432551"/>
            <a:ext cx="2743200" cy="365125"/>
          </a:xfrm>
          <a:prstGeom prst="rect">
            <a:avLst/>
          </a:prstGeom>
        </p:spPr>
        <p:txBody>
          <a:bodyPr vert="horz" lIns="45720" tIns="22860" rIns="45720" bIns="22860" rtlCol="0" anchor="ctr"/>
          <a:lstStyle>
            <a:defPPr>
              <a:defRPr lang="en-US"/>
            </a:defPPr>
            <a:lvl1pPr marL="0" algn="l"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lang="en-US" sz="1200" dirty="0"/>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p:nvSpPr>
        <p:spPr>
          <a:xfrm>
            <a:off x="8686800" y="6432551"/>
            <a:ext cx="2743200"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lang="en-US" sz="1200" dirty="0"/>
          </a:p>
        </p:txBody>
      </p:sp>
      <p:sp>
        <p:nvSpPr>
          <p:cNvPr id="13" name="Slide Number Placeholder 5">
            <a:extLst>
              <a:ext uri="{FF2B5EF4-FFF2-40B4-BE49-F238E27FC236}">
                <a16:creationId xmlns:a16="http://schemas.microsoft.com/office/drawing/2014/main" id="{5377C87E-B564-4FD9-9B4C-1532FC6358FB}"/>
              </a:ext>
            </a:extLst>
          </p:cNvPr>
          <p:cNvSpPr txBox="1">
            <a:spLocks/>
          </p:cNvSpPr>
          <p:nvPr userDrawn="1"/>
        </p:nvSpPr>
        <p:spPr>
          <a:xfrm>
            <a:off x="8798751" y="6356351"/>
            <a:ext cx="2743200" cy="365125"/>
          </a:xfrm>
          <a:prstGeom prst="rect">
            <a:avLst/>
          </a:prstGeom>
        </p:spPr>
        <p:txBody>
          <a:bodyPr/>
          <a:lstStyle>
            <a:defPPr>
              <a:defRPr lang="en-US"/>
            </a:defPPr>
            <a:lvl1pPr marL="0" algn="r" defTabSz="1828800" rtl="0" eaLnBrk="1" latinLnBrk="0" hangingPunct="1">
              <a:defRPr sz="24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98C4AAFB-A93B-478D-A5C6-96532A67AD2E}" type="slidenum">
              <a:rPr lang="en-US" sz="1200" smtClean="0">
                <a:solidFill>
                  <a:schemeClr val="tx1">
                    <a:tint val="75000"/>
                  </a:schemeClr>
                </a:solidFill>
              </a:rPr>
              <a:pPr/>
              <a:t>‹#›</a:t>
            </a:fld>
            <a:endParaRPr lang="en-US" sz="1200" dirty="0"/>
          </a:p>
        </p:txBody>
      </p:sp>
    </p:spTree>
    <p:extLst>
      <p:ext uri="{BB962C8B-B14F-4D97-AF65-F5344CB8AC3E}">
        <p14:creationId xmlns:p14="http://schemas.microsoft.com/office/powerpoint/2010/main" val="33411068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p:nvPicPr>
        <p:blipFill>
          <a:blip r:embed="rId2" cstate="print"/>
          <a:stretch>
            <a:fillRect/>
          </a:stretch>
        </p:blipFill>
        <p:spPr>
          <a:xfrm>
            <a:off x="6175" y="819311"/>
            <a:ext cx="12185825" cy="5967252"/>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dirty="0"/>
              <a:t>CALPADS Regional Update May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2396265188"/>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Rectangle 5">
            <a:extLst>
              <a:ext uri="{FF2B5EF4-FFF2-40B4-BE49-F238E27FC236}">
                <a16:creationId xmlns:a16="http://schemas.microsoft.com/office/drawing/2014/main" id="{24552584-9F15-4C64-98F0-501195821053}"/>
              </a:ext>
            </a:extLst>
          </p:cNvPr>
          <p:cNvSpPr>
            <a:spLocks noGrp="1" noChangeArrowheads="1"/>
          </p:cNvSpPr>
          <p:nvPr>
            <p:ph type="ftr" sz="quarter" idx="21"/>
          </p:nvPr>
        </p:nvSpPr>
        <p:spPr>
          <a:xfrm>
            <a:off x="4433889" y="6376897"/>
            <a:ext cx="4114800" cy="365125"/>
          </a:xfrm>
          <a:ln/>
        </p:spPr>
        <p:txBody>
          <a:bodyPr/>
          <a:lstStyle>
            <a:lvl1pPr>
              <a:defRPr/>
            </a:lvl1pPr>
          </a:lstStyle>
          <a:p>
            <a:r>
              <a:rPr lang="en-US" dirty="0"/>
              <a:t>CALPADS Regional Update May 2025</a:t>
            </a:r>
          </a:p>
        </p:txBody>
      </p:sp>
    </p:spTree>
    <p:extLst>
      <p:ext uri="{BB962C8B-B14F-4D97-AF65-F5344CB8AC3E}">
        <p14:creationId xmlns:p14="http://schemas.microsoft.com/office/powerpoint/2010/main" val="355293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2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1645" y="1188779"/>
            <a:ext cx="11618976" cy="2048256"/>
          </a:xfrm>
        </p:spPr>
        <p:txBody>
          <a:bodyPr anchor="ctr">
            <a:normAutofit/>
          </a:bodyPr>
          <a:lstStyle>
            <a:lvl1pPr algn="ctr">
              <a:defRPr sz="4000" baseline="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231645" y="3784539"/>
            <a:ext cx="11618976" cy="2029968"/>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632" y="6081336"/>
            <a:ext cx="4089400" cy="666750"/>
          </a:xfrm>
          <a:prstGeom prst="rect">
            <a:avLst/>
          </a:prstGeom>
        </p:spPr>
      </p:pic>
      <p:cxnSp>
        <p:nvCxnSpPr>
          <p:cNvPr id="8" name="Straight Connector 7"/>
          <p:cNvCxnSpPr/>
          <p:nvPr/>
        </p:nvCxnSpPr>
        <p:spPr>
          <a:xfrm flipV="1">
            <a:off x="287217" y="3492379"/>
            <a:ext cx="9472247" cy="17584"/>
          </a:xfrm>
          <a:prstGeom prst="line">
            <a:avLst/>
          </a:prstGeom>
          <a:ln w="127000" cap="flat" cmpd="sng">
            <a:gradFill flip="none" rotWithShape="1">
              <a:gsLst>
                <a:gs pos="98000">
                  <a:schemeClr val="bg1"/>
                </a:gs>
                <a:gs pos="81000">
                  <a:srgbClr val="003399"/>
                </a:gs>
              </a:gsLst>
              <a:path path="circle">
                <a:fillToRect t="100000" r="100000"/>
              </a:path>
              <a:tileRect l="-100000" b="-100000"/>
            </a:gradFill>
            <a:bevel/>
          </a:ln>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535815" y="6286422"/>
            <a:ext cx="4394824" cy="461665"/>
          </a:xfrm>
          <a:prstGeom prst="rect">
            <a:avLst/>
          </a:prstGeom>
          <a:noFill/>
        </p:spPr>
        <p:txBody>
          <a:bodyPr wrap="square" rtlCol="0">
            <a:spAutoFit/>
          </a:bodyPr>
          <a:lstStyle/>
          <a:p>
            <a:r>
              <a:rPr lang="en-US" sz="1200" b="1" cap="small" dirty="0">
                <a:solidFill>
                  <a:srgbClr val="000066"/>
                </a:solidFill>
                <a:latin typeface="Arial" panose="020B0604020202020204" pitchFamily="34" charset="0"/>
                <a:cs typeface="Arial" panose="020B0604020202020204" pitchFamily="34" charset="0"/>
              </a:rPr>
              <a:t>T</a:t>
            </a:r>
            <a:r>
              <a:rPr lang="en-US" sz="1200" b="0" cap="small" dirty="0">
                <a:solidFill>
                  <a:srgbClr val="000066"/>
                </a:solidFill>
                <a:latin typeface="Arial" panose="020B0604020202020204" pitchFamily="34" charset="0"/>
                <a:cs typeface="Arial" panose="020B0604020202020204" pitchFamily="34" charset="0"/>
              </a:rPr>
              <a:t>on</a:t>
            </a:r>
            <a:r>
              <a:rPr lang="en-US" sz="1200" b="1" cap="small" dirty="0">
                <a:solidFill>
                  <a:srgbClr val="000066"/>
                </a:solidFill>
                <a:latin typeface="Arial" panose="020B0604020202020204" pitchFamily="34" charset="0"/>
                <a:cs typeface="Arial" panose="020B0604020202020204" pitchFamily="34" charset="0"/>
              </a:rPr>
              <a:t>y T</a:t>
            </a:r>
            <a:r>
              <a:rPr lang="en-US" sz="1200" b="0" cap="small" dirty="0">
                <a:solidFill>
                  <a:srgbClr val="000066"/>
                </a:solidFill>
                <a:latin typeface="Arial" panose="020B0604020202020204" pitchFamily="34" charset="0"/>
                <a:cs typeface="Arial" panose="020B0604020202020204" pitchFamily="34" charset="0"/>
              </a:rPr>
              <a:t>hurmon</a:t>
            </a:r>
            <a:r>
              <a:rPr lang="en-US" sz="1200" b="1" cap="small" dirty="0">
                <a:solidFill>
                  <a:srgbClr val="000066"/>
                </a:solidFill>
                <a:latin typeface="Arial" panose="020B0604020202020204" pitchFamily="34" charset="0"/>
                <a:cs typeface="Arial" panose="020B0604020202020204" pitchFamily="34" charset="0"/>
              </a:rPr>
              <a:t>d</a:t>
            </a:r>
          </a:p>
          <a:p>
            <a:r>
              <a:rPr lang="en-US" sz="1200" b="1" dirty="0">
                <a:solidFill>
                  <a:srgbClr val="000066"/>
                </a:solidFill>
                <a:latin typeface="Arial" panose="020B0604020202020204" pitchFamily="34" charset="0"/>
                <a:cs typeface="Arial" panose="020B0604020202020204" pitchFamily="34" charset="0"/>
              </a:rPr>
              <a:t>State Superintendent of Public Instruction</a:t>
            </a:r>
          </a:p>
        </p:txBody>
      </p:sp>
      <p:pic>
        <p:nvPicPr>
          <p:cNvPr id="5" name="Picture 4" descr="A close up of a sign&#10;&#10;Description automatically generated">
            <a:extLst>
              <a:ext uri="{FF2B5EF4-FFF2-40B4-BE49-F238E27FC236}">
                <a16:creationId xmlns:a16="http://schemas.microsoft.com/office/drawing/2014/main" id="{79D8F8B7-0F66-43B0-A81F-A84CB593E4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51347" y="6228763"/>
            <a:ext cx="1599274" cy="639710"/>
          </a:xfrm>
          <a:prstGeom prst="rect">
            <a:avLst/>
          </a:prstGeom>
        </p:spPr>
      </p:pic>
    </p:spTree>
    <p:extLst>
      <p:ext uri="{BB962C8B-B14F-4D97-AF65-F5344CB8AC3E}">
        <p14:creationId xmlns:p14="http://schemas.microsoft.com/office/powerpoint/2010/main" val="16947373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3_Two Content">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10"/>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Tree>
    <p:extLst>
      <p:ext uri="{BB962C8B-B14F-4D97-AF65-F5344CB8AC3E}">
        <p14:creationId xmlns:p14="http://schemas.microsoft.com/office/powerpoint/2010/main" val="3741874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441575"/>
            <a:ext cx="10515600" cy="1325563"/>
          </a:xfrm>
        </p:spPr>
        <p:txBody>
          <a:bodyPr/>
          <a:lstStyle>
            <a:lvl1pPr>
              <a:defRPr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4" name="Footer Placeholder 3"/>
          <p:cNvSpPr>
            <a:spLocks noGrp="1"/>
          </p:cNvSpPr>
          <p:nvPr>
            <p:ph type="ftr" sz="quarter" idx="11"/>
          </p:nvPr>
        </p:nvSpPr>
        <p:spPr>
          <a:xfrm>
            <a:off x="4038600" y="6386545"/>
            <a:ext cx="4114800" cy="365125"/>
          </a:xfrm>
        </p:spPr>
        <p:txBody>
          <a:bodyPr/>
          <a:lstStyle>
            <a:lvl1pPr>
              <a:defRPr>
                <a:solidFill>
                  <a:schemeClr val="accent1">
                    <a:lumMod val="50000"/>
                  </a:schemeClr>
                </a:solidFill>
                <a:latin typeface="Arial" panose="020B0604020202020204" pitchFamily="34" charset="0"/>
                <a:cs typeface="Arial" panose="020B0604020202020204" pitchFamily="34" charset="0"/>
              </a:defRPr>
            </a:lvl1pPr>
          </a:lstStyle>
          <a:p>
            <a:r>
              <a:rPr lang="en-US" dirty="0"/>
              <a:t>CALPADS Regional Update May 2025</a:t>
            </a:r>
          </a:p>
        </p:txBody>
      </p:sp>
      <p:sp>
        <p:nvSpPr>
          <p:cNvPr id="5" name="Slide Number Placeholder 4"/>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Tree>
    <p:extLst>
      <p:ext uri="{BB962C8B-B14F-4D97-AF65-F5344CB8AC3E}">
        <p14:creationId xmlns:p14="http://schemas.microsoft.com/office/powerpoint/2010/main" val="36425276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_Two Content">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32766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4" name="Content Placeholder 3"/>
          <p:cNvSpPr>
            <a:spLocks noGrp="1"/>
          </p:cNvSpPr>
          <p:nvPr>
            <p:ph sz="half" idx="2"/>
          </p:nvPr>
        </p:nvSpPr>
        <p:spPr>
          <a:xfrm>
            <a:off x="7962900" y="1825625"/>
            <a:ext cx="33909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10" name="Footer Placeholder 9"/>
          <p:cNvSpPr>
            <a:spLocks noGrp="1"/>
          </p:cNvSpPr>
          <p:nvPr>
            <p:ph type="ftr" sz="quarter" idx="11"/>
          </p:nvPr>
        </p:nvSpPr>
        <p:spPr>
          <a:xfrm>
            <a:off x="2819400" y="6356350"/>
            <a:ext cx="4114800" cy="365125"/>
          </a:xfrm>
        </p:spPr>
        <p:txBody>
          <a:bodyPr/>
          <a:lstStyle>
            <a:lvl1pPr>
              <a:defRPr>
                <a:solidFill>
                  <a:schemeClr val="accent1">
                    <a:lumMod val="50000"/>
                  </a:schemeClr>
                </a:solidFill>
                <a:latin typeface="Arial" panose="020B0604020202020204" pitchFamily="34" charset="0"/>
                <a:cs typeface="Arial" panose="020B0604020202020204" pitchFamily="34" charset="0"/>
              </a:defRPr>
            </a:lvl1pPr>
          </a:lstStyle>
          <a:p>
            <a:r>
              <a:rPr lang="en-US" dirty="0"/>
              <a:t>CALPADS Regional Update May 2025</a:t>
            </a:r>
          </a:p>
        </p:txBody>
      </p:sp>
      <p:sp>
        <p:nvSpPr>
          <p:cNvPr id="11" name="Slide Number Placeholder 10"/>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
        <p:nvSpPr>
          <p:cNvPr id="7" name="Content Placeholder 3"/>
          <p:cNvSpPr>
            <a:spLocks noGrp="1"/>
          </p:cNvSpPr>
          <p:nvPr>
            <p:ph sz="half" idx="13"/>
          </p:nvPr>
        </p:nvSpPr>
        <p:spPr>
          <a:xfrm>
            <a:off x="7962900" y="3935412"/>
            <a:ext cx="3390899"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8" name="Content Placeholder 2"/>
          <p:cNvSpPr>
            <a:spLocks noGrp="1"/>
          </p:cNvSpPr>
          <p:nvPr>
            <p:ph sz="half" idx="14"/>
          </p:nvPr>
        </p:nvSpPr>
        <p:spPr>
          <a:xfrm>
            <a:off x="838200" y="3935412"/>
            <a:ext cx="32766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9" name="Content Placeholder 3"/>
          <p:cNvSpPr>
            <a:spLocks noGrp="1"/>
          </p:cNvSpPr>
          <p:nvPr>
            <p:ph sz="half" idx="15"/>
          </p:nvPr>
        </p:nvSpPr>
        <p:spPr>
          <a:xfrm>
            <a:off x="4343400" y="1825625"/>
            <a:ext cx="33909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Content Placeholder 3"/>
          <p:cNvSpPr>
            <a:spLocks noGrp="1"/>
          </p:cNvSpPr>
          <p:nvPr>
            <p:ph sz="half" idx="16"/>
          </p:nvPr>
        </p:nvSpPr>
        <p:spPr>
          <a:xfrm>
            <a:off x="4343400" y="3935412"/>
            <a:ext cx="33909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7971598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1_Comparis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90688"/>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a:xfrm>
            <a:off x="2876550" y="6356350"/>
            <a:ext cx="4114800" cy="365125"/>
          </a:xfrm>
        </p:spPr>
        <p:txBody>
          <a:bodyPr/>
          <a:lstStyle/>
          <a:p>
            <a:r>
              <a:rPr lang="en-US" dirty="0"/>
              <a:t>CALPADS Regional Update May 2025</a:t>
            </a:r>
          </a:p>
        </p:txBody>
      </p:sp>
      <p:sp>
        <p:nvSpPr>
          <p:cNvPr id="9" name="Slide Number Placeholder 8"/>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Tree>
    <p:extLst>
      <p:ext uri="{BB962C8B-B14F-4D97-AF65-F5344CB8AC3E}">
        <p14:creationId xmlns:p14="http://schemas.microsoft.com/office/powerpoint/2010/main" val="16365994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1_Title Only">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441575"/>
            <a:ext cx="10515600" cy="1325563"/>
          </a:xfrm>
        </p:spPr>
        <p:txBody>
          <a:bodyPr/>
          <a:lstStyle>
            <a:lvl1pPr>
              <a:defRPr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4" name="Footer Placeholder 3"/>
          <p:cNvSpPr>
            <a:spLocks noGrp="1"/>
          </p:cNvSpPr>
          <p:nvPr>
            <p:ph type="ftr" sz="quarter" idx="11"/>
          </p:nvPr>
        </p:nvSpPr>
        <p:spPr>
          <a:xfrm>
            <a:off x="4267200" y="6356349"/>
            <a:ext cx="4114800" cy="365125"/>
          </a:xfrm>
        </p:spPr>
        <p:txBody>
          <a:bodyPr/>
          <a:lstStyle>
            <a:lvl1pPr>
              <a:defRPr>
                <a:solidFill>
                  <a:schemeClr val="accent1">
                    <a:lumMod val="50000"/>
                  </a:schemeClr>
                </a:solidFill>
                <a:latin typeface="Arial" panose="020B0604020202020204" pitchFamily="34" charset="0"/>
                <a:cs typeface="Arial" panose="020B0604020202020204" pitchFamily="34" charset="0"/>
              </a:defRPr>
            </a:lvl1pPr>
          </a:lstStyle>
          <a:p>
            <a:r>
              <a:rPr lang="en-US" dirty="0"/>
              <a:t>CALPADS Regional Update May 2025</a:t>
            </a:r>
          </a:p>
        </p:txBody>
      </p:sp>
      <p:sp>
        <p:nvSpPr>
          <p:cNvPr id="5" name="Slide Number Placeholder 4"/>
          <p:cNvSpPr>
            <a:spLocks noGrp="1"/>
          </p:cNvSpPr>
          <p:nvPr>
            <p:ph type="sldNum" sz="quarter" idx="12"/>
          </p:nvPr>
        </p:nvSpPr>
        <p:spPr>
          <a:xfrm>
            <a:off x="9839554" y="6422187"/>
            <a:ext cx="2152650" cy="365125"/>
          </a:xfrm>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Tree>
    <p:extLst>
      <p:ext uri="{BB962C8B-B14F-4D97-AF65-F5344CB8AC3E}">
        <p14:creationId xmlns:p14="http://schemas.microsoft.com/office/powerpoint/2010/main" val="8855711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None/>
              <a:defRPr sz="2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solidFill>
                  <a:schemeClr val="accent1">
                    <a:lumMod val="50000"/>
                  </a:schemeClr>
                </a:solidFill>
                <a:latin typeface="Arial" panose="020B0604020202020204" pitchFamily="34" charset="0"/>
                <a:cs typeface="Arial" panose="020B0604020202020204" pitchFamily="34" charset="0"/>
              </a:defRPr>
            </a:lvl1pPr>
          </a:lstStyle>
          <a:p>
            <a:r>
              <a:rPr lang="en-US" dirty="0"/>
              <a:t>CALPADS Regional Update May 2025</a:t>
            </a:r>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Tree>
    <p:extLst>
      <p:ext uri="{BB962C8B-B14F-4D97-AF65-F5344CB8AC3E}">
        <p14:creationId xmlns:p14="http://schemas.microsoft.com/office/powerpoint/2010/main" val="2804000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normAutofit/>
          </a:bodyPr>
          <a:lstStyle>
            <a:lvl1pPr marL="0" indent="0">
              <a:buNone/>
              <a:defRPr sz="24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None/>
              <a:defRPr sz="2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solidFill>
                  <a:schemeClr val="accent1">
                    <a:lumMod val="50000"/>
                  </a:schemeClr>
                </a:solidFill>
                <a:latin typeface="Arial" panose="020B0604020202020204" pitchFamily="34" charset="0"/>
                <a:cs typeface="Arial" panose="020B0604020202020204" pitchFamily="34" charset="0"/>
              </a:defRPr>
            </a:lvl1pPr>
          </a:lstStyle>
          <a:p>
            <a:r>
              <a:rPr lang="en-US" dirty="0"/>
              <a:t>CALPADS Regional Update May 2025</a:t>
            </a:r>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Tree>
    <p:extLst>
      <p:ext uri="{BB962C8B-B14F-4D97-AF65-F5344CB8AC3E}">
        <p14:creationId xmlns:p14="http://schemas.microsoft.com/office/powerpoint/2010/main" val="23276988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
          <p:cNvSpPr>
            <a:spLocks noGrp="1" noChangeArrowheads="1"/>
          </p:cNvSpPr>
          <p:nvPr>
            <p:ph type="ftr" sz="quarter" idx="11"/>
          </p:nvPr>
        </p:nvSpPr>
        <p:spPr>
          <a:ln/>
        </p:spPr>
        <p:txBody>
          <a:bodyPr/>
          <a:lstStyle>
            <a:lvl1pPr>
              <a:defRPr/>
            </a:lvl1pPr>
          </a:lstStyle>
          <a:p>
            <a:r>
              <a:rPr lang="en-US" dirty="0"/>
              <a:t>CALPADS Regional Update May 2025</a:t>
            </a:r>
          </a:p>
        </p:txBody>
      </p:sp>
      <p:sp>
        <p:nvSpPr>
          <p:cNvPr id="6" name="Rectangle 6"/>
          <p:cNvSpPr>
            <a:spLocks noGrp="1" noChangeArrowheads="1"/>
          </p:cNvSpPr>
          <p:nvPr>
            <p:ph type="sldNum" sz="quarter" idx="12"/>
          </p:nvPr>
        </p:nvSpPr>
        <p:spPr>
          <a:ln/>
        </p:spPr>
        <p:txBody>
          <a:bodyPr/>
          <a:lstStyle>
            <a:lvl1pPr>
              <a:defRPr/>
            </a:lvl1pPr>
          </a:lstStyle>
          <a:p>
            <a:fld id="{F41BBA40-D491-440F-A181-17CBDCE45226}" type="slidenum">
              <a:rPr lang="en-US" smtClean="0"/>
              <a:pPr/>
              <a:t>‹#›</a:t>
            </a:fld>
            <a:endParaRPr lang="en-US" dirty="0"/>
          </a:p>
        </p:txBody>
      </p:sp>
    </p:spTree>
    <p:extLst>
      <p:ext uri="{BB962C8B-B14F-4D97-AF65-F5344CB8AC3E}">
        <p14:creationId xmlns:p14="http://schemas.microsoft.com/office/powerpoint/2010/main" val="38099406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and Content Centered">
    <p:spTree>
      <p:nvGrpSpPr>
        <p:cNvPr id="1" name=""/>
        <p:cNvGrpSpPr/>
        <p:nvPr/>
      </p:nvGrpSpPr>
      <p:grpSpPr>
        <a:xfrm>
          <a:off x="0" y="0"/>
          <a:ext cx="0" cy="0"/>
          <a:chOff x="0" y="0"/>
          <a:chExt cx="0" cy="0"/>
        </a:xfrm>
      </p:grpSpPr>
      <p:sp>
        <p:nvSpPr>
          <p:cNvPr id="2" name="Title 1"/>
          <p:cNvSpPr>
            <a:spLocks noGrp="1"/>
          </p:cNvSpPr>
          <p:nvPr>
            <p:ph type="title"/>
          </p:nvPr>
        </p:nvSpPr>
        <p:spPr>
          <a:xfrm>
            <a:off x="2447925" y="1562100"/>
            <a:ext cx="9134475" cy="1143000"/>
          </a:xfrm>
        </p:spPr>
        <p:txBody>
          <a:bodyPr/>
          <a:lstStyle/>
          <a:p>
            <a:r>
              <a:rPr lang="en-US"/>
              <a:t>Click to edit Master title style</a:t>
            </a:r>
          </a:p>
        </p:txBody>
      </p:sp>
      <p:sp>
        <p:nvSpPr>
          <p:cNvPr id="3" name="Slide Number Placeholder 2"/>
          <p:cNvSpPr>
            <a:spLocks noGrp="1"/>
          </p:cNvSpPr>
          <p:nvPr>
            <p:ph type="sldNum" sz="quarter" idx="10"/>
          </p:nvPr>
        </p:nvSpPr>
        <p:spPr>
          <a:xfrm>
            <a:off x="11154103" y="6351442"/>
            <a:ext cx="428297" cy="447581"/>
          </a:xfrm>
          <a:prstGeom prst="rect">
            <a:avLst/>
          </a:prstGeom>
        </p:spPr>
        <p:txBody>
          <a:bodyPr/>
          <a:lstStyle/>
          <a:p>
            <a:pPr>
              <a:defRPr/>
            </a:pPr>
            <a:fld id="{845CA088-98AF-4DF2-8493-E1610DC2B74C}" type="slidenum">
              <a:rPr lang="en-US" altLang="en-US" smtClean="0"/>
              <a:pPr>
                <a:defRPr/>
              </a:pPr>
              <a:t>‹#›</a:t>
            </a:fld>
            <a:endParaRPr lang="en-US" altLang="en-US" dirty="0"/>
          </a:p>
        </p:txBody>
      </p:sp>
      <p:sp>
        <p:nvSpPr>
          <p:cNvPr id="5" name="Content Placeholder 4"/>
          <p:cNvSpPr>
            <a:spLocks noGrp="1"/>
          </p:cNvSpPr>
          <p:nvPr>
            <p:ph sz="quarter" idx="11"/>
          </p:nvPr>
        </p:nvSpPr>
        <p:spPr>
          <a:xfrm>
            <a:off x="2447925" y="2933700"/>
            <a:ext cx="9134475" cy="12382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58B5AFAD-1E41-497C-950D-0D3D1F7D98B9}"/>
              </a:ext>
            </a:extLst>
          </p:cNvPr>
          <p:cNvSpPr>
            <a:spLocks noGrp="1" noChangeArrowheads="1"/>
          </p:cNvSpPr>
          <p:nvPr>
            <p:ph type="ftr" sz="quarter" idx="12"/>
          </p:nvPr>
        </p:nvSpPr>
        <p:spPr>
          <a:xfrm>
            <a:off x="4038600" y="6356350"/>
            <a:ext cx="4114800" cy="365125"/>
          </a:xfrm>
          <a:ln/>
        </p:spPr>
        <p:txBody>
          <a:bodyPr/>
          <a:lstStyle>
            <a:lvl1pPr>
              <a:defRPr/>
            </a:lvl1pPr>
          </a:lstStyle>
          <a:p>
            <a:r>
              <a:rPr lang="en-US" dirty="0"/>
              <a:t>CALPADS Regional Update May 2025</a:t>
            </a:r>
          </a:p>
        </p:txBody>
      </p:sp>
    </p:spTree>
    <p:extLst>
      <p:ext uri="{BB962C8B-B14F-4D97-AF65-F5344CB8AC3E}">
        <p14:creationId xmlns:p14="http://schemas.microsoft.com/office/powerpoint/2010/main" val="36402407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4A83848-BE12-44AE-932B-D3E9CBFBB640}"/>
              </a:ext>
            </a:extLst>
          </p:cNvPr>
          <p:cNvGrpSpPr/>
          <p:nvPr/>
        </p:nvGrpSpPr>
        <p:grpSpPr>
          <a:xfrm>
            <a:off x="-3175" y="-104929"/>
            <a:ext cx="12193650" cy="6870701"/>
            <a:chOff x="-3300" y="3571"/>
            <a:chExt cx="24387300" cy="13741401"/>
          </a:xfrm>
        </p:grpSpPr>
        <p:pic>
          <p:nvPicPr>
            <p:cNvPr id="7" name="Picture 6">
              <a:extLst>
                <a:ext uri="{FF2B5EF4-FFF2-40B4-BE49-F238E27FC236}">
                  <a16:creationId xmlns:a16="http://schemas.microsoft.com/office/drawing/2014/main" id="{7B169BA0-763F-44B5-951A-374DFDEBEC1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rot="10800000">
              <a:off x="6349" y="3571"/>
              <a:ext cx="24377651" cy="13712429"/>
            </a:xfrm>
            <a:prstGeom prst="rect">
              <a:avLst/>
            </a:prstGeom>
          </p:spPr>
        </p:pic>
        <p:sp>
          <p:nvSpPr>
            <p:cNvPr id="8" name="Rectangle 7">
              <a:extLst>
                <a:ext uri="{FF2B5EF4-FFF2-40B4-BE49-F238E27FC236}">
                  <a16:creationId xmlns:a16="http://schemas.microsoft.com/office/drawing/2014/main" id="{A7BF6151-58F9-4EB5-AECF-F104A8B1AF9C}"/>
                </a:ext>
              </a:extLst>
            </p:cNvPr>
            <p:cNvSpPr/>
            <p:nvPr userDrawn="1"/>
          </p:nvSpPr>
          <p:spPr>
            <a:xfrm>
              <a:off x="-3300" y="7160021"/>
              <a:ext cx="24380951" cy="6584951"/>
            </a:xfrm>
            <a:prstGeom prst="rect">
              <a:avLst/>
            </a:prstGeom>
            <a:gradFill>
              <a:gsLst>
                <a:gs pos="0">
                  <a:srgbClr val="AFC6E6"/>
                </a:gs>
                <a:gs pos="67000">
                  <a:srgbClr val="C7DDF1"/>
                </a:gs>
                <a:gs pos="86000">
                  <a:srgbClr val="D6E2F2"/>
                </a:gs>
                <a:gs pos="100000">
                  <a:srgbClr val="D6E2F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dirty="0"/>
              <a:t>CALPADS Regional Update May 2025</a:t>
            </a:r>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5" y="-96922"/>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lstStyle>
            <a:lvl1pPr algn="ctr">
              <a:defRPr/>
            </a:lvl1pPr>
          </a:lstStyle>
          <a:p>
            <a:r>
              <a:rPr lang="en-US" dirty="0"/>
              <a:t>Click to edit Master title style</a:t>
            </a:r>
          </a:p>
        </p:txBody>
      </p:sp>
      <p:sp>
        <p:nvSpPr>
          <p:cNvPr id="10" name="Date Placeholder 2">
            <a:extLst>
              <a:ext uri="{FF2B5EF4-FFF2-40B4-BE49-F238E27FC236}">
                <a16:creationId xmlns:a16="http://schemas.microsoft.com/office/drawing/2014/main" id="{296FDAC6-C357-4B74-8123-D0403FE8A688}"/>
              </a:ext>
            </a:extLst>
          </p:cNvPr>
          <p:cNvSpPr txBox="1">
            <a:spLocks/>
          </p:cNvSpPr>
          <p:nvPr/>
        </p:nvSpPr>
        <p:spPr>
          <a:xfrm>
            <a:off x="914400" y="6432551"/>
            <a:ext cx="2743200" cy="365125"/>
          </a:xfrm>
          <a:prstGeom prst="rect">
            <a:avLst/>
          </a:prstGeom>
        </p:spPr>
        <p:txBody>
          <a:bodyPr vert="horz" lIns="45720" tIns="22860" rIns="45720" bIns="22860" rtlCol="0" anchor="ctr"/>
          <a:lstStyle>
            <a:defPPr>
              <a:defRPr lang="en-US"/>
            </a:defPPr>
            <a:lvl1pPr marL="0" algn="l"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lang="en-US" sz="1200" dirty="0"/>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p:nvSpPr>
        <p:spPr>
          <a:xfrm>
            <a:off x="8686800" y="6432551"/>
            <a:ext cx="2743200"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lang="en-US" sz="1200" dirty="0"/>
          </a:p>
        </p:txBody>
      </p:sp>
      <p:sp>
        <p:nvSpPr>
          <p:cNvPr id="13" name="Slide Number Placeholder 5">
            <a:extLst>
              <a:ext uri="{FF2B5EF4-FFF2-40B4-BE49-F238E27FC236}">
                <a16:creationId xmlns:a16="http://schemas.microsoft.com/office/drawing/2014/main" id="{5377C87E-B564-4FD9-9B4C-1532FC6358FB}"/>
              </a:ext>
            </a:extLst>
          </p:cNvPr>
          <p:cNvSpPr txBox="1">
            <a:spLocks/>
          </p:cNvSpPr>
          <p:nvPr userDrawn="1"/>
        </p:nvSpPr>
        <p:spPr>
          <a:xfrm>
            <a:off x="8798751" y="6356351"/>
            <a:ext cx="2743200" cy="365125"/>
          </a:xfrm>
          <a:prstGeom prst="rect">
            <a:avLst/>
          </a:prstGeom>
        </p:spPr>
        <p:txBody>
          <a:bodyPr/>
          <a:lstStyle>
            <a:defPPr>
              <a:defRPr lang="en-US"/>
            </a:defPPr>
            <a:lvl1pPr marL="0" algn="r" defTabSz="1828800" rtl="0" eaLnBrk="1" latinLnBrk="0" hangingPunct="1">
              <a:defRPr sz="24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98C4AAFB-A93B-478D-A5C6-96532A67AD2E}" type="slidenum">
              <a:rPr lang="en-US" sz="1200" smtClean="0">
                <a:solidFill>
                  <a:schemeClr val="tx1">
                    <a:tint val="75000"/>
                  </a:schemeClr>
                </a:solidFill>
              </a:rPr>
              <a:pPr/>
              <a:t>‹#›</a:t>
            </a:fld>
            <a:endParaRPr lang="en-US" sz="1200" dirty="0"/>
          </a:p>
        </p:txBody>
      </p:sp>
    </p:spTree>
    <p:extLst>
      <p:ext uri="{BB962C8B-B14F-4D97-AF65-F5344CB8AC3E}">
        <p14:creationId xmlns:p14="http://schemas.microsoft.com/office/powerpoint/2010/main" val="1870885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8863" y="1617133"/>
            <a:ext cx="11494169" cy="3632199"/>
          </a:xfrm>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244272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9B7300-41DD-48A9-868D-453C15B8B8CC}"/>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5E34749-564A-A841-8FDC-A088A04BE77C}"/>
              </a:ext>
            </a:extLst>
          </p:cNvPr>
          <p:cNvSpPr>
            <a:spLocks noGrp="1"/>
          </p:cNvSpPr>
          <p:nvPr>
            <p:ph type="ctrTitle"/>
          </p:nvPr>
        </p:nvSpPr>
        <p:spPr>
          <a:xfrm>
            <a:off x="4699000" y="1376363"/>
            <a:ext cx="6654800" cy="2387600"/>
          </a:xfrm>
        </p:spPr>
        <p:txBody>
          <a:bodyPr anchor="b"/>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5386070-434C-C344-B089-55E812F22581}"/>
              </a:ext>
            </a:extLst>
          </p:cNvPr>
          <p:cNvSpPr>
            <a:spLocks noGrp="1"/>
          </p:cNvSpPr>
          <p:nvPr>
            <p:ph type="subTitle" idx="1"/>
          </p:nvPr>
        </p:nvSpPr>
        <p:spPr>
          <a:xfrm>
            <a:off x="4699000" y="3856038"/>
            <a:ext cx="66548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a:extLst>
              <a:ext uri="{FF2B5EF4-FFF2-40B4-BE49-F238E27FC236}">
                <a16:creationId xmlns:a16="http://schemas.microsoft.com/office/drawing/2014/main" id="{4674546A-9848-475A-A87B-F31AA83A123F}"/>
              </a:ext>
            </a:extLst>
          </p:cNvPr>
          <p:cNvSpPr txBox="1"/>
          <p:nvPr/>
        </p:nvSpPr>
        <p:spPr>
          <a:xfrm>
            <a:off x="662152" y="6386420"/>
            <a:ext cx="2861441" cy="246221"/>
          </a:xfrm>
          <a:prstGeom prst="rect">
            <a:avLst/>
          </a:prstGeom>
          <a:noFill/>
        </p:spPr>
        <p:txBody>
          <a:bodyPr wrap="square" rtlCol="0">
            <a:spAutoFit/>
          </a:bodyPr>
          <a:lstStyle/>
          <a:p>
            <a:r>
              <a:rPr lang="en-US" sz="1000" dirty="0"/>
              <a:t>© 2019 California School Information Services</a:t>
            </a:r>
          </a:p>
        </p:txBody>
      </p:sp>
      <p:pic>
        <p:nvPicPr>
          <p:cNvPr id="6" name="Picture 5">
            <a:extLst>
              <a:ext uri="{FF2B5EF4-FFF2-40B4-BE49-F238E27FC236}">
                <a16:creationId xmlns:a16="http://schemas.microsoft.com/office/drawing/2014/main" id="{CF82D5BB-BFC9-056F-1C3F-D68744F0145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1238" y="5511800"/>
            <a:ext cx="3705468" cy="874620"/>
          </a:xfrm>
          <a:prstGeom prst="rect">
            <a:avLst/>
          </a:prstGeom>
        </p:spPr>
      </p:pic>
    </p:spTree>
    <p:extLst>
      <p:ext uri="{BB962C8B-B14F-4D97-AF65-F5344CB8AC3E}">
        <p14:creationId xmlns:p14="http://schemas.microsoft.com/office/powerpoint/2010/main" val="4240703636"/>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None/>
              <a:defRPr sz="2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solidFill>
                  <a:schemeClr val="accent1">
                    <a:lumMod val="50000"/>
                  </a:schemeClr>
                </a:solidFill>
                <a:latin typeface="Arial" panose="020B0604020202020204" pitchFamily="34" charset="0"/>
                <a:cs typeface="Arial" panose="020B0604020202020204" pitchFamily="34" charset="0"/>
              </a:defRPr>
            </a:lvl1pPr>
          </a:lstStyle>
          <a:p>
            <a:r>
              <a:rPr lang="en-US" dirty="0"/>
              <a:t>CALPADS Regional Update May 2025</a:t>
            </a:r>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Tree>
    <p:extLst>
      <p:ext uri="{BB962C8B-B14F-4D97-AF65-F5344CB8AC3E}">
        <p14:creationId xmlns:p14="http://schemas.microsoft.com/office/powerpoint/2010/main" val="34447161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97257-7071-A848-8E32-D5C3A937F9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2D0BF9-7F04-BB46-95C5-4FA6448A00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0C871-7FB5-044A-BB35-3145282B1EDC}"/>
              </a:ext>
            </a:extLst>
          </p:cNvPr>
          <p:cNvSpPr>
            <a:spLocks noGrp="1"/>
          </p:cNvSpPr>
          <p:nvPr>
            <p:ph type="dt" sz="half" idx="10"/>
          </p:nvPr>
        </p:nvSpPr>
        <p:spPr/>
        <p:txBody>
          <a:bodyPr/>
          <a:lstStyle/>
          <a:p>
            <a:fld id="{0D4A9CE7-CACB-4F9B-8FF0-28C587CD15A0}" type="datetime1">
              <a:rPr lang="en-US" smtClean="0"/>
              <a:t>3/4/2026</a:t>
            </a:fld>
            <a:endParaRPr lang="en-US" dirty="0"/>
          </a:p>
        </p:txBody>
      </p:sp>
      <p:sp>
        <p:nvSpPr>
          <p:cNvPr id="5" name="Footer Placeholder 4">
            <a:extLst>
              <a:ext uri="{FF2B5EF4-FFF2-40B4-BE49-F238E27FC236}">
                <a16:creationId xmlns:a16="http://schemas.microsoft.com/office/drawing/2014/main" id="{A72F76B5-23C9-2A4A-86A4-428904C21A3C}"/>
              </a:ext>
            </a:extLst>
          </p:cNvPr>
          <p:cNvSpPr>
            <a:spLocks noGrp="1"/>
          </p:cNvSpPr>
          <p:nvPr>
            <p:ph type="ftr" sz="quarter" idx="11"/>
          </p:nvPr>
        </p:nvSpPr>
        <p:spPr>
          <a:xfrm>
            <a:off x="415508" y="6310312"/>
            <a:ext cx="3165893" cy="365125"/>
          </a:xfrm>
          <a:prstGeom prst="rect">
            <a:avLst/>
          </a:prstGeom>
        </p:spPr>
        <p:txBody>
          <a:bodyPr/>
          <a:lstStyle/>
          <a:p>
            <a:r>
              <a:rPr lang="en-US" dirty="0"/>
              <a:t>CALPADS Regional Update May 2025</a:t>
            </a:r>
          </a:p>
        </p:txBody>
      </p:sp>
    </p:spTree>
    <p:extLst>
      <p:ext uri="{BB962C8B-B14F-4D97-AF65-F5344CB8AC3E}">
        <p14:creationId xmlns:p14="http://schemas.microsoft.com/office/powerpoint/2010/main" val="8406342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52157-8939-0E42-BCC4-E8E0B89B94EC}"/>
              </a:ext>
            </a:extLst>
          </p:cNvPr>
          <p:cNvSpPr>
            <a:spLocks noGrp="1"/>
          </p:cNvSpPr>
          <p:nvPr>
            <p:ph type="title"/>
          </p:nvPr>
        </p:nvSpPr>
        <p:spPr>
          <a:xfrm>
            <a:off x="831850" y="1294871"/>
            <a:ext cx="10515600" cy="2852737"/>
          </a:xfrm>
        </p:spPr>
        <p:txBody>
          <a:bodyPr anchor="b">
            <a:normAutofit/>
          </a:bodyPr>
          <a:lstStyle>
            <a:lvl1pPr algn="ctr">
              <a:defRPr sz="48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B2B5785-63F5-D04F-B35B-BF8CCB7B0275}"/>
              </a:ext>
            </a:extLst>
          </p:cNvPr>
          <p:cNvSpPr>
            <a:spLocks noGrp="1"/>
          </p:cNvSpPr>
          <p:nvPr>
            <p:ph type="body" idx="1"/>
          </p:nvPr>
        </p:nvSpPr>
        <p:spPr>
          <a:xfrm>
            <a:off x="831850" y="4174596"/>
            <a:ext cx="10515600"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A74511-B4E5-8A42-AB58-9E70F3A71A02}"/>
              </a:ext>
            </a:extLst>
          </p:cNvPr>
          <p:cNvSpPr>
            <a:spLocks noGrp="1"/>
          </p:cNvSpPr>
          <p:nvPr>
            <p:ph type="dt" sz="half" idx="10"/>
          </p:nvPr>
        </p:nvSpPr>
        <p:spPr/>
        <p:txBody>
          <a:bodyPr/>
          <a:lstStyle>
            <a:lvl1pPr>
              <a:defRPr>
                <a:solidFill>
                  <a:schemeClr val="bg1"/>
                </a:solidFill>
              </a:defRPr>
            </a:lvl1pPr>
          </a:lstStyle>
          <a:p>
            <a:fld id="{33333664-E510-4398-A349-863458F3A7E4}" type="datetime1">
              <a:rPr lang="en-US" smtClean="0"/>
              <a:t>3/4/2026</a:t>
            </a:fld>
            <a:endParaRPr lang="en-US" dirty="0"/>
          </a:p>
        </p:txBody>
      </p:sp>
      <p:sp>
        <p:nvSpPr>
          <p:cNvPr id="5" name="Footer Placeholder 4">
            <a:extLst>
              <a:ext uri="{FF2B5EF4-FFF2-40B4-BE49-F238E27FC236}">
                <a16:creationId xmlns:a16="http://schemas.microsoft.com/office/drawing/2014/main" id="{36311AAC-07D7-0F4F-AD99-93F7E6EE5C9D}"/>
              </a:ext>
            </a:extLst>
          </p:cNvPr>
          <p:cNvSpPr>
            <a:spLocks noGrp="1"/>
          </p:cNvSpPr>
          <p:nvPr>
            <p:ph type="ftr" sz="quarter" idx="11"/>
          </p:nvPr>
        </p:nvSpPr>
        <p:spPr>
          <a:xfrm>
            <a:off x="508958" y="6356350"/>
            <a:ext cx="3066092" cy="365125"/>
          </a:xfrm>
          <a:prstGeom prst="rect">
            <a:avLst/>
          </a:prstGeom>
        </p:spPr>
        <p:txBody>
          <a:bodyPr/>
          <a:lstStyle>
            <a:lvl1pPr>
              <a:defRPr>
                <a:solidFill>
                  <a:schemeClr val="bg1"/>
                </a:solidFill>
              </a:defRPr>
            </a:lvl1pPr>
          </a:lstStyle>
          <a:p>
            <a:r>
              <a:rPr lang="en-US" dirty="0"/>
              <a:t>CALPADS Regional Update May 2025</a:t>
            </a:r>
          </a:p>
        </p:txBody>
      </p:sp>
    </p:spTree>
    <p:extLst>
      <p:ext uri="{BB962C8B-B14F-4D97-AF65-F5344CB8AC3E}">
        <p14:creationId xmlns:p14="http://schemas.microsoft.com/office/powerpoint/2010/main" val="1779241731"/>
      </p:ext>
    </p:extLst>
  </p:cSld>
  <p:clrMapOvr>
    <a:masterClrMapping/>
  </p:clrMapOvr>
  <p:hf hd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42D8E-CDED-1140-8EB2-740AE44BDCEF}"/>
              </a:ext>
            </a:extLst>
          </p:cNvPr>
          <p:cNvSpPr>
            <a:spLocks noGrp="1"/>
          </p:cNvSpPr>
          <p:nvPr>
            <p:ph type="title"/>
          </p:nvPr>
        </p:nvSpPr>
        <p:spPr/>
        <p:txBody>
          <a:bodyPr/>
          <a:lstStyle>
            <a:lvl1pPr>
              <a:defRPr>
                <a:solidFill>
                  <a:srgbClr val="161569"/>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A00B4-70BA-5549-B482-7BCA69FF5CFC}"/>
              </a:ext>
            </a:extLst>
          </p:cNvPr>
          <p:cNvSpPr>
            <a:spLocks noGrp="1"/>
          </p:cNvSpPr>
          <p:nvPr>
            <p:ph sz="half" idx="1"/>
          </p:nvPr>
        </p:nvSpPr>
        <p:spPr>
          <a:xfrm>
            <a:off x="838200" y="1825625"/>
            <a:ext cx="5181600" cy="4050242"/>
          </a:xfrm>
        </p:spPr>
        <p:txBody>
          <a:bodyPr/>
          <a:lstStyle>
            <a:lvl1pPr>
              <a:defRPr>
                <a:solidFill>
                  <a:srgbClr val="161569"/>
                </a:solidFill>
              </a:defRPr>
            </a:lvl1pPr>
            <a:lvl2pPr>
              <a:defRPr>
                <a:solidFill>
                  <a:srgbClr val="161569"/>
                </a:solidFill>
              </a:defRPr>
            </a:lvl2pPr>
            <a:lvl3pPr>
              <a:defRPr>
                <a:solidFill>
                  <a:srgbClr val="161569"/>
                </a:solidFill>
              </a:defRPr>
            </a:lvl3pPr>
            <a:lvl4pPr>
              <a:defRPr>
                <a:solidFill>
                  <a:srgbClr val="161569"/>
                </a:solidFill>
              </a:defRPr>
            </a:lvl4pPr>
            <a:lvl5pPr>
              <a:defRPr>
                <a:solidFill>
                  <a:srgbClr val="1615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217D128-AA0C-A046-8CEB-F1225FC22946}"/>
              </a:ext>
            </a:extLst>
          </p:cNvPr>
          <p:cNvSpPr>
            <a:spLocks noGrp="1"/>
          </p:cNvSpPr>
          <p:nvPr>
            <p:ph sz="half" idx="2"/>
          </p:nvPr>
        </p:nvSpPr>
        <p:spPr>
          <a:xfrm>
            <a:off x="6172200" y="1825625"/>
            <a:ext cx="5181600" cy="40502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35797D-C709-4949-8805-CAF8354D2E21}"/>
              </a:ext>
            </a:extLst>
          </p:cNvPr>
          <p:cNvSpPr>
            <a:spLocks noGrp="1"/>
          </p:cNvSpPr>
          <p:nvPr>
            <p:ph type="dt" sz="half" idx="10"/>
          </p:nvPr>
        </p:nvSpPr>
        <p:spPr/>
        <p:txBody>
          <a:bodyPr/>
          <a:lstStyle/>
          <a:p>
            <a:fld id="{053762DB-83BD-4D65-88C5-1759585B10D7}" type="datetime1">
              <a:rPr lang="en-US" smtClean="0"/>
              <a:t>3/4/2026</a:t>
            </a:fld>
            <a:endParaRPr lang="en-US" dirty="0"/>
          </a:p>
        </p:txBody>
      </p:sp>
      <p:sp>
        <p:nvSpPr>
          <p:cNvPr id="6" name="Footer Placeholder 5">
            <a:extLst>
              <a:ext uri="{FF2B5EF4-FFF2-40B4-BE49-F238E27FC236}">
                <a16:creationId xmlns:a16="http://schemas.microsoft.com/office/drawing/2014/main" id="{DB886463-17EE-AB40-B213-5F1C4558EE62}"/>
              </a:ext>
            </a:extLst>
          </p:cNvPr>
          <p:cNvSpPr>
            <a:spLocks noGrp="1"/>
          </p:cNvSpPr>
          <p:nvPr>
            <p:ph type="ftr" sz="quarter" idx="11"/>
          </p:nvPr>
        </p:nvSpPr>
        <p:spPr>
          <a:xfrm>
            <a:off x="838200" y="6356350"/>
            <a:ext cx="2743200" cy="365125"/>
          </a:xfrm>
          <a:prstGeom prst="rect">
            <a:avLst/>
          </a:prstGeom>
        </p:spPr>
        <p:txBody>
          <a:bodyPr/>
          <a:lstStyle/>
          <a:p>
            <a:r>
              <a:rPr lang="en-US" dirty="0"/>
              <a:t>CSIS Questions and Anwsers</a:t>
            </a:r>
          </a:p>
        </p:txBody>
      </p:sp>
    </p:spTree>
    <p:extLst>
      <p:ext uri="{BB962C8B-B14F-4D97-AF65-F5344CB8AC3E}">
        <p14:creationId xmlns:p14="http://schemas.microsoft.com/office/powerpoint/2010/main" val="18911781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5EFBE-C614-0248-B07C-949C7C4984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937556-2836-6246-B680-215CA09FC0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7F7DC8-94E1-944C-8016-C094D9C46C75}"/>
              </a:ext>
            </a:extLst>
          </p:cNvPr>
          <p:cNvSpPr>
            <a:spLocks noGrp="1"/>
          </p:cNvSpPr>
          <p:nvPr>
            <p:ph sz="half" idx="2"/>
          </p:nvPr>
        </p:nvSpPr>
        <p:spPr>
          <a:xfrm>
            <a:off x="839788" y="2505075"/>
            <a:ext cx="5157787" cy="34554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DF5244-2024-9445-A4B3-4E7F81A5DE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1614FA-D2E2-8448-A39C-B753AB9F0F46}"/>
              </a:ext>
            </a:extLst>
          </p:cNvPr>
          <p:cNvSpPr>
            <a:spLocks noGrp="1"/>
          </p:cNvSpPr>
          <p:nvPr>
            <p:ph sz="quarter" idx="4"/>
          </p:nvPr>
        </p:nvSpPr>
        <p:spPr>
          <a:xfrm>
            <a:off x="6172200" y="2505075"/>
            <a:ext cx="5183188" cy="34554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FA7318-1E10-144B-AA59-E0DDCCC215B3}"/>
              </a:ext>
            </a:extLst>
          </p:cNvPr>
          <p:cNvSpPr>
            <a:spLocks noGrp="1"/>
          </p:cNvSpPr>
          <p:nvPr>
            <p:ph type="dt" sz="half" idx="10"/>
          </p:nvPr>
        </p:nvSpPr>
        <p:spPr/>
        <p:txBody>
          <a:bodyPr/>
          <a:lstStyle/>
          <a:p>
            <a:fld id="{AF3508E8-4294-493B-A12C-FC55E6C471C7}" type="datetime1">
              <a:rPr lang="en-US" smtClean="0"/>
              <a:t>3/4/2026</a:t>
            </a:fld>
            <a:endParaRPr lang="en-US" dirty="0"/>
          </a:p>
        </p:txBody>
      </p:sp>
      <p:sp>
        <p:nvSpPr>
          <p:cNvPr id="8" name="Footer Placeholder 7">
            <a:extLst>
              <a:ext uri="{FF2B5EF4-FFF2-40B4-BE49-F238E27FC236}">
                <a16:creationId xmlns:a16="http://schemas.microsoft.com/office/drawing/2014/main" id="{814BCCCF-120B-5C4F-A583-5D1A7E80FF6C}"/>
              </a:ext>
            </a:extLst>
          </p:cNvPr>
          <p:cNvSpPr>
            <a:spLocks noGrp="1"/>
          </p:cNvSpPr>
          <p:nvPr>
            <p:ph type="ftr" sz="quarter" idx="11"/>
          </p:nvPr>
        </p:nvSpPr>
        <p:spPr>
          <a:xfrm>
            <a:off x="362309" y="6356350"/>
            <a:ext cx="3220679" cy="365125"/>
          </a:xfrm>
          <a:prstGeom prst="rect">
            <a:avLst/>
          </a:prstGeom>
        </p:spPr>
        <p:txBody>
          <a:bodyPr/>
          <a:lstStyle/>
          <a:p>
            <a:r>
              <a:rPr lang="en-US" dirty="0"/>
              <a:t>CALPADS Regional Update May 2025</a:t>
            </a:r>
          </a:p>
        </p:txBody>
      </p:sp>
    </p:spTree>
    <p:extLst>
      <p:ext uri="{BB962C8B-B14F-4D97-AF65-F5344CB8AC3E}">
        <p14:creationId xmlns:p14="http://schemas.microsoft.com/office/powerpoint/2010/main" val="35525064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AC5B1-FE37-FD40-B54F-69F1DF0EFF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E5BB0E-33B8-554E-92DB-6358555A9FF9}"/>
              </a:ext>
            </a:extLst>
          </p:cNvPr>
          <p:cNvSpPr>
            <a:spLocks noGrp="1"/>
          </p:cNvSpPr>
          <p:nvPr>
            <p:ph type="dt" sz="half" idx="10"/>
          </p:nvPr>
        </p:nvSpPr>
        <p:spPr/>
        <p:txBody>
          <a:bodyPr/>
          <a:lstStyle/>
          <a:p>
            <a:fld id="{A1882D73-CEC1-49CE-879B-5A847AB9C92B}" type="datetime1">
              <a:rPr lang="en-US" smtClean="0"/>
              <a:t>3/4/2026</a:t>
            </a:fld>
            <a:endParaRPr lang="en-US" dirty="0"/>
          </a:p>
        </p:txBody>
      </p:sp>
      <p:sp>
        <p:nvSpPr>
          <p:cNvPr id="4" name="Footer Placeholder 3">
            <a:extLst>
              <a:ext uri="{FF2B5EF4-FFF2-40B4-BE49-F238E27FC236}">
                <a16:creationId xmlns:a16="http://schemas.microsoft.com/office/drawing/2014/main" id="{CDF650FC-CA66-5B43-ADE6-E2DEC3F57510}"/>
              </a:ext>
            </a:extLst>
          </p:cNvPr>
          <p:cNvSpPr>
            <a:spLocks noGrp="1"/>
          </p:cNvSpPr>
          <p:nvPr>
            <p:ph type="ftr" sz="quarter" idx="11"/>
          </p:nvPr>
        </p:nvSpPr>
        <p:spPr>
          <a:xfrm>
            <a:off x="337867" y="6206975"/>
            <a:ext cx="3164457" cy="365125"/>
          </a:xfrm>
          <a:prstGeom prst="rect">
            <a:avLst/>
          </a:prstGeom>
        </p:spPr>
        <p:txBody>
          <a:bodyPr/>
          <a:lstStyle/>
          <a:p>
            <a:r>
              <a:rPr lang="en-US" dirty="0"/>
              <a:t>CALPADS Regional Update May 2025</a:t>
            </a:r>
          </a:p>
        </p:txBody>
      </p:sp>
    </p:spTree>
    <p:extLst>
      <p:ext uri="{BB962C8B-B14F-4D97-AF65-F5344CB8AC3E}">
        <p14:creationId xmlns:p14="http://schemas.microsoft.com/office/powerpoint/2010/main" val="38524810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FF0F90-C732-A247-803C-A25D8F696AE6}"/>
              </a:ext>
            </a:extLst>
          </p:cNvPr>
          <p:cNvSpPr>
            <a:spLocks noGrp="1"/>
          </p:cNvSpPr>
          <p:nvPr>
            <p:ph type="dt" sz="half" idx="10"/>
          </p:nvPr>
        </p:nvSpPr>
        <p:spPr/>
        <p:txBody>
          <a:bodyPr/>
          <a:lstStyle/>
          <a:p>
            <a:fld id="{E7E1C9A4-A6FA-46B9-8A27-D42AB1C87DC1}" type="datetime1">
              <a:rPr lang="en-US" smtClean="0"/>
              <a:t>3/4/2026</a:t>
            </a:fld>
            <a:endParaRPr lang="en-US" dirty="0"/>
          </a:p>
        </p:txBody>
      </p:sp>
      <p:sp>
        <p:nvSpPr>
          <p:cNvPr id="5" name="Footer Placeholder 5">
            <a:extLst>
              <a:ext uri="{FF2B5EF4-FFF2-40B4-BE49-F238E27FC236}">
                <a16:creationId xmlns:a16="http://schemas.microsoft.com/office/drawing/2014/main" id="{E15AE32E-F717-824E-B425-35D8E5B20BD2}"/>
              </a:ext>
            </a:extLst>
          </p:cNvPr>
          <p:cNvSpPr>
            <a:spLocks noGrp="1"/>
          </p:cNvSpPr>
          <p:nvPr>
            <p:ph type="ftr" sz="quarter" idx="11"/>
          </p:nvPr>
        </p:nvSpPr>
        <p:spPr>
          <a:xfrm>
            <a:off x="814388" y="6356350"/>
            <a:ext cx="2743200" cy="365125"/>
          </a:xfrm>
          <a:prstGeom prst="rect">
            <a:avLst/>
          </a:prstGeom>
        </p:spPr>
        <p:txBody>
          <a:bodyPr/>
          <a:lstStyle/>
          <a:p>
            <a:r>
              <a:rPr lang="en-US" dirty="0"/>
              <a:t>CALPADS Regional Update May 2025</a:t>
            </a:r>
          </a:p>
        </p:txBody>
      </p:sp>
    </p:spTree>
    <p:extLst>
      <p:ext uri="{BB962C8B-B14F-4D97-AF65-F5344CB8AC3E}">
        <p14:creationId xmlns:p14="http://schemas.microsoft.com/office/powerpoint/2010/main" val="774199804"/>
      </p:ext>
    </p:extLst>
  </p:cSld>
  <p:clrMapOvr>
    <a:masterClrMapping/>
  </p:clrMapOvr>
  <p:hf hd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5CB73-BA56-B74C-8469-973AA2A948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EBB19B9-3569-3642-8A37-2B63518E05F7}"/>
              </a:ext>
            </a:extLst>
          </p:cNvPr>
          <p:cNvSpPr>
            <a:spLocks noGrp="1"/>
          </p:cNvSpPr>
          <p:nvPr>
            <p:ph idx="1"/>
          </p:nvPr>
        </p:nvSpPr>
        <p:spPr>
          <a:xfrm>
            <a:off x="5183188" y="987425"/>
            <a:ext cx="6172200" cy="4873625"/>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8BAA4E7-5A5F-8B4A-B1F9-1D9B40239DD9}"/>
              </a:ext>
            </a:extLst>
          </p:cNvPr>
          <p:cNvSpPr>
            <a:spLocks noGrp="1"/>
          </p:cNvSpPr>
          <p:nvPr>
            <p:ph type="body" sz="half" idx="2"/>
          </p:nvPr>
        </p:nvSpPr>
        <p:spPr>
          <a:xfrm>
            <a:off x="839788" y="2057400"/>
            <a:ext cx="3932237" cy="3811588"/>
          </a:xfrm>
        </p:spPr>
        <p:txBody>
          <a:bodyPr>
            <a:normAutofit/>
          </a:bodyPr>
          <a:lstStyle>
            <a:lvl1pPr marL="0" indent="0">
              <a:buNone/>
              <a:defRPr sz="2400">
                <a:solidFill>
                  <a:srgbClr val="161569"/>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227256-3207-7D40-A8DF-660CB8D373AD}"/>
              </a:ext>
            </a:extLst>
          </p:cNvPr>
          <p:cNvSpPr>
            <a:spLocks noGrp="1"/>
          </p:cNvSpPr>
          <p:nvPr>
            <p:ph type="dt" sz="half" idx="10"/>
          </p:nvPr>
        </p:nvSpPr>
        <p:spPr/>
        <p:txBody>
          <a:bodyPr/>
          <a:lstStyle/>
          <a:p>
            <a:fld id="{C3347557-52F0-435B-A657-42527E2EBC76}" type="datetime1">
              <a:rPr lang="en-US" smtClean="0"/>
              <a:t>3/4/2026</a:t>
            </a:fld>
            <a:endParaRPr lang="en-US" dirty="0"/>
          </a:p>
        </p:txBody>
      </p:sp>
      <p:sp>
        <p:nvSpPr>
          <p:cNvPr id="6" name="Footer Placeholder 5">
            <a:extLst>
              <a:ext uri="{FF2B5EF4-FFF2-40B4-BE49-F238E27FC236}">
                <a16:creationId xmlns:a16="http://schemas.microsoft.com/office/drawing/2014/main" id="{A076B26D-9B73-A847-9397-DA749AD6ED24}"/>
              </a:ext>
            </a:extLst>
          </p:cNvPr>
          <p:cNvSpPr>
            <a:spLocks noGrp="1"/>
          </p:cNvSpPr>
          <p:nvPr>
            <p:ph type="ftr" sz="quarter" idx="11"/>
          </p:nvPr>
        </p:nvSpPr>
        <p:spPr>
          <a:xfrm>
            <a:off x="839788" y="6356350"/>
            <a:ext cx="2743200" cy="365125"/>
          </a:xfrm>
          <a:prstGeom prst="rect">
            <a:avLst/>
          </a:prstGeom>
        </p:spPr>
        <p:txBody>
          <a:bodyPr/>
          <a:lstStyle/>
          <a:p>
            <a:r>
              <a:rPr lang="en-US" dirty="0"/>
              <a:t>CALPADS Regional Update May 2025</a:t>
            </a:r>
          </a:p>
        </p:txBody>
      </p:sp>
      <p:sp>
        <p:nvSpPr>
          <p:cNvPr id="7" name="Slide Number Placeholder 6">
            <a:extLst>
              <a:ext uri="{FF2B5EF4-FFF2-40B4-BE49-F238E27FC236}">
                <a16:creationId xmlns:a16="http://schemas.microsoft.com/office/drawing/2014/main" id="{12F12385-CA64-9F47-9E32-8D3D19CD0F0C}"/>
              </a:ext>
            </a:extLst>
          </p:cNvPr>
          <p:cNvSpPr>
            <a:spLocks noGrp="1"/>
          </p:cNvSpPr>
          <p:nvPr>
            <p:ph type="sldNum" sz="quarter" idx="12"/>
          </p:nvPr>
        </p:nvSpPr>
        <p:spPr>
          <a:xfrm>
            <a:off x="8610600" y="6356350"/>
            <a:ext cx="2743200" cy="365125"/>
          </a:xfrm>
          <a:prstGeom prst="rect">
            <a:avLst/>
          </a:prstGeom>
        </p:spPr>
        <p:txBody>
          <a:bodyPr/>
          <a:lstStyle/>
          <a:p>
            <a:fld id="{F41BBA40-D491-440F-A181-17CBDCE45226}" type="slidenum">
              <a:rPr lang="en-US" smtClean="0"/>
              <a:pPr/>
              <a:t>‹#›</a:t>
            </a:fld>
            <a:endParaRPr lang="en-US" dirty="0"/>
          </a:p>
        </p:txBody>
      </p:sp>
    </p:spTree>
    <p:extLst>
      <p:ext uri="{BB962C8B-B14F-4D97-AF65-F5344CB8AC3E}">
        <p14:creationId xmlns:p14="http://schemas.microsoft.com/office/powerpoint/2010/main" val="6566086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4D533-0BF5-2044-B7AB-0B36970845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BD8FD0-BF8C-0E44-97DA-D6691235FE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65A453A7-9F72-E44D-8521-B5CBB7FB335B}"/>
              </a:ext>
            </a:extLst>
          </p:cNvPr>
          <p:cNvSpPr>
            <a:spLocks noGrp="1"/>
          </p:cNvSpPr>
          <p:nvPr>
            <p:ph type="body" sz="half" idx="2"/>
          </p:nvPr>
        </p:nvSpPr>
        <p:spPr>
          <a:xfrm>
            <a:off x="839788" y="2057400"/>
            <a:ext cx="3932237"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37933F-22DD-F747-9E6A-17AD5D542D9E}"/>
              </a:ext>
            </a:extLst>
          </p:cNvPr>
          <p:cNvSpPr>
            <a:spLocks noGrp="1"/>
          </p:cNvSpPr>
          <p:nvPr>
            <p:ph type="dt" sz="half" idx="10"/>
          </p:nvPr>
        </p:nvSpPr>
        <p:spPr/>
        <p:txBody>
          <a:bodyPr/>
          <a:lstStyle/>
          <a:p>
            <a:fld id="{EA67EF6E-F3D2-4495-97DE-46352E9BFF01}" type="datetime1">
              <a:rPr lang="en-US" smtClean="0"/>
              <a:t>3/4/2026</a:t>
            </a:fld>
            <a:endParaRPr lang="en-US" dirty="0"/>
          </a:p>
        </p:txBody>
      </p:sp>
      <p:sp>
        <p:nvSpPr>
          <p:cNvPr id="6" name="Footer Placeholder 5">
            <a:extLst>
              <a:ext uri="{FF2B5EF4-FFF2-40B4-BE49-F238E27FC236}">
                <a16:creationId xmlns:a16="http://schemas.microsoft.com/office/drawing/2014/main" id="{2772F0D6-3DDF-054F-B735-260E40064339}"/>
              </a:ext>
            </a:extLst>
          </p:cNvPr>
          <p:cNvSpPr>
            <a:spLocks noGrp="1"/>
          </p:cNvSpPr>
          <p:nvPr>
            <p:ph type="ftr" sz="quarter" idx="11"/>
          </p:nvPr>
        </p:nvSpPr>
        <p:spPr>
          <a:xfrm>
            <a:off x="839788" y="6356350"/>
            <a:ext cx="2743200" cy="365125"/>
          </a:xfrm>
          <a:prstGeom prst="rect">
            <a:avLst/>
          </a:prstGeom>
        </p:spPr>
        <p:txBody>
          <a:bodyPr/>
          <a:lstStyle/>
          <a:p>
            <a:r>
              <a:rPr lang="en-US" dirty="0"/>
              <a:t>CALPADS Regional Update May 2025</a:t>
            </a:r>
          </a:p>
        </p:txBody>
      </p:sp>
    </p:spTree>
    <p:extLst>
      <p:ext uri="{BB962C8B-B14F-4D97-AF65-F5344CB8AC3E}">
        <p14:creationId xmlns:p14="http://schemas.microsoft.com/office/powerpoint/2010/main" val="999723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BE0E3-FBD7-F141-8455-5F55A5A581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A9901F-84DF-B843-A298-280C961D8E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8A89078-8A43-0240-9521-0A30D9430453}"/>
              </a:ext>
            </a:extLst>
          </p:cNvPr>
          <p:cNvSpPr>
            <a:spLocks noGrp="1"/>
          </p:cNvSpPr>
          <p:nvPr>
            <p:ph type="dt" sz="half" idx="10"/>
          </p:nvPr>
        </p:nvSpPr>
        <p:spPr/>
        <p:txBody>
          <a:bodyPr/>
          <a:lstStyle/>
          <a:p>
            <a:fld id="{72EBDB07-00E0-42A3-81FF-E82DD258B621}" type="datetime1">
              <a:rPr lang="en-US" smtClean="0"/>
              <a:t>3/4/2026</a:t>
            </a:fld>
            <a:endParaRPr lang="en-US" dirty="0"/>
          </a:p>
        </p:txBody>
      </p:sp>
      <p:sp>
        <p:nvSpPr>
          <p:cNvPr id="5" name="Footer Placeholder 4">
            <a:extLst>
              <a:ext uri="{FF2B5EF4-FFF2-40B4-BE49-F238E27FC236}">
                <a16:creationId xmlns:a16="http://schemas.microsoft.com/office/drawing/2014/main" id="{5364ACC6-B2BA-904F-B394-22432411041B}"/>
              </a:ext>
            </a:extLst>
          </p:cNvPr>
          <p:cNvSpPr>
            <a:spLocks noGrp="1"/>
          </p:cNvSpPr>
          <p:nvPr>
            <p:ph type="ftr" sz="quarter" idx="11"/>
          </p:nvPr>
        </p:nvSpPr>
        <p:spPr>
          <a:xfrm>
            <a:off x="838200" y="6356350"/>
            <a:ext cx="2743200" cy="365125"/>
          </a:xfrm>
          <a:prstGeom prst="rect">
            <a:avLst/>
          </a:prstGeom>
        </p:spPr>
        <p:txBody>
          <a:bodyPr/>
          <a:lstStyle/>
          <a:p>
            <a:r>
              <a:rPr lang="en-US" dirty="0"/>
              <a:t>CALPADS Regional Update May 2025</a:t>
            </a:r>
          </a:p>
        </p:txBody>
      </p:sp>
    </p:spTree>
    <p:extLst>
      <p:ext uri="{BB962C8B-B14F-4D97-AF65-F5344CB8AC3E}">
        <p14:creationId xmlns:p14="http://schemas.microsoft.com/office/powerpoint/2010/main" val="808030148"/>
      </p:ext>
    </p:extLst>
  </p:cSld>
  <p:clrMapOvr>
    <a:masterClrMapping/>
  </p:clrMapOvr>
  <p:hf hd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1CFD73-2768-D248-94B5-618F1B16EE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10961D-89E5-C248-A612-F95C05A178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C3180C-863D-1240-A5EA-21A921EF29CD}"/>
              </a:ext>
            </a:extLst>
          </p:cNvPr>
          <p:cNvSpPr>
            <a:spLocks noGrp="1"/>
          </p:cNvSpPr>
          <p:nvPr>
            <p:ph type="dt" sz="half" idx="10"/>
          </p:nvPr>
        </p:nvSpPr>
        <p:spPr/>
        <p:txBody>
          <a:bodyPr/>
          <a:lstStyle/>
          <a:p>
            <a:fld id="{6C69531B-04E0-448D-ABBF-A36DBE7D233D}" type="datetime1">
              <a:rPr lang="en-US" smtClean="0"/>
              <a:t>3/4/2026</a:t>
            </a:fld>
            <a:endParaRPr lang="en-US" dirty="0"/>
          </a:p>
        </p:txBody>
      </p:sp>
      <p:sp>
        <p:nvSpPr>
          <p:cNvPr id="5" name="Footer Placeholder 4">
            <a:extLst>
              <a:ext uri="{FF2B5EF4-FFF2-40B4-BE49-F238E27FC236}">
                <a16:creationId xmlns:a16="http://schemas.microsoft.com/office/drawing/2014/main" id="{A35EDC02-34B3-9C40-84F5-BAC91E90B7C9}"/>
              </a:ext>
            </a:extLst>
          </p:cNvPr>
          <p:cNvSpPr>
            <a:spLocks noGrp="1"/>
          </p:cNvSpPr>
          <p:nvPr>
            <p:ph type="ftr" sz="quarter" idx="11"/>
          </p:nvPr>
        </p:nvSpPr>
        <p:spPr>
          <a:xfrm>
            <a:off x="838200" y="6356350"/>
            <a:ext cx="2743200" cy="365125"/>
          </a:xfrm>
          <a:prstGeom prst="rect">
            <a:avLst/>
          </a:prstGeom>
        </p:spPr>
        <p:txBody>
          <a:bodyPr/>
          <a:lstStyle/>
          <a:p>
            <a:r>
              <a:rPr lang="en-US" dirty="0"/>
              <a:t>CALPADS Regional Update May 2025</a:t>
            </a:r>
          </a:p>
        </p:txBody>
      </p:sp>
    </p:spTree>
    <p:extLst>
      <p:ext uri="{BB962C8B-B14F-4D97-AF65-F5344CB8AC3E}">
        <p14:creationId xmlns:p14="http://schemas.microsoft.com/office/powerpoint/2010/main" val="100130349"/>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normAutofit/>
          </a:bodyPr>
          <a:lstStyle>
            <a:lvl1pPr marL="0" indent="0">
              <a:buNone/>
              <a:defRPr sz="24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None/>
              <a:defRPr sz="2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solidFill>
                  <a:schemeClr val="accent1">
                    <a:lumMod val="50000"/>
                  </a:schemeClr>
                </a:solidFill>
                <a:latin typeface="Arial" panose="020B0604020202020204" pitchFamily="34" charset="0"/>
                <a:cs typeface="Arial" panose="020B0604020202020204" pitchFamily="34" charset="0"/>
              </a:defRPr>
            </a:lvl1pPr>
          </a:lstStyle>
          <a:p>
            <a:r>
              <a:rPr lang="en-US" dirty="0"/>
              <a:t>CALPADS Regional Update May 2025</a:t>
            </a:r>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Tree>
    <p:extLst>
      <p:ext uri="{BB962C8B-B14F-4D97-AF65-F5344CB8AC3E}">
        <p14:creationId xmlns:p14="http://schemas.microsoft.com/office/powerpoint/2010/main" val="4663570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Digital Produc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dirty="0"/>
              <a:t>CALPADS Regional Update May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311393912"/>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4 Icon Bulle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Rectangle 5">
            <a:extLst>
              <a:ext uri="{FF2B5EF4-FFF2-40B4-BE49-F238E27FC236}">
                <a16:creationId xmlns:a16="http://schemas.microsoft.com/office/drawing/2014/main" id="{24552584-9F15-4C64-98F0-501195821053}"/>
              </a:ext>
            </a:extLst>
          </p:cNvPr>
          <p:cNvSpPr>
            <a:spLocks noGrp="1" noChangeArrowheads="1"/>
          </p:cNvSpPr>
          <p:nvPr>
            <p:ph type="ftr" sz="quarter" idx="21"/>
          </p:nvPr>
        </p:nvSpPr>
        <p:spPr>
          <a:xfrm>
            <a:off x="4433889" y="6376897"/>
            <a:ext cx="4114800" cy="365125"/>
          </a:xfrm>
          <a:ln/>
        </p:spPr>
        <p:txBody>
          <a:bodyPr/>
          <a:lstStyle>
            <a:lvl1pPr>
              <a:defRPr/>
            </a:lvl1pPr>
          </a:lstStyle>
          <a:p>
            <a:r>
              <a:rPr lang="en-US" dirty="0"/>
              <a:t>CALPADS Regional Update May 2025</a:t>
            </a:r>
          </a:p>
        </p:txBody>
      </p:sp>
    </p:spTree>
    <p:extLst>
      <p:ext uri="{BB962C8B-B14F-4D97-AF65-F5344CB8AC3E}">
        <p14:creationId xmlns:p14="http://schemas.microsoft.com/office/powerpoint/2010/main" val="357450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wo Content">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825625"/>
            <a:ext cx="32766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 name="Content Placeholder 3"/>
          <p:cNvSpPr>
            <a:spLocks noGrp="1"/>
          </p:cNvSpPr>
          <p:nvPr>
            <p:ph sz="half" idx="2"/>
          </p:nvPr>
        </p:nvSpPr>
        <p:spPr>
          <a:xfrm>
            <a:off x="7962900" y="1825625"/>
            <a:ext cx="33909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0" name="Footer Placeholder 9"/>
          <p:cNvSpPr>
            <a:spLocks noGrp="1"/>
          </p:cNvSpPr>
          <p:nvPr>
            <p:ph type="ftr" sz="quarter" idx="11"/>
          </p:nvPr>
        </p:nvSpPr>
        <p:spPr>
          <a:xfrm>
            <a:off x="2819400" y="6356350"/>
            <a:ext cx="4114800" cy="365125"/>
          </a:xfrm>
        </p:spPr>
        <p:txBody>
          <a:bodyPr/>
          <a:lstStyle>
            <a:lvl1pPr>
              <a:defRPr>
                <a:solidFill>
                  <a:schemeClr val="accent1">
                    <a:lumMod val="50000"/>
                  </a:schemeClr>
                </a:solidFill>
                <a:latin typeface="Arial" panose="020B0604020202020204" pitchFamily="34" charset="0"/>
                <a:cs typeface="Arial" panose="020B0604020202020204" pitchFamily="34" charset="0"/>
              </a:defRPr>
            </a:lvl1pPr>
          </a:lstStyle>
          <a:p>
            <a:r>
              <a:rPr lang="en-US" dirty="0"/>
              <a:t>CALPADS Regional Update May 2025</a:t>
            </a:r>
          </a:p>
        </p:txBody>
      </p:sp>
      <p:sp>
        <p:nvSpPr>
          <p:cNvPr id="11" name="Slide Number Placeholder 10"/>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10535E65-2398-45FF-9C2C-B1AB07D87C2F}" type="slidenum">
              <a:rPr lang="en-US" smtClean="0"/>
              <a:pPr/>
              <a:t>‹#›</a:t>
            </a:fld>
            <a:endParaRPr lang="en-US" dirty="0"/>
          </a:p>
        </p:txBody>
      </p:sp>
      <p:sp>
        <p:nvSpPr>
          <p:cNvPr id="7" name="Content Placeholder 3"/>
          <p:cNvSpPr>
            <a:spLocks noGrp="1"/>
          </p:cNvSpPr>
          <p:nvPr>
            <p:ph sz="half" idx="13"/>
          </p:nvPr>
        </p:nvSpPr>
        <p:spPr>
          <a:xfrm>
            <a:off x="7962900" y="3935412"/>
            <a:ext cx="3390899"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8" name="Content Placeholder 2"/>
          <p:cNvSpPr>
            <a:spLocks noGrp="1"/>
          </p:cNvSpPr>
          <p:nvPr>
            <p:ph sz="half" idx="14"/>
          </p:nvPr>
        </p:nvSpPr>
        <p:spPr>
          <a:xfrm>
            <a:off x="838200" y="3935412"/>
            <a:ext cx="32766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9" name="Content Placeholder 3"/>
          <p:cNvSpPr>
            <a:spLocks noGrp="1"/>
          </p:cNvSpPr>
          <p:nvPr>
            <p:ph sz="half" idx="15"/>
          </p:nvPr>
        </p:nvSpPr>
        <p:spPr>
          <a:xfrm>
            <a:off x="4343400" y="1825625"/>
            <a:ext cx="33909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2" name="Content Placeholder 3"/>
          <p:cNvSpPr>
            <a:spLocks noGrp="1"/>
          </p:cNvSpPr>
          <p:nvPr>
            <p:ph sz="half" idx="16"/>
          </p:nvPr>
        </p:nvSpPr>
        <p:spPr>
          <a:xfrm>
            <a:off x="4343400" y="3935412"/>
            <a:ext cx="33909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962971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2447925" y="1762123"/>
            <a:ext cx="9134475" cy="1143000"/>
          </a:xfrm>
        </p:spPr>
        <p:txBody>
          <a:bodyPr/>
          <a:lstStyle/>
          <a:p>
            <a:r>
              <a:rPr lang="en-US"/>
              <a:t>Click to edit Master title style</a:t>
            </a:r>
          </a:p>
        </p:txBody>
      </p:sp>
      <p:sp>
        <p:nvSpPr>
          <p:cNvPr id="4" name="Rectangle 14"/>
          <p:cNvSpPr>
            <a:spLocks noChangeArrowheads="1"/>
          </p:cNvSpPr>
          <p:nvPr userDrawn="1"/>
        </p:nvSpPr>
        <p:spPr bwMode="auto">
          <a:xfrm>
            <a:off x="1990725" y="1609723"/>
            <a:ext cx="10201275" cy="142877"/>
          </a:xfrm>
          <a:prstGeom prst="rect">
            <a:avLst/>
          </a:prstGeom>
          <a:gradFill rotWithShape="0">
            <a:gsLst>
              <a:gs pos="0">
                <a:srgbClr val="F17157"/>
              </a:gs>
              <a:gs pos="100000">
                <a:srgbClr val="FAD0C8"/>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defRPr/>
            </a:pPr>
            <a:endParaRPr lang="en-US" altLang="en-US" dirty="0"/>
          </a:p>
        </p:txBody>
      </p:sp>
      <p:sp>
        <p:nvSpPr>
          <p:cNvPr id="5" name="Content Placeholder 9"/>
          <p:cNvSpPr>
            <a:spLocks noGrp="1"/>
          </p:cNvSpPr>
          <p:nvPr>
            <p:ph sz="quarter" idx="10"/>
          </p:nvPr>
        </p:nvSpPr>
        <p:spPr>
          <a:xfrm>
            <a:off x="2459038" y="3133723"/>
            <a:ext cx="9123362" cy="226695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2634FE20-23CC-43B5-AAB5-ED0ECF313207}"/>
              </a:ext>
            </a:extLst>
          </p:cNvPr>
          <p:cNvSpPr>
            <a:spLocks noGrp="1"/>
          </p:cNvSpPr>
          <p:nvPr>
            <p:ph type="ftr" sz="quarter" idx="11"/>
          </p:nvPr>
        </p:nvSpPr>
        <p:spPr>
          <a:xfrm>
            <a:off x="4038600" y="6347021"/>
            <a:ext cx="4114800" cy="365125"/>
          </a:xfrm>
        </p:spPr>
        <p:txBody>
          <a:bodyPr/>
          <a:lstStyle/>
          <a:p>
            <a:r>
              <a:rPr lang="en-US" dirty="0"/>
              <a:t>CALPADS Regional Update May 2025</a:t>
            </a:r>
          </a:p>
        </p:txBody>
      </p:sp>
    </p:spTree>
    <p:extLst>
      <p:ext uri="{BB962C8B-B14F-4D97-AF65-F5344CB8AC3E}">
        <p14:creationId xmlns:p14="http://schemas.microsoft.com/office/powerpoint/2010/main" val="253474712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Two Columns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3" name="Content Placeholder 2"/>
          <p:cNvSpPr>
            <a:spLocks noGrp="1"/>
          </p:cNvSpPr>
          <p:nvPr>
            <p:ph idx="1"/>
          </p:nvPr>
        </p:nvSpPr>
        <p:spPr>
          <a:xfrm>
            <a:off x="2447926" y="1604171"/>
            <a:ext cx="4452936" cy="38822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sldNum" sz="quarter" idx="12"/>
          </p:nvPr>
        </p:nvSpPr>
        <p:spPr>
          <a:xfrm>
            <a:off x="10988566" y="6326614"/>
            <a:ext cx="593832" cy="447581"/>
          </a:xfrm>
          <a:prstGeom prst="rect">
            <a:avLst/>
          </a:prstGeom>
        </p:spPr>
        <p:txBody>
          <a:bodyPr/>
          <a:lstStyle>
            <a:lvl1pPr eaLnBrk="1" fontAlgn="auto" hangingPunct="1">
              <a:spcBef>
                <a:spcPts val="0"/>
              </a:spcBef>
              <a:spcAft>
                <a:spcPts val="0"/>
              </a:spcAft>
              <a:defRPr/>
            </a:lvl1pPr>
          </a:lstStyle>
          <a:p>
            <a:pPr>
              <a:defRPr/>
            </a:pPr>
            <a:fld id="{34D2D286-55E5-4837-A8A1-D729EC8D11ED}" type="slidenum">
              <a:rPr lang="en-US" altLang="en-US" smtClean="0"/>
              <a:pPr>
                <a:defRPr/>
              </a:pPr>
              <a:t>‹#›</a:t>
            </a:fld>
            <a:endParaRPr lang="en-US" altLang="en-US" dirty="0"/>
          </a:p>
        </p:txBody>
      </p:sp>
      <p:sp>
        <p:nvSpPr>
          <p:cNvPr id="7" name="Content Placeholder 2"/>
          <p:cNvSpPr>
            <a:spLocks noGrp="1"/>
          </p:cNvSpPr>
          <p:nvPr>
            <p:ph idx="13"/>
          </p:nvPr>
        </p:nvSpPr>
        <p:spPr>
          <a:xfrm>
            <a:off x="7129462" y="1604171"/>
            <a:ext cx="4452936" cy="38822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5">
            <a:extLst>
              <a:ext uri="{FF2B5EF4-FFF2-40B4-BE49-F238E27FC236}">
                <a16:creationId xmlns:a16="http://schemas.microsoft.com/office/drawing/2014/main" id="{B0673EE0-9340-40CA-A0DC-072A247436AC}"/>
              </a:ext>
            </a:extLst>
          </p:cNvPr>
          <p:cNvSpPr>
            <a:spLocks noGrp="1"/>
          </p:cNvSpPr>
          <p:nvPr>
            <p:ph type="ftr" sz="quarter" idx="11"/>
          </p:nvPr>
        </p:nvSpPr>
        <p:spPr>
          <a:xfrm>
            <a:off x="4038600" y="6356351"/>
            <a:ext cx="4114800" cy="365125"/>
          </a:xfrm>
        </p:spPr>
        <p:txBody>
          <a:bodyPr/>
          <a:lstStyle/>
          <a:p>
            <a:r>
              <a:rPr lang="en-US" dirty="0"/>
              <a:t>CALPADS Regional Update May 2025</a:t>
            </a:r>
          </a:p>
        </p:txBody>
      </p:sp>
    </p:spTree>
    <p:extLst>
      <p:ext uri="{BB962C8B-B14F-4D97-AF65-F5344CB8AC3E}">
        <p14:creationId xmlns:p14="http://schemas.microsoft.com/office/powerpoint/2010/main" val="87951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2.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image" Target="../media/image1.gif"/><Relationship Id="rId5" Type="http://schemas.openxmlformats.org/officeDocument/2006/relationships/slideLayout" Target="../slideLayouts/slideLayout31.xml"/><Relationship Id="rId10" Type="http://schemas.openxmlformats.org/officeDocument/2006/relationships/theme" Target="../theme/theme4.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image" Target="../media/image1.gif"/><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theme" Target="../theme/theme5.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image" Target="../media/image1.gif"/><Relationship Id="rId2" Type="http://schemas.openxmlformats.org/officeDocument/2006/relationships/slideLayout" Target="../slideLayouts/slideLayout60.xml"/><Relationship Id="rId16" Type="http://schemas.openxmlformats.org/officeDocument/2006/relationships/image" Target="../media/image8.png"/><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theme" Target="../theme/theme6.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accent1">
                    <a:lumMod val="50000"/>
                  </a:schemeClr>
                </a:solidFill>
                <a:latin typeface="Arial" panose="020B0604020202020204" pitchFamily="34" charset="0"/>
                <a:cs typeface="Arial" panose="020B0604020202020204" pitchFamily="34" charset="0"/>
              </a:defRPr>
            </a:lvl1pPr>
          </a:lstStyle>
          <a:p>
            <a:r>
              <a:rPr lang="en-US" dirty="0"/>
              <a:t>CALPADS Regional Update May 2025</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pic>
        <p:nvPicPr>
          <p:cNvPr id="4" name="Picture 3">
            <a:extLst>
              <a:ext uri="{FF2B5EF4-FFF2-40B4-BE49-F238E27FC236}">
                <a16:creationId xmlns:a16="http://schemas.microsoft.com/office/drawing/2014/main" id="{0DC11C1B-7951-CB07-4EC3-E6E1C0DE061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8032" y="6085573"/>
            <a:ext cx="3705468" cy="604152"/>
          </a:xfrm>
          <a:prstGeom prst="rect">
            <a:avLst/>
          </a:prstGeom>
        </p:spPr>
      </p:pic>
    </p:spTree>
    <p:extLst>
      <p:ext uri="{BB962C8B-B14F-4D97-AF65-F5344CB8AC3E}">
        <p14:creationId xmlns:p14="http://schemas.microsoft.com/office/powerpoint/2010/main" val="1656422379"/>
      </p:ext>
    </p:extLst>
  </p:cSld>
  <p:clrMap bg1="lt1" tx1="dk1" bg2="lt2" tx2="dk2" accent1="accent1" accent2="accent2" accent3="accent3" accent4="accent4" accent5="accent5" accent6="accent6" hlink="hlink" folHlink="folHlink"/>
  <p:sldLayoutIdLst>
    <p:sldLayoutId id="2147483830" r:id="rId1"/>
    <p:sldLayoutId id="2147483662" r:id="rId2"/>
    <p:sldLayoutId id="2147483663" r:id="rId3"/>
    <p:sldLayoutId id="2147483664" r:id="rId4"/>
    <p:sldLayoutId id="2147483665" r:id="rId5"/>
    <p:sldLayoutId id="2147483666" r:id="rId6"/>
    <p:sldLayoutId id="2147483667" r:id="rId7"/>
    <p:sldLayoutId id="2147483832" r:id="rId8"/>
    <p:sldLayoutId id="2147483833" r:id="rId9"/>
    <p:sldLayoutId id="2147483736" r:id="rId10"/>
    <p:sldLayoutId id="2147483739" r:id="rId11"/>
    <p:sldLayoutId id="2147483740" r:id="rId12"/>
    <p:sldLayoutId id="2147483852" r:id="rId13"/>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000">
              <a:schemeClr val="accent1">
                <a:lumMod val="5000"/>
                <a:lumOff val="95000"/>
              </a:schemeClr>
            </a:gs>
            <a:gs pos="57000">
              <a:schemeClr val="accent1">
                <a:lumMod val="45000"/>
                <a:lumOff val="55000"/>
              </a:schemeClr>
            </a:gs>
            <a:gs pos="77000">
              <a:schemeClr val="accent1">
                <a:lumMod val="45000"/>
                <a:lumOff val="55000"/>
              </a:schemeClr>
            </a:gs>
            <a:gs pos="87000">
              <a:schemeClr val="accent1">
                <a:lumMod val="30000"/>
                <a:lumOff val="70000"/>
              </a:schemeClr>
            </a:gs>
          </a:gsLst>
          <a:lin ang="81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4868" y="168442"/>
            <a:ext cx="11353799" cy="1477796"/>
          </a:xfrm>
          <a:prstGeom prst="rect">
            <a:avLst/>
          </a:prstGeom>
        </p:spPr>
        <p:txBody>
          <a:bodyPr vert="horz" lIns="91440" tIns="45720" rIns="91440" bIns="45720" rtlCol="0" anchor="ctr">
            <a:normAutofit/>
          </a:bodyPr>
          <a:lstStyle/>
          <a:p>
            <a:pPr lvl="0" algn="ctr"/>
            <a:r>
              <a:rPr lang="en-US"/>
              <a:t>Click to edit Master title style</a:t>
            </a:r>
            <a:endParaRPr lang="en-US" dirty="0"/>
          </a:p>
        </p:txBody>
      </p:sp>
      <p:sp>
        <p:nvSpPr>
          <p:cNvPr id="3" name="Text Placeholder 2"/>
          <p:cNvSpPr>
            <a:spLocks noGrp="1"/>
          </p:cNvSpPr>
          <p:nvPr>
            <p:ph type="body" idx="1"/>
          </p:nvPr>
        </p:nvSpPr>
        <p:spPr>
          <a:xfrm>
            <a:off x="414868" y="1825625"/>
            <a:ext cx="1135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p:nvSpPr>
        <p:spPr>
          <a:xfrm>
            <a:off x="11374821" y="6503217"/>
            <a:ext cx="393846" cy="276999"/>
          </a:xfrm>
          <a:prstGeom prst="rect">
            <a:avLst/>
          </a:prstGeom>
          <a:noFill/>
        </p:spPr>
        <p:txBody>
          <a:bodyPr wrap="square" rtlCol="0">
            <a:spAutoFit/>
          </a:bodyPr>
          <a:lstStyle/>
          <a:p>
            <a:pPr algn="r"/>
            <a:fld id="{5B3829BB-2178-4CA1-8AC7-3DE4BF5274F9}" type="slidenum">
              <a:rPr lang="en-US" sz="1200" smtClean="0">
                <a:solidFill>
                  <a:prstClr val="black"/>
                </a:solidFill>
                <a:latin typeface="Arial" panose="020B0604020202020204" pitchFamily="34" charset="0"/>
                <a:cs typeface="Arial" panose="020B0604020202020204" pitchFamily="34" charset="0"/>
              </a:rPr>
              <a:pPr algn="r"/>
              <a:t>‹#›</a:t>
            </a:fld>
            <a:endParaRPr lang="en-US" sz="1200" dirty="0">
              <a:solidFill>
                <a:prstClr val="black"/>
              </a:solidFill>
              <a:latin typeface="Arial" panose="020B0604020202020204" pitchFamily="34" charset="0"/>
              <a:cs typeface="Arial" panose="020B0604020202020204" pitchFamily="34" charset="0"/>
            </a:endParaRPr>
          </a:p>
        </p:txBody>
      </p:sp>
      <p:sp>
        <p:nvSpPr>
          <p:cNvPr id="5" name="Footer Placeholder 5">
            <a:extLst>
              <a:ext uri="{FF2B5EF4-FFF2-40B4-BE49-F238E27FC236}">
                <a16:creationId xmlns:a16="http://schemas.microsoft.com/office/drawing/2014/main" id="{785F71DA-7C0D-4727-BED9-42DD8DBC81B8}"/>
              </a:ext>
            </a:extLst>
          </p:cNvPr>
          <p:cNvSpPr>
            <a:spLocks noGrp="1"/>
          </p:cNvSpPr>
          <p:nvPr>
            <p:ph type="ftr" sz="quarter" idx="3"/>
          </p:nvPr>
        </p:nvSpPr>
        <p:spPr>
          <a:xfrm>
            <a:off x="5699449" y="6421445"/>
            <a:ext cx="1970314" cy="365125"/>
          </a:xfrm>
          <a:prstGeom prst="rect">
            <a:avLst/>
          </a:prstGeom>
        </p:spPr>
        <p:txBody>
          <a:bodyPr/>
          <a:lstStyle/>
          <a:p>
            <a:r>
              <a:rPr lang="en-US" dirty="0"/>
              <a:t>CALPADS Regional Update May 2025</a:t>
            </a:r>
          </a:p>
        </p:txBody>
      </p:sp>
    </p:spTree>
    <p:extLst>
      <p:ext uri="{BB962C8B-B14F-4D97-AF65-F5344CB8AC3E}">
        <p14:creationId xmlns:p14="http://schemas.microsoft.com/office/powerpoint/2010/main" val="185014381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854" r:id="rId5"/>
  </p:sldLayoutIdLst>
  <p:hf hdr="0" dt="0"/>
  <p:txStyles>
    <p:titleStyle>
      <a:lvl1pPr algn="l" defTabSz="914400" rtl="0" eaLnBrk="1" latinLnBrk="0" hangingPunct="1">
        <a:lnSpc>
          <a:spcPct val="90000"/>
        </a:lnSpc>
        <a:spcBef>
          <a:spcPct val="0"/>
        </a:spcBef>
        <a:buNone/>
        <a:defRPr lang="en-US"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3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600"/>
        </a:spcBef>
        <a:spcAft>
          <a:spcPts val="6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600"/>
        </a:spcBef>
        <a:spcAft>
          <a:spcPts val="6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600"/>
        </a:spcBef>
        <a:spcAft>
          <a:spcPts val="60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60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000">
              <a:schemeClr val="accent1">
                <a:lumMod val="5000"/>
                <a:lumOff val="95000"/>
              </a:schemeClr>
            </a:gs>
            <a:gs pos="57000">
              <a:schemeClr val="accent1">
                <a:lumMod val="45000"/>
                <a:lumOff val="55000"/>
              </a:schemeClr>
            </a:gs>
            <a:gs pos="77000">
              <a:schemeClr val="accent1">
                <a:lumMod val="45000"/>
                <a:lumOff val="55000"/>
              </a:schemeClr>
            </a:gs>
            <a:gs pos="87000">
              <a:schemeClr val="accent1">
                <a:lumMod val="30000"/>
                <a:lumOff val="70000"/>
              </a:schemeClr>
            </a:gs>
          </a:gsLst>
          <a:lin ang="81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12192000" cy="158261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11016" y="1825625"/>
            <a:ext cx="115824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rgbClr val="003399"/>
                </a:solidFill>
                <a:latin typeface="Arial" panose="020B0604020202020204" pitchFamily="34" charset="0"/>
                <a:cs typeface="Arial" panose="020B0604020202020204" pitchFamily="34" charset="0"/>
              </a:defRPr>
            </a:lvl1pPr>
          </a:lstStyle>
          <a:p>
            <a:r>
              <a:rPr lang="en-US" dirty="0"/>
              <a:t>CALPADS Regional Update May 2025</a:t>
            </a:r>
          </a:p>
        </p:txBody>
      </p:sp>
      <p:sp>
        <p:nvSpPr>
          <p:cNvPr id="6" name="Slide Number Placeholder 5"/>
          <p:cNvSpPr>
            <a:spLocks noGrp="1"/>
          </p:cNvSpPr>
          <p:nvPr>
            <p:ph type="sldNum" sz="quarter" idx="4"/>
          </p:nvPr>
        </p:nvSpPr>
        <p:spPr>
          <a:xfrm>
            <a:off x="11359054" y="6356351"/>
            <a:ext cx="434361"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874BD688-D250-4098-A2BD-9AE7A9A7625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1541851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Lst>
  <p:hf hdr="0" dt="0"/>
  <p:txStyles>
    <p:title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000">
              <a:schemeClr val="accent1">
                <a:lumMod val="5000"/>
                <a:lumOff val="95000"/>
              </a:schemeClr>
            </a:gs>
            <a:gs pos="57000">
              <a:schemeClr val="accent1">
                <a:lumMod val="45000"/>
                <a:lumOff val="55000"/>
              </a:schemeClr>
            </a:gs>
            <a:gs pos="77000">
              <a:schemeClr val="accent1">
                <a:lumMod val="45000"/>
                <a:lumOff val="55000"/>
              </a:schemeClr>
            </a:gs>
            <a:gs pos="87000">
              <a:schemeClr val="accent1">
                <a:lumMod val="30000"/>
                <a:lumOff val="70000"/>
              </a:schemeClr>
            </a:gs>
          </a:gsLst>
          <a:lin ang="81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12192000" cy="158261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11016" y="1825625"/>
            <a:ext cx="115824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35763" y="6361867"/>
            <a:ext cx="3306177" cy="358292"/>
          </a:xfrm>
          <a:prstGeom prst="rect">
            <a:avLst/>
          </a:prstGeom>
        </p:spPr>
        <p:txBody>
          <a:bodyPr vert="horz" lIns="91440" tIns="45720" rIns="91440" bIns="45720" rtlCol="0" anchor="ctr"/>
          <a:lstStyle>
            <a:lvl1pPr algn="ctr">
              <a:defRPr sz="1200">
                <a:solidFill>
                  <a:srgbClr val="003399"/>
                </a:solidFill>
                <a:latin typeface="Arial" panose="020B0604020202020204" pitchFamily="34" charset="0"/>
                <a:cs typeface="Arial" panose="020B0604020202020204" pitchFamily="34" charset="0"/>
              </a:defRPr>
            </a:lvl1pPr>
          </a:lstStyle>
          <a:p>
            <a:r>
              <a:rPr lang="en-US" dirty="0"/>
              <a:t>CALPADS Regional Update May 2025</a:t>
            </a:r>
          </a:p>
        </p:txBody>
      </p:sp>
      <p:sp>
        <p:nvSpPr>
          <p:cNvPr id="6" name="Slide Number Placeholder 5"/>
          <p:cNvSpPr>
            <a:spLocks noGrp="1"/>
          </p:cNvSpPr>
          <p:nvPr>
            <p:ph type="sldNum" sz="quarter" idx="4"/>
          </p:nvPr>
        </p:nvSpPr>
        <p:spPr>
          <a:xfrm>
            <a:off x="11311758" y="6356351"/>
            <a:ext cx="481657"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874BD688-D250-4098-A2BD-9AE7A9A7625E}"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FA7373F6-B485-B3C9-E043-A358A788AAF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441940" y="6356351"/>
            <a:ext cx="2197523" cy="358292"/>
          </a:xfrm>
          <a:prstGeom prst="rect">
            <a:avLst/>
          </a:prstGeom>
        </p:spPr>
      </p:pic>
    </p:spTree>
    <p:extLst>
      <p:ext uri="{BB962C8B-B14F-4D97-AF65-F5344CB8AC3E}">
        <p14:creationId xmlns:p14="http://schemas.microsoft.com/office/powerpoint/2010/main" val="164357308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Lst>
  <p:hf hdr="0" dt="0"/>
  <p:txStyles>
    <p:title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219807" y="6491557"/>
            <a:ext cx="3232195" cy="365125"/>
          </a:xfrm>
          <a:prstGeom prst="rect">
            <a:avLst/>
          </a:prstGeom>
        </p:spPr>
        <p:txBody>
          <a:bodyPr vert="horz" lIns="91440" tIns="45720" rIns="91440" bIns="45720" rtlCol="0" anchor="ctr"/>
          <a:lstStyle>
            <a:lvl1pPr algn="ctr">
              <a:defRPr sz="1200">
                <a:solidFill>
                  <a:schemeClr val="accent1">
                    <a:lumMod val="50000"/>
                  </a:schemeClr>
                </a:solidFill>
                <a:latin typeface="Arial" panose="020B0604020202020204" pitchFamily="34" charset="0"/>
                <a:cs typeface="Arial" panose="020B0604020202020204" pitchFamily="34" charset="0"/>
              </a:defRPr>
            </a:lvl1pPr>
          </a:lstStyle>
          <a:p>
            <a:r>
              <a:rPr lang="en-US" dirty="0"/>
              <a:t>CALPADS Regional Update May 2025</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pic>
        <p:nvPicPr>
          <p:cNvPr id="8" name="Picture 7">
            <a:extLst>
              <a:ext uri="{FF2B5EF4-FFF2-40B4-BE49-F238E27FC236}">
                <a16:creationId xmlns:a16="http://schemas.microsoft.com/office/drawing/2014/main" id="{53989447-7803-05CB-5E30-B30E1519420D}"/>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3452002" y="6448971"/>
            <a:ext cx="2182159" cy="355787"/>
          </a:xfrm>
          <a:prstGeom prst="rect">
            <a:avLst/>
          </a:prstGeom>
        </p:spPr>
      </p:pic>
    </p:spTree>
    <p:extLst>
      <p:ext uri="{BB962C8B-B14F-4D97-AF65-F5344CB8AC3E}">
        <p14:creationId xmlns:p14="http://schemas.microsoft.com/office/powerpoint/2010/main" val="1138344801"/>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3" r:id="rId9"/>
    <p:sldLayoutId id="2147483825" r:id="rId10"/>
    <p:sldLayoutId id="2147483834" r:id="rId11"/>
    <p:sldLayoutId id="2147483835" r:id="rId12"/>
    <p:sldLayoutId id="2147483838" r:id="rId13"/>
    <p:sldLayoutId id="2147483839" r:id="rId14"/>
    <p:sldLayoutId id="2147483840" r:id="rId15"/>
    <p:sldLayoutId id="2147483841" r:id="rId16"/>
    <p:sldLayoutId id="2147483842" r:id="rId17"/>
    <p:sldLayoutId id="2147483843" r:id="rId18"/>
    <p:sldLayoutId id="2147483844" r:id="rId19"/>
    <p:sldLayoutId id="2147483845" r:id="rId20"/>
    <p:sldLayoutId id="2147483846" r:id="rId21"/>
    <p:sldLayoutId id="2147483847" r:id="rId22"/>
    <p:sldLayoutId id="2147483848" r:id="rId23"/>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86B105-4FB2-734D-9B07-03723BC908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CAFC7D6-1C70-D74D-8AEE-6EA84C655AA8}"/>
              </a:ext>
            </a:extLst>
          </p:cNvPr>
          <p:cNvSpPr>
            <a:spLocks noGrp="1"/>
          </p:cNvSpPr>
          <p:nvPr>
            <p:ph type="body" idx="1"/>
          </p:nvPr>
        </p:nvSpPr>
        <p:spPr>
          <a:xfrm>
            <a:off x="838200" y="1825625"/>
            <a:ext cx="10515600" cy="41857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6763DDF-5C05-8447-81D1-719922254859}"/>
              </a:ext>
            </a:extLst>
          </p:cNvPr>
          <p:cNvSpPr>
            <a:spLocks noGrp="1"/>
          </p:cNvSpPr>
          <p:nvPr>
            <p:ph type="dt" sz="half" idx="2"/>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A5BE92-D1EA-4A3B-84EF-FCC590939D6D}" type="datetime1">
              <a:rPr lang="en-US" smtClean="0"/>
              <a:t>3/4/2026</a:t>
            </a:fld>
            <a:endParaRPr lang="en-US" dirty="0"/>
          </a:p>
        </p:txBody>
      </p:sp>
      <p:sp>
        <p:nvSpPr>
          <p:cNvPr id="8" name="Footer Placeholder 4">
            <a:extLst>
              <a:ext uri="{FF2B5EF4-FFF2-40B4-BE49-F238E27FC236}">
                <a16:creationId xmlns:a16="http://schemas.microsoft.com/office/drawing/2014/main" id="{A927F6E6-CDAF-9840-B8BE-1E74C9741B57}"/>
              </a:ext>
            </a:extLst>
          </p:cNvPr>
          <p:cNvSpPr>
            <a:spLocks noGrp="1"/>
          </p:cNvSpPr>
          <p:nvPr>
            <p:ph type="ftr" sz="quarter" idx="3"/>
          </p:nvPr>
        </p:nvSpPr>
        <p:spPr>
          <a:xfrm>
            <a:off x="175260" y="6356349"/>
            <a:ext cx="3088640" cy="182563"/>
          </a:xfrm>
          <a:prstGeom prst="rect">
            <a:avLst/>
          </a:prstGeom>
        </p:spPr>
        <p:txBody>
          <a:bodyPr/>
          <a:lstStyle>
            <a:lvl1pPr algn="l">
              <a:defRPr sz="1200">
                <a:solidFill>
                  <a:schemeClr val="bg1">
                    <a:lumMod val="65000"/>
                  </a:schemeClr>
                </a:solidFill>
              </a:defRPr>
            </a:lvl1pPr>
          </a:lstStyle>
          <a:p>
            <a:r>
              <a:rPr lang="en-US" dirty="0"/>
              <a:t>CALPADS Regional Update May 2025</a:t>
            </a:r>
          </a:p>
        </p:txBody>
      </p:sp>
      <p:sp>
        <p:nvSpPr>
          <p:cNvPr id="5" name="TextBox 4">
            <a:extLst>
              <a:ext uri="{FF2B5EF4-FFF2-40B4-BE49-F238E27FC236}">
                <a16:creationId xmlns:a16="http://schemas.microsoft.com/office/drawing/2014/main" id="{BB653BFC-FFE8-45E0-B787-4377D7C257C4}"/>
              </a:ext>
            </a:extLst>
          </p:cNvPr>
          <p:cNvSpPr txBox="1"/>
          <p:nvPr/>
        </p:nvSpPr>
        <p:spPr>
          <a:xfrm>
            <a:off x="11460480" y="6431280"/>
            <a:ext cx="556260" cy="276999"/>
          </a:xfrm>
          <a:prstGeom prst="rect">
            <a:avLst/>
          </a:prstGeom>
          <a:noFill/>
        </p:spPr>
        <p:txBody>
          <a:bodyPr wrap="square" rtlCol="0">
            <a:spAutoFit/>
          </a:bodyPr>
          <a:lstStyle/>
          <a:p>
            <a:fld id="{22E9840A-83B9-4E67-9BC8-C4DB46FA60AB}" type="slidenum">
              <a:rPr lang="en-US" sz="1200" smtClean="0">
                <a:solidFill>
                  <a:schemeClr val="tx1"/>
                </a:solidFill>
              </a:rPr>
              <a:t>‹#›</a:t>
            </a:fld>
            <a:endParaRPr lang="en-US" sz="1200" dirty="0">
              <a:solidFill>
                <a:schemeClr val="tx1"/>
              </a:solidFill>
            </a:endParaRPr>
          </a:p>
        </p:txBody>
      </p:sp>
      <p:pic>
        <p:nvPicPr>
          <p:cNvPr id="6" name="Picture 5">
            <a:extLst>
              <a:ext uri="{FF2B5EF4-FFF2-40B4-BE49-F238E27FC236}">
                <a16:creationId xmlns:a16="http://schemas.microsoft.com/office/drawing/2014/main" id="{55EA4812-2FC2-C609-069B-930DA5941B3A}"/>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759200" y="6301351"/>
            <a:ext cx="1457042" cy="237561"/>
          </a:xfrm>
          <a:prstGeom prst="rect">
            <a:avLst/>
          </a:prstGeom>
        </p:spPr>
      </p:pic>
    </p:spTree>
    <p:extLst>
      <p:ext uri="{BB962C8B-B14F-4D97-AF65-F5344CB8AC3E}">
        <p14:creationId xmlns:p14="http://schemas.microsoft.com/office/powerpoint/2010/main" val="1409902217"/>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8" r:id="rId12"/>
    <p:sldLayoutId id="2147483869" r:id="rId13"/>
    <p:sldLayoutId id="2147483661" r:id="rId14"/>
  </p:sldLayoutIdLst>
  <p:hf hdr="0" dt="0"/>
  <p:txStyles>
    <p:titleStyle>
      <a:lvl1pPr algn="l" defTabSz="914400" rtl="0" eaLnBrk="1" latinLnBrk="0" hangingPunct="1">
        <a:lnSpc>
          <a:spcPct val="90000"/>
        </a:lnSpc>
        <a:spcBef>
          <a:spcPct val="0"/>
        </a:spcBef>
        <a:buNone/>
        <a:defRPr sz="4400" kern="1200">
          <a:solidFill>
            <a:srgbClr val="16156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1615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3" Type="http://schemas.openxmlformats.org/officeDocument/2006/relationships/hyperlink" Target="https://youtu.be/IVDMECaP6U0?si=0lTtn1uVTol_dU64" TargetMode="External"/><Relationship Id="rId2" Type="http://schemas.openxmlformats.org/officeDocument/2006/relationships/notesSlide" Target="../notesSlides/notesSlide17.xml"/><Relationship Id="rId1" Type="http://schemas.openxmlformats.org/officeDocument/2006/relationships/slideLayout" Target="../slideLayouts/slideLayout60.xml"/><Relationship Id="rId4" Type="http://schemas.openxmlformats.org/officeDocument/2006/relationships/hyperlink" Target="https://cde.box.com/s/l61ettcu05l9zisk02xqeepj5zm96q0l"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0.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6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0.xml"/></Relationships>
</file>

<file path=ppt/slides/_rels/slide30.xml.rels><?xml version="1.0" encoding="UTF-8" standalone="yes"?>
<Relationships xmlns="http://schemas.openxmlformats.org/package/2006/relationships"><Relationship Id="rId3" Type="http://schemas.openxmlformats.org/officeDocument/2006/relationships/hyperlink" Target="https://us02web.zoom.us/webinar/register/WN_ZVsY-CT7Q0aLI-dCgBMITw#/registration" TargetMode="External"/><Relationship Id="rId2" Type="http://schemas.openxmlformats.org/officeDocument/2006/relationships/notesSlide" Target="../notesSlides/notesSlide30.xml"/><Relationship Id="rId1" Type="http://schemas.openxmlformats.org/officeDocument/2006/relationships/slideLayout" Target="../slideLayouts/slideLayout60.xml"/><Relationship Id="rId5" Type="http://schemas.openxmlformats.org/officeDocument/2006/relationships/image" Target="../media/image12.png"/><Relationship Id="rId4" Type="http://schemas.openxmlformats.org/officeDocument/2006/relationships/hyperlink" Target="https://www.cde.ca.gov/ds/sp/cl/calpadsupdflash321.asp" TargetMode="Externa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1.xml"/><Relationship Id="rId1" Type="http://schemas.openxmlformats.org/officeDocument/2006/relationships/slideLayout" Target="../slideLayouts/slideLayout6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0.xml"/></Relationships>
</file>

<file path=ppt/slides/_rels/slide36.xml.rels><?xml version="1.0" encoding="UTF-8" standalone="yes"?>
<Relationships xmlns="http://schemas.openxmlformats.org/package/2006/relationships"><Relationship Id="rId3" Type="http://schemas.openxmlformats.org/officeDocument/2006/relationships/hyperlink" Target="mailto:EducationDataCollection@cde.ca.gov" TargetMode="External"/><Relationship Id="rId2" Type="http://schemas.openxmlformats.org/officeDocument/2006/relationships/notesSlide" Target="../notesSlides/notesSlide36.xml"/><Relationship Id="rId1" Type="http://schemas.openxmlformats.org/officeDocument/2006/relationships/slideLayout" Target="../slideLayouts/slideLayout6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3" Type="http://schemas.openxmlformats.org/officeDocument/2006/relationships/hyperlink" Target="https://csis.fcmat.org/document/CALPADSResources/CALPADS-Regional-Updates-March-2026.pptx" TargetMode="External"/><Relationship Id="rId2" Type="http://schemas.openxmlformats.org/officeDocument/2006/relationships/notesSlide" Target="../notesSlides/notesSlide4.xml"/><Relationship Id="rId1" Type="http://schemas.openxmlformats.org/officeDocument/2006/relationships/slideLayout" Target="../slideLayouts/slideLayout6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0.xml"/></Relationships>
</file>

<file path=ppt/slides/_rels/slide44.xml.rels><?xml version="1.0" encoding="UTF-8" standalone="yes"?>
<Relationships xmlns="http://schemas.openxmlformats.org/package/2006/relationships"><Relationship Id="rId3" Type="http://schemas.openxmlformats.org/officeDocument/2006/relationships/hyperlink" Target="https://www.cde.ca.gov/fg/it/aarecovery.asp" TargetMode="External"/><Relationship Id="rId2" Type="http://schemas.openxmlformats.org/officeDocument/2006/relationships/notesSlide" Target="../notesSlides/notesSlide44.xml"/><Relationship Id="rId1" Type="http://schemas.openxmlformats.org/officeDocument/2006/relationships/slideLayout" Target="../slideLayouts/slideLayout6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0.xml"/></Relationships>
</file>

<file path=ppt/slides/_rels/slide50.xml.rels><?xml version="1.0" encoding="UTF-8" standalone="yes"?>
<Relationships xmlns="http://schemas.openxmlformats.org/package/2006/relationships"><Relationship Id="rId3" Type="http://schemas.openxmlformats.org/officeDocument/2006/relationships/hyperlink" Target="https://ccr.calpads.org/" TargetMode="External"/><Relationship Id="rId2" Type="http://schemas.openxmlformats.org/officeDocument/2006/relationships/notesSlide" Target="../notesSlides/notesSlide50.xml"/><Relationship Id="rId1" Type="http://schemas.openxmlformats.org/officeDocument/2006/relationships/slideLayout" Target="../slideLayouts/slideLayout62.xml"/><Relationship Id="rId5" Type="http://schemas.openxmlformats.org/officeDocument/2006/relationships/image" Target="../media/image14.png"/><Relationship Id="rId4" Type="http://schemas.openxmlformats.org/officeDocument/2006/relationships/image" Target="../media/image13.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0.xml"/></Relationships>
</file>

<file path=ppt/slides/_rels/slide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2.xml"/><Relationship Id="rId1" Type="http://schemas.openxmlformats.org/officeDocument/2006/relationships/slideLayout" Target="../slideLayouts/slideLayout6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1.xml"/></Relationships>
</file>

<file path=ppt/slides/_rels/slide5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6.jpeg"/><Relationship Id="rId7" Type="http://schemas.openxmlformats.org/officeDocument/2006/relationships/diagramColors" Target="../diagrams/colors1.xml"/><Relationship Id="rId2" Type="http://schemas.openxmlformats.org/officeDocument/2006/relationships/notesSlide" Target="../notesSlides/notesSlide56.xml"/><Relationship Id="rId1" Type="http://schemas.openxmlformats.org/officeDocument/2006/relationships/slideLayout" Target="../slideLayouts/slideLayout6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7.xml"/><Relationship Id="rId1" Type="http://schemas.openxmlformats.org/officeDocument/2006/relationships/slideLayout" Target="../slideLayouts/slideLayout60.xml"/><Relationship Id="rId5" Type="http://schemas.openxmlformats.org/officeDocument/2006/relationships/image" Target="../media/image19.png"/><Relationship Id="rId4" Type="http://schemas.openxmlformats.org/officeDocument/2006/relationships/image" Target="../media/image18.png"/></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58.xml"/><Relationship Id="rId1" Type="http://schemas.openxmlformats.org/officeDocument/2006/relationships/slideLayout" Target="../slideLayouts/slideLayout6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9.xml"/><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0.xml"/></Relationships>
</file>

<file path=ppt/slides/_rels/slide6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0.xml"/><Relationship Id="rId1" Type="http://schemas.openxmlformats.org/officeDocument/2006/relationships/slideLayout" Target="../slideLayouts/slideLayout62.xml"/></Relationships>
</file>

<file path=ppt/slides/_rels/slide61.xml.rels><?xml version="1.0" encoding="UTF-8" standalone="yes"?>
<Relationships xmlns="http://schemas.openxmlformats.org/package/2006/relationships"><Relationship Id="rId8" Type="http://schemas.openxmlformats.org/officeDocument/2006/relationships/hyperlink" Target="https://documentation.calpads.org/Support/References" TargetMode="External"/><Relationship Id="rId13" Type="http://schemas.openxmlformats.org/officeDocument/2006/relationships/hyperlink" Target="https://csis.fcmat.org/csis-training" TargetMode="External"/><Relationship Id="rId3" Type="http://schemas.openxmlformats.org/officeDocument/2006/relationships/image" Target="../media/image27.png"/><Relationship Id="rId7" Type="http://schemas.openxmlformats.org/officeDocument/2006/relationships/image" Target="../media/image30.svg"/><Relationship Id="rId12" Type="http://schemas.openxmlformats.org/officeDocument/2006/relationships/hyperlink" Target="https://csis.fcmat.org/resources" TargetMode="External"/><Relationship Id="rId2" Type="http://schemas.openxmlformats.org/officeDocument/2006/relationships/notesSlide" Target="../notesSlides/notesSlide61.xml"/><Relationship Id="rId1" Type="http://schemas.openxmlformats.org/officeDocument/2006/relationships/slideLayout" Target="../slideLayouts/slideLayout70.xml"/><Relationship Id="rId6" Type="http://schemas.openxmlformats.org/officeDocument/2006/relationships/image" Target="../media/image29.png"/><Relationship Id="rId11" Type="http://schemas.openxmlformats.org/officeDocument/2006/relationships/image" Target="../media/image19.png"/><Relationship Id="rId5" Type="http://schemas.openxmlformats.org/officeDocument/2006/relationships/hyperlink" Target="https://www.youtube.com/channel/UCA9oRTiyVECCCzOxpmJheZw" TargetMode="External"/><Relationship Id="rId10" Type="http://schemas.openxmlformats.org/officeDocument/2006/relationships/hyperlink" Target="https://www.cde.ca.gov/ds/sp/cl/systemdocs.asp" TargetMode="External"/><Relationship Id="rId4" Type="http://schemas.openxmlformats.org/officeDocument/2006/relationships/image" Target="../media/image28.png"/><Relationship Id="rId9" Type="http://schemas.openxmlformats.org/officeDocument/2006/relationships/image" Target="../media/image31.gif"/></Relationships>
</file>

<file path=ppt/slides/_rels/slide6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image" Target="../media/image32.jpeg"/><Relationship Id="rId7" Type="http://schemas.openxmlformats.org/officeDocument/2006/relationships/hyperlink" Target="mailto:calpads-support@cde.ca.gov" TargetMode="External"/><Relationship Id="rId12" Type="http://schemas.openxmlformats.org/officeDocument/2006/relationships/image" Target="../media/image37.png"/><Relationship Id="rId2" Type="http://schemas.openxmlformats.org/officeDocument/2006/relationships/notesSlide" Target="../notesSlides/notesSlide62.xml"/><Relationship Id="rId1" Type="http://schemas.openxmlformats.org/officeDocument/2006/relationships/slideLayout" Target="../slideLayouts/slideLayout71.xml"/><Relationship Id="rId6" Type="http://schemas.openxmlformats.org/officeDocument/2006/relationships/hyperlink" Target="http://www2.cde.ca.gov/calpadshelp/default.aspx" TargetMode="External"/><Relationship Id="rId11" Type="http://schemas.openxmlformats.org/officeDocument/2006/relationships/image" Target="../media/image36.svg"/><Relationship Id="rId5" Type="http://schemas.openxmlformats.org/officeDocument/2006/relationships/hyperlink" Target="https://www.cde.ca.gov/ds/sp/cl/listservs.asp" TargetMode="External"/><Relationship Id="rId15" Type="http://schemas.openxmlformats.org/officeDocument/2006/relationships/image" Target="../media/image40.svg"/><Relationship Id="rId10" Type="http://schemas.openxmlformats.org/officeDocument/2006/relationships/image" Target="../media/image35.png"/><Relationship Id="rId4" Type="http://schemas.openxmlformats.org/officeDocument/2006/relationships/hyperlink" Target="https://csis.fcmat.org/ListServ" TargetMode="External"/><Relationship Id="rId9" Type="http://schemas.openxmlformats.org/officeDocument/2006/relationships/image" Target="../media/image34.svg"/><Relationship Id="rId14" Type="http://schemas.openxmlformats.org/officeDocument/2006/relationships/image" Target="../media/image39.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1.xml"/></Relationships>
</file>

<file path=ppt/slides/_rels/slide6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4.xml"/><Relationship Id="rId1" Type="http://schemas.openxmlformats.org/officeDocument/2006/relationships/slideLayout" Target="../slideLayouts/slideLayout63.xml"/></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5.xml"/><Relationship Id="rId1" Type="http://schemas.openxmlformats.org/officeDocument/2006/relationships/slideLayout" Target="../slideLayouts/slideLayout60.xml"/><Relationship Id="rId4" Type="http://schemas.openxmlformats.org/officeDocument/2006/relationships/hyperlink" Target="http://www.pngall.com/question-mark-png"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6.xml"/><Relationship Id="rId1" Type="http://schemas.openxmlformats.org/officeDocument/2006/relationships/slideLayout" Target="../slideLayouts/slideLayout60.xml"/><Relationship Id="rId4" Type="http://schemas.openxmlformats.org/officeDocument/2006/relationships/hyperlink" Target="https://www.picpedia.org/chalkboard/t/thank-you.html"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4"/>
          <p:cNvSpPr>
            <a:spLocks noGrp="1"/>
          </p:cNvSpPr>
          <p:nvPr>
            <p:ph type="ctrTitle"/>
          </p:nvPr>
        </p:nvSpPr>
        <p:spPr/>
        <p:txBody>
          <a:bodyPr/>
          <a:lstStyle/>
          <a:p>
            <a:r>
              <a:rPr lang="en-US" altLang="en-US" dirty="0"/>
              <a:t>CALPADS Regional Updates</a:t>
            </a:r>
          </a:p>
        </p:txBody>
      </p:sp>
      <p:sp>
        <p:nvSpPr>
          <p:cNvPr id="2" name="Content Placeholder 1"/>
          <p:cNvSpPr>
            <a:spLocks noGrp="1"/>
          </p:cNvSpPr>
          <p:nvPr>
            <p:ph type="subTitle" idx="1"/>
          </p:nvPr>
        </p:nvSpPr>
        <p:spPr/>
        <p:txBody>
          <a:bodyPr>
            <a:normAutofit fontScale="92500" lnSpcReduction="10000"/>
          </a:bodyPr>
          <a:lstStyle/>
          <a:p>
            <a:r>
              <a:rPr lang="en-US" dirty="0"/>
              <a:t>March 2026</a:t>
            </a:r>
            <a:br>
              <a:rPr lang="en-US" dirty="0"/>
            </a:br>
            <a:endParaRPr lang="en-US" dirty="0"/>
          </a:p>
          <a:p>
            <a:br>
              <a:rPr lang="en-US" dirty="0"/>
            </a:br>
            <a:br>
              <a:rPr lang="en-US" dirty="0"/>
            </a:br>
            <a:endParaRPr lang="en-US" dirty="0"/>
          </a:p>
        </p:txBody>
      </p:sp>
    </p:spTree>
    <p:extLst>
      <p:ext uri="{BB962C8B-B14F-4D97-AF65-F5344CB8AC3E}">
        <p14:creationId xmlns:p14="http://schemas.microsoft.com/office/powerpoint/2010/main" val="500457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85927-3CB5-9A2B-C4F6-6E92F8F5CCF9}"/>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BB2714A1-E549-0F66-01DE-F3DEB5E052D1}"/>
              </a:ext>
              <a:ext uri="{C183D7F6-B498-43B3-948B-1728B52AA6E4}">
                <adec:decorative xmlns:adec="http://schemas.microsoft.com/office/drawing/2017/decorative" val="1"/>
              </a:ext>
            </a:extLst>
          </p:cNvPr>
          <p:cNvSpPr>
            <a:spLocks noGrp="1"/>
          </p:cNvSpPr>
          <p:nvPr>
            <p:ph type="title"/>
          </p:nvPr>
        </p:nvSpPr>
        <p:spPr>
          <a:xfrm>
            <a:off x="810259" y="136524"/>
            <a:ext cx="10656527" cy="954107"/>
          </a:xfrm>
        </p:spPr>
        <p:txBody>
          <a:bodyPr>
            <a:normAutofit/>
          </a:bodyPr>
          <a:lstStyle/>
          <a:p>
            <a:pPr algn="ctr"/>
            <a:r>
              <a:rPr lang="en-US" sz="4000" b="1" dirty="0"/>
              <a:t>2025-26 CALPADS Deadlines - EOY</a:t>
            </a:r>
          </a:p>
        </p:txBody>
      </p:sp>
      <p:graphicFrame>
        <p:nvGraphicFramePr>
          <p:cNvPr id="2" name="Content Placeholder 5">
            <a:extLst>
              <a:ext uri="{FF2B5EF4-FFF2-40B4-BE49-F238E27FC236}">
                <a16:creationId xmlns:a16="http://schemas.microsoft.com/office/drawing/2014/main" id="{C8A76BC9-67A7-A59E-845F-4BA882B05C0E}"/>
              </a:ext>
            </a:extLst>
          </p:cNvPr>
          <p:cNvGraphicFramePr>
            <a:graphicFrameLocks noGrp="1"/>
          </p:cNvGraphicFramePr>
          <p:nvPr>
            <p:ph idx="1"/>
            <p:extLst>
              <p:ext uri="{D42A27DB-BD31-4B8C-83A1-F6EECF244321}">
                <p14:modId xmlns:p14="http://schemas.microsoft.com/office/powerpoint/2010/main" val="2747242108"/>
              </p:ext>
            </p:extLst>
          </p:nvPr>
        </p:nvGraphicFramePr>
        <p:xfrm>
          <a:off x="583622" y="946887"/>
          <a:ext cx="10883164" cy="4383924"/>
        </p:xfrm>
        <a:graphic>
          <a:graphicData uri="http://schemas.openxmlformats.org/drawingml/2006/table">
            <a:tbl>
              <a:tblPr firstRow="1" firstCol="1" bandRow="1">
                <a:tableStyleId>{93296810-A885-4BE3-A3E7-6D5BEEA58F35}</a:tableStyleId>
              </a:tblPr>
              <a:tblGrid>
                <a:gridCol w="1430529">
                  <a:extLst>
                    <a:ext uri="{9D8B030D-6E8A-4147-A177-3AD203B41FA5}">
                      <a16:colId xmlns:a16="http://schemas.microsoft.com/office/drawing/2014/main" val="1930498044"/>
                    </a:ext>
                  </a:extLst>
                </a:gridCol>
                <a:gridCol w="2668776">
                  <a:extLst>
                    <a:ext uri="{9D8B030D-6E8A-4147-A177-3AD203B41FA5}">
                      <a16:colId xmlns:a16="http://schemas.microsoft.com/office/drawing/2014/main" val="1733214045"/>
                    </a:ext>
                  </a:extLst>
                </a:gridCol>
                <a:gridCol w="1711567">
                  <a:extLst>
                    <a:ext uri="{9D8B030D-6E8A-4147-A177-3AD203B41FA5}">
                      <a16:colId xmlns:a16="http://schemas.microsoft.com/office/drawing/2014/main" val="95406722"/>
                    </a:ext>
                  </a:extLst>
                </a:gridCol>
                <a:gridCol w="1699182">
                  <a:extLst>
                    <a:ext uri="{9D8B030D-6E8A-4147-A177-3AD203B41FA5}">
                      <a16:colId xmlns:a16="http://schemas.microsoft.com/office/drawing/2014/main" val="4124402975"/>
                    </a:ext>
                  </a:extLst>
                </a:gridCol>
                <a:gridCol w="1692591">
                  <a:extLst>
                    <a:ext uri="{9D8B030D-6E8A-4147-A177-3AD203B41FA5}">
                      <a16:colId xmlns:a16="http://schemas.microsoft.com/office/drawing/2014/main" val="4087985063"/>
                    </a:ext>
                  </a:extLst>
                </a:gridCol>
                <a:gridCol w="1680519">
                  <a:extLst>
                    <a:ext uri="{9D8B030D-6E8A-4147-A177-3AD203B41FA5}">
                      <a16:colId xmlns:a16="http://schemas.microsoft.com/office/drawing/2014/main" val="1807857983"/>
                    </a:ext>
                  </a:extLst>
                </a:gridCol>
              </a:tblGrid>
              <a:tr h="573563">
                <a:tc>
                  <a:txBody>
                    <a:bodyPr/>
                    <a:lstStyle/>
                    <a:p>
                      <a:pPr marL="0" marR="0" algn="ctr">
                        <a:spcBef>
                          <a:spcPts val="0"/>
                        </a:spcBef>
                        <a:spcAft>
                          <a:spcPts val="1500"/>
                        </a:spcAft>
                      </a:pPr>
                      <a:r>
                        <a:rPr lang="en-US" sz="1200" dirty="0">
                          <a:effectLst/>
                        </a:rPr>
                        <a:t>Submission</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7990" marR="67990" marT="67990" marB="67990"/>
                </a:tc>
                <a:tc>
                  <a:txBody>
                    <a:bodyPr/>
                    <a:lstStyle/>
                    <a:p>
                      <a:pPr marL="0" marR="0" algn="ctr">
                        <a:spcBef>
                          <a:spcPts val="0"/>
                        </a:spcBef>
                        <a:spcAft>
                          <a:spcPts val="1500"/>
                        </a:spcAft>
                      </a:pPr>
                      <a:r>
                        <a:rPr lang="en-US" sz="1200" dirty="0">
                          <a:effectLst/>
                        </a:rPr>
                        <a:t>Primary Data Submitted</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7990" marR="67990" marT="67990" marB="67990"/>
                </a:tc>
                <a:tc>
                  <a:txBody>
                    <a:bodyPr/>
                    <a:lstStyle/>
                    <a:p>
                      <a:pPr marL="0" marR="0" algn="ctr">
                        <a:spcBef>
                          <a:spcPts val="0"/>
                        </a:spcBef>
                        <a:spcAft>
                          <a:spcPts val="1500"/>
                        </a:spcAft>
                      </a:pPr>
                      <a:r>
                        <a:rPr lang="en-US" sz="1200" dirty="0">
                          <a:effectLst/>
                        </a:rPr>
                        <a:t>Official Submission Window</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7990" marR="67990" marT="67990" marB="67990"/>
                </a:tc>
                <a:tc>
                  <a:txBody>
                    <a:bodyPr/>
                    <a:lstStyle/>
                    <a:p>
                      <a:pPr marL="0" marR="0" algn="ctr">
                        <a:spcBef>
                          <a:spcPts val="0"/>
                        </a:spcBef>
                        <a:spcAft>
                          <a:spcPts val="1500"/>
                        </a:spcAft>
                      </a:pPr>
                      <a:r>
                        <a:rPr lang="en-US" sz="1200" dirty="0">
                          <a:effectLst/>
                          <a:latin typeface="Arial" panose="020B0604020202020204" pitchFamily="34" charset="0"/>
                          <a:ea typeface="Calibri" panose="020F0502020204030204" pitchFamily="34" charset="0"/>
                          <a:cs typeface="Arial" panose="020B0604020202020204" pitchFamily="34" charset="0"/>
                        </a:rPr>
                        <a:t>Recommended Date for Zero Errors</a:t>
                      </a:r>
                    </a:p>
                  </a:txBody>
                  <a:tcPr marL="67990" marR="67990" marT="67990" marB="67990"/>
                </a:tc>
                <a:tc>
                  <a:txBody>
                    <a:bodyPr/>
                    <a:lstStyle/>
                    <a:p>
                      <a:pPr marL="0" marR="0" algn="ctr">
                        <a:spcBef>
                          <a:spcPts val="0"/>
                        </a:spcBef>
                        <a:spcAft>
                          <a:spcPts val="1500"/>
                        </a:spcAft>
                      </a:pPr>
                      <a:r>
                        <a:rPr lang="en-US" sz="1200" dirty="0">
                          <a:effectLst/>
                        </a:rPr>
                        <a:t>Certification Deadline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7990" marR="67990" marT="67990" marB="67990"/>
                </a:tc>
                <a:tc>
                  <a:txBody>
                    <a:bodyPr/>
                    <a:lstStyle/>
                    <a:p>
                      <a:pPr marL="0" marR="0" algn="ctr">
                        <a:spcBef>
                          <a:spcPts val="0"/>
                        </a:spcBef>
                        <a:spcAft>
                          <a:spcPts val="1500"/>
                        </a:spcAft>
                      </a:pPr>
                      <a:r>
                        <a:rPr lang="en-US" sz="1200" dirty="0">
                          <a:effectLst/>
                        </a:rPr>
                        <a:t>Close of Amendment Window</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7990" marR="67990" marT="67990" marB="67990"/>
                </a:tc>
                <a:extLst>
                  <a:ext uri="{0D108BD9-81ED-4DB2-BD59-A6C34878D82A}">
                    <a16:rowId xmlns:a16="http://schemas.microsoft.com/office/drawing/2014/main" val="2579309835"/>
                  </a:ext>
                </a:extLst>
              </a:tr>
              <a:tr h="2129474">
                <a:tc>
                  <a:txBody>
                    <a:bodyPr/>
                    <a:lstStyle/>
                    <a:p>
                      <a:pPr marL="0" marR="0">
                        <a:spcBef>
                          <a:spcPts val="0"/>
                        </a:spcBef>
                        <a:spcAft>
                          <a:spcPts val="1500"/>
                        </a:spcAft>
                      </a:pPr>
                      <a:r>
                        <a:rPr lang="en-US" sz="1200" dirty="0">
                          <a:effectLst/>
                          <a:latin typeface="Arial" panose="020B0604020202020204" pitchFamily="34" charset="0"/>
                          <a:ea typeface="Calibri" panose="020F0502020204030204" pitchFamily="34" charset="0"/>
                          <a:cs typeface="Arial" panose="020B0604020202020204" pitchFamily="34" charset="0"/>
                        </a:rPr>
                        <a:t>End-of-Year (EOY) 1</a:t>
                      </a:r>
                    </a:p>
                  </a:txBody>
                  <a:tcPr marL="67990" marR="67990" marT="67990" marB="67990"/>
                </a:tc>
                <a:tc>
                  <a:txBody>
                    <a:bodyPr/>
                    <a:lstStyle/>
                    <a:p>
                      <a:pPr marL="285750" indent="-285750">
                        <a:buFont typeface="Arial" panose="020B0604020202020204" pitchFamily="34" charset="0"/>
                        <a:buChar char="•"/>
                      </a:pPr>
                      <a:r>
                        <a:rPr lang="en-US" sz="1200" b="0" i="0" kern="1200" dirty="0">
                          <a:solidFill>
                            <a:schemeClr val="dk1"/>
                          </a:solidFill>
                          <a:effectLst/>
                          <a:latin typeface="+mn-lt"/>
                          <a:ea typeface="+mn-ea"/>
                          <a:cs typeface="+mn-cs"/>
                        </a:rPr>
                        <a:t>Program Eligibility/Participation</a:t>
                      </a:r>
                    </a:p>
                    <a:p>
                      <a:pPr marL="285750" indent="-285750">
                        <a:buFont typeface="Arial" panose="020B0604020202020204" pitchFamily="34" charset="0"/>
                        <a:buChar char="•"/>
                      </a:pPr>
                      <a:r>
                        <a:rPr lang="en-US" sz="1200" b="0" i="0" kern="1200" dirty="0">
                          <a:solidFill>
                            <a:schemeClr val="dk1"/>
                          </a:solidFill>
                          <a:effectLst/>
                          <a:latin typeface="+mn-lt"/>
                          <a:ea typeface="+mn-ea"/>
                          <a:cs typeface="+mn-cs"/>
                        </a:rPr>
                        <a:t>Student Incidents</a:t>
                      </a:r>
                    </a:p>
                    <a:p>
                      <a:pPr marL="285750" indent="-285750">
                        <a:buFont typeface="Arial" panose="020B0604020202020204" pitchFamily="34" charset="0"/>
                        <a:buChar char="•"/>
                      </a:pPr>
                      <a:r>
                        <a:rPr lang="en-US" sz="1200" b="0" i="0" kern="1200" dirty="0">
                          <a:solidFill>
                            <a:schemeClr val="dk1"/>
                          </a:solidFill>
                          <a:effectLst/>
                          <a:latin typeface="+mn-lt"/>
                          <a:ea typeface="+mn-ea"/>
                          <a:cs typeface="+mn-cs"/>
                        </a:rPr>
                        <a:t>Cumulative Enrollment</a:t>
                      </a:r>
                    </a:p>
                    <a:p>
                      <a:pPr marL="285750" indent="-285750">
                        <a:buFont typeface="Arial" panose="020B0604020202020204" pitchFamily="34" charset="0"/>
                        <a:buChar char="•"/>
                      </a:pPr>
                      <a:r>
                        <a:rPr lang="en-US" sz="1200" b="0" i="0" kern="1200" dirty="0">
                          <a:solidFill>
                            <a:schemeClr val="dk1"/>
                          </a:solidFill>
                          <a:effectLst/>
                          <a:latin typeface="+mn-lt"/>
                          <a:ea typeface="+mn-ea"/>
                          <a:cs typeface="+mn-cs"/>
                        </a:rPr>
                        <a:t>Student Absence Summary</a:t>
                      </a:r>
                    </a:p>
                    <a:p>
                      <a:pPr marL="285750" indent="-285750">
                        <a:buFont typeface="Arial" panose="020B0604020202020204" pitchFamily="34" charset="0"/>
                        <a:buChar char="•"/>
                      </a:pPr>
                      <a:r>
                        <a:rPr lang="en-US" sz="1200" b="0" i="0" kern="1200" dirty="0">
                          <a:solidFill>
                            <a:schemeClr val="dk1"/>
                          </a:solidFill>
                          <a:effectLst/>
                          <a:latin typeface="+mn-lt"/>
                          <a:ea typeface="+mn-ea"/>
                          <a:cs typeface="+mn-cs"/>
                        </a:rPr>
                        <a:t>Count of English Learner (EL) Reclassified during School Year</a:t>
                      </a:r>
                    </a:p>
                    <a:p>
                      <a:pPr marL="285750" indent="-285750">
                        <a:buFont typeface="Arial" panose="020B0604020202020204" pitchFamily="34" charset="0"/>
                        <a:buChar char="•"/>
                      </a:pPr>
                      <a:r>
                        <a:rPr lang="en-US" sz="1200" b="0" i="0" kern="1200" dirty="0">
                          <a:solidFill>
                            <a:schemeClr val="dk1"/>
                          </a:solidFill>
                          <a:effectLst/>
                          <a:latin typeface="+mn-lt"/>
                          <a:ea typeface="+mn-ea"/>
                          <a:cs typeface="+mn-cs"/>
                        </a:rPr>
                        <a:t>Homeless Students</a:t>
                      </a:r>
                    </a:p>
                    <a:p>
                      <a:pPr marL="285750" indent="-285750">
                        <a:buFont typeface="Arial" panose="020B0604020202020204" pitchFamily="34" charset="0"/>
                        <a:buChar char="•"/>
                      </a:pPr>
                      <a:r>
                        <a:rPr lang="en-US" sz="1200" b="0" i="0" kern="1200" dirty="0">
                          <a:solidFill>
                            <a:schemeClr val="dk1"/>
                          </a:solidFill>
                          <a:effectLst/>
                          <a:latin typeface="+mn-lt"/>
                          <a:ea typeface="+mn-ea"/>
                          <a:cs typeface="+mn-cs"/>
                        </a:rPr>
                        <a:t>Special Education</a:t>
                      </a:r>
                    </a:p>
                    <a:p>
                      <a:pPr marL="285750" indent="-285750">
                        <a:buFont typeface="Arial" panose="020B0604020202020204" pitchFamily="34" charset="0"/>
                        <a:buChar char="•"/>
                      </a:pPr>
                      <a:r>
                        <a:rPr lang="en-US" sz="1200" b="0" i="0" kern="1200" dirty="0">
                          <a:solidFill>
                            <a:schemeClr val="dk1"/>
                          </a:solidFill>
                          <a:effectLst/>
                          <a:latin typeface="+mn-lt"/>
                          <a:ea typeface="+mn-ea"/>
                          <a:cs typeface="+mn-cs"/>
                        </a:rPr>
                        <a:t>Postsecondary Outcomes for Students with Disabilities (SWD) Prior Year Completers</a:t>
                      </a:r>
                    </a:p>
                  </a:txBody>
                  <a:tcPr marL="67990" marR="67990" marT="67990" marB="67990"/>
                </a:tc>
                <a:tc>
                  <a:txBody>
                    <a:bodyPr/>
                    <a:lstStyle/>
                    <a:p>
                      <a:pPr marL="0" marR="0">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May 5, 2026</a:t>
                      </a:r>
                    </a:p>
                    <a:p>
                      <a:pPr marL="0" marR="0">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to</a:t>
                      </a:r>
                    </a:p>
                    <a:p>
                      <a:pPr marL="0" marR="0">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July 31, 2026</a:t>
                      </a:r>
                    </a:p>
                  </a:txBody>
                  <a:tcPr marL="67990" marR="67990" marT="67990" marB="67990"/>
                </a:tc>
                <a:tc>
                  <a:txBody>
                    <a:bodyPr/>
                    <a:lstStyle/>
                    <a:p>
                      <a:pPr marL="0" marR="0">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June 26, 2026</a:t>
                      </a:r>
                    </a:p>
                  </a:txBody>
                  <a:tcPr marL="67990" marR="67990" marT="67990" marB="67990"/>
                </a:tc>
                <a:tc>
                  <a:txBody>
                    <a:bodyPr/>
                    <a:lstStyle/>
                    <a:p>
                      <a:pPr marL="0" marR="0">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July 17, 2026*</a:t>
                      </a:r>
                    </a:p>
                  </a:txBody>
                  <a:tcPr marL="67990" marR="67990" marT="67990" marB="67990"/>
                </a:tc>
                <a:tc>
                  <a:txBody>
                    <a:bodyPr/>
                    <a:lstStyle/>
                    <a:p>
                      <a:r>
                        <a:rPr lang="en-US" sz="1200" b="0" i="0" kern="1200" dirty="0">
                          <a:solidFill>
                            <a:schemeClr val="dk1"/>
                          </a:solidFill>
                          <a:effectLst/>
                          <a:latin typeface="+mn-lt"/>
                          <a:ea typeface="+mn-ea"/>
                          <a:cs typeface="+mn-cs"/>
                        </a:rPr>
                        <a:t>July 31, 2026</a:t>
                      </a:r>
                      <a:br>
                        <a:rPr lang="en-US" sz="1200" b="0" i="0" kern="1200" dirty="0">
                          <a:solidFill>
                            <a:schemeClr val="dk1"/>
                          </a:solidFill>
                          <a:effectLst/>
                          <a:latin typeface="+mn-lt"/>
                          <a:ea typeface="+mn-ea"/>
                          <a:cs typeface="+mn-cs"/>
                        </a:rPr>
                      </a:br>
                      <a:endParaRPr lang="en-US" sz="1200" b="0" i="0" kern="1200" dirty="0">
                        <a:solidFill>
                          <a:schemeClr val="dk1"/>
                        </a:solidFill>
                        <a:effectLst/>
                        <a:latin typeface="+mn-lt"/>
                        <a:ea typeface="+mn-ea"/>
                        <a:cs typeface="+mn-cs"/>
                      </a:endParaRPr>
                    </a:p>
                    <a:p>
                      <a:r>
                        <a:rPr lang="en-US" sz="1200" b="0" i="0" kern="1200" dirty="0">
                          <a:solidFill>
                            <a:schemeClr val="dk1"/>
                          </a:solidFill>
                          <a:effectLst/>
                          <a:latin typeface="+mn-lt"/>
                          <a:ea typeface="+mn-ea"/>
                          <a:cs typeface="+mn-cs"/>
                        </a:rPr>
                        <a:t>SELPA Approval Required</a:t>
                      </a:r>
                    </a:p>
                    <a:p>
                      <a:pPr marL="0" marR="0">
                        <a:spcBef>
                          <a:spcPts val="0"/>
                        </a:spcBef>
                        <a:spcAft>
                          <a:spcPts val="0"/>
                        </a:spcAft>
                      </a:pP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7990" marR="67990" marT="67990" marB="67990"/>
                </a:tc>
                <a:extLst>
                  <a:ext uri="{0D108BD9-81ED-4DB2-BD59-A6C34878D82A}">
                    <a16:rowId xmlns:a16="http://schemas.microsoft.com/office/drawing/2014/main" val="2564390584"/>
                  </a:ext>
                </a:extLst>
              </a:tr>
              <a:tr h="1662701">
                <a:tc>
                  <a:txBody>
                    <a:bodyPr/>
                    <a:lstStyle/>
                    <a:p>
                      <a:pPr marL="0" marR="0">
                        <a:spcBef>
                          <a:spcPts val="0"/>
                        </a:spcBef>
                        <a:spcAft>
                          <a:spcPts val="1500"/>
                        </a:spcAft>
                      </a:pPr>
                      <a:r>
                        <a:rPr lang="en-US" sz="1200" dirty="0">
                          <a:effectLst/>
                          <a:latin typeface="Arial" panose="020B0604020202020204" pitchFamily="34" charset="0"/>
                          <a:ea typeface="Calibri" panose="020F0502020204030204" pitchFamily="34" charset="0"/>
                          <a:cs typeface="Arial" panose="020B0604020202020204" pitchFamily="34" charset="0"/>
                        </a:rPr>
                        <a:t>EOY 2</a:t>
                      </a:r>
                    </a:p>
                  </a:txBody>
                  <a:tcPr marL="67990" marR="67990" marT="67990" marB="67990"/>
                </a:tc>
                <a:tc>
                  <a:txBody>
                    <a:bodyPr/>
                    <a:lstStyle/>
                    <a:p>
                      <a:pPr marL="285750" indent="-285750">
                        <a:buFont typeface="Arial" panose="020B0604020202020204" pitchFamily="34" charset="0"/>
                        <a:buChar char="•"/>
                      </a:pPr>
                      <a:r>
                        <a:rPr lang="en-US" sz="1200" b="0" i="0" kern="1200" dirty="0">
                          <a:solidFill>
                            <a:schemeClr val="dk1"/>
                          </a:solidFill>
                          <a:effectLst/>
                          <a:latin typeface="+mn-lt"/>
                          <a:ea typeface="+mn-ea"/>
                          <a:cs typeface="+mn-cs"/>
                        </a:rPr>
                        <a:t>Course Completion for Grades 7–12</a:t>
                      </a:r>
                    </a:p>
                    <a:p>
                      <a:pPr marL="285750" indent="-285750">
                        <a:buFont typeface="Arial" panose="020B0604020202020204" pitchFamily="34" charset="0"/>
                        <a:buChar char="•"/>
                      </a:pPr>
                      <a:r>
                        <a:rPr lang="en-US" sz="1200" b="0" i="0" kern="1200" dirty="0">
                          <a:solidFill>
                            <a:schemeClr val="dk1"/>
                          </a:solidFill>
                          <a:effectLst/>
                          <a:latin typeface="+mn-lt"/>
                          <a:ea typeface="+mn-ea"/>
                          <a:cs typeface="+mn-cs"/>
                        </a:rPr>
                        <a:t>Career Technical Education (CTE) Participants, Completers</a:t>
                      </a:r>
                    </a:p>
                    <a:p>
                      <a:pPr marL="285750" indent="-285750">
                        <a:buFont typeface="Arial" panose="020B0604020202020204" pitchFamily="34" charset="0"/>
                        <a:buChar char="•"/>
                      </a:pPr>
                      <a:r>
                        <a:rPr lang="en-US" sz="1200" b="0" i="0" kern="1200" dirty="0">
                          <a:solidFill>
                            <a:schemeClr val="dk1"/>
                          </a:solidFill>
                          <a:effectLst/>
                          <a:latin typeface="+mn-lt"/>
                          <a:ea typeface="+mn-ea"/>
                          <a:cs typeface="+mn-cs"/>
                        </a:rPr>
                        <a:t>Work-Based Learning Indicators</a:t>
                      </a:r>
                    </a:p>
                    <a:p>
                      <a:pPr marL="285750" indent="-285750">
                        <a:buFont typeface="Arial" panose="020B0604020202020204" pitchFamily="34" charset="0"/>
                        <a:buChar char="•"/>
                      </a:pPr>
                      <a:r>
                        <a:rPr lang="en-US" sz="1200" b="0" i="0" kern="1200" dirty="0">
                          <a:solidFill>
                            <a:schemeClr val="dk1"/>
                          </a:solidFill>
                          <a:effectLst/>
                          <a:latin typeface="+mn-lt"/>
                          <a:ea typeface="+mn-ea"/>
                          <a:cs typeface="+mn-cs"/>
                        </a:rPr>
                        <a:t>One-Year Graduate and Completer Counts</a:t>
                      </a:r>
                    </a:p>
                    <a:p>
                      <a:pPr marL="285750" indent="-285750">
                        <a:buFont typeface="Arial" panose="020B0604020202020204" pitchFamily="34" charset="0"/>
                        <a:buChar char="•"/>
                      </a:pPr>
                      <a:endParaRPr lang="en-US" sz="1200" b="0" i="0" kern="1200" dirty="0">
                        <a:solidFill>
                          <a:schemeClr val="dk1"/>
                        </a:solidFill>
                        <a:effectLst/>
                        <a:latin typeface="+mn-lt"/>
                        <a:ea typeface="+mn-ea"/>
                        <a:cs typeface="+mn-cs"/>
                      </a:endParaRPr>
                    </a:p>
                  </a:txBody>
                  <a:tcPr marL="67990" marR="67990" marT="67990" marB="67990"/>
                </a:tc>
                <a:tc>
                  <a:txBody>
                    <a:bodyPr/>
                    <a:lstStyle/>
                    <a:p>
                      <a:pPr marL="0" marR="0">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May 5, 2026</a:t>
                      </a:r>
                    </a:p>
                    <a:p>
                      <a:pPr marL="0" marR="0">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to</a:t>
                      </a:r>
                    </a:p>
                    <a:p>
                      <a:pPr marL="0" marR="0">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August 17, 2026</a:t>
                      </a:r>
                    </a:p>
                    <a:p>
                      <a:pPr marL="0" marR="0">
                        <a:spcBef>
                          <a:spcPts val="0"/>
                        </a:spcBef>
                        <a:spcAft>
                          <a:spcPts val="0"/>
                        </a:spcAft>
                      </a:pP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7990" marR="67990" marT="67990" marB="67990"/>
                </a:tc>
                <a:tc>
                  <a:txBody>
                    <a:bodyPr/>
                    <a:lstStyle/>
                    <a:p>
                      <a:pPr marL="0" marR="0">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August 3, 2026</a:t>
                      </a:r>
                    </a:p>
                  </a:txBody>
                  <a:tcPr marL="67990" marR="67990" marT="67990" marB="67990"/>
                </a:tc>
                <a:tc>
                  <a:txBody>
                    <a:bodyPr/>
                    <a:lstStyle/>
                    <a:p>
                      <a:pPr marL="0" marR="0">
                        <a:spcBef>
                          <a:spcPts val="0"/>
                        </a:spcBef>
                        <a:spcAft>
                          <a:spcPts val="0"/>
                        </a:spcAft>
                      </a:pPr>
                      <a:r>
                        <a:rPr lang="en-US" sz="1200" dirty="0">
                          <a:effectLst/>
                          <a:latin typeface="Arial" panose="020B0604020202020204" pitchFamily="34" charset="0"/>
                          <a:ea typeface="Calibri" panose="020F0502020204030204" pitchFamily="34" charset="0"/>
                          <a:cs typeface="Arial" panose="020B0604020202020204" pitchFamily="34" charset="0"/>
                        </a:rPr>
                        <a:t>August 17, 2026**</a:t>
                      </a:r>
                    </a:p>
                  </a:txBody>
                  <a:tcPr marL="67990" marR="67990" marT="67990" marB="67990"/>
                </a:tc>
                <a:tc>
                  <a:txBody>
                    <a:bodyPr/>
                    <a:lstStyle/>
                    <a:p>
                      <a:pPr marL="0" marR="0">
                        <a:spcBef>
                          <a:spcPts val="0"/>
                        </a:spcBef>
                        <a:spcAft>
                          <a:spcPts val="0"/>
                        </a:spcAft>
                      </a:pPr>
                      <a:r>
                        <a:rPr lang="en-US" sz="1200" b="0" i="0" kern="1200" dirty="0">
                          <a:solidFill>
                            <a:schemeClr val="dk1"/>
                          </a:solidFill>
                          <a:effectLst/>
                          <a:latin typeface="+mn-lt"/>
                          <a:ea typeface="+mn-ea"/>
                          <a:cs typeface="+mn-cs"/>
                        </a:rPr>
                        <a:t>No Amendment Window:</a:t>
                      </a:r>
                      <a:br>
                        <a:rPr lang="en-US" sz="1200" dirty="0"/>
                      </a:br>
                      <a:r>
                        <a:rPr lang="en-US" sz="1200" b="0" i="0" kern="1200" dirty="0">
                          <a:solidFill>
                            <a:schemeClr val="dk1"/>
                          </a:solidFill>
                          <a:effectLst/>
                          <a:latin typeface="+mn-lt"/>
                          <a:ea typeface="+mn-ea"/>
                          <a:cs typeface="+mn-cs"/>
                        </a:rPr>
                        <a:t>Final Deadline is August 17, 2026</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7990" marR="67990" marT="67990" marB="67990"/>
                </a:tc>
                <a:extLst>
                  <a:ext uri="{0D108BD9-81ED-4DB2-BD59-A6C34878D82A}">
                    <a16:rowId xmlns:a16="http://schemas.microsoft.com/office/drawing/2014/main" val="1797341809"/>
                  </a:ext>
                </a:extLst>
              </a:tr>
            </a:tbl>
          </a:graphicData>
        </a:graphic>
      </p:graphicFrame>
      <p:sp>
        <p:nvSpPr>
          <p:cNvPr id="3" name="TextBox 2">
            <a:extLst>
              <a:ext uri="{FF2B5EF4-FFF2-40B4-BE49-F238E27FC236}">
                <a16:creationId xmlns:a16="http://schemas.microsoft.com/office/drawing/2014/main" id="{B2830D3B-87CD-A58A-A821-60C64220D45E}"/>
              </a:ext>
              <a:ext uri="{C183D7F6-B498-43B3-948B-1728B52AA6E4}">
                <adec:decorative xmlns:adec="http://schemas.microsoft.com/office/drawing/2017/decorative" val="1"/>
              </a:ext>
            </a:extLst>
          </p:cNvPr>
          <p:cNvSpPr txBox="1"/>
          <p:nvPr/>
        </p:nvSpPr>
        <p:spPr>
          <a:xfrm>
            <a:off x="583622" y="5330811"/>
            <a:ext cx="11346826" cy="1384995"/>
          </a:xfrm>
          <a:prstGeom prst="rect">
            <a:avLst/>
          </a:prstGeom>
          <a:noFill/>
        </p:spPr>
        <p:txBody>
          <a:bodyPr wrap="square" rtlCol="0">
            <a:spAutoFit/>
          </a:bodyPr>
          <a:lstStyle/>
          <a:p>
            <a:r>
              <a:rPr lang="en-US" sz="1400" dirty="0"/>
              <a:t>*SELPAs are strongly encouraged but not required to approve the EOY 1 submission for LEAs by the July 17, 2026 Certification Deadline; SELPAs </a:t>
            </a:r>
            <a:r>
              <a:rPr lang="en-US" sz="1400" i="1" dirty="0"/>
              <a:t>must</a:t>
            </a:r>
            <a:r>
              <a:rPr lang="en-US" sz="1400" dirty="0"/>
              <a:t> approve EOY 1 submissions by the close of the Amendment Window, July 31, 2026.</a:t>
            </a:r>
          </a:p>
          <a:p>
            <a:r>
              <a:rPr lang="en-US" sz="1400" dirty="0"/>
              <a:t>**The Graduate Cut-Off Date is always August 15</a:t>
            </a:r>
            <a:r>
              <a:rPr lang="en-US" sz="1400" baseline="30000" dirty="0"/>
              <a:t>th</a:t>
            </a:r>
            <a:r>
              <a:rPr lang="en-US" sz="1400" dirty="0"/>
              <a:t> (for any year). The pull of data for the cohort is the same as the certification deadline, Monday August 17, 2026</a:t>
            </a:r>
          </a:p>
          <a:p>
            <a:br>
              <a:rPr lang="en-US" sz="1400" dirty="0"/>
            </a:br>
            <a:endParaRPr lang="en-US" sz="1400" dirty="0"/>
          </a:p>
        </p:txBody>
      </p:sp>
      <p:sp>
        <p:nvSpPr>
          <p:cNvPr id="4" name="Footer Placeholder 3">
            <a:extLst>
              <a:ext uri="{FF2B5EF4-FFF2-40B4-BE49-F238E27FC236}">
                <a16:creationId xmlns:a16="http://schemas.microsoft.com/office/drawing/2014/main" id="{C5D99922-2139-49B9-580C-21DBE8ECEE4C}"/>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58406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3FD2A-D0FF-879F-3BFF-2F7D4AC01D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BADA82-908E-F07D-7390-4BBE9982222B}"/>
              </a:ext>
            </a:extLst>
          </p:cNvPr>
          <p:cNvSpPr>
            <a:spLocks noGrp="1"/>
          </p:cNvSpPr>
          <p:nvPr>
            <p:ph type="title"/>
          </p:nvPr>
        </p:nvSpPr>
        <p:spPr/>
        <p:txBody>
          <a:bodyPr/>
          <a:lstStyle/>
          <a:p>
            <a:r>
              <a:rPr lang="en-US" dirty="0"/>
              <a:t>Special Education Updates</a:t>
            </a:r>
          </a:p>
        </p:txBody>
      </p:sp>
      <p:sp>
        <p:nvSpPr>
          <p:cNvPr id="3" name="Text Placeholder 2">
            <a:extLst>
              <a:ext uri="{FF2B5EF4-FFF2-40B4-BE49-F238E27FC236}">
                <a16:creationId xmlns:a16="http://schemas.microsoft.com/office/drawing/2014/main" id="{5D240FB4-DE59-F31A-773C-74D2BE90A9C5}"/>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BD3D43B0-B698-8FBB-0FBC-F5E2CEA6E42F}"/>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999175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CF37E-0950-8D88-E141-60EBB9E5E724}"/>
              </a:ext>
            </a:extLst>
          </p:cNvPr>
          <p:cNvSpPr>
            <a:spLocks noGrp="1"/>
          </p:cNvSpPr>
          <p:nvPr>
            <p:ph type="title"/>
          </p:nvPr>
        </p:nvSpPr>
        <p:spPr/>
        <p:txBody>
          <a:bodyPr/>
          <a:lstStyle/>
          <a:p>
            <a:pPr algn="ctr"/>
            <a:r>
              <a:rPr lang="en-US" b="1" dirty="0"/>
              <a:t>CALPADS SPED Data Roadshows</a:t>
            </a:r>
          </a:p>
        </p:txBody>
      </p:sp>
      <p:sp>
        <p:nvSpPr>
          <p:cNvPr id="3" name="Content Placeholder 2">
            <a:extLst>
              <a:ext uri="{FF2B5EF4-FFF2-40B4-BE49-F238E27FC236}">
                <a16:creationId xmlns:a16="http://schemas.microsoft.com/office/drawing/2014/main" id="{5857B518-6AE1-B492-8A08-E28D84077D2C}"/>
              </a:ext>
            </a:extLst>
          </p:cNvPr>
          <p:cNvSpPr>
            <a:spLocks noGrp="1"/>
          </p:cNvSpPr>
          <p:nvPr>
            <p:ph idx="1"/>
          </p:nvPr>
        </p:nvSpPr>
        <p:spPr>
          <a:xfrm>
            <a:off x="838200" y="1825624"/>
            <a:ext cx="4466389" cy="4339891"/>
          </a:xfrm>
        </p:spPr>
        <p:txBody>
          <a:bodyPr>
            <a:noAutofit/>
          </a:bodyPr>
          <a:lstStyle/>
          <a:p>
            <a:pPr marL="0" indent="0">
              <a:lnSpc>
                <a:spcPct val="100000"/>
              </a:lnSpc>
              <a:spcBef>
                <a:spcPts val="0"/>
              </a:spcBef>
              <a:buNone/>
            </a:pPr>
            <a:r>
              <a:rPr lang="en-US" sz="1800" dirty="0"/>
              <a:t>4/13/2026	Merced</a:t>
            </a:r>
          </a:p>
          <a:p>
            <a:pPr marL="0" indent="0">
              <a:lnSpc>
                <a:spcPct val="100000"/>
              </a:lnSpc>
              <a:spcBef>
                <a:spcPts val="0"/>
              </a:spcBef>
              <a:buNone/>
            </a:pPr>
            <a:r>
              <a:rPr lang="en-US" sz="1800" dirty="0"/>
              <a:t>4/14/2026	Madera</a:t>
            </a:r>
          </a:p>
          <a:p>
            <a:pPr marL="0" indent="0">
              <a:lnSpc>
                <a:spcPct val="100000"/>
              </a:lnSpc>
              <a:spcBef>
                <a:spcPts val="0"/>
              </a:spcBef>
              <a:buNone/>
            </a:pPr>
            <a:r>
              <a:rPr lang="en-US" sz="1800" dirty="0"/>
              <a:t>4/15/2026	Tulare</a:t>
            </a:r>
          </a:p>
          <a:p>
            <a:pPr marL="0" indent="0">
              <a:lnSpc>
                <a:spcPct val="100000"/>
              </a:lnSpc>
              <a:spcBef>
                <a:spcPts val="0"/>
              </a:spcBef>
              <a:buNone/>
            </a:pPr>
            <a:r>
              <a:rPr lang="en-US" sz="1800" dirty="0"/>
              <a:t>4/17/2026	Fresno</a:t>
            </a:r>
          </a:p>
          <a:p>
            <a:pPr marL="0" indent="0">
              <a:lnSpc>
                <a:spcPct val="100000"/>
              </a:lnSpc>
              <a:spcBef>
                <a:spcPts val="0"/>
              </a:spcBef>
              <a:buNone/>
            </a:pPr>
            <a:r>
              <a:rPr lang="en-US" sz="1800" dirty="0"/>
              <a:t>4/20/2026	San Diego</a:t>
            </a:r>
          </a:p>
          <a:p>
            <a:pPr marL="0" indent="0">
              <a:lnSpc>
                <a:spcPct val="100000"/>
              </a:lnSpc>
              <a:spcBef>
                <a:spcPts val="0"/>
              </a:spcBef>
              <a:buNone/>
            </a:pPr>
            <a:r>
              <a:rPr lang="en-US" sz="1800" dirty="0"/>
              <a:t>4/21/2026	Los Angeles COE</a:t>
            </a:r>
          </a:p>
          <a:p>
            <a:pPr marL="0" indent="0">
              <a:lnSpc>
                <a:spcPct val="100000"/>
              </a:lnSpc>
              <a:spcBef>
                <a:spcPts val="0"/>
              </a:spcBef>
              <a:buNone/>
            </a:pPr>
            <a:r>
              <a:rPr lang="en-US" sz="1800" dirty="0"/>
              <a:t>4/22/2026	Ventura</a:t>
            </a:r>
          </a:p>
          <a:p>
            <a:pPr marL="0" indent="0">
              <a:lnSpc>
                <a:spcPct val="100000"/>
              </a:lnSpc>
              <a:spcBef>
                <a:spcPts val="0"/>
              </a:spcBef>
              <a:buNone/>
            </a:pPr>
            <a:r>
              <a:rPr lang="en-US" sz="1800" dirty="0"/>
              <a:t>4/23/2026	Riverside</a:t>
            </a:r>
          </a:p>
          <a:p>
            <a:pPr marL="0" indent="0">
              <a:lnSpc>
                <a:spcPct val="100000"/>
              </a:lnSpc>
              <a:spcBef>
                <a:spcPts val="0"/>
              </a:spcBef>
              <a:buNone/>
            </a:pPr>
            <a:r>
              <a:rPr lang="en-US" sz="1800" dirty="0"/>
              <a:t>4/24/2026	San Bernardino</a:t>
            </a:r>
          </a:p>
          <a:p>
            <a:pPr marL="0" indent="0">
              <a:lnSpc>
                <a:spcPct val="100000"/>
              </a:lnSpc>
              <a:spcBef>
                <a:spcPts val="0"/>
              </a:spcBef>
              <a:buNone/>
            </a:pPr>
            <a:r>
              <a:rPr lang="en-US" sz="1800" dirty="0"/>
              <a:t>5/11/2026	Sacramento</a:t>
            </a:r>
          </a:p>
          <a:p>
            <a:pPr marL="0" indent="0">
              <a:lnSpc>
                <a:spcPct val="100000"/>
              </a:lnSpc>
              <a:spcBef>
                <a:spcPts val="0"/>
              </a:spcBef>
              <a:buNone/>
            </a:pPr>
            <a:r>
              <a:rPr lang="en-US" sz="1800" dirty="0"/>
              <a:t>5/13/2026	Sonoma</a:t>
            </a:r>
          </a:p>
          <a:p>
            <a:pPr marL="0" indent="0">
              <a:lnSpc>
                <a:spcPct val="100000"/>
              </a:lnSpc>
              <a:spcBef>
                <a:spcPts val="0"/>
              </a:spcBef>
              <a:buNone/>
            </a:pPr>
            <a:r>
              <a:rPr lang="en-US" sz="1800" dirty="0"/>
              <a:t>5/14/2026	San Joaquin</a:t>
            </a:r>
          </a:p>
          <a:p>
            <a:pPr marL="0" indent="0">
              <a:lnSpc>
                <a:spcPct val="100000"/>
              </a:lnSpc>
              <a:spcBef>
                <a:spcPts val="0"/>
              </a:spcBef>
              <a:buNone/>
            </a:pPr>
            <a:r>
              <a:rPr lang="en-US" sz="1800" dirty="0"/>
              <a:t>5/15/2026	Shasta</a:t>
            </a:r>
          </a:p>
          <a:p>
            <a:pPr marL="0" indent="0">
              <a:lnSpc>
                <a:spcPct val="100000"/>
              </a:lnSpc>
              <a:spcBef>
                <a:spcPts val="0"/>
              </a:spcBef>
              <a:buNone/>
            </a:pPr>
            <a:r>
              <a:rPr lang="en-US" sz="1800" dirty="0"/>
              <a:t>5/18/2026	Contra Costa</a:t>
            </a:r>
          </a:p>
          <a:p>
            <a:pPr marL="0" indent="0">
              <a:lnSpc>
                <a:spcPct val="100000"/>
              </a:lnSpc>
              <a:spcBef>
                <a:spcPts val="0"/>
              </a:spcBef>
              <a:buNone/>
            </a:pPr>
            <a:r>
              <a:rPr lang="en-US" sz="1800" dirty="0"/>
              <a:t>5/19/2026	Santa Clara</a:t>
            </a:r>
          </a:p>
        </p:txBody>
      </p:sp>
      <p:sp>
        <p:nvSpPr>
          <p:cNvPr id="6" name="Content Placeholder 2">
            <a:extLst>
              <a:ext uri="{FF2B5EF4-FFF2-40B4-BE49-F238E27FC236}">
                <a16:creationId xmlns:a16="http://schemas.microsoft.com/office/drawing/2014/main" id="{3A1647F6-E50A-ADCE-254C-82625E9AF979}"/>
              </a:ext>
            </a:extLst>
          </p:cNvPr>
          <p:cNvSpPr txBox="1">
            <a:spLocks/>
          </p:cNvSpPr>
          <p:nvPr/>
        </p:nvSpPr>
        <p:spPr>
          <a:xfrm>
            <a:off x="6026315" y="2932529"/>
            <a:ext cx="4556126" cy="11635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1615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Font typeface="Arial" panose="020B0604020202020204" pitchFamily="34" charset="0"/>
              <a:buNone/>
            </a:pPr>
            <a:r>
              <a:rPr lang="en-US" sz="3200" dirty="0"/>
              <a:t>Registration information coming soon!</a:t>
            </a:r>
          </a:p>
        </p:txBody>
      </p:sp>
      <p:sp>
        <p:nvSpPr>
          <p:cNvPr id="5" name="Footer Placeholder 3">
            <a:extLst>
              <a:ext uri="{FF2B5EF4-FFF2-40B4-BE49-F238E27FC236}">
                <a16:creationId xmlns:a16="http://schemas.microsoft.com/office/drawing/2014/main" id="{80064C14-8DDF-00EC-53AA-0C47875CCCD0}"/>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1538764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10C42-02E7-8A24-6300-5A8E468F6A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FF7B4D-E48D-28F4-6699-04D100C920EE}"/>
              </a:ext>
            </a:extLst>
          </p:cNvPr>
          <p:cNvSpPr>
            <a:spLocks noGrp="1"/>
          </p:cNvSpPr>
          <p:nvPr>
            <p:ph type="title"/>
          </p:nvPr>
        </p:nvSpPr>
        <p:spPr/>
        <p:txBody>
          <a:bodyPr/>
          <a:lstStyle/>
          <a:p>
            <a:pPr algn="ctr"/>
            <a:r>
              <a:rPr lang="en-US" b="1" dirty="0"/>
              <a:t>Monitoring Report 16.14 by DSEA</a:t>
            </a:r>
          </a:p>
        </p:txBody>
      </p:sp>
      <p:sp>
        <p:nvSpPr>
          <p:cNvPr id="3" name="Content Placeholder 2">
            <a:extLst>
              <a:ext uri="{FF2B5EF4-FFF2-40B4-BE49-F238E27FC236}">
                <a16:creationId xmlns:a16="http://schemas.microsoft.com/office/drawing/2014/main" id="{63F6495D-953C-2F55-C9AC-3188C73C013D}"/>
              </a:ext>
            </a:extLst>
          </p:cNvPr>
          <p:cNvSpPr>
            <a:spLocks noGrp="1"/>
          </p:cNvSpPr>
          <p:nvPr>
            <p:ph idx="1"/>
          </p:nvPr>
        </p:nvSpPr>
        <p:spPr>
          <a:xfrm>
            <a:off x="838200" y="1825624"/>
            <a:ext cx="10515600" cy="4339891"/>
          </a:xfrm>
        </p:spPr>
        <p:txBody>
          <a:bodyPr>
            <a:normAutofit/>
          </a:bodyPr>
          <a:lstStyle/>
          <a:p>
            <a:pPr>
              <a:lnSpc>
                <a:spcPct val="110000"/>
              </a:lnSpc>
              <a:spcBef>
                <a:spcPts val="0"/>
              </a:spcBef>
            </a:pPr>
            <a:r>
              <a:rPr lang="en-US" dirty="0"/>
              <a:t>LEAs can use Monitoring Report 16.14 by District of Special Education Accountability (DSEA) to find students for whom they are responsible but are not enrolled at their LEA and thus not available on most CALPADS reports. </a:t>
            </a:r>
          </a:p>
          <a:p>
            <a:pPr>
              <a:lnSpc>
                <a:spcPct val="110000"/>
              </a:lnSpc>
              <a:spcBef>
                <a:spcPts val="0"/>
              </a:spcBef>
            </a:pPr>
            <a:r>
              <a:rPr lang="en-US" dirty="0"/>
              <a:t>For EOY, LEAs should monitor these students’ EOY data as it informs the Federal Indicators</a:t>
            </a:r>
          </a:p>
          <a:p>
            <a:pPr lvl="1">
              <a:lnSpc>
                <a:spcPct val="110000"/>
              </a:lnSpc>
              <a:spcBef>
                <a:spcPts val="0"/>
              </a:spcBef>
            </a:pPr>
            <a:r>
              <a:rPr lang="en-US" dirty="0"/>
              <a:t>Discipline</a:t>
            </a:r>
          </a:p>
          <a:p>
            <a:pPr lvl="2">
              <a:lnSpc>
                <a:spcPct val="110000"/>
              </a:lnSpc>
              <a:spcBef>
                <a:spcPts val="0"/>
              </a:spcBef>
            </a:pPr>
            <a:r>
              <a:rPr lang="en-US" sz="2400" dirty="0"/>
              <a:t>Suspension, expulsion, restraint &amp; seclusion</a:t>
            </a:r>
          </a:p>
          <a:p>
            <a:pPr lvl="2">
              <a:lnSpc>
                <a:spcPct val="110000"/>
              </a:lnSpc>
              <a:spcBef>
                <a:spcPts val="0"/>
              </a:spcBef>
            </a:pPr>
            <a:r>
              <a:rPr lang="en-US" sz="2400" dirty="0"/>
              <a:t>Disproportionality overall and by disability</a:t>
            </a:r>
          </a:p>
          <a:p>
            <a:pPr lvl="1">
              <a:lnSpc>
                <a:spcPct val="110000"/>
              </a:lnSpc>
              <a:spcBef>
                <a:spcPts val="0"/>
              </a:spcBef>
            </a:pPr>
            <a:r>
              <a:rPr lang="en-US" dirty="0"/>
              <a:t>Statutory Plan Review and Reevaluation timelines (monitor all year)</a:t>
            </a:r>
          </a:p>
          <a:p>
            <a:pPr>
              <a:lnSpc>
                <a:spcPct val="110000"/>
              </a:lnSpc>
              <a:spcBef>
                <a:spcPts val="0"/>
              </a:spcBef>
            </a:pPr>
            <a:endParaRPr lang="en-US" dirty="0"/>
          </a:p>
        </p:txBody>
      </p:sp>
      <p:sp>
        <p:nvSpPr>
          <p:cNvPr id="5" name="Footer Placeholder 3">
            <a:extLst>
              <a:ext uri="{FF2B5EF4-FFF2-40B4-BE49-F238E27FC236}">
                <a16:creationId xmlns:a16="http://schemas.microsoft.com/office/drawing/2014/main" id="{B58F1BE7-D615-EE03-30C2-708359B6E38B}"/>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2256238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FAB3B-23E4-9666-C91C-48225ADD8B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4B5889-75B4-6FEA-3B36-D56309AB3EF7}"/>
              </a:ext>
            </a:extLst>
          </p:cNvPr>
          <p:cNvSpPr>
            <a:spLocks noGrp="1"/>
          </p:cNvSpPr>
          <p:nvPr>
            <p:ph type="title"/>
          </p:nvPr>
        </p:nvSpPr>
        <p:spPr/>
        <p:txBody>
          <a:bodyPr/>
          <a:lstStyle/>
          <a:p>
            <a:pPr algn="ctr"/>
            <a:r>
              <a:rPr lang="en-US" b="1" dirty="0"/>
              <a:t>EOY Data </a:t>
            </a:r>
            <a:r>
              <a:rPr lang="en-US" b="1" dirty="0">
                <a:sym typeface="Wingdings" panose="05000000000000000000" pitchFamily="2" charset="2"/>
              </a:rPr>
              <a:t></a:t>
            </a:r>
            <a:r>
              <a:rPr lang="en-US" b="1" dirty="0"/>
              <a:t> Federal Indicators (1)</a:t>
            </a:r>
          </a:p>
        </p:txBody>
      </p:sp>
      <p:graphicFrame>
        <p:nvGraphicFramePr>
          <p:cNvPr id="7" name="Table 5">
            <a:extLst>
              <a:ext uri="{FF2B5EF4-FFF2-40B4-BE49-F238E27FC236}">
                <a16:creationId xmlns:a16="http://schemas.microsoft.com/office/drawing/2014/main" id="{6D002F41-116C-C4D3-033F-0BF36274CF67}"/>
              </a:ext>
            </a:extLst>
          </p:cNvPr>
          <p:cNvGraphicFramePr>
            <a:graphicFrameLocks/>
          </p:cNvGraphicFramePr>
          <p:nvPr>
            <p:extLst>
              <p:ext uri="{D42A27DB-BD31-4B8C-83A1-F6EECF244321}">
                <p14:modId xmlns:p14="http://schemas.microsoft.com/office/powerpoint/2010/main" val="1081960508"/>
              </p:ext>
            </p:extLst>
          </p:nvPr>
        </p:nvGraphicFramePr>
        <p:xfrm>
          <a:off x="550843" y="1808119"/>
          <a:ext cx="11204155" cy="4207730"/>
        </p:xfrm>
        <a:graphic>
          <a:graphicData uri="http://schemas.openxmlformats.org/drawingml/2006/table">
            <a:tbl>
              <a:tblPr firstRow="1" bandRow="1">
                <a:tableStyleId>{073A0DAA-6AF3-43AB-8588-CEC1D06C72B9}</a:tableStyleId>
              </a:tblPr>
              <a:tblGrid>
                <a:gridCol w="2067068">
                  <a:extLst>
                    <a:ext uri="{9D8B030D-6E8A-4147-A177-3AD203B41FA5}">
                      <a16:colId xmlns:a16="http://schemas.microsoft.com/office/drawing/2014/main" val="324077928"/>
                    </a:ext>
                  </a:extLst>
                </a:gridCol>
                <a:gridCol w="1813412">
                  <a:extLst>
                    <a:ext uri="{9D8B030D-6E8A-4147-A177-3AD203B41FA5}">
                      <a16:colId xmlns:a16="http://schemas.microsoft.com/office/drawing/2014/main" val="874658053"/>
                    </a:ext>
                  </a:extLst>
                </a:gridCol>
                <a:gridCol w="3571030">
                  <a:extLst>
                    <a:ext uri="{9D8B030D-6E8A-4147-A177-3AD203B41FA5}">
                      <a16:colId xmlns:a16="http://schemas.microsoft.com/office/drawing/2014/main" val="3267427590"/>
                    </a:ext>
                  </a:extLst>
                </a:gridCol>
                <a:gridCol w="1915370">
                  <a:extLst>
                    <a:ext uri="{9D8B030D-6E8A-4147-A177-3AD203B41FA5}">
                      <a16:colId xmlns:a16="http://schemas.microsoft.com/office/drawing/2014/main" val="829779333"/>
                    </a:ext>
                  </a:extLst>
                </a:gridCol>
                <a:gridCol w="1837275">
                  <a:extLst>
                    <a:ext uri="{9D8B030D-6E8A-4147-A177-3AD203B41FA5}">
                      <a16:colId xmlns:a16="http://schemas.microsoft.com/office/drawing/2014/main" val="3977045309"/>
                    </a:ext>
                  </a:extLst>
                </a:gridCol>
              </a:tblGrid>
              <a:tr h="641570">
                <a:tc>
                  <a:txBody>
                    <a:bodyPr/>
                    <a:lstStyle/>
                    <a:p>
                      <a:r>
                        <a:rPr lang="en-US" sz="1200" dirty="0"/>
                        <a:t>Indicator</a:t>
                      </a:r>
                      <a:endParaRPr lang="en-US" sz="1200" dirty="0">
                        <a:latin typeface="+mn-lt"/>
                      </a:endParaRPr>
                    </a:p>
                  </a:txBody>
                  <a:tcPr/>
                </a:tc>
                <a:tc>
                  <a:txBody>
                    <a:bodyPr/>
                    <a:lstStyle/>
                    <a:p>
                      <a:r>
                        <a:rPr lang="en-US" sz="1200" dirty="0"/>
                        <a:t>Uses Data Certified in…</a:t>
                      </a:r>
                      <a:endParaRPr lang="en-US" sz="1200" dirty="0">
                        <a:latin typeface="+mn-lt"/>
                      </a:endParaRPr>
                    </a:p>
                  </a:txBody>
                  <a:tcPr/>
                </a:tc>
                <a:tc>
                  <a:txBody>
                    <a:bodyPr/>
                    <a:lstStyle/>
                    <a:p>
                      <a:r>
                        <a:rPr lang="en-US" sz="1200" dirty="0"/>
                        <a:t>Reports Used to Verify</a:t>
                      </a:r>
                      <a:endParaRPr lang="en-US" sz="12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Results Assigned To</a:t>
                      </a:r>
                      <a:endParaRPr lang="en-US" sz="12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Year data will appear in the ADL and APR</a:t>
                      </a:r>
                      <a:endParaRPr lang="en-US" sz="1200" dirty="0">
                        <a:latin typeface="+mn-lt"/>
                      </a:endParaRPr>
                    </a:p>
                  </a:txBody>
                  <a:tcPr/>
                </a:tc>
                <a:extLst>
                  <a:ext uri="{0D108BD9-81ED-4DB2-BD59-A6C34878D82A}">
                    <a16:rowId xmlns:a16="http://schemas.microsoft.com/office/drawing/2014/main" val="3399478401"/>
                  </a:ext>
                </a:extLst>
              </a:tr>
              <a:tr h="557178">
                <a:tc>
                  <a:txBody>
                    <a:bodyPr/>
                    <a:lstStyle/>
                    <a:p>
                      <a:r>
                        <a:rPr lang="en-US" sz="1200" b="1" dirty="0">
                          <a:solidFill>
                            <a:schemeClr val="tx1"/>
                          </a:solidFill>
                        </a:rPr>
                        <a:t>Indicator 1:  Graduates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End-of-Year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16.27 Students with Disabilities – Completers and Dropouts Count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16.28 Students with Disabilities – Completers and Dropouts Student List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District of Special Education Accountability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February 2027</a:t>
                      </a:r>
                    </a:p>
                  </a:txBody>
                  <a:tcPr/>
                </a:tc>
                <a:extLst>
                  <a:ext uri="{0D108BD9-81ED-4DB2-BD59-A6C34878D82A}">
                    <a16:rowId xmlns:a16="http://schemas.microsoft.com/office/drawing/2014/main" val="2285528381"/>
                  </a:ext>
                </a:extLst>
              </a:tr>
              <a:tr h="557178">
                <a:tc>
                  <a:txBody>
                    <a:bodyPr/>
                    <a:lstStyle/>
                    <a:p>
                      <a:r>
                        <a:rPr lang="en-US" sz="1200" b="1" dirty="0">
                          <a:solidFill>
                            <a:schemeClr val="tx1"/>
                          </a:solidFill>
                        </a:rPr>
                        <a:t>Indicator 2:  Dropouts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End-of-Year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16.27 Students with Disabilities – Completers and Dropouts Count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16.28 Students with Disabilities – Completers and Dropouts Student List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District of Special Education Accountability</a:t>
                      </a:r>
                    </a:p>
                    <a:p>
                      <a:endParaRPr lang="en-US" sz="1200" dirty="0">
                        <a:solidFill>
                          <a:schemeClr val="tx1"/>
                        </a:solidFill>
                      </a:endParaRPr>
                    </a:p>
                  </a:txBody>
                  <a:tcPr/>
                </a:tc>
                <a:tc>
                  <a:txBody>
                    <a:bodyPr/>
                    <a:lstStyle/>
                    <a:p>
                      <a:r>
                        <a:rPr lang="en-US" sz="1200" dirty="0">
                          <a:solidFill>
                            <a:schemeClr val="tx1"/>
                          </a:solidFill>
                        </a:rPr>
                        <a:t>February 2027</a:t>
                      </a:r>
                    </a:p>
                  </a:txBody>
                  <a:tcPr/>
                </a:tc>
                <a:extLst>
                  <a:ext uri="{0D108BD9-81ED-4DB2-BD59-A6C34878D82A}">
                    <a16:rowId xmlns:a16="http://schemas.microsoft.com/office/drawing/2014/main" val="2168001337"/>
                  </a:ext>
                </a:extLst>
              </a:tr>
              <a:tr h="5571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Indicator 4a: Suspension and Expulsion (overall)</a:t>
                      </a:r>
                    </a:p>
                  </a:txBody>
                  <a:tcPr/>
                </a:tc>
                <a:tc>
                  <a:txBody>
                    <a:bodyPr/>
                    <a:lstStyle/>
                    <a:p>
                      <a:r>
                        <a:rPr lang="en-US" sz="1200" b="1" dirty="0">
                          <a:solidFill>
                            <a:schemeClr val="tx1"/>
                          </a:solidFill>
                        </a:rPr>
                        <a:t>End-of-Year</a:t>
                      </a:r>
                    </a:p>
                  </a:txBody>
                  <a:tcPr/>
                </a:tc>
                <a:tc>
                  <a:txBody>
                    <a:bodyPr/>
                    <a:lstStyle/>
                    <a:p>
                      <a:r>
                        <a:rPr lang="en-US" sz="1200" dirty="0">
                          <a:solidFill>
                            <a:schemeClr val="tx1"/>
                          </a:solidFill>
                        </a:rPr>
                        <a:t>7.12 Incident Results Student list</a:t>
                      </a:r>
                    </a:p>
                    <a:p>
                      <a:r>
                        <a:rPr lang="en-US" sz="1200" dirty="0">
                          <a:solidFill>
                            <a:schemeClr val="tx1"/>
                          </a:solidFill>
                        </a:rPr>
                        <a:t>7.16 Incident Removals for SWD</a:t>
                      </a:r>
                    </a:p>
                    <a:p>
                      <a:r>
                        <a:rPr lang="en-US" sz="1200" dirty="0">
                          <a:solidFill>
                            <a:schemeClr val="tx1"/>
                          </a:solidFill>
                        </a:rPr>
                        <a:t>7.18 Incident Removals for SWD – Student List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District of Special Education Accountability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February 2027</a:t>
                      </a:r>
                    </a:p>
                  </a:txBody>
                  <a:tcPr/>
                </a:tc>
                <a:extLst>
                  <a:ext uri="{0D108BD9-81ED-4DB2-BD59-A6C34878D82A}">
                    <a16:rowId xmlns:a16="http://schemas.microsoft.com/office/drawing/2014/main" val="3453425620"/>
                  </a:ext>
                </a:extLst>
              </a:tr>
              <a:tr h="5571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Indicator 4b: Suspension and Expulsion (by race/ethnicity)</a:t>
                      </a:r>
                    </a:p>
                  </a:txBody>
                  <a:tcPr/>
                </a:tc>
                <a:tc>
                  <a:txBody>
                    <a:bodyPr/>
                    <a:lstStyle/>
                    <a:p>
                      <a:r>
                        <a:rPr lang="en-US" sz="1200" b="1" dirty="0">
                          <a:solidFill>
                            <a:schemeClr val="tx1"/>
                          </a:solidFill>
                        </a:rPr>
                        <a:t>End-of-Year</a:t>
                      </a:r>
                    </a:p>
                  </a:txBody>
                  <a:tcPr/>
                </a:tc>
                <a:tc>
                  <a:txBody>
                    <a:bodyPr/>
                    <a:lstStyle/>
                    <a:p>
                      <a:r>
                        <a:rPr lang="en-US" sz="1200" dirty="0">
                          <a:solidFill>
                            <a:schemeClr val="tx1"/>
                          </a:solidFill>
                        </a:rPr>
                        <a:t>7.12 Incident Results Student list</a:t>
                      </a:r>
                    </a:p>
                    <a:p>
                      <a:r>
                        <a:rPr lang="en-US" sz="1200" dirty="0">
                          <a:solidFill>
                            <a:schemeClr val="tx1"/>
                          </a:solidFill>
                        </a:rPr>
                        <a:t>7.16 Incident Removals for SWD</a:t>
                      </a:r>
                    </a:p>
                    <a:p>
                      <a:r>
                        <a:rPr lang="en-US" sz="1200" dirty="0">
                          <a:solidFill>
                            <a:schemeClr val="tx1"/>
                          </a:solidFill>
                        </a:rPr>
                        <a:t>7.18 Incident Removals for SWD – Student List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District of Special Education Accountability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February 2027</a:t>
                      </a:r>
                    </a:p>
                  </a:txBody>
                  <a:tcPr/>
                </a:tc>
                <a:extLst>
                  <a:ext uri="{0D108BD9-81ED-4DB2-BD59-A6C34878D82A}">
                    <a16:rowId xmlns:a16="http://schemas.microsoft.com/office/drawing/2014/main" val="127759003"/>
                  </a:ext>
                </a:extLst>
              </a:tr>
              <a:tr h="557178">
                <a:tc>
                  <a:txBody>
                    <a:bodyPr/>
                    <a:lstStyle/>
                    <a:p>
                      <a:r>
                        <a:rPr lang="en-US" sz="1200" b="1" dirty="0">
                          <a:solidFill>
                            <a:schemeClr val="tx1"/>
                          </a:solidFill>
                        </a:rPr>
                        <a:t>Indicator 8: Parental Involvement </a:t>
                      </a:r>
                      <a:endParaRPr lang="en-US" sz="1200" dirty="0">
                        <a:solidFill>
                          <a:schemeClr val="tx1"/>
                        </a:solidFill>
                        <a:latin typeface="+mn-lt"/>
                      </a:endParaRPr>
                    </a:p>
                  </a:txBody>
                  <a:tcPr/>
                </a:tc>
                <a:tc>
                  <a:txBody>
                    <a:bodyPr/>
                    <a:lstStyle/>
                    <a:p>
                      <a:r>
                        <a:rPr lang="en-US" sz="1200" b="1" dirty="0">
                          <a:solidFill>
                            <a:schemeClr val="tx1"/>
                          </a:solidFill>
                        </a:rPr>
                        <a:t>N/A – Uses ODS data as of EOY amendment window close date</a:t>
                      </a:r>
                      <a:endParaRPr lang="en-US" sz="1200" b="1" dirty="0">
                        <a:solidFill>
                          <a:schemeClr val="tx1"/>
                        </a:solidFill>
                        <a:latin typeface="+mn-lt"/>
                      </a:endParaRPr>
                    </a:p>
                  </a:txBody>
                  <a:tcPr/>
                </a:tc>
                <a:tc>
                  <a:txBody>
                    <a:bodyPr/>
                    <a:lstStyle/>
                    <a:p>
                      <a:r>
                        <a:rPr lang="en-US" sz="1200" dirty="0">
                          <a:solidFill>
                            <a:schemeClr val="tx1"/>
                          </a:solidFill>
                        </a:rPr>
                        <a:t>16.24 – Students with Disabilities – Meetings Student List</a:t>
                      </a:r>
                      <a:endParaRPr lang="en-US" sz="1200" dirty="0">
                        <a:solidFill>
                          <a:schemeClr val="tx1"/>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District of Special Education Accountability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a:ln>
                            <a:noFill/>
                          </a:ln>
                          <a:solidFill>
                            <a:schemeClr val="tx1"/>
                          </a:solidFill>
                          <a:effectLst/>
                          <a:uLnTx/>
                          <a:uFillTx/>
                        </a:rPr>
                        <a:t>February 2027</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txBody>
                  <a:tcPr/>
                </a:tc>
                <a:extLst>
                  <a:ext uri="{0D108BD9-81ED-4DB2-BD59-A6C34878D82A}">
                    <a16:rowId xmlns:a16="http://schemas.microsoft.com/office/drawing/2014/main" val="2151019843"/>
                  </a:ext>
                </a:extLst>
              </a:tr>
            </a:tbl>
          </a:graphicData>
        </a:graphic>
      </p:graphicFrame>
      <p:sp>
        <p:nvSpPr>
          <p:cNvPr id="3" name="Footer Placeholder 3">
            <a:extLst>
              <a:ext uri="{FF2B5EF4-FFF2-40B4-BE49-F238E27FC236}">
                <a16:creationId xmlns:a16="http://schemas.microsoft.com/office/drawing/2014/main" id="{626AF1C2-29AC-3165-5840-657BF3082923}"/>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1762823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CDE1B-7175-BCD8-3383-C457726A07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88873D-96FC-8C99-6DC6-FA3339096256}"/>
              </a:ext>
            </a:extLst>
          </p:cNvPr>
          <p:cNvSpPr>
            <a:spLocks noGrp="1"/>
          </p:cNvSpPr>
          <p:nvPr>
            <p:ph type="title"/>
          </p:nvPr>
        </p:nvSpPr>
        <p:spPr/>
        <p:txBody>
          <a:bodyPr/>
          <a:lstStyle/>
          <a:p>
            <a:pPr algn="ctr"/>
            <a:r>
              <a:rPr lang="en-US" b="1" dirty="0"/>
              <a:t>EOY Data </a:t>
            </a:r>
            <a:r>
              <a:rPr lang="en-US" b="1" dirty="0">
                <a:sym typeface="Wingdings" panose="05000000000000000000" pitchFamily="2" charset="2"/>
              </a:rPr>
              <a:t></a:t>
            </a:r>
            <a:r>
              <a:rPr lang="en-US" b="1" dirty="0"/>
              <a:t> Federal Indicators (2)</a:t>
            </a:r>
          </a:p>
        </p:txBody>
      </p:sp>
      <p:graphicFrame>
        <p:nvGraphicFramePr>
          <p:cNvPr id="7" name="Table 5">
            <a:extLst>
              <a:ext uri="{FF2B5EF4-FFF2-40B4-BE49-F238E27FC236}">
                <a16:creationId xmlns:a16="http://schemas.microsoft.com/office/drawing/2014/main" id="{C968406A-DB18-01EC-325D-1C84D39165E3}"/>
              </a:ext>
            </a:extLst>
          </p:cNvPr>
          <p:cNvGraphicFramePr>
            <a:graphicFrameLocks/>
          </p:cNvGraphicFramePr>
          <p:nvPr>
            <p:extLst>
              <p:ext uri="{D42A27DB-BD31-4B8C-83A1-F6EECF244321}">
                <p14:modId xmlns:p14="http://schemas.microsoft.com/office/powerpoint/2010/main" val="2885089817"/>
              </p:ext>
            </p:extLst>
          </p:nvPr>
        </p:nvGraphicFramePr>
        <p:xfrm>
          <a:off x="550843" y="1808119"/>
          <a:ext cx="11204155" cy="3217476"/>
        </p:xfrm>
        <a:graphic>
          <a:graphicData uri="http://schemas.openxmlformats.org/drawingml/2006/table">
            <a:tbl>
              <a:tblPr firstRow="1" bandRow="1">
                <a:tableStyleId>{073A0DAA-6AF3-43AB-8588-CEC1D06C72B9}</a:tableStyleId>
              </a:tblPr>
              <a:tblGrid>
                <a:gridCol w="2068751">
                  <a:extLst>
                    <a:ext uri="{9D8B030D-6E8A-4147-A177-3AD203B41FA5}">
                      <a16:colId xmlns:a16="http://schemas.microsoft.com/office/drawing/2014/main" val="324077928"/>
                    </a:ext>
                  </a:extLst>
                </a:gridCol>
                <a:gridCol w="1822550">
                  <a:extLst>
                    <a:ext uri="{9D8B030D-6E8A-4147-A177-3AD203B41FA5}">
                      <a16:colId xmlns:a16="http://schemas.microsoft.com/office/drawing/2014/main" val="874658053"/>
                    </a:ext>
                  </a:extLst>
                </a:gridCol>
                <a:gridCol w="2672862">
                  <a:extLst>
                    <a:ext uri="{9D8B030D-6E8A-4147-A177-3AD203B41FA5}">
                      <a16:colId xmlns:a16="http://schemas.microsoft.com/office/drawing/2014/main" val="3267427590"/>
                    </a:ext>
                  </a:extLst>
                </a:gridCol>
                <a:gridCol w="2078261">
                  <a:extLst>
                    <a:ext uri="{9D8B030D-6E8A-4147-A177-3AD203B41FA5}">
                      <a16:colId xmlns:a16="http://schemas.microsoft.com/office/drawing/2014/main" val="1910226083"/>
                    </a:ext>
                  </a:extLst>
                </a:gridCol>
                <a:gridCol w="2561731">
                  <a:extLst>
                    <a:ext uri="{9D8B030D-6E8A-4147-A177-3AD203B41FA5}">
                      <a16:colId xmlns:a16="http://schemas.microsoft.com/office/drawing/2014/main" val="3977045309"/>
                    </a:ext>
                  </a:extLst>
                </a:gridCol>
              </a:tblGrid>
              <a:tr h="557178">
                <a:tc>
                  <a:txBody>
                    <a:bodyPr/>
                    <a:lstStyle/>
                    <a:p>
                      <a:r>
                        <a:rPr lang="en-US" sz="1200" dirty="0"/>
                        <a:t>Indicator</a:t>
                      </a:r>
                      <a:endParaRPr lang="en-US" sz="1200" dirty="0">
                        <a:latin typeface="+mn-lt"/>
                      </a:endParaRPr>
                    </a:p>
                  </a:txBody>
                  <a:tcPr/>
                </a:tc>
                <a:tc>
                  <a:txBody>
                    <a:bodyPr/>
                    <a:lstStyle/>
                    <a:p>
                      <a:r>
                        <a:rPr lang="en-US" sz="1200" dirty="0"/>
                        <a:t>Uses Data Certified in…</a:t>
                      </a:r>
                      <a:endParaRPr lang="en-US" sz="1200" dirty="0">
                        <a:latin typeface="+mn-lt"/>
                      </a:endParaRPr>
                    </a:p>
                  </a:txBody>
                  <a:tcPr/>
                </a:tc>
                <a:tc>
                  <a:txBody>
                    <a:bodyPr/>
                    <a:lstStyle/>
                    <a:p>
                      <a:r>
                        <a:rPr lang="en-US" sz="1200" dirty="0"/>
                        <a:t>Reports Used to Verify</a:t>
                      </a:r>
                      <a:endParaRPr lang="en-US" sz="12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Results Assigned 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Year data will appear in the ADL and APR</a:t>
                      </a:r>
                      <a:endParaRPr lang="en-US" sz="1200" dirty="0">
                        <a:latin typeface="+mn-lt"/>
                      </a:endParaRPr>
                    </a:p>
                  </a:txBody>
                  <a:tcPr/>
                </a:tc>
                <a:extLst>
                  <a:ext uri="{0D108BD9-81ED-4DB2-BD59-A6C34878D82A}">
                    <a16:rowId xmlns:a16="http://schemas.microsoft.com/office/drawing/2014/main" val="3399478401"/>
                  </a:ext>
                </a:extLst>
              </a:tr>
              <a:tr h="557178">
                <a:tc>
                  <a:txBody>
                    <a:bodyPr/>
                    <a:lstStyle/>
                    <a:p>
                      <a:r>
                        <a:rPr lang="en-US" sz="1200" b="1" dirty="0">
                          <a:solidFill>
                            <a:schemeClr val="tx1"/>
                          </a:solidFill>
                        </a:rPr>
                        <a:t>Indicator 11: Timeframe Between Evaluation and Identification (Child Find) </a:t>
                      </a:r>
                      <a:endParaRPr lang="en-US" sz="1200" dirty="0">
                        <a:solidFill>
                          <a:schemeClr val="tx1"/>
                        </a:solidFill>
                        <a:latin typeface="+mn-lt"/>
                      </a:endParaRPr>
                    </a:p>
                  </a:txBody>
                  <a:tcPr/>
                </a:tc>
                <a:tc>
                  <a:txBody>
                    <a:bodyPr/>
                    <a:lstStyle/>
                    <a:p>
                      <a:r>
                        <a:rPr lang="en-US" sz="1200" b="1" dirty="0">
                          <a:solidFill>
                            <a:schemeClr val="tx1"/>
                          </a:solidFill>
                        </a:rPr>
                        <a:t>N/A – Uses ODS data as of EOY amendment window close date</a:t>
                      </a:r>
                      <a:endParaRPr lang="en-US" sz="1200" b="1" dirty="0">
                        <a:solidFill>
                          <a:schemeClr val="tx1"/>
                        </a:solidFill>
                        <a:latin typeface="+mn-lt"/>
                      </a:endParaRPr>
                    </a:p>
                  </a:txBody>
                  <a:tcPr/>
                </a:tc>
                <a:tc>
                  <a:txBody>
                    <a:bodyPr/>
                    <a:lstStyle/>
                    <a:p>
                      <a:r>
                        <a:rPr lang="en-US" sz="1200" dirty="0">
                          <a:solidFill>
                            <a:schemeClr val="tx1"/>
                          </a:solidFill>
                        </a:rPr>
                        <a:t>16.24 – Students with Disabilities – Meetings Student List</a:t>
                      </a:r>
                      <a:endParaRPr lang="en-US" sz="1200" dirty="0">
                        <a:solidFill>
                          <a:schemeClr val="tx1"/>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a:ln>
                            <a:noFill/>
                          </a:ln>
                          <a:solidFill>
                            <a:schemeClr val="tx1"/>
                          </a:solidFill>
                          <a:effectLst/>
                          <a:uLnTx/>
                          <a:uFillTx/>
                        </a:rPr>
                        <a:t>Reporting LEA</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a:ln>
                            <a:noFill/>
                          </a:ln>
                          <a:solidFill>
                            <a:schemeClr val="tx1"/>
                          </a:solidFill>
                          <a:effectLst/>
                          <a:uLnTx/>
                          <a:uFillTx/>
                        </a:rPr>
                        <a:t>February 2027</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txBody>
                  <a:tcPr/>
                </a:tc>
                <a:extLst>
                  <a:ext uri="{0D108BD9-81ED-4DB2-BD59-A6C34878D82A}">
                    <a16:rowId xmlns:a16="http://schemas.microsoft.com/office/drawing/2014/main" val="1870985602"/>
                  </a:ext>
                </a:extLst>
              </a:tr>
              <a:tr h="557178">
                <a:tc>
                  <a:txBody>
                    <a:bodyPr/>
                    <a:lstStyle/>
                    <a:p>
                      <a:r>
                        <a:rPr lang="en-US" sz="1200" b="1" dirty="0">
                          <a:solidFill>
                            <a:schemeClr val="tx1"/>
                          </a:solidFill>
                        </a:rPr>
                        <a:t>Indicator 12: Transition Between Part C and Part B </a:t>
                      </a:r>
                      <a:endParaRPr lang="en-US" sz="1200" dirty="0">
                        <a:solidFill>
                          <a:schemeClr val="tx1"/>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chemeClr val="tx1"/>
                          </a:solidFill>
                          <a:effectLst/>
                          <a:uLnTx/>
                          <a:uFillTx/>
                        </a:rPr>
                        <a:t>N/A – Uses ODS data as of EOY amendment window close date</a:t>
                      </a:r>
                      <a:endParaRPr kumimoji="0" lang="en-US" sz="1200" b="1" i="0" u="none" strike="noStrike" kern="1200" cap="none" spc="0" normalizeH="0" baseline="0" noProof="0" dirty="0">
                        <a:ln>
                          <a:noFill/>
                        </a:ln>
                        <a:solidFill>
                          <a:schemeClr val="tx1"/>
                        </a:solidFill>
                        <a:effectLst/>
                        <a:uLnTx/>
                        <a:uFillTx/>
                        <a:latin typeface="+mn-lt"/>
                        <a:ea typeface="+mn-ea"/>
                        <a:cs typeface="+mn-cs"/>
                      </a:endParaRPr>
                    </a:p>
                  </a:txBody>
                  <a:tcPr/>
                </a:tc>
                <a:tc>
                  <a:txBody>
                    <a:bodyPr/>
                    <a:lstStyle/>
                    <a:p>
                      <a:r>
                        <a:rPr lang="en-US" sz="1200" dirty="0">
                          <a:solidFill>
                            <a:schemeClr val="tx1"/>
                          </a:solidFill>
                        </a:rPr>
                        <a:t>16.24 – Students with Disabilities – Meetings Student List</a:t>
                      </a:r>
                      <a:endParaRPr lang="en-US" sz="1200" dirty="0">
                        <a:solidFill>
                          <a:schemeClr val="tx1"/>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District of Special Education Accountability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a:ln>
                            <a:noFill/>
                          </a:ln>
                          <a:solidFill>
                            <a:schemeClr val="tx1"/>
                          </a:solidFill>
                          <a:effectLst/>
                          <a:uLnTx/>
                          <a:uFillTx/>
                        </a:rPr>
                        <a:t>February 2027</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txBody>
                  <a:tcPr/>
                </a:tc>
                <a:extLst>
                  <a:ext uri="{0D108BD9-81ED-4DB2-BD59-A6C34878D82A}">
                    <a16:rowId xmlns:a16="http://schemas.microsoft.com/office/drawing/2014/main" val="2776422657"/>
                  </a:ext>
                </a:extLst>
              </a:tr>
              <a:tr h="557178">
                <a:tc>
                  <a:txBody>
                    <a:bodyPr/>
                    <a:lstStyle/>
                    <a:p>
                      <a:r>
                        <a:rPr lang="en-US" sz="1200" b="1" dirty="0">
                          <a:solidFill>
                            <a:schemeClr val="tx1"/>
                          </a:solidFill>
                        </a:rPr>
                        <a:t>Indicator 13: Transition in the IEP </a:t>
                      </a:r>
                      <a:endParaRPr lang="en-US" sz="1200" dirty="0">
                        <a:solidFill>
                          <a:schemeClr val="tx1"/>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chemeClr val="tx1"/>
                          </a:solidFill>
                          <a:effectLst/>
                          <a:uLnTx/>
                          <a:uFillTx/>
                        </a:rPr>
                        <a:t>End-of-Year</a:t>
                      </a:r>
                      <a:endParaRPr kumimoji="0" lang="en-US" sz="1200" b="1" i="0" u="none" strike="noStrike" kern="1200" cap="none" spc="0" normalizeH="0" baseline="0" noProof="0" dirty="0">
                        <a:ln>
                          <a:noFill/>
                        </a:ln>
                        <a:solidFill>
                          <a:schemeClr val="tx1"/>
                        </a:solidFill>
                        <a:effectLst/>
                        <a:uLnTx/>
                        <a:uFillTx/>
                        <a:latin typeface="+mn-lt"/>
                        <a:ea typeface="+mn-ea"/>
                        <a:cs typeface="+mn-cs"/>
                      </a:endParaRPr>
                    </a:p>
                  </a:txBody>
                  <a:tcPr/>
                </a:tc>
                <a:tc>
                  <a:txBody>
                    <a:bodyPr/>
                    <a:lstStyle/>
                    <a:p>
                      <a:r>
                        <a:rPr lang="en-US" sz="1200" dirty="0">
                          <a:solidFill>
                            <a:schemeClr val="tx1"/>
                          </a:solidFill>
                        </a:rPr>
                        <a:t>16.14 – SWDs Student Profile – Student List</a:t>
                      </a:r>
                      <a:endParaRPr lang="en-US" sz="1200" dirty="0">
                        <a:solidFill>
                          <a:schemeClr val="tx1"/>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District of Special Education Accountability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February 2027</a:t>
                      </a:r>
                      <a:endParaRPr lang="en-US" sz="1200" dirty="0">
                        <a:solidFill>
                          <a:schemeClr val="tx1"/>
                        </a:solidFill>
                        <a:latin typeface="+mn-lt"/>
                      </a:endParaRPr>
                    </a:p>
                  </a:txBody>
                  <a:tcPr/>
                </a:tc>
                <a:extLst>
                  <a:ext uri="{0D108BD9-81ED-4DB2-BD59-A6C34878D82A}">
                    <a16:rowId xmlns:a16="http://schemas.microsoft.com/office/drawing/2014/main" val="432904332"/>
                  </a:ext>
                </a:extLst>
              </a:tr>
              <a:tr h="557178">
                <a:tc>
                  <a:txBody>
                    <a:bodyPr/>
                    <a:lstStyle/>
                    <a:p>
                      <a:r>
                        <a:rPr lang="en-US" sz="1200" b="1" dirty="0">
                          <a:solidFill>
                            <a:schemeClr val="tx1"/>
                          </a:solidFill>
                        </a:rPr>
                        <a:t>Indicator 14: Post-School Outcomes: </a:t>
                      </a:r>
                      <a:endParaRPr lang="en-US" sz="1200" dirty="0">
                        <a:solidFill>
                          <a:schemeClr val="tx1"/>
                        </a:solidFill>
                        <a:latin typeface="+mn-lt"/>
                      </a:endParaRPr>
                    </a:p>
                  </a:txBody>
                  <a:tcPr/>
                </a:tc>
                <a:tc>
                  <a:txBody>
                    <a:bodyPr/>
                    <a:lstStyle/>
                    <a:p>
                      <a:r>
                        <a:rPr lang="en-US" sz="1200" b="1" dirty="0">
                          <a:solidFill>
                            <a:schemeClr val="tx1"/>
                          </a:solidFill>
                        </a:rPr>
                        <a:t>End-of-Year</a:t>
                      </a:r>
                      <a:endParaRPr lang="en-US" sz="1200" b="1" dirty="0">
                        <a:solidFill>
                          <a:schemeClr val="tx1"/>
                        </a:solidFill>
                        <a:latin typeface="+mn-lt"/>
                      </a:endParaRPr>
                    </a:p>
                  </a:txBody>
                  <a:tcPr/>
                </a:tc>
                <a:tc>
                  <a:txBody>
                    <a:bodyPr/>
                    <a:lstStyle/>
                    <a:p>
                      <a:r>
                        <a:rPr lang="en-US" sz="1200" dirty="0">
                          <a:solidFill>
                            <a:schemeClr val="tx1"/>
                          </a:solidFill>
                        </a:rPr>
                        <a:t>17.3 – Postsecondary Survey Outcome for SWDs</a:t>
                      </a:r>
                    </a:p>
                    <a:p>
                      <a:r>
                        <a:rPr lang="en-US" sz="1200" dirty="0">
                          <a:solidFill>
                            <a:schemeClr val="tx1"/>
                          </a:solidFill>
                        </a:rPr>
                        <a:t>17.4 – Postsecondary Survey Outcome for SWDs – Student List</a:t>
                      </a:r>
                      <a:endParaRPr lang="en-US" sz="1200" dirty="0">
                        <a:solidFill>
                          <a:schemeClr val="tx1"/>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District of Special Education Accountability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February 2027</a:t>
                      </a:r>
                      <a:endParaRPr lang="en-US" sz="1200" dirty="0">
                        <a:solidFill>
                          <a:schemeClr val="tx1"/>
                        </a:solidFill>
                        <a:latin typeface="+mn-lt"/>
                      </a:endParaRPr>
                    </a:p>
                  </a:txBody>
                  <a:tcPr/>
                </a:tc>
                <a:extLst>
                  <a:ext uri="{0D108BD9-81ED-4DB2-BD59-A6C34878D82A}">
                    <a16:rowId xmlns:a16="http://schemas.microsoft.com/office/drawing/2014/main" val="138411146"/>
                  </a:ext>
                </a:extLst>
              </a:tr>
            </a:tbl>
          </a:graphicData>
        </a:graphic>
      </p:graphicFrame>
      <p:sp>
        <p:nvSpPr>
          <p:cNvPr id="3" name="Footer Placeholder 3">
            <a:extLst>
              <a:ext uri="{FF2B5EF4-FFF2-40B4-BE49-F238E27FC236}">
                <a16:creationId xmlns:a16="http://schemas.microsoft.com/office/drawing/2014/main" id="{A5FD8649-F739-ED1A-24EF-62135BF93E5F}"/>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2413410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B5619-3096-4AEB-A4AD-A330BCFF7367}"/>
              </a:ext>
            </a:extLst>
          </p:cNvPr>
          <p:cNvSpPr>
            <a:spLocks noGrp="1"/>
          </p:cNvSpPr>
          <p:nvPr>
            <p:ph type="title"/>
          </p:nvPr>
        </p:nvSpPr>
        <p:spPr>
          <a:xfrm>
            <a:off x="838200" y="182563"/>
            <a:ext cx="10515600" cy="1325563"/>
          </a:xfrm>
        </p:spPr>
        <p:txBody>
          <a:bodyPr>
            <a:normAutofit/>
          </a:bodyPr>
          <a:lstStyle/>
          <a:p>
            <a:pPr algn="ctr"/>
            <a:r>
              <a:rPr lang="en-US" b="1" dirty="0"/>
              <a:t>New EOY 1 Students with Disabilities   Completers and Dropouts Reports</a:t>
            </a:r>
          </a:p>
        </p:txBody>
      </p:sp>
      <p:sp>
        <p:nvSpPr>
          <p:cNvPr id="3" name="Content Placeholder 2">
            <a:extLst>
              <a:ext uri="{FF2B5EF4-FFF2-40B4-BE49-F238E27FC236}">
                <a16:creationId xmlns:a16="http://schemas.microsoft.com/office/drawing/2014/main" id="{7B274C03-08F7-E6A3-815E-3B304A972B18}"/>
              </a:ext>
            </a:extLst>
          </p:cNvPr>
          <p:cNvSpPr>
            <a:spLocks noGrp="1"/>
          </p:cNvSpPr>
          <p:nvPr>
            <p:ph idx="1"/>
          </p:nvPr>
        </p:nvSpPr>
        <p:spPr>
          <a:xfrm>
            <a:off x="634999" y="1508127"/>
            <a:ext cx="11155947" cy="4384674"/>
          </a:xfrm>
        </p:spPr>
        <p:txBody>
          <a:bodyPr>
            <a:noAutofit/>
          </a:bodyPr>
          <a:lstStyle/>
          <a:p>
            <a:pPr>
              <a:lnSpc>
                <a:spcPct val="120000"/>
              </a:lnSpc>
            </a:pPr>
            <a:r>
              <a:rPr lang="en-US" sz="1800" dirty="0"/>
              <a:t>SELPA &amp; LEA Reports</a:t>
            </a:r>
          </a:p>
          <a:p>
            <a:pPr lvl="1">
              <a:lnSpc>
                <a:spcPct val="120000"/>
              </a:lnSpc>
            </a:pPr>
            <a:r>
              <a:rPr lang="en-US" sz="1800" dirty="0"/>
              <a:t>16.27 Students with Disabilities – Completers and Dropouts Count</a:t>
            </a:r>
          </a:p>
          <a:p>
            <a:pPr lvl="1">
              <a:lnSpc>
                <a:spcPct val="120000"/>
              </a:lnSpc>
            </a:pPr>
            <a:r>
              <a:rPr lang="en-US" sz="1800" dirty="0"/>
              <a:t>16.28 Students with Disabilities – Completers and Dropouts Student List</a:t>
            </a:r>
          </a:p>
          <a:p>
            <a:pPr>
              <a:lnSpc>
                <a:spcPct val="120000"/>
              </a:lnSpc>
            </a:pPr>
            <a:r>
              <a:rPr lang="en-US" sz="1800" dirty="0"/>
              <a:t>Reports will show:</a:t>
            </a:r>
          </a:p>
          <a:p>
            <a:pPr lvl="1">
              <a:lnSpc>
                <a:spcPct val="120000"/>
              </a:lnSpc>
            </a:pPr>
            <a:r>
              <a:rPr lang="en-US" sz="1800" dirty="0"/>
              <a:t>Students with disabilities (SWDS) most recent exit is between 7/1 – 6/30 of selected Academic Year</a:t>
            </a:r>
          </a:p>
        </p:txBody>
      </p:sp>
      <p:sp>
        <p:nvSpPr>
          <p:cNvPr id="4" name="Footer Placeholder 3">
            <a:extLst>
              <a:ext uri="{FF2B5EF4-FFF2-40B4-BE49-F238E27FC236}">
                <a16:creationId xmlns:a16="http://schemas.microsoft.com/office/drawing/2014/main" id="{90595C9C-B0F1-C5A3-FED4-3EB71BF6EF82}"/>
              </a:ext>
            </a:extLst>
          </p:cNvPr>
          <p:cNvSpPr>
            <a:spLocks noGrp="1"/>
          </p:cNvSpPr>
          <p:nvPr>
            <p:ph type="ftr" sz="quarter" idx="11"/>
          </p:nvPr>
        </p:nvSpPr>
        <p:spPr/>
        <p:txBody>
          <a:bodyPr/>
          <a:lstStyle/>
          <a:p>
            <a:r>
              <a:rPr lang="en-US" dirty="0"/>
              <a:t>CALPADS Regional Update May 2025</a:t>
            </a:r>
          </a:p>
        </p:txBody>
      </p:sp>
    </p:spTree>
    <p:extLst>
      <p:ext uri="{BB962C8B-B14F-4D97-AF65-F5344CB8AC3E}">
        <p14:creationId xmlns:p14="http://schemas.microsoft.com/office/powerpoint/2010/main" val="26679544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126FB-8FD3-1DEC-0BA8-90726CD8A3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A2FF79-69D2-F0A0-67A9-A143DA7ED58F}"/>
              </a:ext>
            </a:extLst>
          </p:cNvPr>
          <p:cNvSpPr>
            <a:spLocks noGrp="1"/>
          </p:cNvSpPr>
          <p:nvPr>
            <p:ph type="title"/>
          </p:nvPr>
        </p:nvSpPr>
        <p:spPr/>
        <p:txBody>
          <a:bodyPr/>
          <a:lstStyle/>
          <a:p>
            <a:pPr algn="ctr"/>
            <a:r>
              <a:rPr lang="en-US" b="1" dirty="0"/>
              <a:t>Private School Enrollments for </a:t>
            </a:r>
            <a:r>
              <a:rPr lang="en-US" b="1"/>
              <a:t>Proportionate Share (1)</a:t>
            </a:r>
            <a:endParaRPr lang="en-US" b="1" dirty="0"/>
          </a:p>
        </p:txBody>
      </p:sp>
      <p:sp>
        <p:nvSpPr>
          <p:cNvPr id="3" name="Content Placeholder 2">
            <a:extLst>
              <a:ext uri="{FF2B5EF4-FFF2-40B4-BE49-F238E27FC236}">
                <a16:creationId xmlns:a16="http://schemas.microsoft.com/office/drawing/2014/main" id="{A79D25B0-8820-9772-9316-93CC97879385}"/>
              </a:ext>
            </a:extLst>
          </p:cNvPr>
          <p:cNvSpPr>
            <a:spLocks noGrp="1"/>
          </p:cNvSpPr>
          <p:nvPr>
            <p:ph idx="1"/>
          </p:nvPr>
        </p:nvSpPr>
        <p:spPr>
          <a:xfrm>
            <a:off x="838200" y="1825624"/>
            <a:ext cx="10515600" cy="4339891"/>
          </a:xfrm>
        </p:spPr>
        <p:txBody>
          <a:bodyPr>
            <a:normAutofit fontScale="92500" lnSpcReduction="10000"/>
          </a:bodyPr>
          <a:lstStyle/>
          <a:p>
            <a:pPr marL="0" indent="0">
              <a:lnSpc>
                <a:spcPct val="110000"/>
              </a:lnSpc>
              <a:spcBef>
                <a:spcPts val="0"/>
              </a:spcBef>
              <a:buNone/>
            </a:pPr>
            <a:r>
              <a:rPr lang="en-US" sz="3200" dirty="0"/>
              <a:t>Private School Data and Proportionate Share Webinar</a:t>
            </a:r>
          </a:p>
          <a:p>
            <a:pPr marL="0" indent="0">
              <a:lnSpc>
                <a:spcPct val="110000"/>
              </a:lnSpc>
              <a:spcBef>
                <a:spcPts val="0"/>
              </a:spcBef>
              <a:buNone/>
            </a:pPr>
            <a:r>
              <a:rPr lang="en-US" sz="2600" dirty="0"/>
              <a:t>Recording: </a:t>
            </a:r>
            <a:r>
              <a:rPr lang="en-US" sz="2600" dirty="0">
                <a:hlinkClick r:id="rId3"/>
              </a:rPr>
              <a:t>https://youtu.be/IVDMECaP6U0?si=0lTtn1uVTol_dU64</a:t>
            </a:r>
            <a:r>
              <a:rPr lang="en-US" sz="2600" dirty="0"/>
              <a:t> </a:t>
            </a:r>
          </a:p>
          <a:p>
            <a:pPr marL="0" indent="0">
              <a:lnSpc>
                <a:spcPct val="110000"/>
              </a:lnSpc>
              <a:spcBef>
                <a:spcPts val="0"/>
              </a:spcBef>
              <a:buNone/>
            </a:pPr>
            <a:r>
              <a:rPr lang="en-US" sz="2600" dirty="0"/>
              <a:t>Materials: </a:t>
            </a:r>
            <a:r>
              <a:rPr lang="en-US" sz="2600" dirty="0">
                <a:hlinkClick r:id="rId4"/>
              </a:rPr>
              <a:t>https://cde.box.com/s/l61ettcu05l9zisk02xqeepj5zm96q0l</a:t>
            </a:r>
            <a:r>
              <a:rPr lang="en-US" sz="2600" dirty="0"/>
              <a:t> </a:t>
            </a:r>
          </a:p>
          <a:p>
            <a:pPr marL="0" indent="0">
              <a:lnSpc>
                <a:spcPct val="110000"/>
              </a:lnSpc>
              <a:spcBef>
                <a:spcPts val="0"/>
              </a:spcBef>
              <a:buNone/>
            </a:pPr>
            <a:endParaRPr lang="en-US" sz="2600" dirty="0"/>
          </a:p>
          <a:p>
            <a:pPr marL="0" indent="0">
              <a:lnSpc>
                <a:spcPct val="110000"/>
              </a:lnSpc>
              <a:spcBef>
                <a:spcPts val="0"/>
              </a:spcBef>
              <a:buNone/>
            </a:pPr>
            <a:r>
              <a:rPr lang="en-US" sz="2800" dirty="0"/>
              <a:t>EOY Data used in Proportionate Share Calculations</a:t>
            </a:r>
          </a:p>
          <a:p>
            <a:pPr>
              <a:lnSpc>
                <a:spcPct val="110000"/>
              </a:lnSpc>
              <a:spcBef>
                <a:spcPts val="0"/>
              </a:spcBef>
            </a:pPr>
            <a:r>
              <a:rPr lang="en-US" sz="2600" dirty="0"/>
              <a:t>Cumulative counts of students enrolled in non-profit private schools who were evaluated and found eligible, regardless of whether or not they are eligible and participating</a:t>
            </a:r>
          </a:p>
          <a:p>
            <a:pPr>
              <a:lnSpc>
                <a:spcPct val="110000"/>
              </a:lnSpc>
              <a:spcBef>
                <a:spcPts val="0"/>
              </a:spcBef>
            </a:pPr>
            <a:r>
              <a:rPr lang="en-US" sz="2600" dirty="0"/>
              <a:t>Currently, there is no specific report in CALPADS that LEAs certify; however, LEAs can use CALPADS Reports and Operational Store Data (ODS) Extracts to pull these data</a:t>
            </a:r>
          </a:p>
          <a:p>
            <a:pPr marL="0" indent="0">
              <a:lnSpc>
                <a:spcPct val="110000"/>
              </a:lnSpc>
              <a:spcBef>
                <a:spcPts val="0"/>
              </a:spcBef>
              <a:buNone/>
            </a:pPr>
            <a:endParaRPr lang="en-US" dirty="0"/>
          </a:p>
        </p:txBody>
      </p:sp>
      <p:sp>
        <p:nvSpPr>
          <p:cNvPr id="5" name="Footer Placeholder 3">
            <a:extLst>
              <a:ext uri="{FF2B5EF4-FFF2-40B4-BE49-F238E27FC236}">
                <a16:creationId xmlns:a16="http://schemas.microsoft.com/office/drawing/2014/main" id="{5427C379-2D86-EF0F-63E8-A098B10BF05C}"/>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519091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AFE8C-5CE6-B506-42DC-1DCD995375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ABE1F1-020C-B887-35CC-38FE5471EE0B}"/>
              </a:ext>
            </a:extLst>
          </p:cNvPr>
          <p:cNvSpPr>
            <a:spLocks noGrp="1"/>
          </p:cNvSpPr>
          <p:nvPr>
            <p:ph type="title"/>
          </p:nvPr>
        </p:nvSpPr>
        <p:spPr/>
        <p:txBody>
          <a:bodyPr/>
          <a:lstStyle/>
          <a:p>
            <a:pPr algn="ctr"/>
            <a:r>
              <a:rPr lang="en-US" b="1" dirty="0"/>
              <a:t>Private School Enrollments for Proportionate Share (2)</a:t>
            </a:r>
          </a:p>
        </p:txBody>
      </p:sp>
      <p:sp>
        <p:nvSpPr>
          <p:cNvPr id="3" name="Content Placeholder 2">
            <a:extLst>
              <a:ext uri="{FF2B5EF4-FFF2-40B4-BE49-F238E27FC236}">
                <a16:creationId xmlns:a16="http://schemas.microsoft.com/office/drawing/2014/main" id="{4020A4FD-D003-53DF-B91E-BE506974CA32}"/>
              </a:ext>
            </a:extLst>
          </p:cNvPr>
          <p:cNvSpPr>
            <a:spLocks noGrp="1"/>
          </p:cNvSpPr>
          <p:nvPr>
            <p:ph idx="1"/>
          </p:nvPr>
        </p:nvSpPr>
        <p:spPr>
          <a:xfrm>
            <a:off x="838200" y="1825624"/>
            <a:ext cx="10515600" cy="4339891"/>
          </a:xfrm>
        </p:spPr>
        <p:txBody>
          <a:bodyPr>
            <a:noAutofit/>
          </a:bodyPr>
          <a:lstStyle/>
          <a:p>
            <a:pPr marL="0" indent="0">
              <a:lnSpc>
                <a:spcPct val="120000"/>
              </a:lnSpc>
              <a:spcBef>
                <a:spcPts val="0"/>
              </a:spcBef>
              <a:spcAft>
                <a:spcPts val="300"/>
              </a:spcAft>
              <a:buNone/>
            </a:pPr>
            <a:r>
              <a:rPr lang="en-US" sz="2000" dirty="0"/>
              <a:t>Key Takeaways</a:t>
            </a:r>
          </a:p>
          <a:p>
            <a:pPr>
              <a:lnSpc>
                <a:spcPct val="100000"/>
              </a:lnSpc>
              <a:spcBef>
                <a:spcPts val="0"/>
              </a:spcBef>
              <a:spcAft>
                <a:spcPts val="300"/>
              </a:spcAft>
            </a:pPr>
            <a:r>
              <a:rPr lang="en-US" sz="1800" dirty="0"/>
              <a:t>ONLY Districts of location should submit private school enrollments for all students attending private schools within the LEA who are referred for evaluation or transferring from outside the district on active IEPs/ISPs</a:t>
            </a:r>
          </a:p>
          <a:p>
            <a:pPr>
              <a:lnSpc>
                <a:spcPct val="100000"/>
              </a:lnSpc>
              <a:spcBef>
                <a:spcPts val="0"/>
              </a:spcBef>
              <a:spcAft>
                <a:spcPts val="300"/>
              </a:spcAft>
            </a:pPr>
            <a:r>
              <a:rPr lang="en-US" sz="1800" dirty="0"/>
              <a:t>Districts of residence should NEVER submit private school enrollments unless they are also the District of Location</a:t>
            </a:r>
          </a:p>
          <a:p>
            <a:pPr>
              <a:lnSpc>
                <a:spcPct val="100000"/>
              </a:lnSpc>
              <a:spcBef>
                <a:spcPts val="0"/>
              </a:spcBef>
              <a:spcAft>
                <a:spcPts val="300"/>
              </a:spcAft>
            </a:pPr>
            <a:r>
              <a:rPr lang="en-US" sz="1800" dirty="0"/>
              <a:t>Private school enrollments for students attending NON-PROFIT private schools should NOT be exited with N470 – No Show, they should be exited at the end of the year with E170 – Non-primary Enrollment Exit</a:t>
            </a:r>
          </a:p>
          <a:p>
            <a:pPr>
              <a:lnSpc>
                <a:spcPct val="100000"/>
              </a:lnSpc>
              <a:spcBef>
                <a:spcPts val="0"/>
              </a:spcBef>
              <a:spcAft>
                <a:spcPts val="300"/>
              </a:spcAft>
            </a:pPr>
            <a:r>
              <a:rPr lang="en-US" sz="1800" dirty="0"/>
              <a:t>Private school enrollments for students attending FOR PROFIT private schools should ALWAYS be exited with N470- No Show</a:t>
            </a:r>
          </a:p>
          <a:p>
            <a:pPr>
              <a:lnSpc>
                <a:spcPct val="100000"/>
              </a:lnSpc>
              <a:spcBef>
                <a:spcPts val="0"/>
              </a:spcBef>
              <a:spcAft>
                <a:spcPts val="300"/>
              </a:spcAft>
            </a:pPr>
            <a:endParaRPr lang="en-US" sz="1800" dirty="0"/>
          </a:p>
          <a:p>
            <a:pPr marL="0" indent="0">
              <a:spcBef>
                <a:spcPts val="0"/>
              </a:spcBef>
              <a:buNone/>
            </a:pPr>
            <a:r>
              <a:rPr lang="en-US" sz="2000" dirty="0"/>
              <a:t>Additionally, we have put together a Private Schools workgroup and are discussing guidance for reporting proportionate share counts.</a:t>
            </a:r>
          </a:p>
        </p:txBody>
      </p:sp>
      <p:sp>
        <p:nvSpPr>
          <p:cNvPr id="5" name="Footer Placeholder 3">
            <a:extLst>
              <a:ext uri="{FF2B5EF4-FFF2-40B4-BE49-F238E27FC236}">
                <a16:creationId xmlns:a16="http://schemas.microsoft.com/office/drawing/2014/main" id="{14429CC5-1703-1F91-FDBD-50C0C4744F48}"/>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1088022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8A243-7EDB-8831-10D3-7CAC52CFB95E}"/>
              </a:ext>
            </a:extLst>
          </p:cNvPr>
          <p:cNvSpPr>
            <a:spLocks noGrp="1"/>
          </p:cNvSpPr>
          <p:nvPr>
            <p:ph type="title"/>
          </p:nvPr>
        </p:nvSpPr>
        <p:spPr/>
        <p:txBody>
          <a:bodyPr/>
          <a:lstStyle/>
          <a:p>
            <a:r>
              <a:rPr lang="en-US" dirty="0"/>
              <a:t>General Updates</a:t>
            </a:r>
          </a:p>
        </p:txBody>
      </p:sp>
      <p:sp>
        <p:nvSpPr>
          <p:cNvPr id="3" name="Text Placeholder 2">
            <a:extLst>
              <a:ext uri="{FF2B5EF4-FFF2-40B4-BE49-F238E27FC236}">
                <a16:creationId xmlns:a16="http://schemas.microsoft.com/office/drawing/2014/main" id="{AD306518-2C76-924F-A465-D4F6ED9340C1}"/>
              </a:ext>
            </a:extLst>
          </p:cNvPr>
          <p:cNvSpPr>
            <a:spLocks noGrp="1"/>
          </p:cNvSpPr>
          <p:nvPr>
            <p:ph type="body" idx="1"/>
          </p:nvPr>
        </p:nvSpPr>
        <p:spPr/>
        <p:txBody>
          <a:bodyPr/>
          <a:lstStyle/>
          <a:p>
            <a:endParaRPr lang="en-US" dirty="0"/>
          </a:p>
        </p:txBody>
      </p:sp>
      <p:sp>
        <p:nvSpPr>
          <p:cNvPr id="6" name="Footer Placeholder 3">
            <a:extLst>
              <a:ext uri="{FF2B5EF4-FFF2-40B4-BE49-F238E27FC236}">
                <a16:creationId xmlns:a16="http://schemas.microsoft.com/office/drawing/2014/main" id="{A436DE46-1A11-1E74-BB98-853FB8C3F5EE}"/>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813598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2082D5B-DCAB-44AF-BEBD-F95282FE96A0}"/>
              </a:ext>
            </a:extLst>
          </p:cNvPr>
          <p:cNvSpPr>
            <a:spLocks noGrp="1"/>
          </p:cNvSpPr>
          <p:nvPr>
            <p:ph type="title"/>
          </p:nvPr>
        </p:nvSpPr>
        <p:spPr>
          <a:xfrm>
            <a:off x="1216057" y="263951"/>
            <a:ext cx="9500927" cy="848412"/>
          </a:xfrm>
        </p:spPr>
        <p:txBody>
          <a:bodyPr anchor="ctr">
            <a:normAutofit/>
          </a:bodyPr>
          <a:lstStyle/>
          <a:p>
            <a:pPr algn="ctr"/>
            <a:r>
              <a:rPr lang="en-US" sz="4000" b="1" dirty="0"/>
              <a:t>Housekeeping</a:t>
            </a:r>
          </a:p>
        </p:txBody>
      </p:sp>
      <p:sp>
        <p:nvSpPr>
          <p:cNvPr id="7" name="Content Placeholder 6">
            <a:extLst>
              <a:ext uri="{FF2B5EF4-FFF2-40B4-BE49-F238E27FC236}">
                <a16:creationId xmlns:a16="http://schemas.microsoft.com/office/drawing/2014/main" id="{239EA6F3-F7C5-4597-8DFF-BE0E4E3F67AA}"/>
              </a:ext>
            </a:extLst>
          </p:cNvPr>
          <p:cNvSpPr>
            <a:spLocks noGrp="1"/>
          </p:cNvSpPr>
          <p:nvPr>
            <p:ph sz="half" idx="1"/>
          </p:nvPr>
        </p:nvSpPr>
        <p:spPr>
          <a:xfrm>
            <a:off x="315686" y="1178606"/>
            <a:ext cx="11674929" cy="4971369"/>
          </a:xfrm>
        </p:spPr>
        <p:txBody>
          <a:bodyPr vert="horz" lIns="91440" tIns="45720" rIns="91440" bIns="45720" rtlCol="0">
            <a:normAutofit fontScale="85000" lnSpcReduction="10000"/>
          </a:bodyPr>
          <a:lstStyle/>
          <a:p>
            <a:pPr>
              <a:lnSpc>
                <a:spcPct val="110000"/>
              </a:lnSpc>
              <a:spcBef>
                <a:spcPts val="600"/>
              </a:spcBef>
              <a:spcAft>
                <a:spcPts val="600"/>
              </a:spcAft>
            </a:pPr>
            <a:r>
              <a:rPr lang="en-US" dirty="0"/>
              <a:t>All participants are muted</a:t>
            </a:r>
          </a:p>
          <a:p>
            <a:pPr>
              <a:lnSpc>
                <a:spcPct val="110000"/>
              </a:lnSpc>
              <a:spcBef>
                <a:spcPts val="600"/>
              </a:spcBef>
              <a:spcAft>
                <a:spcPts val="600"/>
              </a:spcAft>
            </a:pPr>
            <a:r>
              <a:rPr lang="en-US" dirty="0"/>
              <a:t>Type your questions in the Q&amp;A</a:t>
            </a:r>
          </a:p>
          <a:p>
            <a:pPr lvl="1">
              <a:lnSpc>
                <a:spcPct val="110000"/>
              </a:lnSpc>
              <a:spcBef>
                <a:spcPts val="600"/>
              </a:spcBef>
              <a:spcAft>
                <a:spcPts val="600"/>
              </a:spcAft>
            </a:pPr>
            <a:r>
              <a:rPr lang="en-US" dirty="0"/>
              <a:t>Please wait to ask questions in the Q&amp;A until after each section </a:t>
            </a:r>
          </a:p>
          <a:p>
            <a:pPr lvl="1">
              <a:lnSpc>
                <a:spcPct val="110000"/>
              </a:lnSpc>
              <a:spcBef>
                <a:spcPts val="600"/>
              </a:spcBef>
              <a:spcAft>
                <a:spcPts val="600"/>
              </a:spcAft>
            </a:pPr>
            <a:r>
              <a:rPr lang="en-US" dirty="0"/>
              <a:t>Please focus questions to the topic currently being presented</a:t>
            </a:r>
          </a:p>
          <a:p>
            <a:pPr lvl="1">
              <a:lnSpc>
                <a:spcPct val="110000"/>
              </a:lnSpc>
              <a:spcBef>
                <a:spcPts val="600"/>
              </a:spcBef>
              <a:spcAft>
                <a:spcPts val="600"/>
              </a:spcAft>
            </a:pPr>
            <a:r>
              <a:rPr lang="en-US" dirty="0"/>
              <a:t>You can give a “thumbs up” vote to any question so that it’s given a higher priority in the queue</a:t>
            </a:r>
          </a:p>
          <a:p>
            <a:pPr lvl="1">
              <a:lnSpc>
                <a:spcPct val="110000"/>
              </a:lnSpc>
              <a:spcBef>
                <a:spcPts val="600"/>
              </a:spcBef>
              <a:spcAft>
                <a:spcPts val="600"/>
              </a:spcAft>
            </a:pPr>
            <a:r>
              <a:rPr lang="en-US" dirty="0"/>
              <a:t>We will attempt to answer all questions, any unanswered questions will be followed up in a frequently asked questions document forwarded to all participants</a:t>
            </a:r>
          </a:p>
          <a:p>
            <a:pPr>
              <a:lnSpc>
                <a:spcPct val="110000"/>
              </a:lnSpc>
              <a:spcBef>
                <a:spcPts val="600"/>
              </a:spcBef>
              <a:spcAft>
                <a:spcPts val="600"/>
              </a:spcAft>
            </a:pPr>
            <a:r>
              <a:rPr lang="en-US" dirty="0"/>
              <a:t>If you are having audio issues:</a:t>
            </a:r>
          </a:p>
          <a:p>
            <a:pPr lvl="1">
              <a:lnSpc>
                <a:spcPct val="110000"/>
              </a:lnSpc>
              <a:spcBef>
                <a:spcPts val="600"/>
              </a:spcBef>
              <a:spcAft>
                <a:spcPts val="600"/>
              </a:spcAft>
            </a:pPr>
            <a:r>
              <a:rPr lang="en-US" dirty="0"/>
              <a:t>Click the microphone icon in the bottom left-hand corner of the Zoom window and select “Switch to phone audio” and call in using the information provided</a:t>
            </a:r>
          </a:p>
          <a:p>
            <a:pPr>
              <a:lnSpc>
                <a:spcPct val="110000"/>
              </a:lnSpc>
              <a:spcBef>
                <a:spcPts val="600"/>
              </a:spcBef>
              <a:spcAft>
                <a:spcPts val="600"/>
              </a:spcAft>
            </a:pPr>
            <a:r>
              <a:rPr lang="en-US" dirty="0"/>
              <a:t>This meeting will be recorded and posted to the CSIS Training Channel; the posting will be communicated in the CALPADS Digest</a:t>
            </a:r>
          </a:p>
        </p:txBody>
      </p:sp>
      <p:sp>
        <p:nvSpPr>
          <p:cNvPr id="4" name="Footer Placeholder 3">
            <a:extLst>
              <a:ext uri="{FF2B5EF4-FFF2-40B4-BE49-F238E27FC236}">
                <a16:creationId xmlns:a16="http://schemas.microsoft.com/office/drawing/2014/main" id="{CFE85971-93D8-8BE6-44BA-B5E4D16CDBBC}"/>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
        <p:nvSpPr>
          <p:cNvPr id="3" name="Slide Number Placeholder 2" hidden="1">
            <a:extLst>
              <a:ext uri="{FF2B5EF4-FFF2-40B4-BE49-F238E27FC236}">
                <a16:creationId xmlns:a16="http://schemas.microsoft.com/office/drawing/2014/main" id="{AB62CDF1-6795-C6D2-4EE2-AC9ECBAA5797}"/>
              </a:ext>
            </a:extLst>
          </p:cNvPr>
          <p:cNvSpPr>
            <a:spLocks noGrp="1"/>
          </p:cNvSpPr>
          <p:nvPr>
            <p:ph type="sldNum" sz="quarter" idx="4294967295"/>
          </p:nvPr>
        </p:nvSpPr>
        <p:spPr>
          <a:xfrm>
            <a:off x="9448800" y="6356350"/>
            <a:ext cx="2743200" cy="365125"/>
          </a:xfrm>
          <a:prstGeom prst="rect">
            <a:avLst/>
          </a:prstGeom>
        </p:spPr>
        <p:txBody>
          <a:bodyPr/>
          <a:lstStyle/>
          <a:p>
            <a:pPr>
              <a:spcAft>
                <a:spcPts val="600"/>
              </a:spcAft>
            </a:pPr>
            <a:fld id="{70BD4104-51B0-4758-9C88-3562B15B94C2}" type="slidenum">
              <a:rPr lang="en-US" smtClean="0"/>
              <a:pPr>
                <a:spcAft>
                  <a:spcPts val="600"/>
                </a:spcAft>
              </a:pPr>
              <a:t>2</a:t>
            </a:fld>
            <a:endParaRPr lang="en-US" dirty="0"/>
          </a:p>
        </p:txBody>
      </p:sp>
    </p:spTree>
    <p:extLst>
      <p:ext uri="{BB962C8B-B14F-4D97-AF65-F5344CB8AC3E}">
        <p14:creationId xmlns:p14="http://schemas.microsoft.com/office/powerpoint/2010/main" val="3948655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85F67-2EC1-7F9C-F3F2-F21946B2AB66}"/>
              </a:ext>
            </a:extLst>
          </p:cNvPr>
          <p:cNvSpPr>
            <a:spLocks noGrp="1"/>
          </p:cNvSpPr>
          <p:nvPr>
            <p:ph type="title"/>
          </p:nvPr>
        </p:nvSpPr>
        <p:spPr>
          <a:xfrm>
            <a:off x="838200" y="365125"/>
            <a:ext cx="10515600" cy="1076813"/>
          </a:xfrm>
        </p:spPr>
        <p:txBody>
          <a:bodyPr>
            <a:normAutofit fontScale="90000"/>
          </a:bodyPr>
          <a:lstStyle/>
          <a:p>
            <a:pPr algn="ctr"/>
            <a:r>
              <a:rPr lang="en-US" b="1" dirty="0"/>
              <a:t>New User Authentication (1)</a:t>
            </a:r>
            <a:br>
              <a:rPr lang="en-US" b="1" dirty="0"/>
            </a:br>
            <a:r>
              <a:rPr lang="en-US" b="1" dirty="0"/>
              <a:t>(Review Flash 319)</a:t>
            </a:r>
          </a:p>
        </p:txBody>
      </p:sp>
      <p:sp>
        <p:nvSpPr>
          <p:cNvPr id="3" name="Content Placeholder 2">
            <a:extLst>
              <a:ext uri="{FF2B5EF4-FFF2-40B4-BE49-F238E27FC236}">
                <a16:creationId xmlns:a16="http://schemas.microsoft.com/office/drawing/2014/main" id="{7A8D98EF-6FF2-743E-F68B-64514E7743E2}"/>
              </a:ext>
            </a:extLst>
          </p:cNvPr>
          <p:cNvSpPr>
            <a:spLocks noGrp="1"/>
          </p:cNvSpPr>
          <p:nvPr>
            <p:ph idx="1"/>
          </p:nvPr>
        </p:nvSpPr>
        <p:spPr>
          <a:xfrm>
            <a:off x="838200" y="1715911"/>
            <a:ext cx="10515600" cy="4415257"/>
          </a:xfrm>
        </p:spPr>
        <p:txBody>
          <a:bodyPr>
            <a:normAutofit fontScale="92500" lnSpcReduction="10000"/>
          </a:bodyPr>
          <a:lstStyle/>
          <a:p>
            <a:pPr>
              <a:lnSpc>
                <a:spcPct val="110000"/>
              </a:lnSpc>
              <a:spcBef>
                <a:spcPts val="600"/>
              </a:spcBef>
              <a:spcAft>
                <a:spcPts val="600"/>
              </a:spcAft>
            </a:pPr>
            <a:r>
              <a:rPr lang="en-US" dirty="0"/>
              <a:t>CALPADS is transitioning to a new User Authentication system which will require all users to acquire a new username and password</a:t>
            </a:r>
          </a:p>
          <a:p>
            <a:pPr>
              <a:lnSpc>
                <a:spcPct val="110000"/>
              </a:lnSpc>
              <a:spcBef>
                <a:spcPts val="600"/>
              </a:spcBef>
              <a:spcAft>
                <a:spcPts val="600"/>
              </a:spcAft>
            </a:pPr>
            <a:r>
              <a:rPr lang="en-US" dirty="0"/>
              <a:t>User Acceptance Testing completed on February 27, 2026</a:t>
            </a:r>
          </a:p>
          <a:p>
            <a:pPr>
              <a:lnSpc>
                <a:spcPct val="110000"/>
              </a:lnSpc>
              <a:spcBef>
                <a:spcPts val="600"/>
              </a:spcBef>
              <a:spcAft>
                <a:spcPts val="600"/>
              </a:spcAft>
            </a:pPr>
            <a:r>
              <a:rPr lang="en-US" dirty="0"/>
              <a:t>All users must acquire their new username/password during the transition window: </a:t>
            </a:r>
            <a:r>
              <a:rPr lang="en-US" dirty="0">
                <a:solidFill>
                  <a:schemeClr val="bg2">
                    <a:lumMod val="50000"/>
                  </a:schemeClr>
                </a:solidFill>
              </a:rPr>
              <a:t>March 10, 2026 – May 1, 2026</a:t>
            </a:r>
          </a:p>
          <a:p>
            <a:pPr>
              <a:lnSpc>
                <a:spcPct val="110000"/>
              </a:lnSpc>
              <a:spcBef>
                <a:spcPts val="600"/>
              </a:spcBef>
              <a:spcAft>
                <a:spcPts val="600"/>
              </a:spcAft>
            </a:pPr>
            <a:r>
              <a:rPr lang="en-US" dirty="0"/>
              <a:t>Users are encouraged to get their new username/password early in the transition window</a:t>
            </a:r>
          </a:p>
          <a:p>
            <a:pPr>
              <a:lnSpc>
                <a:spcPct val="110000"/>
              </a:lnSpc>
              <a:spcBef>
                <a:spcPts val="600"/>
              </a:spcBef>
              <a:spcAft>
                <a:spcPts val="600"/>
              </a:spcAft>
            </a:pPr>
            <a:r>
              <a:rPr lang="en-US" dirty="0"/>
              <a:t>Users that fail to do so will not be able to log into CALPADS after the transition window closes on May 1, 2026. These users must work with their LEA CALPADS Administrator to establish a new username/password  </a:t>
            </a:r>
          </a:p>
          <a:p>
            <a:endParaRPr lang="en-US" dirty="0"/>
          </a:p>
        </p:txBody>
      </p:sp>
      <p:sp>
        <p:nvSpPr>
          <p:cNvPr id="5" name="Footer Placeholder 3">
            <a:extLst>
              <a:ext uri="{FF2B5EF4-FFF2-40B4-BE49-F238E27FC236}">
                <a16:creationId xmlns:a16="http://schemas.microsoft.com/office/drawing/2014/main" id="{61795234-79AD-7CBC-6516-ECA2D3F88BBC}"/>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11871182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471C1-D847-D08D-2F14-7597F706DF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B26C75-BBC3-79F4-0EA0-BB9A6CC42905}"/>
              </a:ext>
            </a:extLst>
          </p:cNvPr>
          <p:cNvSpPr>
            <a:spLocks noGrp="1"/>
          </p:cNvSpPr>
          <p:nvPr>
            <p:ph type="title"/>
          </p:nvPr>
        </p:nvSpPr>
        <p:spPr/>
        <p:txBody>
          <a:bodyPr/>
          <a:lstStyle/>
          <a:p>
            <a:pPr algn="ctr"/>
            <a:r>
              <a:rPr lang="en-US" b="1" dirty="0"/>
              <a:t>New User Authentication (2)</a:t>
            </a:r>
          </a:p>
        </p:txBody>
      </p:sp>
      <p:sp>
        <p:nvSpPr>
          <p:cNvPr id="3" name="Content Placeholder 2">
            <a:extLst>
              <a:ext uri="{FF2B5EF4-FFF2-40B4-BE49-F238E27FC236}">
                <a16:creationId xmlns:a16="http://schemas.microsoft.com/office/drawing/2014/main" id="{E5D69869-F9DF-CA14-958C-92403E5235D8}"/>
              </a:ext>
            </a:extLst>
          </p:cNvPr>
          <p:cNvSpPr>
            <a:spLocks noGrp="1"/>
          </p:cNvSpPr>
          <p:nvPr>
            <p:ph idx="1"/>
          </p:nvPr>
        </p:nvSpPr>
        <p:spPr/>
        <p:txBody>
          <a:bodyPr>
            <a:normAutofit/>
          </a:bodyPr>
          <a:lstStyle/>
          <a:p>
            <a:pPr>
              <a:lnSpc>
                <a:spcPct val="100000"/>
              </a:lnSpc>
              <a:spcBef>
                <a:spcPts val="600"/>
              </a:spcBef>
              <a:spcAft>
                <a:spcPts val="600"/>
              </a:spcAft>
            </a:pPr>
            <a:r>
              <a:rPr lang="en-US" dirty="0"/>
              <a:t>Acquiring a new username/password should take about 5-10 minutes</a:t>
            </a:r>
          </a:p>
          <a:p>
            <a:pPr lvl="1">
              <a:lnSpc>
                <a:spcPct val="100000"/>
              </a:lnSpc>
              <a:spcBef>
                <a:spcPts val="600"/>
              </a:spcBef>
              <a:spcAft>
                <a:spcPts val="600"/>
              </a:spcAft>
            </a:pPr>
            <a:r>
              <a:rPr lang="en-US" dirty="0">
                <a:solidFill>
                  <a:schemeClr val="bg2">
                    <a:lumMod val="50000"/>
                  </a:schemeClr>
                </a:solidFill>
              </a:rPr>
              <a:t>A demonstration will be given towards the end of the presentation</a:t>
            </a:r>
          </a:p>
          <a:p>
            <a:pPr>
              <a:lnSpc>
                <a:spcPct val="100000"/>
              </a:lnSpc>
              <a:spcBef>
                <a:spcPts val="600"/>
              </a:spcBef>
              <a:spcAft>
                <a:spcPts val="600"/>
              </a:spcAft>
            </a:pPr>
            <a:r>
              <a:rPr lang="en-US" dirty="0"/>
              <a:t>LEA CALPADS Administrators will have access under User Management during the transition to manage account creation and track which users have obtained their new username and password. </a:t>
            </a:r>
          </a:p>
          <a:p>
            <a:pPr>
              <a:lnSpc>
                <a:spcPct val="100000"/>
              </a:lnSpc>
              <a:spcBef>
                <a:spcPts val="600"/>
              </a:spcBef>
              <a:spcAft>
                <a:spcPts val="600"/>
              </a:spcAft>
            </a:pPr>
            <a:r>
              <a:rPr lang="en-US" dirty="0"/>
              <a:t>A training video will be provided to guide users through the process, along with additional communication prior to the official rollout</a:t>
            </a:r>
          </a:p>
          <a:p>
            <a:pPr marL="0" indent="0">
              <a:lnSpc>
                <a:spcPct val="100000"/>
              </a:lnSpc>
              <a:spcBef>
                <a:spcPts val="600"/>
              </a:spcBef>
              <a:spcAft>
                <a:spcPts val="600"/>
              </a:spcAft>
              <a:buNone/>
            </a:pPr>
            <a:endParaRPr lang="en-US" dirty="0"/>
          </a:p>
          <a:p>
            <a:endParaRPr lang="en-US" dirty="0"/>
          </a:p>
          <a:p>
            <a:endParaRPr lang="en-US" dirty="0"/>
          </a:p>
        </p:txBody>
      </p:sp>
      <p:sp>
        <p:nvSpPr>
          <p:cNvPr id="5" name="Footer Placeholder 3">
            <a:extLst>
              <a:ext uri="{FF2B5EF4-FFF2-40B4-BE49-F238E27FC236}">
                <a16:creationId xmlns:a16="http://schemas.microsoft.com/office/drawing/2014/main" id="{AA4A4ACD-1480-8089-ADCB-3FDABCC0FC09}"/>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39531384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3C937-CA9C-E051-2AAB-C67822F8A6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A88125-B388-8FCD-528D-F213AD05022D}"/>
              </a:ext>
            </a:extLst>
          </p:cNvPr>
          <p:cNvSpPr>
            <a:spLocks noGrp="1"/>
          </p:cNvSpPr>
          <p:nvPr>
            <p:ph type="title"/>
          </p:nvPr>
        </p:nvSpPr>
        <p:spPr>
          <a:xfrm>
            <a:off x="492370" y="396298"/>
            <a:ext cx="11336216" cy="1325563"/>
          </a:xfrm>
        </p:spPr>
        <p:txBody>
          <a:bodyPr/>
          <a:lstStyle/>
          <a:p>
            <a:pPr algn="ctr"/>
            <a:r>
              <a:rPr lang="en-US" b="1" dirty="0"/>
              <a:t>2025-26 EOY Data Discrepancies</a:t>
            </a:r>
            <a:br>
              <a:rPr lang="en-US" b="1" dirty="0"/>
            </a:br>
            <a:r>
              <a:rPr lang="en-US" b="1" dirty="0"/>
              <a:t>Now Visible (1)</a:t>
            </a:r>
          </a:p>
        </p:txBody>
      </p:sp>
      <p:sp>
        <p:nvSpPr>
          <p:cNvPr id="3" name="Content Placeholder 2">
            <a:extLst>
              <a:ext uri="{FF2B5EF4-FFF2-40B4-BE49-F238E27FC236}">
                <a16:creationId xmlns:a16="http://schemas.microsoft.com/office/drawing/2014/main" id="{B1B77680-0A8A-1462-2C07-361293DC1182}"/>
              </a:ext>
            </a:extLst>
          </p:cNvPr>
          <p:cNvSpPr>
            <a:spLocks noGrp="1"/>
          </p:cNvSpPr>
          <p:nvPr>
            <p:ph idx="1"/>
          </p:nvPr>
        </p:nvSpPr>
        <p:spPr>
          <a:xfrm>
            <a:off x="838200" y="2121877"/>
            <a:ext cx="10515600" cy="3889456"/>
          </a:xfrm>
        </p:spPr>
        <p:txBody>
          <a:bodyPr/>
          <a:lstStyle/>
          <a:p>
            <a:r>
              <a:rPr lang="en-US" dirty="0"/>
              <a:t>LEAs may now view their 2025-26 EOY Data Discrepancies (DDs) in the DD screen</a:t>
            </a:r>
          </a:p>
          <a:p>
            <a:r>
              <a:rPr lang="en-US" dirty="0"/>
              <a:t>Identifies potential data discrepancies earlier rather than discovering them during certification</a:t>
            </a:r>
          </a:p>
          <a:p>
            <a:r>
              <a:rPr lang="en-US" dirty="0"/>
              <a:t>The goal is to reduce last-minute EOY surprises by spreading data validation across the academic year</a:t>
            </a:r>
          </a:p>
          <a:p>
            <a:r>
              <a:rPr lang="en-US" dirty="0"/>
              <a:t>This approach supports proactive data quality, not just EOY cleanup</a:t>
            </a:r>
          </a:p>
          <a:p>
            <a:endParaRPr lang="en-US" dirty="0"/>
          </a:p>
          <a:p>
            <a:endParaRPr lang="en-US" dirty="0"/>
          </a:p>
        </p:txBody>
      </p:sp>
      <p:sp>
        <p:nvSpPr>
          <p:cNvPr id="5" name="Footer Placeholder 3">
            <a:extLst>
              <a:ext uri="{FF2B5EF4-FFF2-40B4-BE49-F238E27FC236}">
                <a16:creationId xmlns:a16="http://schemas.microsoft.com/office/drawing/2014/main" id="{9C9322C8-21BB-8AA3-508A-FB34E1B2EE0D}"/>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16616273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E0879-EAE9-D4AF-7191-3CA73D14C8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F590C5-D23D-4090-1421-6BD10810D3B6}"/>
              </a:ext>
            </a:extLst>
          </p:cNvPr>
          <p:cNvSpPr>
            <a:spLocks noGrp="1"/>
          </p:cNvSpPr>
          <p:nvPr>
            <p:ph type="title"/>
          </p:nvPr>
        </p:nvSpPr>
        <p:spPr>
          <a:xfrm>
            <a:off x="492370" y="396298"/>
            <a:ext cx="11336216" cy="1325563"/>
          </a:xfrm>
        </p:spPr>
        <p:txBody>
          <a:bodyPr/>
          <a:lstStyle/>
          <a:p>
            <a:pPr algn="ctr"/>
            <a:r>
              <a:rPr lang="en-US" b="1" dirty="0"/>
              <a:t>2025-26 EOY Data Discrepancies</a:t>
            </a:r>
            <a:br>
              <a:rPr lang="en-US" b="1" dirty="0"/>
            </a:br>
            <a:r>
              <a:rPr lang="en-US" b="1" dirty="0"/>
              <a:t>Now Visible (2)</a:t>
            </a:r>
          </a:p>
        </p:txBody>
      </p:sp>
      <p:sp>
        <p:nvSpPr>
          <p:cNvPr id="3" name="Content Placeholder 2">
            <a:extLst>
              <a:ext uri="{FF2B5EF4-FFF2-40B4-BE49-F238E27FC236}">
                <a16:creationId xmlns:a16="http://schemas.microsoft.com/office/drawing/2014/main" id="{C1848647-A1B0-BD9A-ECC3-7F38EAB48296}"/>
              </a:ext>
            </a:extLst>
          </p:cNvPr>
          <p:cNvSpPr>
            <a:spLocks noGrp="1"/>
          </p:cNvSpPr>
          <p:nvPr>
            <p:ph idx="1"/>
          </p:nvPr>
        </p:nvSpPr>
        <p:spPr>
          <a:xfrm>
            <a:off x="838200" y="1920240"/>
            <a:ext cx="10515600" cy="4091093"/>
          </a:xfrm>
        </p:spPr>
        <p:txBody>
          <a:bodyPr>
            <a:normAutofit/>
          </a:bodyPr>
          <a:lstStyle/>
          <a:p>
            <a:r>
              <a:rPr lang="en-US" dirty="0"/>
              <a:t>DD/CDDs fall into two broad categories:</a:t>
            </a:r>
          </a:p>
          <a:p>
            <a:pPr marL="914400" lvl="1" indent="-457200">
              <a:buFont typeface="+mj-lt"/>
              <a:buAutoNum type="arabicPeriod"/>
            </a:pPr>
            <a:r>
              <a:rPr lang="en-US" dirty="0"/>
              <a:t>Earlier-Year Checks</a:t>
            </a:r>
          </a:p>
          <a:p>
            <a:pPr lvl="2"/>
            <a:r>
              <a:rPr lang="en-US" dirty="0"/>
              <a:t>Reasonability and consistency checks</a:t>
            </a:r>
          </a:p>
          <a:p>
            <a:pPr lvl="2"/>
            <a:r>
              <a:rPr lang="en-US" dirty="0"/>
              <a:t>Age, grade, and data logic</a:t>
            </a:r>
          </a:p>
          <a:p>
            <a:pPr lvl="2"/>
            <a:r>
              <a:rPr lang="en-US" dirty="0"/>
              <a:t>Required records existing when data is submitted</a:t>
            </a:r>
          </a:p>
          <a:p>
            <a:pPr marL="914400" lvl="2" indent="0">
              <a:buNone/>
            </a:pPr>
            <a:endParaRPr lang="en-US" dirty="0"/>
          </a:p>
          <a:p>
            <a:pPr marL="914400" lvl="1" indent="-457200">
              <a:buFont typeface="+mj-lt"/>
              <a:buAutoNum type="arabicPeriod"/>
            </a:pPr>
            <a:r>
              <a:rPr lang="en-US" dirty="0"/>
              <a:t>Closer to End-of-Year</a:t>
            </a:r>
          </a:p>
          <a:p>
            <a:pPr lvl="2"/>
            <a:r>
              <a:rPr lang="en-US" dirty="0"/>
              <a:t>Checks that rely on finalized data </a:t>
            </a:r>
          </a:p>
          <a:p>
            <a:pPr lvl="2"/>
            <a:r>
              <a:rPr lang="en-US" dirty="0"/>
              <a:t>Enrollment exits, absences, incident outcomes, course completion</a:t>
            </a:r>
          </a:p>
        </p:txBody>
      </p:sp>
      <p:sp>
        <p:nvSpPr>
          <p:cNvPr id="5" name="Footer Placeholder 3">
            <a:extLst>
              <a:ext uri="{FF2B5EF4-FFF2-40B4-BE49-F238E27FC236}">
                <a16:creationId xmlns:a16="http://schemas.microsoft.com/office/drawing/2014/main" id="{3224169D-8818-C7DE-5A47-AB38CBE8385F}"/>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7888332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17685-EEEB-95AA-516B-29ABB1E973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F38575-B8F1-6BCE-8BF5-53A0C05B9CCA}"/>
              </a:ext>
            </a:extLst>
          </p:cNvPr>
          <p:cNvSpPr>
            <a:spLocks noGrp="1"/>
          </p:cNvSpPr>
          <p:nvPr>
            <p:ph type="title"/>
          </p:nvPr>
        </p:nvSpPr>
        <p:spPr>
          <a:xfrm>
            <a:off x="838200" y="365125"/>
            <a:ext cx="10515600" cy="924413"/>
          </a:xfrm>
        </p:spPr>
        <p:txBody>
          <a:bodyPr/>
          <a:lstStyle/>
          <a:p>
            <a:pPr algn="ctr"/>
            <a:r>
              <a:rPr lang="en-US" b="1" dirty="0"/>
              <a:t>New Split File Functionality (1)</a:t>
            </a:r>
          </a:p>
        </p:txBody>
      </p:sp>
      <p:sp>
        <p:nvSpPr>
          <p:cNvPr id="3" name="Content Placeholder 2">
            <a:extLst>
              <a:ext uri="{FF2B5EF4-FFF2-40B4-BE49-F238E27FC236}">
                <a16:creationId xmlns:a16="http://schemas.microsoft.com/office/drawing/2014/main" id="{3F9E02BF-16DF-C72B-D620-C37089E9520F}"/>
              </a:ext>
            </a:extLst>
          </p:cNvPr>
          <p:cNvSpPr>
            <a:spLocks noGrp="1"/>
          </p:cNvSpPr>
          <p:nvPr>
            <p:ph idx="1"/>
          </p:nvPr>
        </p:nvSpPr>
        <p:spPr>
          <a:xfrm>
            <a:off x="838200" y="1465545"/>
            <a:ext cx="10515600" cy="4545788"/>
          </a:xfrm>
        </p:spPr>
        <p:txBody>
          <a:bodyPr>
            <a:normAutofit/>
          </a:bodyPr>
          <a:lstStyle/>
          <a:p>
            <a:pPr>
              <a:lnSpc>
                <a:spcPct val="110000"/>
              </a:lnSpc>
              <a:spcBef>
                <a:spcPts val="600"/>
              </a:spcBef>
              <a:spcAft>
                <a:spcPts val="600"/>
              </a:spcAft>
            </a:pPr>
            <a:r>
              <a:rPr lang="en-US" dirty="0"/>
              <a:t>The new Split File functionality automatically splits large files and creates smaller files that are submitted to CALPADS</a:t>
            </a:r>
          </a:p>
          <a:p>
            <a:pPr>
              <a:lnSpc>
                <a:spcPct val="110000"/>
              </a:lnSpc>
              <a:spcBef>
                <a:spcPts val="600"/>
              </a:spcBef>
              <a:spcAft>
                <a:spcPts val="600"/>
              </a:spcAft>
            </a:pPr>
            <a:r>
              <a:rPr lang="en-US" dirty="0"/>
              <a:t>Useful for large districts who currently manually split large files to submit data to CALPADS via File Upload</a:t>
            </a:r>
          </a:p>
          <a:p>
            <a:pPr>
              <a:lnSpc>
                <a:spcPct val="110000"/>
              </a:lnSpc>
              <a:spcBef>
                <a:spcPts val="600"/>
              </a:spcBef>
              <a:spcAft>
                <a:spcPts val="600"/>
              </a:spcAft>
            </a:pPr>
            <a:r>
              <a:rPr lang="en-US" dirty="0"/>
              <a:t>User Acceptance Testing conducted with large-medium sized districts with the following feedback:</a:t>
            </a:r>
          </a:p>
          <a:p>
            <a:pPr lvl="2">
              <a:lnSpc>
                <a:spcPct val="110000"/>
              </a:lnSpc>
              <a:spcBef>
                <a:spcPts val="600"/>
              </a:spcBef>
              <a:spcAft>
                <a:spcPts val="600"/>
              </a:spcAft>
            </a:pPr>
            <a:r>
              <a:rPr lang="en-US" sz="2400" dirty="0"/>
              <a:t>The functionality is best used for large student course files</a:t>
            </a:r>
          </a:p>
          <a:p>
            <a:pPr marL="457200" lvl="1" indent="0">
              <a:lnSpc>
                <a:spcPct val="110000"/>
              </a:lnSpc>
              <a:spcBef>
                <a:spcPts val="600"/>
              </a:spcBef>
              <a:spcAft>
                <a:spcPts val="600"/>
              </a:spcAft>
              <a:buNone/>
            </a:pPr>
            <a:endParaRPr lang="en-US" sz="2000" dirty="0"/>
          </a:p>
          <a:p>
            <a:pPr>
              <a:lnSpc>
                <a:spcPct val="110000"/>
              </a:lnSpc>
              <a:spcBef>
                <a:spcPts val="600"/>
              </a:spcBef>
              <a:spcAft>
                <a:spcPts val="600"/>
              </a:spcAft>
            </a:pPr>
            <a:endParaRPr lang="en-US" dirty="0"/>
          </a:p>
        </p:txBody>
      </p:sp>
      <p:sp>
        <p:nvSpPr>
          <p:cNvPr id="5" name="Footer Placeholder 3">
            <a:extLst>
              <a:ext uri="{FF2B5EF4-FFF2-40B4-BE49-F238E27FC236}">
                <a16:creationId xmlns:a16="http://schemas.microsoft.com/office/drawing/2014/main" id="{74F1920A-BF5B-2283-0551-6FDAD7F5FE9F}"/>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5836166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1C51E-20AB-69BA-0833-7B20AA475A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F479DC-35D3-5019-DD02-958A0F009DB4}"/>
              </a:ext>
            </a:extLst>
          </p:cNvPr>
          <p:cNvSpPr>
            <a:spLocks noGrp="1"/>
          </p:cNvSpPr>
          <p:nvPr>
            <p:ph type="title"/>
          </p:nvPr>
        </p:nvSpPr>
        <p:spPr>
          <a:xfrm>
            <a:off x="838200" y="365125"/>
            <a:ext cx="10515600" cy="924413"/>
          </a:xfrm>
        </p:spPr>
        <p:txBody>
          <a:bodyPr/>
          <a:lstStyle/>
          <a:p>
            <a:pPr algn="ctr"/>
            <a:r>
              <a:rPr lang="en-US" b="1" dirty="0"/>
              <a:t>New Split File Functionality (2)</a:t>
            </a:r>
          </a:p>
        </p:txBody>
      </p:sp>
      <p:sp>
        <p:nvSpPr>
          <p:cNvPr id="3" name="Content Placeholder 2">
            <a:extLst>
              <a:ext uri="{FF2B5EF4-FFF2-40B4-BE49-F238E27FC236}">
                <a16:creationId xmlns:a16="http://schemas.microsoft.com/office/drawing/2014/main" id="{EB63AAB6-4417-8380-9721-A289159C9CD9}"/>
              </a:ext>
            </a:extLst>
          </p:cNvPr>
          <p:cNvSpPr>
            <a:spLocks noGrp="1"/>
          </p:cNvSpPr>
          <p:nvPr>
            <p:ph idx="1"/>
          </p:nvPr>
        </p:nvSpPr>
        <p:spPr>
          <a:xfrm>
            <a:off x="838200" y="1465545"/>
            <a:ext cx="10515600" cy="4545788"/>
          </a:xfrm>
        </p:spPr>
        <p:txBody>
          <a:bodyPr>
            <a:normAutofit/>
          </a:bodyPr>
          <a:lstStyle/>
          <a:p>
            <a:pPr lvl="1">
              <a:lnSpc>
                <a:spcPct val="110000"/>
              </a:lnSpc>
              <a:spcBef>
                <a:spcPts val="600"/>
              </a:spcBef>
              <a:spcAft>
                <a:spcPts val="600"/>
              </a:spcAft>
            </a:pPr>
            <a:r>
              <a:rPr lang="en-US" dirty="0"/>
              <a:t>Split File functionality will be provided as an option in the production environment beginning March 10, 2026</a:t>
            </a:r>
          </a:p>
          <a:p>
            <a:pPr lvl="1">
              <a:lnSpc>
                <a:spcPct val="110000"/>
              </a:lnSpc>
              <a:spcBef>
                <a:spcPts val="600"/>
              </a:spcBef>
              <a:spcAft>
                <a:spcPts val="600"/>
              </a:spcAft>
            </a:pPr>
            <a:endParaRPr lang="en-US" dirty="0"/>
          </a:p>
          <a:p>
            <a:pPr lvl="1">
              <a:lnSpc>
                <a:spcPct val="110000"/>
              </a:lnSpc>
              <a:spcBef>
                <a:spcPts val="600"/>
              </a:spcBef>
              <a:spcAft>
                <a:spcPts val="600"/>
              </a:spcAft>
            </a:pPr>
            <a:endParaRPr lang="en-US" dirty="0"/>
          </a:p>
          <a:p>
            <a:pPr lvl="1">
              <a:lnSpc>
                <a:spcPct val="110000"/>
              </a:lnSpc>
              <a:spcBef>
                <a:spcPts val="600"/>
              </a:spcBef>
              <a:spcAft>
                <a:spcPts val="600"/>
              </a:spcAft>
            </a:pPr>
            <a:endParaRPr lang="en-US" dirty="0"/>
          </a:p>
          <a:p>
            <a:pPr lvl="1">
              <a:lnSpc>
                <a:spcPct val="110000"/>
              </a:lnSpc>
              <a:spcBef>
                <a:spcPts val="600"/>
              </a:spcBef>
              <a:spcAft>
                <a:spcPts val="600"/>
              </a:spcAft>
            </a:pPr>
            <a:endParaRPr lang="en-US" dirty="0"/>
          </a:p>
          <a:p>
            <a:pPr lvl="1">
              <a:lnSpc>
                <a:spcPct val="110000"/>
              </a:lnSpc>
              <a:spcBef>
                <a:spcPts val="600"/>
              </a:spcBef>
              <a:spcAft>
                <a:spcPts val="600"/>
              </a:spcAft>
            </a:pPr>
            <a:r>
              <a:rPr lang="en-US" dirty="0"/>
              <a:t>The CDE will continue to review all feedback and continue to enhance the functionality so that it is usable for all files</a:t>
            </a:r>
          </a:p>
          <a:p>
            <a:pPr lvl="1">
              <a:lnSpc>
                <a:spcPct val="110000"/>
              </a:lnSpc>
              <a:spcBef>
                <a:spcPts val="600"/>
              </a:spcBef>
              <a:spcAft>
                <a:spcPts val="600"/>
              </a:spcAft>
            </a:pPr>
            <a:endParaRPr lang="en-US" dirty="0"/>
          </a:p>
          <a:p>
            <a:pPr>
              <a:lnSpc>
                <a:spcPct val="110000"/>
              </a:lnSpc>
              <a:spcBef>
                <a:spcPts val="600"/>
              </a:spcBef>
              <a:spcAft>
                <a:spcPts val="600"/>
              </a:spcAft>
            </a:pPr>
            <a:endParaRPr lang="en-US" dirty="0"/>
          </a:p>
        </p:txBody>
      </p:sp>
      <p:sp>
        <p:nvSpPr>
          <p:cNvPr id="5" name="Footer Placeholder 3">
            <a:extLst>
              <a:ext uri="{FF2B5EF4-FFF2-40B4-BE49-F238E27FC236}">
                <a16:creationId xmlns:a16="http://schemas.microsoft.com/office/drawing/2014/main" id="{D7CA2AF2-B09B-DE1B-A4D2-46D28A546CAB}"/>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pic>
        <p:nvPicPr>
          <p:cNvPr id="7" name="Picture 6" descr="Screen image of File Upload with option to split file.">
            <a:extLst>
              <a:ext uri="{FF2B5EF4-FFF2-40B4-BE49-F238E27FC236}">
                <a16:creationId xmlns:a16="http://schemas.microsoft.com/office/drawing/2014/main" id="{1989B09E-03F8-903D-CCD2-99FBB765AA75}"/>
              </a:ext>
            </a:extLst>
          </p:cNvPr>
          <p:cNvPicPr>
            <a:picLocks noChangeAspect="1"/>
          </p:cNvPicPr>
          <p:nvPr/>
        </p:nvPicPr>
        <p:blipFill>
          <a:blip r:embed="rId3"/>
          <a:stretch>
            <a:fillRect/>
          </a:stretch>
        </p:blipFill>
        <p:spPr>
          <a:xfrm>
            <a:off x="1685731" y="2524025"/>
            <a:ext cx="8820537" cy="1967993"/>
          </a:xfrm>
          <a:prstGeom prst="rect">
            <a:avLst/>
          </a:prstGeom>
          <a:ln>
            <a:solidFill>
              <a:schemeClr val="accent1"/>
            </a:solidFill>
          </a:ln>
        </p:spPr>
      </p:pic>
    </p:spTree>
    <p:extLst>
      <p:ext uri="{BB962C8B-B14F-4D97-AF65-F5344CB8AC3E}">
        <p14:creationId xmlns:p14="http://schemas.microsoft.com/office/powerpoint/2010/main" val="4822067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D29304D4-E354-AD89-12B9-6D06680E5657}"/>
              </a:ext>
            </a:extLst>
          </p:cNvPr>
          <p:cNvSpPr>
            <a:spLocks noGrp="1"/>
          </p:cNvSpPr>
          <p:nvPr>
            <p:ph type="ftr" sz="quarter" idx="11"/>
          </p:nvPr>
        </p:nvSpPr>
        <p:spPr>
          <a:xfrm>
            <a:off x="415508" y="6310312"/>
            <a:ext cx="3165893" cy="365125"/>
          </a:xfrm>
        </p:spPr>
        <p:txBody>
          <a:bodyPr>
            <a:normAutofit/>
          </a:bodyPr>
          <a:lstStyle/>
          <a:p>
            <a:r>
              <a:rPr lang="en-US" dirty="0"/>
              <a:t>CALPADS Regional Update March 2026</a:t>
            </a:r>
          </a:p>
        </p:txBody>
      </p:sp>
      <p:sp>
        <p:nvSpPr>
          <p:cNvPr id="2" name="Title 1">
            <a:extLst>
              <a:ext uri="{FF2B5EF4-FFF2-40B4-BE49-F238E27FC236}">
                <a16:creationId xmlns:a16="http://schemas.microsoft.com/office/drawing/2014/main" id="{0BB51A59-3352-722D-BA6B-1D7025CDB247}"/>
              </a:ext>
            </a:extLst>
          </p:cNvPr>
          <p:cNvSpPr>
            <a:spLocks noGrp="1"/>
          </p:cNvSpPr>
          <p:nvPr>
            <p:ph type="title"/>
          </p:nvPr>
        </p:nvSpPr>
        <p:spPr>
          <a:xfrm>
            <a:off x="838200" y="365125"/>
            <a:ext cx="10515600" cy="1325563"/>
          </a:xfrm>
        </p:spPr>
        <p:txBody>
          <a:bodyPr/>
          <a:lstStyle/>
          <a:p>
            <a:pPr algn="ctr"/>
            <a:r>
              <a:rPr lang="en-US" b="1" dirty="0"/>
              <a:t>Reminders Regarding Assessment and Reclassifying English Learners (1)</a:t>
            </a:r>
          </a:p>
        </p:txBody>
      </p:sp>
      <p:sp>
        <p:nvSpPr>
          <p:cNvPr id="3" name="Content Placeholder 2">
            <a:extLst>
              <a:ext uri="{FF2B5EF4-FFF2-40B4-BE49-F238E27FC236}">
                <a16:creationId xmlns:a16="http://schemas.microsoft.com/office/drawing/2014/main" id="{842E618F-AE53-1CCF-27DA-D9DDAA00A06B}"/>
              </a:ext>
            </a:extLst>
          </p:cNvPr>
          <p:cNvSpPr>
            <a:spLocks noGrp="1"/>
          </p:cNvSpPr>
          <p:nvPr>
            <p:ph idx="1"/>
          </p:nvPr>
        </p:nvSpPr>
        <p:spPr>
          <a:xfrm>
            <a:off x="838200" y="1825625"/>
            <a:ext cx="10515600" cy="4185708"/>
          </a:xfrm>
        </p:spPr>
        <p:txBody>
          <a:bodyPr>
            <a:noAutofit/>
          </a:bodyPr>
          <a:lstStyle/>
          <a:p>
            <a:pPr marL="0" indent="0">
              <a:lnSpc>
                <a:spcPct val="100000"/>
              </a:lnSpc>
              <a:spcAft>
                <a:spcPts val="1200"/>
              </a:spcAft>
              <a:buNone/>
            </a:pPr>
            <a:r>
              <a:rPr lang="en-US" dirty="0">
                <a:solidFill>
                  <a:schemeClr val="bg2">
                    <a:lumMod val="50000"/>
                  </a:schemeClr>
                </a:solidFill>
              </a:rPr>
              <a:t>#1 Review 2024-25 Summative Scores for Reclassification in 2025-26</a:t>
            </a:r>
          </a:p>
          <a:p>
            <a:pPr lvl="1">
              <a:lnSpc>
                <a:spcPct val="100000"/>
              </a:lnSpc>
              <a:spcAft>
                <a:spcPts val="1200"/>
              </a:spcAft>
            </a:pPr>
            <a:r>
              <a:rPr lang="en-US" dirty="0">
                <a:solidFill>
                  <a:schemeClr val="tx1"/>
                </a:solidFill>
              </a:rPr>
              <a:t>After</a:t>
            </a:r>
            <a:r>
              <a:rPr lang="en-US" dirty="0"/>
              <a:t> </a:t>
            </a:r>
            <a:r>
              <a:rPr lang="en-US" dirty="0">
                <a:solidFill>
                  <a:schemeClr val="bg2">
                    <a:lumMod val="50000"/>
                  </a:schemeClr>
                </a:solidFill>
              </a:rPr>
              <a:t>May 31, 2026</a:t>
            </a:r>
            <a:r>
              <a:rPr lang="en-US" dirty="0"/>
              <a:t>, </a:t>
            </a:r>
            <a:r>
              <a:rPr lang="en-US" dirty="0">
                <a:solidFill>
                  <a:schemeClr val="tx1"/>
                </a:solidFill>
              </a:rPr>
              <a:t>2024-25 Summative English Language Proficiency Assessments for California (ELPAC) and Summative Alternate ELPAC scores can no longer be used for reclassification purposes in 2025-26</a:t>
            </a:r>
          </a:p>
          <a:p>
            <a:pPr lvl="1">
              <a:lnSpc>
                <a:spcPct val="100000"/>
              </a:lnSpc>
              <a:spcAft>
                <a:spcPts val="1200"/>
              </a:spcAft>
            </a:pPr>
            <a:r>
              <a:rPr lang="en-US" dirty="0">
                <a:solidFill>
                  <a:schemeClr val="tx1"/>
                </a:solidFill>
              </a:rPr>
              <a:t>LEAs should review students with 2024-25 scores that may enable reclassification</a:t>
            </a:r>
          </a:p>
          <a:p>
            <a:pPr lvl="1"/>
            <a:endParaRPr lang="en-US" dirty="0"/>
          </a:p>
          <a:p>
            <a:pPr lvl="1"/>
            <a:endParaRPr lang="en-US" dirty="0"/>
          </a:p>
        </p:txBody>
      </p:sp>
    </p:spTree>
    <p:extLst>
      <p:ext uri="{BB962C8B-B14F-4D97-AF65-F5344CB8AC3E}">
        <p14:creationId xmlns:p14="http://schemas.microsoft.com/office/powerpoint/2010/main" val="37490998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CB640-99FE-0470-8918-46AF16F09C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F801CF-7C73-CF03-EFD3-1CC8AA107A5E}"/>
              </a:ext>
            </a:extLst>
          </p:cNvPr>
          <p:cNvSpPr>
            <a:spLocks noGrp="1"/>
          </p:cNvSpPr>
          <p:nvPr>
            <p:ph type="title"/>
          </p:nvPr>
        </p:nvSpPr>
        <p:spPr/>
        <p:txBody>
          <a:bodyPr/>
          <a:lstStyle/>
          <a:p>
            <a:pPr algn="ctr"/>
            <a:r>
              <a:rPr lang="en-US" b="1" dirty="0">
                <a:solidFill>
                  <a:schemeClr val="tx1"/>
                </a:solidFill>
              </a:rPr>
              <a:t>Reminders Regarding Assessment and Reclassifying English Learners (2)</a:t>
            </a:r>
          </a:p>
        </p:txBody>
      </p:sp>
      <p:sp>
        <p:nvSpPr>
          <p:cNvPr id="3" name="Content Placeholder 2">
            <a:extLst>
              <a:ext uri="{FF2B5EF4-FFF2-40B4-BE49-F238E27FC236}">
                <a16:creationId xmlns:a16="http://schemas.microsoft.com/office/drawing/2014/main" id="{9DED0E02-668F-C1CA-417A-94368FC7A71A}"/>
              </a:ext>
            </a:extLst>
          </p:cNvPr>
          <p:cNvSpPr>
            <a:spLocks noGrp="1"/>
          </p:cNvSpPr>
          <p:nvPr>
            <p:ph idx="1"/>
          </p:nvPr>
        </p:nvSpPr>
        <p:spPr>
          <a:xfrm>
            <a:off x="480646" y="1792223"/>
            <a:ext cx="11383108" cy="4518089"/>
          </a:xfrm>
        </p:spPr>
        <p:txBody>
          <a:bodyPr>
            <a:noAutofit/>
          </a:bodyPr>
          <a:lstStyle/>
          <a:p>
            <a:pPr marL="0" indent="0">
              <a:lnSpc>
                <a:spcPct val="100000"/>
              </a:lnSpc>
              <a:spcBef>
                <a:spcPts val="0"/>
              </a:spcBef>
              <a:spcAft>
                <a:spcPts val="1200"/>
              </a:spcAft>
              <a:buNone/>
            </a:pPr>
            <a:r>
              <a:rPr lang="en-US" dirty="0">
                <a:solidFill>
                  <a:schemeClr val="bg2">
                    <a:lumMod val="50000"/>
                  </a:schemeClr>
                </a:solidFill>
              </a:rPr>
              <a:t>#2 Reclassify Students and Upload to CALPADS By May 15, 2026</a:t>
            </a:r>
          </a:p>
          <a:p>
            <a:pPr>
              <a:lnSpc>
                <a:spcPct val="100000"/>
              </a:lnSpc>
              <a:spcBef>
                <a:spcPts val="0"/>
              </a:spcBef>
              <a:spcAft>
                <a:spcPts val="1200"/>
              </a:spcAft>
            </a:pPr>
            <a:r>
              <a:rPr lang="en-US" sz="2000" dirty="0">
                <a:solidFill>
                  <a:schemeClr val="tx1"/>
                </a:solidFill>
              </a:rPr>
              <a:t>English Learners (EL) who meet reclassification criteria should be reclassified and their new Reclassified Fluent English Proficient (RFEP) statuses uploaded to CALPADS by May 15, 2026, to ensure it is in Test Operations Management System (TOMS) by May 31</a:t>
            </a:r>
          </a:p>
          <a:p>
            <a:pPr>
              <a:lnSpc>
                <a:spcPct val="100000"/>
              </a:lnSpc>
              <a:spcBef>
                <a:spcPts val="0"/>
              </a:spcBef>
              <a:spcAft>
                <a:spcPts val="1200"/>
              </a:spcAft>
            </a:pPr>
            <a:r>
              <a:rPr lang="en-US" sz="2000" dirty="0">
                <a:solidFill>
                  <a:schemeClr val="tx1"/>
                </a:solidFill>
              </a:rPr>
              <a:t>This is important because LEAs’ “participation rate” (rate of ELs taking summative ELPAC) impacts their English Learner Progress Indicator (ELPI) on the California School Dashboard, and the participation rate is based on statuses (e.g., RFEP) in TOMS which are sent nightly to TOMS from CALPADS </a:t>
            </a:r>
          </a:p>
          <a:p>
            <a:pPr lvl="1">
              <a:lnSpc>
                <a:spcPct val="100000"/>
              </a:lnSpc>
              <a:spcBef>
                <a:spcPts val="0"/>
              </a:spcBef>
              <a:spcAft>
                <a:spcPts val="1200"/>
              </a:spcAft>
              <a:buFont typeface="Wingdings" panose="05000000000000000000" pitchFamily="2" charset="2"/>
              <a:buChar char="ü"/>
            </a:pPr>
            <a:r>
              <a:rPr lang="en-US" sz="2000" dirty="0">
                <a:solidFill>
                  <a:schemeClr val="tx1"/>
                </a:solidFill>
              </a:rPr>
              <a:t>RFEP Students do not have to be assessed and therefore are not included in the participation rate </a:t>
            </a:r>
          </a:p>
          <a:p>
            <a:pPr lvl="1">
              <a:lnSpc>
                <a:spcPct val="100000"/>
              </a:lnSpc>
              <a:spcBef>
                <a:spcPts val="0"/>
              </a:spcBef>
              <a:spcAft>
                <a:spcPts val="1200"/>
              </a:spcAft>
              <a:buFont typeface="Wingdings" panose="05000000000000000000" pitchFamily="2" charset="2"/>
              <a:buChar char="ü"/>
            </a:pPr>
            <a:r>
              <a:rPr lang="en-US" sz="2000" dirty="0">
                <a:solidFill>
                  <a:schemeClr val="tx1"/>
                </a:solidFill>
              </a:rPr>
              <a:t>EL students must be assessed and if they are not tested, the LEAs’ participation rate is negatively impacted</a:t>
            </a:r>
          </a:p>
          <a:p>
            <a:pPr lvl="1">
              <a:lnSpc>
                <a:spcPct val="120000"/>
              </a:lnSpc>
              <a:spcBef>
                <a:spcPts val="600"/>
              </a:spcBef>
              <a:spcAft>
                <a:spcPts val="600"/>
              </a:spcAft>
            </a:pPr>
            <a:endParaRPr lang="en-US" sz="2000" dirty="0">
              <a:solidFill>
                <a:schemeClr val="tx1"/>
              </a:solidFill>
            </a:endParaRPr>
          </a:p>
        </p:txBody>
      </p:sp>
      <p:sp>
        <p:nvSpPr>
          <p:cNvPr id="5" name="Footer Placeholder 3">
            <a:extLst>
              <a:ext uri="{FF2B5EF4-FFF2-40B4-BE49-F238E27FC236}">
                <a16:creationId xmlns:a16="http://schemas.microsoft.com/office/drawing/2014/main" id="{1B8DACFB-B1D5-6298-F254-594F35E6301C}"/>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21940251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F940E-12AE-E18E-4EB6-E13A484262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B1EAA4-842D-1AD1-6677-320CC651CB5A}"/>
              </a:ext>
            </a:extLst>
          </p:cNvPr>
          <p:cNvSpPr>
            <a:spLocks noGrp="1"/>
          </p:cNvSpPr>
          <p:nvPr>
            <p:ph type="title"/>
          </p:nvPr>
        </p:nvSpPr>
        <p:spPr/>
        <p:txBody>
          <a:bodyPr/>
          <a:lstStyle/>
          <a:p>
            <a:pPr algn="ctr"/>
            <a:r>
              <a:rPr lang="en-US" b="1" dirty="0">
                <a:solidFill>
                  <a:schemeClr val="tx1"/>
                </a:solidFill>
              </a:rPr>
              <a:t>Reminders Regarding Assessing and Reclassifying English Learners (3)</a:t>
            </a:r>
          </a:p>
        </p:txBody>
      </p:sp>
      <p:sp>
        <p:nvSpPr>
          <p:cNvPr id="3" name="Content Placeholder 2">
            <a:extLst>
              <a:ext uri="{FF2B5EF4-FFF2-40B4-BE49-F238E27FC236}">
                <a16:creationId xmlns:a16="http://schemas.microsoft.com/office/drawing/2014/main" id="{EAC321BC-D6C3-61FF-D5D5-2AE7C556B9B9}"/>
              </a:ext>
            </a:extLst>
          </p:cNvPr>
          <p:cNvSpPr>
            <a:spLocks noGrp="1"/>
          </p:cNvSpPr>
          <p:nvPr>
            <p:ph idx="1"/>
          </p:nvPr>
        </p:nvSpPr>
        <p:spPr>
          <a:xfrm>
            <a:off x="480646" y="1901952"/>
            <a:ext cx="11101754" cy="3983033"/>
          </a:xfrm>
        </p:spPr>
        <p:txBody>
          <a:bodyPr>
            <a:noAutofit/>
          </a:bodyPr>
          <a:lstStyle/>
          <a:p>
            <a:pPr marL="0" indent="0">
              <a:lnSpc>
                <a:spcPct val="100000"/>
              </a:lnSpc>
              <a:spcBef>
                <a:spcPts val="0"/>
              </a:spcBef>
              <a:spcAft>
                <a:spcPts val="1200"/>
              </a:spcAft>
              <a:buNone/>
            </a:pPr>
            <a:r>
              <a:rPr lang="en-US" dirty="0">
                <a:solidFill>
                  <a:schemeClr val="tx1"/>
                </a:solidFill>
              </a:rPr>
              <a:t>Therefore:</a:t>
            </a:r>
          </a:p>
          <a:p>
            <a:pPr lvl="1">
              <a:lnSpc>
                <a:spcPct val="100000"/>
              </a:lnSpc>
              <a:spcBef>
                <a:spcPts val="0"/>
              </a:spcBef>
              <a:spcAft>
                <a:spcPts val="1200"/>
              </a:spcAft>
            </a:pPr>
            <a:r>
              <a:rPr lang="en-US" dirty="0">
                <a:solidFill>
                  <a:schemeClr val="tx1"/>
                </a:solidFill>
              </a:rPr>
              <a:t>Update RFEP statuses in CALPADS by May 15, 2026 (to make sure those statuses are in TOMS)</a:t>
            </a:r>
          </a:p>
          <a:p>
            <a:pPr lvl="1">
              <a:lnSpc>
                <a:spcPct val="100000"/>
              </a:lnSpc>
              <a:spcBef>
                <a:spcPts val="0"/>
              </a:spcBef>
              <a:spcAft>
                <a:spcPts val="1200"/>
              </a:spcAft>
            </a:pPr>
            <a:r>
              <a:rPr lang="en-US" dirty="0">
                <a:solidFill>
                  <a:schemeClr val="tx1"/>
                </a:solidFill>
              </a:rPr>
              <a:t>All EL students who have not been reclassified by May 15, 2026, should be assessed with the Summative ELPAC or Summative Alternate ELPAC by May 31, 2026. This is to ensure that all eligible EL students are annually tested as required by law</a:t>
            </a:r>
          </a:p>
          <a:p>
            <a:pPr marL="0" indent="0">
              <a:lnSpc>
                <a:spcPct val="120000"/>
              </a:lnSpc>
              <a:spcBef>
                <a:spcPts val="600"/>
              </a:spcBef>
              <a:spcAft>
                <a:spcPts val="600"/>
              </a:spcAft>
              <a:buNone/>
            </a:pPr>
            <a:endParaRPr lang="en-US" dirty="0">
              <a:solidFill>
                <a:schemeClr val="tx1"/>
              </a:solidFill>
            </a:endParaRPr>
          </a:p>
          <a:p>
            <a:pPr marL="457200" lvl="1" indent="0">
              <a:lnSpc>
                <a:spcPct val="100000"/>
              </a:lnSpc>
              <a:spcBef>
                <a:spcPts val="600"/>
              </a:spcBef>
              <a:spcAft>
                <a:spcPts val="600"/>
              </a:spcAft>
              <a:buNone/>
            </a:pPr>
            <a:endParaRPr lang="en-US" dirty="0">
              <a:solidFill>
                <a:schemeClr val="tx1"/>
              </a:solidFill>
            </a:endParaRPr>
          </a:p>
        </p:txBody>
      </p:sp>
      <p:sp>
        <p:nvSpPr>
          <p:cNvPr id="5" name="Footer Placeholder 3">
            <a:extLst>
              <a:ext uri="{FF2B5EF4-FFF2-40B4-BE49-F238E27FC236}">
                <a16:creationId xmlns:a16="http://schemas.microsoft.com/office/drawing/2014/main" id="{3F7AF412-97AC-2A0E-776D-E955DD8E910C}"/>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12467266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BD972-D253-D0A6-51E1-77F86BB620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39AB45-A9BC-13A0-0D9D-4B1FE919B9C7}"/>
              </a:ext>
            </a:extLst>
          </p:cNvPr>
          <p:cNvSpPr>
            <a:spLocks noGrp="1"/>
          </p:cNvSpPr>
          <p:nvPr>
            <p:ph type="title"/>
          </p:nvPr>
        </p:nvSpPr>
        <p:spPr/>
        <p:txBody>
          <a:bodyPr/>
          <a:lstStyle/>
          <a:p>
            <a:pPr algn="ctr"/>
            <a:r>
              <a:rPr lang="en-US" b="1" dirty="0">
                <a:solidFill>
                  <a:schemeClr val="tx1"/>
                </a:solidFill>
              </a:rPr>
              <a:t>Reminders Regarding Assessing and Reclassifying English Learners (4)</a:t>
            </a:r>
          </a:p>
        </p:txBody>
      </p:sp>
      <p:sp>
        <p:nvSpPr>
          <p:cNvPr id="3" name="Content Placeholder 2">
            <a:extLst>
              <a:ext uri="{FF2B5EF4-FFF2-40B4-BE49-F238E27FC236}">
                <a16:creationId xmlns:a16="http://schemas.microsoft.com/office/drawing/2014/main" id="{C72291EE-10C6-865C-522B-C62C231962AC}"/>
              </a:ext>
            </a:extLst>
          </p:cNvPr>
          <p:cNvSpPr>
            <a:spLocks noGrp="1"/>
          </p:cNvSpPr>
          <p:nvPr>
            <p:ph idx="1"/>
          </p:nvPr>
        </p:nvSpPr>
        <p:spPr>
          <a:xfrm>
            <a:off x="480646" y="1901952"/>
            <a:ext cx="11101754" cy="3983033"/>
          </a:xfrm>
        </p:spPr>
        <p:txBody>
          <a:bodyPr>
            <a:noAutofit/>
          </a:bodyPr>
          <a:lstStyle/>
          <a:p>
            <a:pPr marL="0" indent="0">
              <a:lnSpc>
                <a:spcPct val="100000"/>
              </a:lnSpc>
              <a:spcBef>
                <a:spcPts val="0"/>
              </a:spcBef>
              <a:spcAft>
                <a:spcPts val="1200"/>
              </a:spcAft>
              <a:buNone/>
            </a:pPr>
            <a:r>
              <a:rPr lang="en-US" dirty="0">
                <a:solidFill>
                  <a:schemeClr val="tx1">
                    <a:lumMod val="60000"/>
                    <a:lumOff val="40000"/>
                  </a:schemeClr>
                </a:solidFill>
              </a:rPr>
              <a:t>#3 Routinely Review SENR0657E1 for TBD Students Who have Not Been Tested in 30 Days</a:t>
            </a:r>
          </a:p>
          <a:p>
            <a:pPr lvl="1">
              <a:lnSpc>
                <a:spcPct val="100000"/>
              </a:lnSpc>
              <a:spcBef>
                <a:spcPts val="0"/>
              </a:spcBef>
              <a:spcAft>
                <a:spcPts val="1200"/>
              </a:spcAft>
            </a:pPr>
            <a:r>
              <a:rPr lang="en-US" dirty="0">
                <a:solidFill>
                  <a:schemeClr val="tx1"/>
                </a:solidFill>
              </a:rPr>
              <a:t>As discussed earlier, use Data Discrepancy (DD) functionality to identify “TBD” students who have not been assessed within the thirty-day window</a:t>
            </a:r>
          </a:p>
          <a:p>
            <a:pPr marL="0" indent="0">
              <a:lnSpc>
                <a:spcPct val="120000"/>
              </a:lnSpc>
              <a:spcBef>
                <a:spcPts val="600"/>
              </a:spcBef>
              <a:spcAft>
                <a:spcPts val="600"/>
              </a:spcAft>
              <a:buNone/>
            </a:pPr>
            <a:endParaRPr lang="en-US" dirty="0">
              <a:solidFill>
                <a:schemeClr val="tx2"/>
              </a:solidFill>
            </a:endParaRPr>
          </a:p>
          <a:p>
            <a:pPr marL="457200" lvl="1" indent="0">
              <a:lnSpc>
                <a:spcPct val="100000"/>
              </a:lnSpc>
              <a:spcBef>
                <a:spcPts val="600"/>
              </a:spcBef>
              <a:spcAft>
                <a:spcPts val="600"/>
              </a:spcAft>
              <a:buNone/>
            </a:pPr>
            <a:endParaRPr lang="en-US" dirty="0">
              <a:solidFill>
                <a:schemeClr val="tx1"/>
              </a:solidFill>
            </a:endParaRPr>
          </a:p>
        </p:txBody>
      </p:sp>
      <p:sp>
        <p:nvSpPr>
          <p:cNvPr id="5" name="Footer Placeholder 3">
            <a:extLst>
              <a:ext uri="{FF2B5EF4-FFF2-40B4-BE49-F238E27FC236}">
                <a16:creationId xmlns:a16="http://schemas.microsoft.com/office/drawing/2014/main" id="{EABF3136-0494-B1DB-AAE8-C8CF6966F626}"/>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2490145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71B9D-4345-A822-D5E4-62D364E8B549}"/>
              </a:ext>
            </a:extLst>
          </p:cNvPr>
          <p:cNvSpPr>
            <a:spLocks noGrp="1"/>
          </p:cNvSpPr>
          <p:nvPr>
            <p:ph type="title"/>
          </p:nvPr>
        </p:nvSpPr>
        <p:spPr>
          <a:xfrm>
            <a:off x="838200" y="365126"/>
            <a:ext cx="10515600" cy="1011188"/>
          </a:xfrm>
        </p:spPr>
        <p:txBody>
          <a:bodyPr>
            <a:normAutofit/>
          </a:bodyPr>
          <a:lstStyle/>
          <a:p>
            <a:pPr algn="ctr"/>
            <a:r>
              <a:rPr lang="en-US" sz="4000" b="1" dirty="0"/>
              <a:t>Community Agreements</a:t>
            </a:r>
          </a:p>
        </p:txBody>
      </p:sp>
      <p:sp>
        <p:nvSpPr>
          <p:cNvPr id="3" name="Content Placeholder 2">
            <a:extLst>
              <a:ext uri="{FF2B5EF4-FFF2-40B4-BE49-F238E27FC236}">
                <a16:creationId xmlns:a16="http://schemas.microsoft.com/office/drawing/2014/main" id="{D785EC42-14F0-4511-C26E-360D88B9B66A}"/>
              </a:ext>
            </a:extLst>
          </p:cNvPr>
          <p:cNvSpPr>
            <a:spLocks noGrp="1"/>
          </p:cNvSpPr>
          <p:nvPr>
            <p:ph idx="1"/>
          </p:nvPr>
        </p:nvSpPr>
        <p:spPr>
          <a:xfrm>
            <a:off x="838200" y="1565329"/>
            <a:ext cx="10515600" cy="4446004"/>
          </a:xfrm>
        </p:spPr>
        <p:txBody>
          <a:bodyPr>
            <a:normAutofit/>
          </a:bodyPr>
          <a:lstStyle/>
          <a:p>
            <a:pPr fontAlgn="base">
              <a:lnSpc>
                <a:spcPct val="110000"/>
              </a:lnSpc>
              <a:spcBef>
                <a:spcPts val="600"/>
              </a:spcBef>
              <a:spcAft>
                <a:spcPts val="600"/>
              </a:spcAft>
            </a:pPr>
            <a:r>
              <a:rPr lang="en-US" dirty="0"/>
              <a:t>Keep students at the center; we work </a:t>
            </a:r>
            <a:r>
              <a:rPr lang="en-US" u="sng" dirty="0"/>
              <a:t>together</a:t>
            </a:r>
            <a:r>
              <a:rPr lang="en-US" dirty="0"/>
              <a:t> to achieve our goals </a:t>
            </a:r>
          </a:p>
          <a:p>
            <a:pPr fontAlgn="base">
              <a:lnSpc>
                <a:spcPct val="110000"/>
              </a:lnSpc>
              <a:spcBef>
                <a:spcPts val="600"/>
              </a:spcBef>
              <a:spcAft>
                <a:spcPts val="600"/>
              </a:spcAft>
            </a:pPr>
            <a:r>
              <a:rPr lang="en-US" dirty="0"/>
              <a:t>Take space; make space </a:t>
            </a:r>
          </a:p>
          <a:p>
            <a:pPr fontAlgn="base">
              <a:lnSpc>
                <a:spcPct val="110000"/>
              </a:lnSpc>
              <a:spcBef>
                <a:spcPts val="600"/>
              </a:spcBef>
              <a:spcAft>
                <a:spcPts val="600"/>
              </a:spcAft>
            </a:pPr>
            <a:r>
              <a:rPr lang="en-US" dirty="0"/>
              <a:t>We include and respect all </a:t>
            </a:r>
          </a:p>
          <a:p>
            <a:pPr fontAlgn="base">
              <a:lnSpc>
                <a:spcPct val="110000"/>
              </a:lnSpc>
              <a:spcBef>
                <a:spcPts val="600"/>
              </a:spcBef>
              <a:spcAft>
                <a:spcPts val="600"/>
              </a:spcAft>
            </a:pPr>
            <a:r>
              <a:rPr lang="en-US" dirty="0"/>
              <a:t>Listen to understand </a:t>
            </a:r>
          </a:p>
          <a:p>
            <a:pPr fontAlgn="base">
              <a:lnSpc>
                <a:spcPct val="110000"/>
              </a:lnSpc>
              <a:spcBef>
                <a:spcPts val="600"/>
              </a:spcBef>
              <a:spcAft>
                <a:spcPts val="600"/>
              </a:spcAft>
            </a:pPr>
            <a:r>
              <a:rPr lang="en-US" dirty="0"/>
              <a:t>We participate, listen, and learn actively  </a:t>
            </a:r>
          </a:p>
          <a:p>
            <a:pPr fontAlgn="base">
              <a:lnSpc>
                <a:spcPct val="110000"/>
              </a:lnSpc>
              <a:spcBef>
                <a:spcPts val="600"/>
              </a:spcBef>
              <a:spcAft>
                <a:spcPts val="600"/>
              </a:spcAft>
            </a:pPr>
            <a:r>
              <a:rPr lang="en-US" dirty="0"/>
              <a:t>Tough on the problems and easy on the people: our meetings are respectful and judgement-free. All positions, voices, and ideas are valued </a:t>
            </a:r>
          </a:p>
          <a:p>
            <a:pPr fontAlgn="base">
              <a:lnSpc>
                <a:spcPct val="110000"/>
              </a:lnSpc>
              <a:spcBef>
                <a:spcPts val="600"/>
              </a:spcBef>
              <a:spcAft>
                <a:spcPts val="600"/>
              </a:spcAft>
            </a:pPr>
            <a:r>
              <a:rPr lang="en-US" dirty="0"/>
              <a:t>Honor the agenda </a:t>
            </a:r>
          </a:p>
        </p:txBody>
      </p:sp>
      <p:sp>
        <p:nvSpPr>
          <p:cNvPr id="4" name="Footer Placeholder 3">
            <a:extLst>
              <a:ext uri="{FF2B5EF4-FFF2-40B4-BE49-F238E27FC236}">
                <a16:creationId xmlns:a16="http://schemas.microsoft.com/office/drawing/2014/main" id="{E658FCF4-73B9-6085-176A-FDB2CEFB4311}"/>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38966975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6E234-1E7A-8FD0-9A62-55D4756412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884E71-3D31-95DC-002D-4F09FA92B240}"/>
              </a:ext>
            </a:extLst>
          </p:cNvPr>
          <p:cNvSpPr>
            <a:spLocks noGrp="1"/>
          </p:cNvSpPr>
          <p:nvPr>
            <p:ph type="title"/>
          </p:nvPr>
        </p:nvSpPr>
        <p:spPr/>
        <p:txBody>
          <a:bodyPr/>
          <a:lstStyle/>
          <a:p>
            <a:pPr algn="ctr"/>
            <a:r>
              <a:rPr lang="en-US" b="1" dirty="0"/>
              <a:t>2026 SUN Bucks (1)</a:t>
            </a:r>
            <a:br>
              <a:rPr lang="en-US" b="1" dirty="0"/>
            </a:br>
            <a:r>
              <a:rPr lang="en-US" sz="3600" b="1" dirty="0"/>
              <a:t>(Review Flash 321)</a:t>
            </a:r>
          </a:p>
        </p:txBody>
      </p:sp>
      <p:sp>
        <p:nvSpPr>
          <p:cNvPr id="3" name="Content Placeholder 2">
            <a:extLst>
              <a:ext uri="{FF2B5EF4-FFF2-40B4-BE49-F238E27FC236}">
                <a16:creationId xmlns:a16="http://schemas.microsoft.com/office/drawing/2014/main" id="{02C04997-1363-3A77-397C-CB68C8E3E16E}"/>
              </a:ext>
            </a:extLst>
          </p:cNvPr>
          <p:cNvSpPr>
            <a:spLocks noGrp="1"/>
          </p:cNvSpPr>
          <p:nvPr>
            <p:ph idx="1"/>
          </p:nvPr>
        </p:nvSpPr>
        <p:spPr>
          <a:xfrm>
            <a:off x="415508" y="1907646"/>
            <a:ext cx="8541774" cy="4185708"/>
          </a:xfrm>
        </p:spPr>
        <p:txBody>
          <a:bodyPr/>
          <a:lstStyle/>
          <a:p>
            <a:endParaRPr lang="en-US" dirty="0"/>
          </a:p>
          <a:p>
            <a:pPr>
              <a:spcBef>
                <a:spcPts val="0"/>
              </a:spcBef>
              <a:spcAft>
                <a:spcPts val="1200"/>
              </a:spcAft>
            </a:pPr>
            <a:r>
              <a:rPr lang="en-US" dirty="0"/>
              <a:t>CDE’s Nutrition Services Division (NSD) will be providing a webinar on 2026 SUN Bucks program implementation on March 10, 2:00</a:t>
            </a:r>
          </a:p>
          <a:p>
            <a:pPr marL="457200" lvl="1" indent="0">
              <a:spcBef>
                <a:spcPts val="0"/>
              </a:spcBef>
              <a:spcAft>
                <a:spcPts val="1200"/>
              </a:spcAft>
              <a:buNone/>
            </a:pPr>
            <a:r>
              <a:rPr lang="en-US" dirty="0">
                <a:hlinkClick r:id="rId3"/>
              </a:rPr>
              <a:t>https://us02web.zoom.us/webinar/register/WN_ZVsY-CT7Q0aLI-dCgBMITw#/registration</a:t>
            </a:r>
            <a:r>
              <a:rPr lang="en-US" dirty="0"/>
              <a:t> </a:t>
            </a:r>
          </a:p>
          <a:p>
            <a:pPr marL="342900" indent="-342900">
              <a:spcBef>
                <a:spcPts val="0"/>
              </a:spcBef>
              <a:spcAft>
                <a:spcPts val="1200"/>
              </a:spcAft>
            </a:pPr>
            <a:r>
              <a:rPr lang="en-US" dirty="0"/>
              <a:t>Also refer to Flash 321</a:t>
            </a:r>
          </a:p>
          <a:p>
            <a:pPr marL="457200" lvl="1" indent="0">
              <a:spcBef>
                <a:spcPts val="0"/>
              </a:spcBef>
              <a:spcAft>
                <a:spcPts val="1200"/>
              </a:spcAft>
              <a:buNone/>
            </a:pPr>
            <a:r>
              <a:rPr lang="en-US" dirty="0">
                <a:hlinkClick r:id="rId4"/>
              </a:rPr>
              <a:t>https://www.cde.ca.gov/ds/sp/cl/calpadsupdflash321.asp</a:t>
            </a:r>
            <a:r>
              <a:rPr lang="en-US" dirty="0"/>
              <a:t> </a:t>
            </a:r>
          </a:p>
          <a:p>
            <a:pPr marL="457200" lvl="1" indent="0">
              <a:spcBef>
                <a:spcPts val="0"/>
              </a:spcBef>
              <a:spcAft>
                <a:spcPts val="1200"/>
              </a:spcAft>
              <a:buNone/>
            </a:pPr>
            <a:endParaRPr lang="en-US" dirty="0"/>
          </a:p>
          <a:p>
            <a:pPr>
              <a:spcBef>
                <a:spcPts val="0"/>
              </a:spcBef>
              <a:spcAft>
                <a:spcPts val="1200"/>
              </a:spcAft>
            </a:pPr>
            <a:endParaRPr lang="en-US" dirty="0"/>
          </a:p>
          <a:p>
            <a:pPr marL="0" indent="0">
              <a:buNone/>
            </a:pPr>
            <a:endParaRPr lang="en-US" dirty="0"/>
          </a:p>
          <a:p>
            <a:pPr marL="0" indent="0">
              <a:buNone/>
            </a:pPr>
            <a:endParaRPr lang="en-US" dirty="0"/>
          </a:p>
        </p:txBody>
      </p:sp>
      <p:sp>
        <p:nvSpPr>
          <p:cNvPr id="12" name="TextBox 11">
            <a:extLst>
              <a:ext uri="{FF2B5EF4-FFF2-40B4-BE49-F238E27FC236}">
                <a16:creationId xmlns:a16="http://schemas.microsoft.com/office/drawing/2014/main" id="{551D922F-FD18-20F0-CE70-C688D50D16A8}"/>
              </a:ext>
            </a:extLst>
          </p:cNvPr>
          <p:cNvSpPr txBox="1"/>
          <p:nvPr/>
        </p:nvSpPr>
        <p:spPr>
          <a:xfrm>
            <a:off x="9212533" y="2126630"/>
            <a:ext cx="2391524" cy="646331"/>
          </a:xfrm>
          <a:prstGeom prst="rect">
            <a:avLst/>
          </a:prstGeom>
          <a:noFill/>
        </p:spPr>
        <p:txBody>
          <a:bodyPr wrap="square">
            <a:spAutoFit/>
          </a:bodyPr>
          <a:lstStyle/>
          <a:p>
            <a:pPr algn="ctr"/>
            <a:r>
              <a:rPr lang="en-US" dirty="0"/>
              <a:t>NSD Sun Bucks </a:t>
            </a:r>
          </a:p>
          <a:p>
            <a:pPr algn="ctr"/>
            <a:r>
              <a:rPr lang="en-US" dirty="0"/>
              <a:t>Webinar Registration</a:t>
            </a:r>
          </a:p>
        </p:txBody>
      </p:sp>
      <p:pic>
        <p:nvPicPr>
          <p:cNvPr id="6" name="Picture 5" descr="QR Code for NSD Sun Bucks Webinar Registration.">
            <a:extLst>
              <a:ext uri="{FF2B5EF4-FFF2-40B4-BE49-F238E27FC236}">
                <a16:creationId xmlns:a16="http://schemas.microsoft.com/office/drawing/2014/main" id="{155CB550-A76D-C917-6277-0958AD229F3A}"/>
              </a:ext>
            </a:extLst>
          </p:cNvPr>
          <p:cNvPicPr>
            <a:picLocks noChangeAspect="1"/>
          </p:cNvPicPr>
          <p:nvPr/>
        </p:nvPicPr>
        <p:blipFill>
          <a:blip r:embed="rId5"/>
          <a:stretch>
            <a:fillRect/>
          </a:stretch>
        </p:blipFill>
        <p:spPr>
          <a:xfrm>
            <a:off x="9158253" y="2751250"/>
            <a:ext cx="2445804" cy="2433873"/>
          </a:xfrm>
          <a:prstGeom prst="rect">
            <a:avLst/>
          </a:prstGeom>
        </p:spPr>
      </p:pic>
      <p:sp>
        <p:nvSpPr>
          <p:cNvPr id="5" name="Footer Placeholder 3">
            <a:extLst>
              <a:ext uri="{FF2B5EF4-FFF2-40B4-BE49-F238E27FC236}">
                <a16:creationId xmlns:a16="http://schemas.microsoft.com/office/drawing/2014/main" id="{46ABF493-5C0E-565C-FEDD-FEA9C4142A21}"/>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38440513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583FD-E057-4208-7750-1119ABD76E90}"/>
              </a:ext>
            </a:extLst>
          </p:cNvPr>
          <p:cNvSpPr>
            <a:spLocks noGrp="1"/>
          </p:cNvSpPr>
          <p:nvPr>
            <p:ph type="title"/>
          </p:nvPr>
        </p:nvSpPr>
        <p:spPr>
          <a:xfrm>
            <a:off x="839788" y="1488830"/>
            <a:ext cx="3932237" cy="1047353"/>
          </a:xfrm>
        </p:spPr>
        <p:txBody>
          <a:bodyPr/>
          <a:lstStyle/>
          <a:p>
            <a:r>
              <a:rPr lang="en-US" dirty="0"/>
              <a:t>2025 SUN Bucks Statistics</a:t>
            </a:r>
          </a:p>
        </p:txBody>
      </p:sp>
      <p:sp>
        <p:nvSpPr>
          <p:cNvPr id="3" name="Text Placeholder 2">
            <a:extLst>
              <a:ext uri="{FF2B5EF4-FFF2-40B4-BE49-F238E27FC236}">
                <a16:creationId xmlns:a16="http://schemas.microsoft.com/office/drawing/2014/main" id="{7AFFF63F-012C-9F56-DF1F-E7B4AE9AA699}"/>
              </a:ext>
            </a:extLst>
          </p:cNvPr>
          <p:cNvSpPr>
            <a:spLocks noGrp="1"/>
          </p:cNvSpPr>
          <p:nvPr>
            <p:ph type="body" sz="half" idx="2"/>
          </p:nvPr>
        </p:nvSpPr>
        <p:spPr>
          <a:xfrm>
            <a:off x="679938" y="2798365"/>
            <a:ext cx="4092087" cy="3070622"/>
          </a:xfrm>
        </p:spPr>
        <p:txBody>
          <a:bodyPr>
            <a:normAutofit/>
          </a:bodyPr>
          <a:lstStyle/>
          <a:p>
            <a:pPr marL="342900" indent="-342900">
              <a:buFont typeface="Arial" panose="020B0604020202020204" pitchFamily="34" charset="0"/>
              <a:buChar char="•"/>
            </a:pPr>
            <a:r>
              <a:rPr lang="en-US" sz="2800" b="1" dirty="0"/>
              <a:t>CDE (CALPADS/EDCS): </a:t>
            </a:r>
            <a:r>
              <a:rPr lang="en-US" sz="2800" dirty="0"/>
              <a:t>718,367 </a:t>
            </a:r>
          </a:p>
          <a:p>
            <a:pPr marL="342900" indent="-342900">
              <a:buFont typeface="Arial" panose="020B0604020202020204" pitchFamily="34" charset="0"/>
              <a:buChar char="•"/>
            </a:pPr>
            <a:r>
              <a:rPr lang="en-US" sz="2800" b="1" dirty="0"/>
              <a:t>CDSS (CALSAWS):</a:t>
            </a:r>
            <a:r>
              <a:rPr lang="en-US" sz="2800" dirty="0"/>
              <a:t> 3,504,429</a:t>
            </a:r>
          </a:p>
          <a:p>
            <a:pPr marL="342900" indent="-342900">
              <a:buFont typeface="Arial" panose="020B0604020202020204" pitchFamily="34" charset="0"/>
              <a:buChar char="•"/>
            </a:pPr>
            <a:r>
              <a:rPr lang="en-US" sz="2800" b="1" dirty="0"/>
              <a:t>Total Card Issuances: </a:t>
            </a:r>
            <a:r>
              <a:rPr lang="en-US" sz="2800" dirty="0"/>
              <a:t>4,222,747</a:t>
            </a:r>
          </a:p>
        </p:txBody>
      </p:sp>
      <p:graphicFrame>
        <p:nvGraphicFramePr>
          <p:cNvPr id="7" name="Content Placeholder 6" descr="Screen image of children identified for 2025 SUN Bucks.&#10;">
            <a:extLst>
              <a:ext uri="{FF2B5EF4-FFF2-40B4-BE49-F238E27FC236}">
                <a16:creationId xmlns:a16="http://schemas.microsoft.com/office/drawing/2014/main" id="{2D0CE766-8BC4-04FC-D090-A5673D2D49CB}"/>
              </a:ext>
            </a:extLst>
          </p:cNvPr>
          <p:cNvGraphicFramePr>
            <a:graphicFrameLocks noGrp="1"/>
          </p:cNvGraphicFramePr>
          <p:nvPr>
            <p:ph idx="1"/>
          </p:nvPr>
        </p:nvGraphicFramePr>
        <p:xfrm>
          <a:off x="5169877" y="1488829"/>
          <a:ext cx="5984631" cy="464233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15B7021B-50D6-5E32-8930-3298AFAF8AEF}"/>
              </a:ext>
            </a:extLst>
          </p:cNvPr>
          <p:cNvSpPr txBox="1"/>
          <p:nvPr/>
        </p:nvSpPr>
        <p:spPr>
          <a:xfrm>
            <a:off x="1506415" y="175854"/>
            <a:ext cx="9648093" cy="769441"/>
          </a:xfrm>
          <a:prstGeom prst="rect">
            <a:avLst/>
          </a:prstGeom>
          <a:noFill/>
        </p:spPr>
        <p:txBody>
          <a:bodyPr wrap="square" rtlCol="0">
            <a:spAutoFit/>
          </a:bodyPr>
          <a:lstStyle/>
          <a:p>
            <a:pPr algn="ctr"/>
            <a:r>
              <a:rPr lang="en-US" sz="4400" b="1" dirty="0"/>
              <a:t>2026 SUN Bucks (2)</a:t>
            </a:r>
            <a:endParaRPr lang="en-US" sz="4400" dirty="0"/>
          </a:p>
        </p:txBody>
      </p:sp>
      <p:sp>
        <p:nvSpPr>
          <p:cNvPr id="5" name="Footer Placeholder 3">
            <a:extLst>
              <a:ext uri="{FF2B5EF4-FFF2-40B4-BE49-F238E27FC236}">
                <a16:creationId xmlns:a16="http://schemas.microsoft.com/office/drawing/2014/main" id="{FCF38F77-5F9E-F9DA-6244-8B9B79E040BB}"/>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19858817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FC704-6FB4-0762-10B8-9A30969E86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BAAB23-3C31-EA23-2836-2EE9E186AAB8}"/>
              </a:ext>
            </a:extLst>
          </p:cNvPr>
          <p:cNvSpPr>
            <a:spLocks noGrp="1"/>
          </p:cNvSpPr>
          <p:nvPr>
            <p:ph type="title"/>
          </p:nvPr>
        </p:nvSpPr>
        <p:spPr/>
        <p:txBody>
          <a:bodyPr/>
          <a:lstStyle/>
          <a:p>
            <a:pPr algn="ctr"/>
            <a:r>
              <a:rPr lang="en-US" b="1" dirty="0">
                <a:solidFill>
                  <a:schemeClr val="tx1"/>
                </a:solidFill>
              </a:rPr>
              <a:t>2026 SUN Bucks (3)</a:t>
            </a:r>
          </a:p>
        </p:txBody>
      </p:sp>
      <p:sp>
        <p:nvSpPr>
          <p:cNvPr id="3" name="Content Placeholder 2">
            <a:extLst>
              <a:ext uri="{FF2B5EF4-FFF2-40B4-BE49-F238E27FC236}">
                <a16:creationId xmlns:a16="http://schemas.microsoft.com/office/drawing/2014/main" id="{D21B0CAB-9B08-E44A-55AC-40C790A08E14}"/>
              </a:ext>
            </a:extLst>
          </p:cNvPr>
          <p:cNvSpPr>
            <a:spLocks noGrp="1"/>
          </p:cNvSpPr>
          <p:nvPr>
            <p:ph idx="1"/>
          </p:nvPr>
        </p:nvSpPr>
        <p:spPr>
          <a:xfrm>
            <a:off x="838200" y="1582615"/>
            <a:ext cx="10515600" cy="4428718"/>
          </a:xfrm>
        </p:spPr>
        <p:txBody>
          <a:bodyPr>
            <a:normAutofit/>
          </a:bodyPr>
          <a:lstStyle/>
          <a:p>
            <a:pPr marL="0" indent="0">
              <a:buNone/>
            </a:pPr>
            <a:endParaRPr lang="en-US" dirty="0">
              <a:solidFill>
                <a:schemeClr val="bg2">
                  <a:lumMod val="50000"/>
                </a:schemeClr>
              </a:solidFill>
            </a:endParaRPr>
          </a:p>
          <a:p>
            <a:pPr marL="0" indent="0">
              <a:lnSpc>
                <a:spcPct val="100000"/>
              </a:lnSpc>
              <a:spcBef>
                <a:spcPts val="600"/>
              </a:spcBef>
              <a:spcAft>
                <a:spcPts val="600"/>
              </a:spcAft>
              <a:buNone/>
            </a:pPr>
            <a:r>
              <a:rPr lang="en-US" sz="3200" dirty="0">
                <a:solidFill>
                  <a:schemeClr val="bg2">
                    <a:lumMod val="50000"/>
                  </a:schemeClr>
                </a:solidFill>
              </a:rPr>
              <a:t>Who are the 83% from </a:t>
            </a:r>
            <a:r>
              <a:rPr lang="en-US" sz="3200" dirty="0" err="1">
                <a:solidFill>
                  <a:schemeClr val="bg2">
                    <a:lumMod val="50000"/>
                  </a:schemeClr>
                </a:solidFill>
              </a:rPr>
              <a:t>CalSAWS</a:t>
            </a:r>
            <a:r>
              <a:rPr lang="en-US" sz="3200" dirty="0">
                <a:solidFill>
                  <a:schemeClr val="bg2">
                    <a:lumMod val="50000"/>
                  </a:schemeClr>
                </a:solidFill>
              </a:rPr>
              <a:t>?</a:t>
            </a:r>
          </a:p>
          <a:p>
            <a:pPr>
              <a:lnSpc>
                <a:spcPct val="100000"/>
              </a:lnSpc>
              <a:spcBef>
                <a:spcPts val="600"/>
              </a:spcBef>
              <a:spcAft>
                <a:spcPts val="600"/>
              </a:spcAft>
            </a:pPr>
            <a:r>
              <a:rPr lang="en-US" sz="2800" dirty="0">
                <a:solidFill>
                  <a:schemeClr val="tx1"/>
                </a:solidFill>
              </a:rPr>
              <a:t>Students, ages 6-18, enrolled in CALPADS who ARE directly certified by CALPADS ARE NOT in the 17%; rather they are in the 83% pulled from </a:t>
            </a:r>
            <a:r>
              <a:rPr lang="en-US" sz="2800" dirty="0" err="1">
                <a:solidFill>
                  <a:schemeClr val="tx1"/>
                </a:solidFill>
              </a:rPr>
              <a:t>CalSAWs</a:t>
            </a:r>
            <a:r>
              <a:rPr lang="en-US" sz="2800" dirty="0">
                <a:solidFill>
                  <a:schemeClr val="tx1"/>
                </a:solidFill>
              </a:rPr>
              <a:t>, the authoritative source for that data</a:t>
            </a:r>
            <a:endParaRPr lang="en-US" sz="2800" i="1" dirty="0">
              <a:solidFill>
                <a:schemeClr val="tx1"/>
              </a:solidFill>
            </a:endParaRPr>
          </a:p>
          <a:p>
            <a:pPr>
              <a:lnSpc>
                <a:spcPct val="120000"/>
              </a:lnSpc>
              <a:spcBef>
                <a:spcPts val="0"/>
              </a:spcBef>
              <a:spcAft>
                <a:spcPts val="1200"/>
              </a:spcAft>
            </a:pPr>
            <a:endParaRPr lang="en-US" sz="3400" dirty="0">
              <a:solidFill>
                <a:schemeClr val="tx1"/>
              </a:solidFill>
            </a:endParaRPr>
          </a:p>
          <a:p>
            <a:pPr>
              <a:lnSpc>
                <a:spcPct val="120000"/>
              </a:lnSpc>
              <a:spcBef>
                <a:spcPts val="600"/>
              </a:spcBef>
              <a:spcAft>
                <a:spcPts val="600"/>
              </a:spcAft>
            </a:pPr>
            <a:endParaRPr lang="en-US" sz="3800" dirty="0"/>
          </a:p>
          <a:p>
            <a:pPr>
              <a:lnSpc>
                <a:spcPct val="120000"/>
              </a:lnSpc>
              <a:spcBef>
                <a:spcPts val="600"/>
              </a:spcBef>
              <a:spcAft>
                <a:spcPts val="600"/>
              </a:spcAft>
            </a:pPr>
            <a:endParaRPr lang="en-US" sz="3800" dirty="0"/>
          </a:p>
          <a:p>
            <a:pPr lvl="1">
              <a:lnSpc>
                <a:spcPct val="120000"/>
              </a:lnSpc>
              <a:spcBef>
                <a:spcPts val="600"/>
              </a:spcBef>
              <a:spcAft>
                <a:spcPts val="600"/>
              </a:spcAft>
            </a:pPr>
            <a:endParaRPr lang="en-US" sz="3800" dirty="0"/>
          </a:p>
        </p:txBody>
      </p:sp>
      <p:sp>
        <p:nvSpPr>
          <p:cNvPr id="5" name="Footer Placeholder 3">
            <a:extLst>
              <a:ext uri="{FF2B5EF4-FFF2-40B4-BE49-F238E27FC236}">
                <a16:creationId xmlns:a16="http://schemas.microsoft.com/office/drawing/2014/main" id="{6D98F06F-C6CC-89A1-338C-F37AD616F5B5}"/>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37594238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CFC97-A2AB-FB50-F9A9-00EA78BD6A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6DFBC4-2CE7-CB1B-DDFF-BF4403CC5E3D}"/>
              </a:ext>
            </a:extLst>
          </p:cNvPr>
          <p:cNvSpPr>
            <a:spLocks noGrp="1"/>
          </p:cNvSpPr>
          <p:nvPr>
            <p:ph type="title"/>
          </p:nvPr>
        </p:nvSpPr>
        <p:spPr/>
        <p:txBody>
          <a:bodyPr/>
          <a:lstStyle/>
          <a:p>
            <a:pPr algn="ctr"/>
            <a:r>
              <a:rPr lang="en-US" b="1" dirty="0">
                <a:solidFill>
                  <a:schemeClr val="tx1"/>
                </a:solidFill>
              </a:rPr>
              <a:t>2026 SUN Bucks (4)</a:t>
            </a:r>
          </a:p>
        </p:txBody>
      </p:sp>
      <p:sp>
        <p:nvSpPr>
          <p:cNvPr id="3" name="Content Placeholder 2">
            <a:extLst>
              <a:ext uri="{FF2B5EF4-FFF2-40B4-BE49-F238E27FC236}">
                <a16:creationId xmlns:a16="http://schemas.microsoft.com/office/drawing/2014/main" id="{F37E1CE4-97F7-9008-6EE1-8629DE48B1A6}"/>
              </a:ext>
            </a:extLst>
          </p:cNvPr>
          <p:cNvSpPr>
            <a:spLocks noGrp="1"/>
          </p:cNvSpPr>
          <p:nvPr>
            <p:ph idx="1"/>
          </p:nvPr>
        </p:nvSpPr>
        <p:spPr>
          <a:xfrm>
            <a:off x="838200" y="1465545"/>
            <a:ext cx="10515600" cy="4545788"/>
          </a:xfrm>
        </p:spPr>
        <p:txBody>
          <a:bodyPr>
            <a:normAutofit fontScale="62500" lnSpcReduction="20000"/>
          </a:bodyPr>
          <a:lstStyle/>
          <a:p>
            <a:pPr marL="0" indent="0">
              <a:buNone/>
            </a:pPr>
            <a:endParaRPr lang="en-US" dirty="0">
              <a:solidFill>
                <a:schemeClr val="bg2">
                  <a:lumMod val="50000"/>
                </a:schemeClr>
              </a:solidFill>
            </a:endParaRPr>
          </a:p>
          <a:p>
            <a:pPr marL="0" indent="0">
              <a:lnSpc>
                <a:spcPct val="120000"/>
              </a:lnSpc>
              <a:spcBef>
                <a:spcPts val="0"/>
              </a:spcBef>
              <a:spcAft>
                <a:spcPts val="1200"/>
              </a:spcAft>
              <a:buNone/>
            </a:pPr>
            <a:r>
              <a:rPr lang="en-US" sz="5100" dirty="0">
                <a:solidFill>
                  <a:schemeClr val="bg2">
                    <a:lumMod val="50000"/>
                  </a:schemeClr>
                </a:solidFill>
              </a:rPr>
              <a:t>Who are the 17% from CALPADS/EDCS?</a:t>
            </a:r>
          </a:p>
          <a:p>
            <a:pPr>
              <a:lnSpc>
                <a:spcPct val="120000"/>
              </a:lnSpc>
              <a:spcBef>
                <a:spcPts val="0"/>
              </a:spcBef>
              <a:spcAft>
                <a:spcPts val="1200"/>
              </a:spcAft>
            </a:pPr>
            <a:r>
              <a:rPr lang="en-US" sz="3400" dirty="0">
                <a:solidFill>
                  <a:schemeClr val="tx1"/>
                </a:solidFill>
              </a:rPr>
              <a:t>Students enrolled in CALPADS who are homeless, migrant, or foster during the eligibility period (July 1, 2025 – August 31, 2026).</a:t>
            </a:r>
          </a:p>
          <a:p>
            <a:pPr lvl="1">
              <a:lnSpc>
                <a:spcPct val="120000"/>
              </a:lnSpc>
              <a:spcBef>
                <a:spcPts val="0"/>
              </a:spcBef>
              <a:spcAft>
                <a:spcPts val="1200"/>
              </a:spcAft>
            </a:pPr>
            <a:r>
              <a:rPr lang="en-US" sz="3400" i="1" dirty="0">
                <a:solidFill>
                  <a:schemeClr val="tx1"/>
                </a:solidFill>
              </a:rPr>
              <a:t>These data are already in CALPADS; Of these students, LEAs only submit program records to CALPADS for homeless students</a:t>
            </a:r>
          </a:p>
          <a:p>
            <a:pPr>
              <a:lnSpc>
                <a:spcPct val="120000"/>
              </a:lnSpc>
              <a:spcBef>
                <a:spcPts val="0"/>
              </a:spcBef>
              <a:spcAft>
                <a:spcPts val="1200"/>
              </a:spcAft>
            </a:pPr>
            <a:r>
              <a:rPr lang="en-US" sz="3400" dirty="0">
                <a:solidFill>
                  <a:schemeClr val="tx1"/>
                </a:solidFill>
              </a:rPr>
              <a:t>Students enrolled in CALPADS who are NOT directly certified, or homeless, migrant, or foster, </a:t>
            </a:r>
            <a:r>
              <a:rPr lang="en-US" sz="3400" i="1" dirty="0">
                <a:solidFill>
                  <a:schemeClr val="tx1"/>
                </a:solidFill>
              </a:rPr>
              <a:t>BUT are income eligible based on an approved National School Lunch Program (NSLP) application or a Universal Benefits Application</a:t>
            </a:r>
          </a:p>
          <a:p>
            <a:pPr lvl="1">
              <a:lnSpc>
                <a:spcPct val="120000"/>
              </a:lnSpc>
              <a:spcBef>
                <a:spcPts val="0"/>
              </a:spcBef>
              <a:spcAft>
                <a:spcPts val="1200"/>
              </a:spcAft>
            </a:pPr>
            <a:r>
              <a:rPr lang="en-US" sz="3400" i="1" dirty="0">
                <a:solidFill>
                  <a:schemeClr val="tx1"/>
                </a:solidFill>
              </a:rPr>
              <a:t>These students must be submitted to EDCS</a:t>
            </a:r>
          </a:p>
          <a:p>
            <a:pPr>
              <a:lnSpc>
                <a:spcPct val="120000"/>
              </a:lnSpc>
              <a:spcBef>
                <a:spcPts val="600"/>
              </a:spcBef>
              <a:spcAft>
                <a:spcPts val="600"/>
              </a:spcAft>
            </a:pPr>
            <a:endParaRPr lang="en-US" sz="3800" dirty="0"/>
          </a:p>
          <a:p>
            <a:pPr>
              <a:lnSpc>
                <a:spcPct val="120000"/>
              </a:lnSpc>
              <a:spcBef>
                <a:spcPts val="600"/>
              </a:spcBef>
              <a:spcAft>
                <a:spcPts val="600"/>
              </a:spcAft>
            </a:pPr>
            <a:endParaRPr lang="en-US" sz="3800" dirty="0"/>
          </a:p>
          <a:p>
            <a:pPr lvl="1">
              <a:lnSpc>
                <a:spcPct val="120000"/>
              </a:lnSpc>
              <a:spcBef>
                <a:spcPts val="600"/>
              </a:spcBef>
              <a:spcAft>
                <a:spcPts val="600"/>
              </a:spcAft>
            </a:pPr>
            <a:endParaRPr lang="en-US" sz="3800" dirty="0"/>
          </a:p>
        </p:txBody>
      </p:sp>
      <p:sp>
        <p:nvSpPr>
          <p:cNvPr id="5" name="Footer Placeholder 3">
            <a:extLst>
              <a:ext uri="{FF2B5EF4-FFF2-40B4-BE49-F238E27FC236}">
                <a16:creationId xmlns:a16="http://schemas.microsoft.com/office/drawing/2014/main" id="{2EBCED02-2316-5B14-E00D-96796E6F9039}"/>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33661080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743F0-607F-65EE-0BAA-0EC66FC360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8BCA0B-9876-D487-378C-6FD72E3A26B4}"/>
              </a:ext>
            </a:extLst>
          </p:cNvPr>
          <p:cNvSpPr>
            <a:spLocks noGrp="1"/>
          </p:cNvSpPr>
          <p:nvPr>
            <p:ph type="title"/>
          </p:nvPr>
        </p:nvSpPr>
        <p:spPr>
          <a:xfrm>
            <a:off x="838200" y="365125"/>
            <a:ext cx="10515600" cy="1006475"/>
          </a:xfrm>
        </p:spPr>
        <p:txBody>
          <a:bodyPr/>
          <a:lstStyle/>
          <a:p>
            <a:pPr algn="ctr"/>
            <a:r>
              <a:rPr lang="en-US" b="1" dirty="0">
                <a:solidFill>
                  <a:schemeClr val="tx1"/>
                </a:solidFill>
              </a:rPr>
              <a:t>2026 SUN Bucks (5)</a:t>
            </a:r>
          </a:p>
        </p:txBody>
      </p:sp>
      <p:sp>
        <p:nvSpPr>
          <p:cNvPr id="3" name="Content Placeholder 2">
            <a:extLst>
              <a:ext uri="{FF2B5EF4-FFF2-40B4-BE49-F238E27FC236}">
                <a16:creationId xmlns:a16="http://schemas.microsoft.com/office/drawing/2014/main" id="{71879149-20D9-6CF3-6946-DEC344E391C4}"/>
              </a:ext>
            </a:extLst>
          </p:cNvPr>
          <p:cNvSpPr>
            <a:spLocks noGrp="1"/>
          </p:cNvSpPr>
          <p:nvPr>
            <p:ph idx="1"/>
          </p:nvPr>
        </p:nvSpPr>
        <p:spPr>
          <a:xfrm>
            <a:off x="838200" y="1242646"/>
            <a:ext cx="10515600" cy="4853353"/>
          </a:xfrm>
        </p:spPr>
        <p:txBody>
          <a:bodyPr>
            <a:normAutofit fontScale="55000" lnSpcReduction="20000"/>
          </a:bodyPr>
          <a:lstStyle/>
          <a:p>
            <a:pPr marL="0" indent="0">
              <a:buNone/>
            </a:pPr>
            <a:endParaRPr lang="en-US" dirty="0"/>
          </a:p>
          <a:p>
            <a:pPr marL="0" indent="0">
              <a:lnSpc>
                <a:spcPct val="120000"/>
              </a:lnSpc>
              <a:spcBef>
                <a:spcPts val="600"/>
              </a:spcBef>
              <a:spcAft>
                <a:spcPts val="600"/>
              </a:spcAft>
              <a:buNone/>
            </a:pPr>
            <a:r>
              <a:rPr lang="en-US" sz="5900" dirty="0">
                <a:solidFill>
                  <a:schemeClr val="bg2">
                    <a:lumMod val="50000"/>
                  </a:schemeClr>
                </a:solidFill>
              </a:rPr>
              <a:t>Who are the 17% from CALPADS/EDCS?</a:t>
            </a:r>
            <a:endParaRPr lang="en-US" sz="4200" dirty="0">
              <a:solidFill>
                <a:schemeClr val="tx1"/>
              </a:solidFill>
            </a:endParaRPr>
          </a:p>
          <a:p>
            <a:pPr>
              <a:lnSpc>
                <a:spcPct val="120000"/>
              </a:lnSpc>
              <a:spcBef>
                <a:spcPts val="600"/>
              </a:spcBef>
              <a:spcAft>
                <a:spcPts val="600"/>
              </a:spcAft>
            </a:pPr>
            <a:r>
              <a:rPr lang="en-US" sz="4200" dirty="0">
                <a:solidFill>
                  <a:schemeClr val="tx1"/>
                </a:solidFill>
              </a:rPr>
              <a:t>Students ages 0-5, 19-22, who are enrolled in a school participating in a federal meal program, who are directly certified by a </a:t>
            </a:r>
            <a:r>
              <a:rPr lang="en-US" sz="4200" b="1" dirty="0">
                <a:solidFill>
                  <a:schemeClr val="tx1"/>
                </a:solidFill>
              </a:rPr>
              <a:t>local process </a:t>
            </a:r>
            <a:r>
              <a:rPr lang="en-US" sz="4200" dirty="0">
                <a:solidFill>
                  <a:schemeClr val="tx1"/>
                </a:solidFill>
              </a:rPr>
              <a:t>and NOT by CALPADS, </a:t>
            </a:r>
            <a:r>
              <a:rPr lang="en-US" sz="4200" b="1" dirty="0">
                <a:solidFill>
                  <a:schemeClr val="tx1"/>
                </a:solidFill>
              </a:rPr>
              <a:t>ARE</a:t>
            </a:r>
            <a:r>
              <a:rPr lang="en-US" sz="4200" dirty="0">
                <a:solidFill>
                  <a:schemeClr val="tx1"/>
                </a:solidFill>
              </a:rPr>
              <a:t> in the 17%</a:t>
            </a:r>
          </a:p>
          <a:p>
            <a:pPr lvl="1">
              <a:lnSpc>
                <a:spcPct val="120000"/>
              </a:lnSpc>
              <a:spcBef>
                <a:spcPts val="600"/>
              </a:spcBef>
              <a:spcAft>
                <a:spcPts val="600"/>
              </a:spcAft>
            </a:pPr>
            <a:r>
              <a:rPr lang="en-US" sz="4200" i="1" dirty="0">
                <a:solidFill>
                  <a:schemeClr val="tx1"/>
                </a:solidFill>
              </a:rPr>
              <a:t>These students must be submitted to EDCS</a:t>
            </a:r>
            <a:r>
              <a:rPr lang="en-US" sz="4200" dirty="0">
                <a:solidFill>
                  <a:schemeClr val="tx1"/>
                </a:solidFill>
              </a:rPr>
              <a:t> because they are not pulled from CalSAWS and were not identified in the CALPADS statewide match process</a:t>
            </a:r>
            <a:endParaRPr lang="en-US" sz="4200" i="1" dirty="0">
              <a:solidFill>
                <a:schemeClr val="tx1"/>
              </a:solidFill>
            </a:endParaRPr>
          </a:p>
          <a:p>
            <a:pPr>
              <a:lnSpc>
                <a:spcPct val="120000"/>
              </a:lnSpc>
              <a:spcBef>
                <a:spcPts val="600"/>
              </a:spcBef>
              <a:spcAft>
                <a:spcPts val="600"/>
              </a:spcAft>
            </a:pPr>
            <a:r>
              <a:rPr lang="en-US" sz="4200" dirty="0">
                <a:solidFill>
                  <a:schemeClr val="tx1"/>
                </a:solidFill>
              </a:rPr>
              <a:t>Students, ages 0-22, with extended benefits </a:t>
            </a:r>
            <a:r>
              <a:rPr lang="en-US" sz="4200" b="1" dirty="0">
                <a:solidFill>
                  <a:schemeClr val="tx1"/>
                </a:solidFill>
              </a:rPr>
              <a:t>ARE </a:t>
            </a:r>
            <a:r>
              <a:rPr lang="en-US" sz="4200" dirty="0">
                <a:solidFill>
                  <a:schemeClr val="tx1"/>
                </a:solidFill>
              </a:rPr>
              <a:t>in the 17%</a:t>
            </a:r>
          </a:p>
          <a:p>
            <a:pPr lvl="1">
              <a:lnSpc>
                <a:spcPct val="120000"/>
              </a:lnSpc>
              <a:spcBef>
                <a:spcPts val="600"/>
              </a:spcBef>
              <a:spcAft>
                <a:spcPts val="600"/>
              </a:spcAft>
            </a:pPr>
            <a:r>
              <a:rPr lang="en-US" sz="4200" i="1" dirty="0">
                <a:solidFill>
                  <a:schemeClr val="tx1"/>
                </a:solidFill>
              </a:rPr>
              <a:t>These students must be submitted to EDCS because they are not pulled from CalSAWS</a:t>
            </a:r>
          </a:p>
        </p:txBody>
      </p:sp>
      <p:sp>
        <p:nvSpPr>
          <p:cNvPr id="5" name="Footer Placeholder 3">
            <a:extLst>
              <a:ext uri="{FF2B5EF4-FFF2-40B4-BE49-F238E27FC236}">
                <a16:creationId xmlns:a16="http://schemas.microsoft.com/office/drawing/2014/main" id="{DA2D5647-FE0E-994A-1E9F-582EA99C9A16}"/>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17373865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E2F55-3813-396F-6E91-F8C59D9E80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EEF374-BCD9-CC61-CF4F-C90FD44163DD}"/>
              </a:ext>
            </a:extLst>
          </p:cNvPr>
          <p:cNvSpPr>
            <a:spLocks noGrp="1"/>
          </p:cNvSpPr>
          <p:nvPr>
            <p:ph type="title"/>
          </p:nvPr>
        </p:nvSpPr>
        <p:spPr>
          <a:xfrm>
            <a:off x="838200" y="365126"/>
            <a:ext cx="10515600" cy="1100420"/>
          </a:xfrm>
        </p:spPr>
        <p:txBody>
          <a:bodyPr/>
          <a:lstStyle/>
          <a:p>
            <a:pPr algn="ctr"/>
            <a:r>
              <a:rPr lang="en-US" b="1" dirty="0">
                <a:solidFill>
                  <a:schemeClr val="tx1"/>
                </a:solidFill>
              </a:rPr>
              <a:t>2026 SUN Bucks (6)</a:t>
            </a:r>
          </a:p>
        </p:txBody>
      </p:sp>
      <p:sp>
        <p:nvSpPr>
          <p:cNvPr id="3" name="Content Placeholder 2">
            <a:extLst>
              <a:ext uri="{FF2B5EF4-FFF2-40B4-BE49-F238E27FC236}">
                <a16:creationId xmlns:a16="http://schemas.microsoft.com/office/drawing/2014/main" id="{3BADD926-0597-3A23-71BE-D95E9601F5D4}"/>
              </a:ext>
            </a:extLst>
          </p:cNvPr>
          <p:cNvSpPr>
            <a:spLocks noGrp="1"/>
          </p:cNvSpPr>
          <p:nvPr>
            <p:ph idx="1"/>
          </p:nvPr>
        </p:nvSpPr>
        <p:spPr>
          <a:xfrm>
            <a:off x="838200" y="1465545"/>
            <a:ext cx="10515600" cy="4545788"/>
          </a:xfrm>
        </p:spPr>
        <p:txBody>
          <a:bodyPr>
            <a:normAutofit fontScale="92500"/>
          </a:bodyPr>
          <a:lstStyle/>
          <a:p>
            <a:pPr marL="0" indent="0">
              <a:lnSpc>
                <a:spcPct val="110000"/>
              </a:lnSpc>
              <a:spcBef>
                <a:spcPts val="600"/>
              </a:spcBef>
              <a:spcAft>
                <a:spcPts val="600"/>
              </a:spcAft>
              <a:buNone/>
            </a:pPr>
            <a:r>
              <a:rPr lang="en-US" sz="3500" dirty="0">
                <a:solidFill>
                  <a:schemeClr val="bg2">
                    <a:lumMod val="50000"/>
                  </a:schemeClr>
                </a:solidFill>
              </a:rPr>
              <a:t>How do LEAs submit the students in the 17%?</a:t>
            </a:r>
          </a:p>
          <a:p>
            <a:pPr>
              <a:lnSpc>
                <a:spcPct val="110000"/>
              </a:lnSpc>
              <a:spcBef>
                <a:spcPts val="600"/>
              </a:spcBef>
              <a:spcAft>
                <a:spcPts val="600"/>
              </a:spcAft>
            </a:pPr>
            <a:r>
              <a:rPr lang="en-US" dirty="0">
                <a:solidFill>
                  <a:schemeClr val="tx1"/>
                </a:solidFill>
              </a:rPr>
              <a:t>By keeping CALPADS up-to-date with enrollments, homeless program records (191), and student addresses</a:t>
            </a:r>
          </a:p>
          <a:p>
            <a:pPr>
              <a:lnSpc>
                <a:spcPct val="110000"/>
              </a:lnSpc>
              <a:spcBef>
                <a:spcPts val="600"/>
              </a:spcBef>
              <a:spcAft>
                <a:spcPts val="600"/>
              </a:spcAft>
            </a:pPr>
            <a:r>
              <a:rPr lang="en-US" dirty="0">
                <a:solidFill>
                  <a:schemeClr val="tx1"/>
                </a:solidFill>
              </a:rPr>
              <a:t>By submitting one of the following records to EDCS:</a:t>
            </a:r>
          </a:p>
          <a:p>
            <a:pPr lvl="1">
              <a:lnSpc>
                <a:spcPct val="110000"/>
              </a:lnSpc>
              <a:spcBef>
                <a:spcPts val="600"/>
              </a:spcBef>
              <a:spcAft>
                <a:spcPts val="600"/>
              </a:spcAft>
            </a:pPr>
            <a:r>
              <a:rPr lang="en-US" dirty="0">
                <a:solidFill>
                  <a:schemeClr val="tx1"/>
                </a:solidFill>
              </a:rPr>
              <a:t>The date approved NSLP applications or UBAs were submitted by the family</a:t>
            </a:r>
          </a:p>
          <a:p>
            <a:pPr lvl="1">
              <a:lnSpc>
                <a:spcPct val="110000"/>
              </a:lnSpc>
              <a:spcBef>
                <a:spcPts val="600"/>
              </a:spcBef>
              <a:spcAft>
                <a:spcPts val="600"/>
              </a:spcAft>
            </a:pPr>
            <a:r>
              <a:rPr lang="en-US" dirty="0">
                <a:solidFill>
                  <a:schemeClr val="tx1"/>
                </a:solidFill>
              </a:rPr>
              <a:t>The date a student was directly certified through a local process and had not been directly certified by CALPADS (do not send students directly certified by CALPADS)</a:t>
            </a:r>
          </a:p>
          <a:p>
            <a:pPr lvl="1">
              <a:lnSpc>
                <a:spcPct val="110000"/>
              </a:lnSpc>
              <a:spcBef>
                <a:spcPts val="600"/>
              </a:spcBef>
              <a:spcAft>
                <a:spcPts val="600"/>
              </a:spcAft>
            </a:pPr>
            <a:r>
              <a:rPr lang="en-US" dirty="0">
                <a:solidFill>
                  <a:schemeClr val="tx1"/>
                </a:solidFill>
              </a:rPr>
              <a:t>The date benefits were extended to the student by the LEA</a:t>
            </a:r>
          </a:p>
        </p:txBody>
      </p:sp>
      <p:sp>
        <p:nvSpPr>
          <p:cNvPr id="5" name="Footer Placeholder 3">
            <a:extLst>
              <a:ext uri="{FF2B5EF4-FFF2-40B4-BE49-F238E27FC236}">
                <a16:creationId xmlns:a16="http://schemas.microsoft.com/office/drawing/2014/main" id="{CBF160AD-E047-1CC6-931E-E1ED5E94D8E8}"/>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112818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41CC9-DCF0-8BD0-BD56-C36C98BCE5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EC384E-3689-743C-7579-C6DDFECBF1B4}"/>
              </a:ext>
            </a:extLst>
          </p:cNvPr>
          <p:cNvSpPr>
            <a:spLocks noGrp="1"/>
          </p:cNvSpPr>
          <p:nvPr>
            <p:ph type="title"/>
          </p:nvPr>
        </p:nvSpPr>
        <p:spPr>
          <a:xfrm>
            <a:off x="838200" y="365126"/>
            <a:ext cx="10515600" cy="1100420"/>
          </a:xfrm>
        </p:spPr>
        <p:txBody>
          <a:bodyPr/>
          <a:lstStyle/>
          <a:p>
            <a:pPr algn="ctr"/>
            <a:r>
              <a:rPr lang="en-US" b="1" dirty="0">
                <a:solidFill>
                  <a:schemeClr val="tx1"/>
                </a:solidFill>
              </a:rPr>
              <a:t>2026 SUN Bucks (7)</a:t>
            </a:r>
          </a:p>
        </p:txBody>
      </p:sp>
      <p:sp>
        <p:nvSpPr>
          <p:cNvPr id="3" name="Content Placeholder 2">
            <a:extLst>
              <a:ext uri="{FF2B5EF4-FFF2-40B4-BE49-F238E27FC236}">
                <a16:creationId xmlns:a16="http://schemas.microsoft.com/office/drawing/2014/main" id="{06488D5C-5F26-28D1-F186-E36965936787}"/>
              </a:ext>
            </a:extLst>
          </p:cNvPr>
          <p:cNvSpPr>
            <a:spLocks noGrp="1"/>
          </p:cNvSpPr>
          <p:nvPr>
            <p:ph idx="1"/>
          </p:nvPr>
        </p:nvSpPr>
        <p:spPr>
          <a:xfrm>
            <a:off x="838200" y="1465545"/>
            <a:ext cx="10515600" cy="4545788"/>
          </a:xfrm>
        </p:spPr>
        <p:txBody>
          <a:bodyPr>
            <a:normAutofit/>
          </a:bodyPr>
          <a:lstStyle/>
          <a:p>
            <a:pPr marL="0" indent="0">
              <a:lnSpc>
                <a:spcPct val="110000"/>
              </a:lnSpc>
              <a:spcBef>
                <a:spcPts val="600"/>
              </a:spcBef>
              <a:spcAft>
                <a:spcPts val="600"/>
              </a:spcAft>
              <a:buNone/>
            </a:pPr>
            <a:r>
              <a:rPr lang="en-US" sz="3200" dirty="0">
                <a:solidFill>
                  <a:schemeClr val="tx1">
                    <a:lumMod val="60000"/>
                    <a:lumOff val="40000"/>
                  </a:schemeClr>
                </a:solidFill>
              </a:rPr>
              <a:t>Are data submitted the same way to EDCS?</a:t>
            </a:r>
          </a:p>
          <a:p>
            <a:pPr>
              <a:lnSpc>
                <a:spcPct val="110000"/>
              </a:lnSpc>
              <a:spcBef>
                <a:spcPts val="600"/>
              </a:spcBef>
              <a:spcAft>
                <a:spcPts val="600"/>
              </a:spcAft>
            </a:pPr>
            <a:r>
              <a:rPr lang="en-US" dirty="0">
                <a:solidFill>
                  <a:schemeClr val="tx1"/>
                </a:solidFill>
              </a:rPr>
              <a:t>The file is the same, however, LEAs submitted “full replacement” files to EDCS last year; this year each file the LEA submits will be “appended” or added to what has already been submitted for 2026 SUN Bucks</a:t>
            </a:r>
          </a:p>
          <a:p>
            <a:pPr>
              <a:lnSpc>
                <a:spcPct val="110000"/>
              </a:lnSpc>
              <a:spcBef>
                <a:spcPts val="600"/>
              </a:spcBef>
              <a:spcAft>
                <a:spcPts val="600"/>
              </a:spcAft>
            </a:pPr>
            <a:r>
              <a:rPr lang="en-US" dirty="0">
                <a:solidFill>
                  <a:schemeClr val="tx1"/>
                </a:solidFill>
              </a:rPr>
              <a:t>Should an LEA submit wrong data (e.g. students who are NOT eligible), it is critical that the LEA notify the CDE immediately at </a:t>
            </a:r>
            <a:r>
              <a:rPr lang="en-US" dirty="0">
                <a:solidFill>
                  <a:schemeClr val="tx2"/>
                </a:solidFill>
                <a:hlinkClick r:id="rId3"/>
              </a:rPr>
              <a:t>EducationDataCollection@cde.ca.gov</a:t>
            </a:r>
            <a:r>
              <a:rPr lang="en-US" dirty="0">
                <a:solidFill>
                  <a:schemeClr val="tx2"/>
                </a:solidFill>
              </a:rPr>
              <a:t> </a:t>
            </a:r>
          </a:p>
          <a:p>
            <a:pPr lvl="1">
              <a:lnSpc>
                <a:spcPct val="110000"/>
              </a:lnSpc>
              <a:spcBef>
                <a:spcPts val="600"/>
              </a:spcBef>
              <a:spcAft>
                <a:spcPts val="600"/>
              </a:spcAft>
            </a:pPr>
            <a:endParaRPr lang="en-US" dirty="0">
              <a:solidFill>
                <a:schemeClr val="tx2"/>
              </a:solidFill>
            </a:endParaRPr>
          </a:p>
        </p:txBody>
      </p:sp>
      <p:sp>
        <p:nvSpPr>
          <p:cNvPr id="5" name="Footer Placeholder 3">
            <a:extLst>
              <a:ext uri="{FF2B5EF4-FFF2-40B4-BE49-F238E27FC236}">
                <a16:creationId xmlns:a16="http://schemas.microsoft.com/office/drawing/2014/main" id="{48A59219-EEB6-23EE-DF39-4E0CE84DE7B7}"/>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29391901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C15D4-1E3A-9115-17C3-1270CE3C0C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5D61FF-077B-2A7C-1EFA-AD274A467C90}"/>
              </a:ext>
            </a:extLst>
          </p:cNvPr>
          <p:cNvSpPr>
            <a:spLocks noGrp="1"/>
          </p:cNvSpPr>
          <p:nvPr>
            <p:ph type="title"/>
          </p:nvPr>
        </p:nvSpPr>
        <p:spPr/>
        <p:txBody>
          <a:bodyPr/>
          <a:lstStyle/>
          <a:p>
            <a:pPr algn="ctr"/>
            <a:r>
              <a:rPr lang="en-US" b="1" dirty="0">
                <a:solidFill>
                  <a:schemeClr val="tx1"/>
                </a:solidFill>
              </a:rPr>
              <a:t>2026 SUN Bucks (8)</a:t>
            </a:r>
          </a:p>
        </p:txBody>
      </p:sp>
      <p:sp>
        <p:nvSpPr>
          <p:cNvPr id="3" name="Content Placeholder 2">
            <a:extLst>
              <a:ext uri="{FF2B5EF4-FFF2-40B4-BE49-F238E27FC236}">
                <a16:creationId xmlns:a16="http://schemas.microsoft.com/office/drawing/2014/main" id="{A983A859-C846-9090-9096-25ED767B1532}"/>
              </a:ext>
            </a:extLst>
          </p:cNvPr>
          <p:cNvSpPr>
            <a:spLocks noGrp="1"/>
          </p:cNvSpPr>
          <p:nvPr>
            <p:ph idx="1"/>
          </p:nvPr>
        </p:nvSpPr>
        <p:spPr>
          <a:xfrm>
            <a:off x="838200" y="1690688"/>
            <a:ext cx="10515600" cy="4320645"/>
          </a:xfrm>
        </p:spPr>
        <p:txBody>
          <a:bodyPr>
            <a:normAutofit/>
          </a:bodyPr>
          <a:lstStyle/>
          <a:p>
            <a:pPr marL="0" indent="0">
              <a:lnSpc>
                <a:spcPct val="100000"/>
              </a:lnSpc>
              <a:spcBef>
                <a:spcPts val="600"/>
              </a:spcBef>
              <a:spcAft>
                <a:spcPts val="600"/>
              </a:spcAft>
              <a:buNone/>
            </a:pPr>
            <a:r>
              <a:rPr lang="en-US" sz="3200" dirty="0">
                <a:solidFill>
                  <a:schemeClr val="bg2">
                    <a:lumMod val="50000"/>
                  </a:schemeClr>
                </a:solidFill>
              </a:rPr>
              <a:t>When does EDCS open for 2026 SUN Bucks?</a:t>
            </a:r>
          </a:p>
          <a:p>
            <a:pPr lvl="1">
              <a:lnSpc>
                <a:spcPct val="100000"/>
              </a:lnSpc>
              <a:spcBef>
                <a:spcPts val="600"/>
              </a:spcBef>
              <a:spcAft>
                <a:spcPts val="600"/>
              </a:spcAft>
            </a:pPr>
            <a:r>
              <a:rPr lang="en-US" dirty="0">
                <a:solidFill>
                  <a:schemeClr val="tx1"/>
                </a:solidFill>
              </a:rPr>
              <a:t>EDCS OPENS:  </a:t>
            </a:r>
            <a:r>
              <a:rPr lang="en-US" dirty="0">
                <a:solidFill>
                  <a:schemeClr val="bg2">
                    <a:lumMod val="50000"/>
                  </a:schemeClr>
                </a:solidFill>
              </a:rPr>
              <a:t>April 2, 2026</a:t>
            </a:r>
          </a:p>
          <a:p>
            <a:pPr lvl="2">
              <a:lnSpc>
                <a:spcPct val="100000"/>
              </a:lnSpc>
              <a:spcBef>
                <a:spcPts val="600"/>
              </a:spcBef>
              <a:spcAft>
                <a:spcPts val="600"/>
              </a:spcAft>
            </a:pPr>
            <a:r>
              <a:rPr lang="en-US" dirty="0">
                <a:solidFill>
                  <a:schemeClr val="tx1"/>
                </a:solidFill>
              </a:rPr>
              <a:t>In April, LEAs submit all records July 1, 2025 – April 1, 2026, and new or verified records monthly thereafter</a:t>
            </a:r>
          </a:p>
          <a:p>
            <a:pPr lvl="3">
              <a:lnSpc>
                <a:spcPct val="100000"/>
              </a:lnSpc>
              <a:spcBef>
                <a:spcPts val="600"/>
              </a:spcBef>
              <a:spcAft>
                <a:spcPts val="600"/>
              </a:spcAft>
            </a:pPr>
            <a:r>
              <a:rPr lang="en-US" dirty="0">
                <a:solidFill>
                  <a:schemeClr val="tx1"/>
                </a:solidFill>
              </a:rPr>
              <a:t>Note: LEAs </a:t>
            </a:r>
            <a:r>
              <a:rPr lang="en-US" b="1" dirty="0">
                <a:solidFill>
                  <a:schemeClr val="tx1"/>
                </a:solidFill>
              </a:rPr>
              <a:t>resubmit</a:t>
            </a:r>
            <a:r>
              <a:rPr lang="en-US" dirty="0">
                <a:solidFill>
                  <a:schemeClr val="tx1"/>
                </a:solidFill>
              </a:rPr>
              <a:t> records July 1, 2025 – September 2, 2025, previously sent for 2025 SUN Bucks</a:t>
            </a:r>
          </a:p>
          <a:p>
            <a:pPr lvl="2">
              <a:lnSpc>
                <a:spcPct val="100000"/>
              </a:lnSpc>
              <a:spcBef>
                <a:spcPts val="600"/>
              </a:spcBef>
              <a:spcAft>
                <a:spcPts val="600"/>
              </a:spcAft>
            </a:pPr>
            <a:r>
              <a:rPr lang="en-US" dirty="0">
                <a:solidFill>
                  <a:schemeClr val="tx1"/>
                </a:solidFill>
              </a:rPr>
              <a:t>LEAs must hold for verification, 3% of all approved UBAs submitted between September 3, 2025 – April 1, 2026 </a:t>
            </a:r>
          </a:p>
          <a:p>
            <a:pPr lvl="1">
              <a:lnSpc>
                <a:spcPct val="100000"/>
              </a:lnSpc>
              <a:spcBef>
                <a:spcPts val="600"/>
              </a:spcBef>
              <a:spcAft>
                <a:spcPts val="600"/>
              </a:spcAft>
            </a:pPr>
            <a:endParaRPr lang="en-US" dirty="0">
              <a:solidFill>
                <a:schemeClr val="tx1"/>
              </a:solidFill>
            </a:endParaRPr>
          </a:p>
          <a:p>
            <a:pPr lvl="2">
              <a:lnSpc>
                <a:spcPct val="100000"/>
              </a:lnSpc>
              <a:spcBef>
                <a:spcPts val="600"/>
              </a:spcBef>
              <a:spcAft>
                <a:spcPts val="600"/>
              </a:spcAft>
            </a:pPr>
            <a:endParaRPr lang="en-US" dirty="0"/>
          </a:p>
          <a:p>
            <a:pPr lvl="2">
              <a:lnSpc>
                <a:spcPct val="100000"/>
              </a:lnSpc>
              <a:spcBef>
                <a:spcPts val="600"/>
              </a:spcBef>
              <a:spcAft>
                <a:spcPts val="600"/>
              </a:spcAft>
            </a:pPr>
            <a:endParaRPr lang="en-US" dirty="0"/>
          </a:p>
          <a:p>
            <a:pPr marL="0" indent="0">
              <a:buNone/>
            </a:pPr>
            <a:endParaRPr lang="en-US" dirty="0"/>
          </a:p>
        </p:txBody>
      </p:sp>
      <p:sp>
        <p:nvSpPr>
          <p:cNvPr id="5" name="Footer Placeholder 3">
            <a:extLst>
              <a:ext uri="{FF2B5EF4-FFF2-40B4-BE49-F238E27FC236}">
                <a16:creationId xmlns:a16="http://schemas.microsoft.com/office/drawing/2014/main" id="{3602628A-E636-0DE9-5633-C5E6F9B34E16}"/>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19768586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54148-C8B0-B82C-27D2-031846A969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E8B156-804E-9160-8793-037F40299529}"/>
              </a:ext>
            </a:extLst>
          </p:cNvPr>
          <p:cNvSpPr>
            <a:spLocks noGrp="1"/>
          </p:cNvSpPr>
          <p:nvPr>
            <p:ph type="title"/>
          </p:nvPr>
        </p:nvSpPr>
        <p:spPr/>
        <p:txBody>
          <a:bodyPr/>
          <a:lstStyle/>
          <a:p>
            <a:pPr algn="ctr"/>
            <a:r>
              <a:rPr lang="en-US" b="1" dirty="0">
                <a:solidFill>
                  <a:schemeClr val="tx1"/>
                </a:solidFill>
              </a:rPr>
              <a:t>2026 SUN Bucks (9)</a:t>
            </a:r>
          </a:p>
        </p:txBody>
      </p:sp>
      <p:sp>
        <p:nvSpPr>
          <p:cNvPr id="3" name="Content Placeholder 2">
            <a:extLst>
              <a:ext uri="{FF2B5EF4-FFF2-40B4-BE49-F238E27FC236}">
                <a16:creationId xmlns:a16="http://schemas.microsoft.com/office/drawing/2014/main" id="{1180931A-70DA-94B3-FE76-1AA89D6E69AF}"/>
              </a:ext>
            </a:extLst>
          </p:cNvPr>
          <p:cNvSpPr>
            <a:spLocks noGrp="1"/>
          </p:cNvSpPr>
          <p:nvPr>
            <p:ph idx="1"/>
          </p:nvPr>
        </p:nvSpPr>
        <p:spPr>
          <a:xfrm>
            <a:off x="838200" y="1690688"/>
            <a:ext cx="10515600" cy="4320645"/>
          </a:xfrm>
        </p:spPr>
        <p:txBody>
          <a:bodyPr>
            <a:normAutofit/>
          </a:bodyPr>
          <a:lstStyle/>
          <a:p>
            <a:pPr marL="0" indent="0">
              <a:lnSpc>
                <a:spcPct val="100000"/>
              </a:lnSpc>
              <a:spcBef>
                <a:spcPts val="600"/>
              </a:spcBef>
              <a:spcAft>
                <a:spcPts val="600"/>
              </a:spcAft>
              <a:buNone/>
            </a:pPr>
            <a:r>
              <a:rPr lang="en-US" sz="3200" dirty="0">
                <a:solidFill>
                  <a:schemeClr val="bg2">
                    <a:lumMod val="50000"/>
                  </a:schemeClr>
                </a:solidFill>
              </a:rPr>
              <a:t>When does EDCS close for 2026 SUN Bucks?</a:t>
            </a:r>
            <a:endParaRPr lang="en-US" sz="3200" dirty="0">
              <a:solidFill>
                <a:schemeClr val="tx1"/>
              </a:solidFill>
            </a:endParaRPr>
          </a:p>
          <a:p>
            <a:pPr lvl="1">
              <a:lnSpc>
                <a:spcPct val="100000"/>
              </a:lnSpc>
              <a:spcBef>
                <a:spcPts val="600"/>
              </a:spcBef>
              <a:spcAft>
                <a:spcPts val="600"/>
              </a:spcAft>
            </a:pPr>
            <a:r>
              <a:rPr lang="en-US" dirty="0">
                <a:solidFill>
                  <a:schemeClr val="tx1"/>
                </a:solidFill>
              </a:rPr>
              <a:t>EDCS CLOSES: </a:t>
            </a:r>
            <a:r>
              <a:rPr lang="en-US" dirty="0">
                <a:solidFill>
                  <a:schemeClr val="bg2">
                    <a:lumMod val="50000"/>
                  </a:schemeClr>
                </a:solidFill>
              </a:rPr>
              <a:t>September 30, 2026</a:t>
            </a:r>
          </a:p>
          <a:p>
            <a:pPr lvl="2">
              <a:lnSpc>
                <a:spcPct val="100000"/>
              </a:lnSpc>
              <a:spcBef>
                <a:spcPts val="600"/>
              </a:spcBef>
              <a:spcAft>
                <a:spcPts val="600"/>
              </a:spcAft>
            </a:pPr>
            <a:r>
              <a:rPr lang="en-US" b="1" dirty="0">
                <a:solidFill>
                  <a:schemeClr val="tx1"/>
                </a:solidFill>
              </a:rPr>
              <a:t>Note the earlier close date!</a:t>
            </a:r>
          </a:p>
          <a:p>
            <a:pPr lvl="2">
              <a:lnSpc>
                <a:spcPct val="100000"/>
              </a:lnSpc>
              <a:spcBef>
                <a:spcPts val="600"/>
              </a:spcBef>
              <a:spcAft>
                <a:spcPts val="600"/>
              </a:spcAft>
            </a:pPr>
            <a:r>
              <a:rPr lang="en-US" dirty="0">
                <a:solidFill>
                  <a:schemeClr val="tx1"/>
                </a:solidFill>
              </a:rPr>
              <a:t>It is important to process applications submitted in August, as soon as possible, because they must be uploaded to EDCS by September 30, 2026 at 5 p.m.</a:t>
            </a:r>
          </a:p>
          <a:p>
            <a:pPr lvl="2">
              <a:lnSpc>
                <a:spcPct val="100000"/>
              </a:lnSpc>
              <a:spcBef>
                <a:spcPts val="600"/>
              </a:spcBef>
              <a:spcAft>
                <a:spcPts val="600"/>
              </a:spcAft>
            </a:pPr>
            <a:endParaRPr lang="en-US" dirty="0"/>
          </a:p>
          <a:p>
            <a:pPr lvl="2">
              <a:lnSpc>
                <a:spcPct val="100000"/>
              </a:lnSpc>
              <a:spcBef>
                <a:spcPts val="600"/>
              </a:spcBef>
              <a:spcAft>
                <a:spcPts val="600"/>
              </a:spcAft>
            </a:pPr>
            <a:endParaRPr lang="en-US" dirty="0"/>
          </a:p>
          <a:p>
            <a:pPr marL="0" indent="0">
              <a:buNone/>
            </a:pPr>
            <a:endParaRPr lang="en-US" dirty="0"/>
          </a:p>
        </p:txBody>
      </p:sp>
      <p:sp>
        <p:nvSpPr>
          <p:cNvPr id="5" name="Footer Placeholder 3">
            <a:extLst>
              <a:ext uri="{FF2B5EF4-FFF2-40B4-BE49-F238E27FC236}">
                <a16:creationId xmlns:a16="http://schemas.microsoft.com/office/drawing/2014/main" id="{FC881D66-53DA-34F5-AAA2-CBCCC430C7EC}"/>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7987137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11B79-4E5F-F073-0F3A-AC1B8F9A34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61A481-5503-4631-1F1F-B83D75998AB9}"/>
              </a:ext>
            </a:extLst>
          </p:cNvPr>
          <p:cNvSpPr>
            <a:spLocks noGrp="1"/>
          </p:cNvSpPr>
          <p:nvPr>
            <p:ph type="title"/>
          </p:nvPr>
        </p:nvSpPr>
        <p:spPr/>
        <p:txBody>
          <a:bodyPr/>
          <a:lstStyle/>
          <a:p>
            <a:pPr algn="ctr"/>
            <a:r>
              <a:rPr lang="en-US" b="1" dirty="0">
                <a:solidFill>
                  <a:schemeClr val="tx1"/>
                </a:solidFill>
              </a:rPr>
              <a:t>2026 SUN Bucks (10)</a:t>
            </a:r>
          </a:p>
        </p:txBody>
      </p:sp>
      <p:sp>
        <p:nvSpPr>
          <p:cNvPr id="3" name="Content Placeholder 2">
            <a:extLst>
              <a:ext uri="{FF2B5EF4-FFF2-40B4-BE49-F238E27FC236}">
                <a16:creationId xmlns:a16="http://schemas.microsoft.com/office/drawing/2014/main" id="{4970528C-5665-DE32-B0B1-7AA9F9184495}"/>
              </a:ext>
            </a:extLst>
          </p:cNvPr>
          <p:cNvSpPr>
            <a:spLocks noGrp="1"/>
          </p:cNvSpPr>
          <p:nvPr>
            <p:ph idx="1"/>
          </p:nvPr>
        </p:nvSpPr>
        <p:spPr>
          <a:xfrm>
            <a:off x="838200" y="1690688"/>
            <a:ext cx="10515600" cy="4320645"/>
          </a:xfrm>
        </p:spPr>
        <p:txBody>
          <a:bodyPr>
            <a:normAutofit/>
          </a:bodyPr>
          <a:lstStyle/>
          <a:p>
            <a:pPr marL="0" indent="0">
              <a:lnSpc>
                <a:spcPct val="100000"/>
              </a:lnSpc>
              <a:spcBef>
                <a:spcPts val="600"/>
              </a:spcBef>
              <a:spcAft>
                <a:spcPts val="600"/>
              </a:spcAft>
              <a:buNone/>
            </a:pPr>
            <a:r>
              <a:rPr lang="en-US" sz="3200" dirty="0">
                <a:solidFill>
                  <a:schemeClr val="bg2">
                    <a:lumMod val="50000"/>
                  </a:schemeClr>
                </a:solidFill>
              </a:rPr>
              <a:t>When are data pulled from CALPADS and EDCS?</a:t>
            </a:r>
          </a:p>
          <a:p>
            <a:pPr lvl="1">
              <a:lnSpc>
                <a:spcPct val="100000"/>
              </a:lnSpc>
              <a:spcBef>
                <a:spcPts val="600"/>
              </a:spcBef>
              <a:spcAft>
                <a:spcPts val="600"/>
              </a:spcAft>
            </a:pPr>
            <a:r>
              <a:rPr lang="en-US" dirty="0">
                <a:solidFill>
                  <a:schemeClr val="tx1"/>
                </a:solidFill>
              </a:rPr>
              <a:t>The last business day of the month at 5 p.m. </a:t>
            </a:r>
          </a:p>
          <a:p>
            <a:pPr marL="1097280" lvl="4" indent="228600">
              <a:lnSpc>
                <a:spcPct val="100000"/>
              </a:lnSpc>
              <a:spcBef>
                <a:spcPts val="600"/>
              </a:spcBef>
              <a:spcAft>
                <a:spcPts val="600"/>
              </a:spcAft>
              <a:buFont typeface="Wingdings" panose="05000000000000000000" pitchFamily="2" charset="2"/>
              <a:buChar char="ü"/>
            </a:pPr>
            <a:r>
              <a:rPr lang="en-US" dirty="0">
                <a:solidFill>
                  <a:schemeClr val="tx1"/>
                </a:solidFill>
              </a:rPr>
              <a:t> For CALPADS: February – September</a:t>
            </a:r>
          </a:p>
          <a:p>
            <a:pPr marL="1097280" lvl="4" indent="228600">
              <a:lnSpc>
                <a:spcPct val="100000"/>
              </a:lnSpc>
              <a:spcBef>
                <a:spcPts val="600"/>
              </a:spcBef>
              <a:spcAft>
                <a:spcPts val="600"/>
              </a:spcAft>
              <a:buFont typeface="Wingdings" panose="05000000000000000000" pitchFamily="2" charset="2"/>
              <a:buChar char="ü"/>
            </a:pPr>
            <a:r>
              <a:rPr lang="en-US" dirty="0">
                <a:solidFill>
                  <a:schemeClr val="tx1"/>
                </a:solidFill>
              </a:rPr>
              <a:t> For EDCS: April – September</a:t>
            </a:r>
          </a:p>
          <a:p>
            <a:pPr lvl="1">
              <a:lnSpc>
                <a:spcPct val="120000"/>
              </a:lnSpc>
              <a:spcBef>
                <a:spcPts val="600"/>
              </a:spcBef>
              <a:spcAft>
                <a:spcPts val="600"/>
              </a:spcAft>
            </a:pPr>
            <a:r>
              <a:rPr lang="en-US" dirty="0">
                <a:solidFill>
                  <a:schemeClr val="tx1"/>
                </a:solidFill>
              </a:rPr>
              <a:t>Refer to Flash 321 for specific dates</a:t>
            </a:r>
          </a:p>
          <a:p>
            <a:pPr marL="0" indent="0">
              <a:buNone/>
            </a:pPr>
            <a:endParaRPr lang="en-US" dirty="0"/>
          </a:p>
        </p:txBody>
      </p:sp>
      <p:sp>
        <p:nvSpPr>
          <p:cNvPr id="5" name="Footer Placeholder 3">
            <a:extLst>
              <a:ext uri="{FF2B5EF4-FFF2-40B4-BE49-F238E27FC236}">
                <a16:creationId xmlns:a16="http://schemas.microsoft.com/office/drawing/2014/main" id="{0E3FAC91-AC41-373E-877B-2A7756BF65FC}"/>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3589820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0A42B-CDD3-4BD4-AE0E-C8B334F04150}"/>
              </a:ext>
            </a:extLst>
          </p:cNvPr>
          <p:cNvSpPr>
            <a:spLocks noGrp="1"/>
          </p:cNvSpPr>
          <p:nvPr>
            <p:ph type="title"/>
          </p:nvPr>
        </p:nvSpPr>
        <p:spPr/>
        <p:txBody>
          <a:bodyPr>
            <a:normAutofit/>
          </a:bodyPr>
          <a:lstStyle/>
          <a:p>
            <a:pPr algn="ctr"/>
            <a:r>
              <a:rPr lang="en-US" sz="4000" b="1" dirty="0"/>
              <a:t>Accessing PowerPoint and Resources</a:t>
            </a:r>
          </a:p>
        </p:txBody>
      </p:sp>
      <p:sp>
        <p:nvSpPr>
          <p:cNvPr id="7" name="Content Placeholder 2">
            <a:extLst>
              <a:ext uri="{FF2B5EF4-FFF2-40B4-BE49-F238E27FC236}">
                <a16:creationId xmlns:a16="http://schemas.microsoft.com/office/drawing/2014/main" id="{B4B03EAF-B111-4CBA-7E18-42A03189F0B4}"/>
              </a:ext>
            </a:extLst>
          </p:cNvPr>
          <p:cNvSpPr txBox="1">
            <a:spLocks/>
          </p:cNvSpPr>
          <p:nvPr/>
        </p:nvSpPr>
        <p:spPr>
          <a:xfrm>
            <a:off x="1116724" y="1690688"/>
            <a:ext cx="10515600" cy="41857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1615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All materials for the Regional Update Meetings will be available at the following locations -</a:t>
            </a:r>
          </a:p>
          <a:p>
            <a:pPr marL="0" indent="0">
              <a:buNone/>
            </a:pPr>
            <a:r>
              <a:rPr lang="en-US" dirty="0">
                <a:solidFill>
                  <a:schemeClr val="tx2"/>
                </a:solidFill>
              </a:rPr>
              <a:t>Zoom Resources Tab/Pane </a:t>
            </a:r>
          </a:p>
          <a:p>
            <a:pPr marL="0" indent="0">
              <a:buNone/>
            </a:pPr>
            <a:endParaRPr lang="en-US" sz="1050" dirty="0">
              <a:solidFill>
                <a:schemeClr val="tx2"/>
              </a:solidFill>
            </a:endParaRPr>
          </a:p>
          <a:p>
            <a:pPr marL="0" indent="0">
              <a:buNone/>
            </a:pPr>
            <a:r>
              <a:rPr lang="en-US" dirty="0">
                <a:solidFill>
                  <a:schemeClr val="tx2"/>
                </a:solidFill>
              </a:rPr>
              <a:t>CSIS Resources Page:</a:t>
            </a:r>
          </a:p>
          <a:p>
            <a:pPr lvl="1"/>
            <a:r>
              <a:rPr lang="en-US" dirty="0">
                <a:solidFill>
                  <a:srgbClr val="0070C0"/>
                </a:solidFill>
                <a:hlinkClick r:id="rId3"/>
              </a:rPr>
              <a:t>https://csis.fcmat.org/document/CALPADSResources/CALPADS-Regional-Updates-March-2026.</a:t>
            </a:r>
            <a:r>
              <a:rPr lang="en-US">
                <a:solidFill>
                  <a:srgbClr val="0070C0"/>
                </a:solidFill>
                <a:hlinkClick r:id="rId3"/>
              </a:rPr>
              <a:t>pptx</a:t>
            </a:r>
            <a:r>
              <a:rPr lang="en-US">
                <a:solidFill>
                  <a:srgbClr val="0070C0"/>
                </a:solidFill>
              </a:rPr>
              <a:t> </a:t>
            </a:r>
            <a:endParaRPr lang="en-US" dirty="0">
              <a:solidFill>
                <a:srgbClr val="0070C0"/>
              </a:solidFill>
            </a:endParaRPr>
          </a:p>
        </p:txBody>
      </p:sp>
      <p:sp>
        <p:nvSpPr>
          <p:cNvPr id="8" name="Footer Placeholder 3">
            <a:extLst>
              <a:ext uri="{FF2B5EF4-FFF2-40B4-BE49-F238E27FC236}">
                <a16:creationId xmlns:a16="http://schemas.microsoft.com/office/drawing/2014/main" id="{7AB1836A-CD90-51FF-6A57-7B991E7A6E6F}"/>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38006287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03C1C-1B5F-2E48-BB0B-1AABD265AD5D}"/>
              </a:ext>
            </a:extLst>
          </p:cNvPr>
          <p:cNvSpPr>
            <a:spLocks noGrp="1"/>
          </p:cNvSpPr>
          <p:nvPr>
            <p:ph type="title"/>
          </p:nvPr>
        </p:nvSpPr>
        <p:spPr/>
        <p:txBody>
          <a:bodyPr/>
          <a:lstStyle/>
          <a:p>
            <a:r>
              <a:rPr lang="en-US" dirty="0"/>
              <a:t>Break</a:t>
            </a:r>
          </a:p>
        </p:txBody>
      </p:sp>
      <p:sp>
        <p:nvSpPr>
          <p:cNvPr id="3" name="Text Placeholder 2">
            <a:extLst>
              <a:ext uri="{FF2B5EF4-FFF2-40B4-BE49-F238E27FC236}">
                <a16:creationId xmlns:a16="http://schemas.microsoft.com/office/drawing/2014/main" id="{C84FBF3B-85DE-8878-80B9-1B7C3A26CFA3}"/>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C9826319-7F1B-F45A-1BD9-A500D2D8E5FC}"/>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23848628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A50E7-DF46-DF15-B6E7-92BACEB693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8EEFAE-A1DF-C007-CF04-ABFBEE1ED856}"/>
              </a:ext>
            </a:extLst>
          </p:cNvPr>
          <p:cNvSpPr>
            <a:spLocks noGrp="1"/>
          </p:cNvSpPr>
          <p:nvPr>
            <p:ph type="title"/>
          </p:nvPr>
        </p:nvSpPr>
        <p:spPr/>
        <p:txBody>
          <a:bodyPr/>
          <a:lstStyle/>
          <a:p>
            <a:r>
              <a:rPr lang="en-US" dirty="0"/>
              <a:t>2025-26 EOY Submission Changes, New Collections and Reminders</a:t>
            </a:r>
          </a:p>
        </p:txBody>
      </p:sp>
      <p:sp>
        <p:nvSpPr>
          <p:cNvPr id="3" name="Text Placeholder 2">
            <a:extLst>
              <a:ext uri="{FF2B5EF4-FFF2-40B4-BE49-F238E27FC236}">
                <a16:creationId xmlns:a16="http://schemas.microsoft.com/office/drawing/2014/main" id="{75F6774F-B6AA-F514-92F7-B8D6DD3201A7}"/>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B56FC31A-E843-1967-183F-7820C827DF1D}"/>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4762663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9F220-9C4D-EC30-782F-2152AC6B4F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D3D356-31DD-8C0D-7ED5-22F0E2B10A13}"/>
              </a:ext>
            </a:extLst>
          </p:cNvPr>
          <p:cNvSpPr>
            <a:spLocks noGrp="1"/>
          </p:cNvSpPr>
          <p:nvPr>
            <p:ph type="title"/>
          </p:nvPr>
        </p:nvSpPr>
        <p:spPr>
          <a:xfrm>
            <a:off x="838200" y="365125"/>
            <a:ext cx="10515600" cy="1148365"/>
          </a:xfrm>
        </p:spPr>
        <p:txBody>
          <a:bodyPr>
            <a:normAutofit/>
          </a:bodyPr>
          <a:lstStyle/>
          <a:p>
            <a:pPr algn="ctr"/>
            <a:r>
              <a:rPr lang="en-US" sz="4000" b="1" dirty="0">
                <a:solidFill>
                  <a:schemeClr val="tx1"/>
                </a:solidFill>
              </a:rPr>
              <a:t>2025−26 EOY Submission Changes</a:t>
            </a:r>
            <a:br>
              <a:rPr lang="en-US" sz="4000" b="1" dirty="0">
                <a:solidFill>
                  <a:schemeClr val="tx1"/>
                </a:solidFill>
              </a:rPr>
            </a:br>
            <a:r>
              <a:rPr lang="en-US" sz="2800" b="1" i="1" dirty="0">
                <a:solidFill>
                  <a:schemeClr val="tx1"/>
                </a:solidFill>
              </a:rPr>
              <a:t>Refer to Flash 312</a:t>
            </a:r>
          </a:p>
        </p:txBody>
      </p:sp>
      <p:sp>
        <p:nvSpPr>
          <p:cNvPr id="3" name="Content Placeholder 2">
            <a:extLst>
              <a:ext uri="{FF2B5EF4-FFF2-40B4-BE49-F238E27FC236}">
                <a16:creationId xmlns:a16="http://schemas.microsoft.com/office/drawing/2014/main" id="{B307DFC0-8A88-F8F2-04B2-05DD4EE29686}"/>
              </a:ext>
            </a:extLst>
          </p:cNvPr>
          <p:cNvSpPr>
            <a:spLocks noGrp="1"/>
          </p:cNvSpPr>
          <p:nvPr>
            <p:ph idx="1"/>
          </p:nvPr>
        </p:nvSpPr>
        <p:spPr>
          <a:xfrm>
            <a:off x="838200" y="1701484"/>
            <a:ext cx="10515600" cy="4374796"/>
          </a:xfrm>
        </p:spPr>
        <p:txBody>
          <a:bodyPr>
            <a:normAutofit fontScale="62500" lnSpcReduction="20000"/>
          </a:bodyPr>
          <a:lstStyle/>
          <a:p>
            <a:pPr marL="365760" marR="0" lvl="0" indent="0">
              <a:lnSpc>
                <a:spcPct val="120000"/>
              </a:lnSpc>
              <a:spcBef>
                <a:spcPts val="0"/>
              </a:spcBef>
              <a:spcAft>
                <a:spcPts val="1200"/>
              </a:spcAft>
              <a:buNone/>
            </a:pPr>
            <a:r>
              <a:rPr lang="en-US" sz="5100" dirty="0">
                <a:solidFill>
                  <a:schemeClr val="bg2">
                    <a:lumMod val="50000"/>
                  </a:schemeClr>
                </a:solidFill>
                <a:latin typeface="Arial" panose="020B0604020202020204" pitchFamily="34" charset="0"/>
                <a:ea typeface="Calibri" panose="020F0502020204030204" pitchFamily="34" charset="0"/>
                <a:cs typeface="Arial" panose="020B0604020202020204" pitchFamily="34" charset="0"/>
              </a:rPr>
              <a:t>EOY 1 – FINAL Deadline: July 31, 2026</a:t>
            </a:r>
          </a:p>
          <a:p>
            <a:pPr marL="1280160" lvl="1">
              <a:lnSpc>
                <a:spcPct val="120000"/>
              </a:lnSpc>
              <a:spcBef>
                <a:spcPts val="0"/>
              </a:spcBef>
              <a:spcAft>
                <a:spcPts val="1200"/>
              </a:spcAft>
            </a:pPr>
            <a:r>
              <a:rPr lang="en-US" sz="2800" dirty="0">
                <a:solidFill>
                  <a:schemeClr val="tx1"/>
                </a:solidFill>
                <a:latin typeface="Arial" panose="020B0604020202020204" pitchFamily="34" charset="0"/>
                <a:ea typeface="Calibri" panose="020F0502020204030204" pitchFamily="34" charset="0"/>
                <a:cs typeface="Arial" panose="020B0604020202020204" pitchFamily="34" charset="0"/>
              </a:rPr>
              <a:t>Previous EOY 2, 3, 4 </a:t>
            </a:r>
            <a:r>
              <a:rPr lang="en-US" sz="2800" i="1" dirty="0">
                <a:solidFill>
                  <a:schemeClr val="tx1"/>
                </a:solidFill>
                <a:latin typeface="Arial" panose="020B0604020202020204" pitchFamily="34" charset="0"/>
                <a:ea typeface="Calibri" panose="020F0502020204030204" pitchFamily="34" charset="0"/>
                <a:cs typeface="Arial" panose="020B0604020202020204" pitchFamily="34" charset="0"/>
              </a:rPr>
              <a:t>minus</a:t>
            </a:r>
            <a:r>
              <a:rPr lang="en-US" sz="2800" dirty="0">
                <a:solidFill>
                  <a:schemeClr val="tx1"/>
                </a:solidFill>
                <a:latin typeface="Arial" panose="020B0604020202020204" pitchFamily="34" charset="0"/>
                <a:ea typeface="Calibri" panose="020F0502020204030204" pitchFamily="34" charset="0"/>
                <a:cs typeface="Arial" panose="020B0604020202020204" pitchFamily="34" charset="0"/>
              </a:rPr>
              <a:t> One-Year Graduates &amp; Completers</a:t>
            </a:r>
          </a:p>
          <a:p>
            <a:pPr marL="1280160" lvl="1">
              <a:lnSpc>
                <a:spcPct val="120000"/>
              </a:lnSpc>
              <a:spcBef>
                <a:spcPts val="0"/>
              </a:spcBef>
              <a:spcAft>
                <a:spcPts val="1200"/>
              </a:spcAft>
            </a:pPr>
            <a:r>
              <a:rPr lang="en-US" sz="2800" dirty="0">
                <a:solidFill>
                  <a:schemeClr val="tx1"/>
                </a:solidFill>
                <a:latin typeface="Arial" panose="020B0604020202020204" pitchFamily="34" charset="0"/>
                <a:ea typeface="Calibri" panose="020F0502020204030204" pitchFamily="34" charset="0"/>
                <a:cs typeface="Arial" panose="020B0604020202020204" pitchFamily="34" charset="0"/>
              </a:rPr>
              <a:t>For Students with Disabilities, a new count of graduates and dropouts between July 1 – June 30</a:t>
            </a:r>
          </a:p>
          <a:p>
            <a:pPr marL="1280160" lvl="1">
              <a:lnSpc>
                <a:spcPct val="120000"/>
              </a:lnSpc>
              <a:spcBef>
                <a:spcPts val="0"/>
              </a:spcBef>
              <a:spcAft>
                <a:spcPts val="1200"/>
              </a:spcAft>
            </a:pPr>
            <a:r>
              <a:rPr lang="en-US" sz="2800" dirty="0">
                <a:solidFill>
                  <a:schemeClr val="tx1"/>
                </a:solidFill>
                <a:latin typeface="Arial" panose="020B0604020202020204" pitchFamily="34" charset="0"/>
                <a:ea typeface="Calibri" panose="020F0502020204030204" pitchFamily="34" charset="0"/>
                <a:cs typeface="Arial" panose="020B0604020202020204" pitchFamily="34" charset="0"/>
              </a:rPr>
              <a:t>New Expanded Learning Program submitted on LEA Program (LEAP) file</a:t>
            </a:r>
            <a:endParaRPr lang="en-US" sz="4000" b="1"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365760" marR="0" lvl="0" indent="0">
              <a:lnSpc>
                <a:spcPct val="120000"/>
              </a:lnSpc>
              <a:spcBef>
                <a:spcPts val="0"/>
              </a:spcBef>
              <a:spcAft>
                <a:spcPts val="1200"/>
              </a:spcAft>
              <a:buNone/>
            </a:pPr>
            <a:r>
              <a:rPr lang="en-US" sz="5100" dirty="0">
                <a:solidFill>
                  <a:schemeClr val="bg2">
                    <a:lumMod val="50000"/>
                  </a:schemeClr>
                </a:solidFill>
                <a:latin typeface="Arial" panose="020B0604020202020204" pitchFamily="34" charset="0"/>
                <a:ea typeface="Calibri" panose="020F0502020204030204" pitchFamily="34" charset="0"/>
                <a:cs typeface="Arial" panose="020B0604020202020204" pitchFamily="34" charset="0"/>
              </a:rPr>
              <a:t>EOY 2 – FINAL Deadline: August 17, 2026</a:t>
            </a:r>
          </a:p>
          <a:p>
            <a:pPr marL="1280160" lvl="1">
              <a:lnSpc>
                <a:spcPct val="120000"/>
              </a:lnSpc>
              <a:spcBef>
                <a:spcPts val="0"/>
              </a:spcBef>
              <a:spcAft>
                <a:spcPts val="1200"/>
              </a:spcAft>
            </a:pPr>
            <a:r>
              <a:rPr lang="en-US" sz="2800" dirty="0">
                <a:solidFill>
                  <a:schemeClr val="tx1"/>
                </a:solidFill>
                <a:latin typeface="Arial" panose="020B0604020202020204" pitchFamily="34" charset="0"/>
                <a:ea typeface="Calibri" panose="020F0502020204030204" pitchFamily="34" charset="0"/>
                <a:cs typeface="Arial" panose="020B0604020202020204" pitchFamily="34" charset="0"/>
              </a:rPr>
              <a:t>Previous EOY 1 </a:t>
            </a:r>
            <a:r>
              <a:rPr lang="en-US" sz="2800" i="1" dirty="0">
                <a:solidFill>
                  <a:schemeClr val="tx1"/>
                </a:solidFill>
                <a:latin typeface="Arial" panose="020B0604020202020204" pitchFamily="34" charset="0"/>
                <a:ea typeface="Calibri" panose="020F0502020204030204" pitchFamily="34" charset="0"/>
                <a:cs typeface="Arial" panose="020B0604020202020204" pitchFamily="34" charset="0"/>
              </a:rPr>
              <a:t>plus </a:t>
            </a:r>
            <a:r>
              <a:rPr lang="en-US" sz="2800" dirty="0">
                <a:solidFill>
                  <a:schemeClr val="tx1"/>
                </a:solidFill>
                <a:latin typeface="Arial" panose="020B0604020202020204" pitchFamily="34" charset="0"/>
                <a:ea typeface="Calibri" panose="020F0502020204030204" pitchFamily="34" charset="0"/>
                <a:cs typeface="Arial" panose="020B0604020202020204" pitchFamily="34" charset="0"/>
              </a:rPr>
              <a:t>One-Year Graduates &amp; Completers for all students (August 16 – August 15)</a:t>
            </a:r>
          </a:p>
          <a:p>
            <a:pPr marL="1280160" lvl="1">
              <a:lnSpc>
                <a:spcPct val="120000"/>
              </a:lnSpc>
              <a:spcBef>
                <a:spcPts val="0"/>
              </a:spcBef>
              <a:spcAft>
                <a:spcPts val="1200"/>
              </a:spcAft>
            </a:pPr>
            <a:r>
              <a:rPr lang="en-US" sz="2800" dirty="0">
                <a:solidFill>
                  <a:schemeClr val="tx1"/>
                </a:solidFill>
                <a:latin typeface="Arial" panose="020B0604020202020204" pitchFamily="34" charset="0"/>
                <a:ea typeface="Calibri" panose="020F0502020204030204" pitchFamily="34" charset="0"/>
                <a:cs typeface="Arial" panose="020B0604020202020204" pitchFamily="34" charset="0"/>
              </a:rPr>
              <a:t>Final Certification Deadline is same date that data will be pulled for the 4-year Cohort</a:t>
            </a:r>
          </a:p>
          <a:p>
            <a:pPr marR="0" lvl="0">
              <a:lnSpc>
                <a:spcPct val="110000"/>
              </a:lnSpc>
              <a:spcBef>
                <a:spcPts val="0"/>
              </a:spcBef>
            </a:pPr>
            <a:endParaRPr lang="en-US" sz="2000" dirty="0">
              <a:effectLst/>
              <a:latin typeface="Calibri" panose="020F0502020204030204" pitchFamily="34" charset="0"/>
              <a:ea typeface="Calibri" panose="020F0502020204030204" pitchFamily="34" charset="0"/>
              <a:cs typeface="Calibri" panose="020F0502020204030204" pitchFamily="34" charset="0"/>
            </a:endParaRPr>
          </a:p>
          <a:p>
            <a:pPr marL="457200" lvl="1" indent="0">
              <a:buNone/>
            </a:pPr>
            <a:endParaRPr lang="en-US" dirty="0"/>
          </a:p>
        </p:txBody>
      </p:sp>
      <p:sp>
        <p:nvSpPr>
          <p:cNvPr id="5" name="Slide Number Placeholder 4">
            <a:extLst>
              <a:ext uri="{FF2B5EF4-FFF2-40B4-BE49-F238E27FC236}">
                <a16:creationId xmlns:a16="http://schemas.microsoft.com/office/drawing/2014/main" id="{BCF61E0A-1AF4-8452-0250-84EBED83AC0B}"/>
              </a:ext>
            </a:extLst>
          </p:cNvPr>
          <p:cNvSpPr>
            <a:spLocks noGrp="1"/>
          </p:cNvSpPr>
          <p:nvPr>
            <p:ph type="sldNum" sz="quarter" idx="4294967295"/>
          </p:nvPr>
        </p:nvSpPr>
        <p:spPr>
          <a:xfrm>
            <a:off x="94488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74300-4450-45A9-9F19-01221D882E9C}" type="slidenum">
              <a:rPr kumimoji="0" lang="en-US"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6717AAA9-519A-4F0D-2220-938807873B5B}"/>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17818831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BB523-9132-9E31-591D-B479BF6FD2CB}"/>
              </a:ext>
            </a:extLst>
          </p:cNvPr>
          <p:cNvSpPr>
            <a:spLocks noGrp="1"/>
          </p:cNvSpPr>
          <p:nvPr>
            <p:ph type="title"/>
          </p:nvPr>
        </p:nvSpPr>
        <p:spPr/>
        <p:txBody>
          <a:bodyPr/>
          <a:lstStyle/>
          <a:p>
            <a:pPr algn="ctr"/>
            <a:r>
              <a:rPr lang="en-US" b="1" dirty="0">
                <a:solidFill>
                  <a:schemeClr val="tx1"/>
                </a:solidFill>
              </a:rPr>
              <a:t>EOY 2 Certification Date and ACGR Pull Date is August 17, 2026</a:t>
            </a:r>
          </a:p>
        </p:txBody>
      </p:sp>
      <p:sp>
        <p:nvSpPr>
          <p:cNvPr id="3" name="Content Placeholder 2">
            <a:extLst>
              <a:ext uri="{FF2B5EF4-FFF2-40B4-BE49-F238E27FC236}">
                <a16:creationId xmlns:a16="http://schemas.microsoft.com/office/drawing/2014/main" id="{184A863B-29A1-4AFF-7DC0-946291396B01}"/>
              </a:ext>
            </a:extLst>
          </p:cNvPr>
          <p:cNvSpPr>
            <a:spLocks noGrp="1"/>
          </p:cNvSpPr>
          <p:nvPr>
            <p:ph idx="1"/>
          </p:nvPr>
        </p:nvSpPr>
        <p:spPr/>
        <p:txBody>
          <a:bodyPr>
            <a:normAutofit/>
          </a:bodyPr>
          <a:lstStyle/>
          <a:p>
            <a:pPr marL="0" indent="0">
              <a:buNone/>
            </a:pPr>
            <a:endParaRPr lang="en-US" dirty="0">
              <a:cs typeface="Arial"/>
            </a:endParaRPr>
          </a:p>
          <a:p>
            <a:pPr>
              <a:lnSpc>
                <a:spcPct val="100000"/>
              </a:lnSpc>
              <a:spcBef>
                <a:spcPts val="0"/>
              </a:spcBef>
              <a:spcAft>
                <a:spcPts val="1200"/>
              </a:spcAft>
            </a:pPr>
            <a:r>
              <a:rPr lang="en-US" dirty="0">
                <a:solidFill>
                  <a:schemeClr val="tx1"/>
                </a:solidFill>
                <a:cs typeface="Arial"/>
              </a:rPr>
              <a:t>The </a:t>
            </a:r>
            <a:r>
              <a:rPr lang="en-US" i="1" dirty="0">
                <a:solidFill>
                  <a:schemeClr val="tx1"/>
                </a:solidFill>
                <a:cs typeface="Arial"/>
              </a:rPr>
              <a:t>Graduate Cut-Off Date </a:t>
            </a:r>
            <a:r>
              <a:rPr lang="en-US" dirty="0">
                <a:solidFill>
                  <a:schemeClr val="tx1"/>
                </a:solidFill>
                <a:cs typeface="Arial"/>
              </a:rPr>
              <a:t>for the 4-year Adjust Cohort Graduation Rate (ACGR) remains August 15. Students must have a graduate exit date by August 15 to be included as a graduate in 2025-26</a:t>
            </a:r>
          </a:p>
          <a:p>
            <a:pPr>
              <a:lnSpc>
                <a:spcPct val="100000"/>
              </a:lnSpc>
              <a:spcBef>
                <a:spcPts val="0"/>
              </a:spcBef>
              <a:spcAft>
                <a:spcPts val="1200"/>
              </a:spcAft>
            </a:pPr>
            <a:r>
              <a:rPr lang="en-US" dirty="0">
                <a:solidFill>
                  <a:schemeClr val="tx1"/>
                </a:solidFill>
                <a:cs typeface="Arial"/>
              </a:rPr>
              <a:t>The EOY 2 Certification Deadline and the ACGR pull date are the same: Monday, August 17, 2026</a:t>
            </a:r>
          </a:p>
          <a:p>
            <a:pPr>
              <a:lnSpc>
                <a:spcPct val="100000"/>
              </a:lnSpc>
              <a:spcBef>
                <a:spcPts val="0"/>
              </a:spcBef>
              <a:spcAft>
                <a:spcPts val="1200"/>
              </a:spcAft>
            </a:pPr>
            <a:r>
              <a:rPr lang="en-US" dirty="0">
                <a:solidFill>
                  <a:schemeClr val="tx1"/>
                </a:solidFill>
                <a:cs typeface="Arial"/>
              </a:rPr>
              <a:t>Students who graduate after August 15, 2026, will not be included as graduates in the 4-year ACGR for 2025-26, but will be counted as 5th year graduates in 2026-27</a:t>
            </a:r>
            <a:endParaRPr lang="en-US" dirty="0">
              <a:solidFill>
                <a:schemeClr val="tx1"/>
              </a:solidFill>
            </a:endParaRPr>
          </a:p>
          <a:p>
            <a:endParaRPr lang="en-US" dirty="0">
              <a:cs typeface="Arial"/>
            </a:endParaRPr>
          </a:p>
          <a:p>
            <a:endParaRPr lang="en-US" dirty="0"/>
          </a:p>
        </p:txBody>
      </p:sp>
      <p:sp>
        <p:nvSpPr>
          <p:cNvPr id="5" name="Footer Placeholder 3">
            <a:extLst>
              <a:ext uri="{FF2B5EF4-FFF2-40B4-BE49-F238E27FC236}">
                <a16:creationId xmlns:a16="http://schemas.microsoft.com/office/drawing/2014/main" id="{398A7291-2EA6-8465-2FB3-9C7E04A1187C}"/>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10599972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2FEC5-32A8-F8F7-48CA-BD67C677C7D6}"/>
              </a:ext>
            </a:extLst>
          </p:cNvPr>
          <p:cNvSpPr>
            <a:spLocks noGrp="1"/>
          </p:cNvSpPr>
          <p:nvPr>
            <p:ph type="title"/>
          </p:nvPr>
        </p:nvSpPr>
        <p:spPr/>
        <p:txBody>
          <a:bodyPr/>
          <a:lstStyle/>
          <a:p>
            <a:pPr algn="ctr"/>
            <a:r>
              <a:rPr lang="en-US" b="1" dirty="0">
                <a:solidFill>
                  <a:schemeClr val="tx1"/>
                </a:solidFill>
              </a:rPr>
              <a:t>Attendance Recovery</a:t>
            </a:r>
            <a:br>
              <a:rPr lang="en-US" dirty="0">
                <a:solidFill>
                  <a:schemeClr val="tx1"/>
                </a:solidFill>
              </a:rPr>
            </a:br>
            <a:r>
              <a:rPr lang="en-US" sz="2800" i="1" dirty="0">
                <a:solidFill>
                  <a:schemeClr val="tx1"/>
                </a:solidFill>
              </a:rPr>
              <a:t>Refer to Flash 305</a:t>
            </a:r>
          </a:p>
        </p:txBody>
      </p:sp>
      <p:sp>
        <p:nvSpPr>
          <p:cNvPr id="3" name="Content Placeholder 2">
            <a:extLst>
              <a:ext uri="{FF2B5EF4-FFF2-40B4-BE49-F238E27FC236}">
                <a16:creationId xmlns:a16="http://schemas.microsoft.com/office/drawing/2014/main" id="{A905D12A-1152-9A9B-3DEB-F870590619DA}"/>
              </a:ext>
            </a:extLst>
          </p:cNvPr>
          <p:cNvSpPr>
            <a:spLocks noGrp="1"/>
          </p:cNvSpPr>
          <p:nvPr>
            <p:ph idx="1"/>
          </p:nvPr>
        </p:nvSpPr>
        <p:spPr>
          <a:xfrm>
            <a:off x="838200" y="1790456"/>
            <a:ext cx="10515600" cy="4185708"/>
          </a:xfrm>
        </p:spPr>
        <p:txBody>
          <a:bodyPr>
            <a:normAutofit lnSpcReduction="10000"/>
          </a:bodyPr>
          <a:lstStyle/>
          <a:p>
            <a:pPr>
              <a:lnSpc>
                <a:spcPct val="100000"/>
              </a:lnSpc>
              <a:spcBef>
                <a:spcPts val="0"/>
              </a:spcBef>
              <a:spcAft>
                <a:spcPts val="1200"/>
              </a:spcAft>
            </a:pPr>
            <a:r>
              <a:rPr lang="en-US" dirty="0">
                <a:solidFill>
                  <a:schemeClr val="tx1"/>
                </a:solidFill>
              </a:rPr>
              <a:t>Refer to the Attendance Recovery Web page</a:t>
            </a:r>
            <a:r>
              <a:rPr lang="en-US" dirty="0">
                <a:solidFill>
                  <a:schemeClr val="tx2"/>
                </a:solidFill>
              </a:rPr>
              <a:t> </a:t>
            </a:r>
            <a:r>
              <a:rPr lang="en-US" dirty="0">
                <a:hlinkClick r:id="rId3"/>
              </a:rPr>
              <a:t>https://www.cde.ca.gov/fg/it/aarecovery.asp</a:t>
            </a:r>
            <a:r>
              <a:rPr lang="en-US" dirty="0"/>
              <a:t> </a:t>
            </a:r>
          </a:p>
          <a:p>
            <a:pPr lvl="1">
              <a:lnSpc>
                <a:spcPct val="100000"/>
              </a:lnSpc>
              <a:spcBef>
                <a:spcPts val="0"/>
              </a:spcBef>
              <a:spcAft>
                <a:spcPts val="1200"/>
              </a:spcAft>
              <a:buFont typeface="Wingdings" panose="05000000000000000000" pitchFamily="2" charset="2"/>
              <a:buChar char="ü"/>
            </a:pPr>
            <a:r>
              <a:rPr lang="en-US" dirty="0">
                <a:solidFill>
                  <a:schemeClr val="tx1"/>
                </a:solidFill>
              </a:rPr>
              <a:t>In particular review FAQs under the ADA Reporting Tab</a:t>
            </a:r>
          </a:p>
          <a:p>
            <a:pPr>
              <a:lnSpc>
                <a:spcPct val="100000"/>
              </a:lnSpc>
              <a:spcBef>
                <a:spcPts val="0"/>
              </a:spcBef>
              <a:spcAft>
                <a:spcPts val="1200"/>
              </a:spcAft>
            </a:pPr>
            <a:r>
              <a:rPr lang="en-US" dirty="0">
                <a:solidFill>
                  <a:schemeClr val="tx1"/>
                </a:solidFill>
              </a:rPr>
              <a:t>Changes to the Student Absence Summary (STAS) file and related validations are included in CALPADS File Specifications v17.0</a:t>
            </a:r>
          </a:p>
          <a:p>
            <a:pPr>
              <a:lnSpc>
                <a:spcPct val="100000"/>
              </a:lnSpc>
              <a:spcBef>
                <a:spcPts val="0"/>
              </a:spcBef>
              <a:spcAft>
                <a:spcPts val="1200"/>
              </a:spcAft>
            </a:pPr>
            <a:r>
              <a:rPr lang="en-US" dirty="0">
                <a:solidFill>
                  <a:schemeClr val="tx1"/>
                </a:solidFill>
              </a:rPr>
              <a:t>Certification Report 14.1 – Student Absenteeism Count has been updated to include a new column displaying Attendance Recovery Days</a:t>
            </a:r>
          </a:p>
          <a:p>
            <a:pPr>
              <a:lnSpc>
                <a:spcPct val="100000"/>
              </a:lnSpc>
              <a:spcBef>
                <a:spcPts val="0"/>
              </a:spcBef>
              <a:spcAft>
                <a:spcPts val="1200"/>
              </a:spcAft>
            </a:pPr>
            <a:r>
              <a:rPr lang="en-US" dirty="0">
                <a:solidFill>
                  <a:schemeClr val="tx1"/>
                </a:solidFill>
              </a:rPr>
              <a:t>“RealTime” report of certification report 14.1 Student Absenteeism – Count is forthcoming and will include a new column displaying Attendance Recovery Days</a:t>
            </a:r>
          </a:p>
          <a:p>
            <a:endParaRPr lang="en-US" dirty="0"/>
          </a:p>
        </p:txBody>
      </p:sp>
      <p:sp>
        <p:nvSpPr>
          <p:cNvPr id="4" name="Footer Placeholder 3">
            <a:extLst>
              <a:ext uri="{FF2B5EF4-FFF2-40B4-BE49-F238E27FC236}">
                <a16:creationId xmlns:a16="http://schemas.microsoft.com/office/drawing/2014/main" id="{9E363B0D-97E8-2F33-F092-62C4D8C9ED4F}"/>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18928393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521B5-C1FD-2AC3-966C-B34D753C6E29}"/>
              </a:ext>
            </a:extLst>
          </p:cNvPr>
          <p:cNvSpPr>
            <a:spLocks noGrp="1"/>
          </p:cNvSpPr>
          <p:nvPr>
            <p:ph type="title"/>
          </p:nvPr>
        </p:nvSpPr>
        <p:spPr/>
        <p:txBody>
          <a:bodyPr/>
          <a:lstStyle/>
          <a:p>
            <a:pPr algn="ctr"/>
            <a:r>
              <a:rPr lang="en-US" b="1" dirty="0">
                <a:solidFill>
                  <a:schemeClr val="tx1"/>
                </a:solidFill>
              </a:rPr>
              <a:t>Expanded Learning Programs</a:t>
            </a:r>
            <a:br>
              <a:rPr lang="en-US" b="1" dirty="0">
                <a:solidFill>
                  <a:schemeClr val="tx1"/>
                </a:solidFill>
              </a:rPr>
            </a:br>
            <a:r>
              <a:rPr lang="en-US" sz="2800" b="1" i="1" dirty="0">
                <a:solidFill>
                  <a:schemeClr val="tx1"/>
                </a:solidFill>
              </a:rPr>
              <a:t>Refer to Flash 305</a:t>
            </a:r>
          </a:p>
        </p:txBody>
      </p:sp>
      <p:sp>
        <p:nvSpPr>
          <p:cNvPr id="3" name="Content Placeholder 2">
            <a:extLst>
              <a:ext uri="{FF2B5EF4-FFF2-40B4-BE49-F238E27FC236}">
                <a16:creationId xmlns:a16="http://schemas.microsoft.com/office/drawing/2014/main" id="{C6F0D51E-4D06-6F9B-3230-B362C5DCD554}"/>
              </a:ext>
            </a:extLst>
          </p:cNvPr>
          <p:cNvSpPr>
            <a:spLocks noGrp="1"/>
          </p:cNvSpPr>
          <p:nvPr>
            <p:ph idx="1"/>
          </p:nvPr>
        </p:nvSpPr>
        <p:spPr/>
        <p:txBody>
          <a:bodyPr>
            <a:normAutofit/>
          </a:bodyPr>
          <a:lstStyle/>
          <a:p>
            <a:pPr>
              <a:lnSpc>
                <a:spcPct val="110000"/>
              </a:lnSpc>
              <a:spcBef>
                <a:spcPts val="600"/>
              </a:spcBef>
              <a:spcAft>
                <a:spcPts val="600"/>
              </a:spcAft>
            </a:pPr>
            <a:r>
              <a:rPr lang="en-US" dirty="0">
                <a:solidFill>
                  <a:schemeClr val="tx1"/>
                </a:solidFill>
              </a:rPr>
              <a:t>Refer to Flash 305 for information about the new Expanded Learning Program (ELP) collection</a:t>
            </a:r>
          </a:p>
          <a:p>
            <a:pPr>
              <a:lnSpc>
                <a:spcPct val="110000"/>
              </a:lnSpc>
              <a:spcBef>
                <a:spcPts val="600"/>
              </a:spcBef>
              <a:spcAft>
                <a:spcPts val="600"/>
              </a:spcAft>
            </a:pPr>
            <a:r>
              <a:rPr lang="en-US" dirty="0">
                <a:solidFill>
                  <a:schemeClr val="tx1"/>
                </a:solidFill>
              </a:rPr>
              <a:t>The new ELP data will be submitted on a new LEA Program (LEAP) file</a:t>
            </a:r>
          </a:p>
          <a:p>
            <a:pPr lvl="1">
              <a:lnSpc>
                <a:spcPct val="110000"/>
              </a:lnSpc>
              <a:spcBef>
                <a:spcPts val="600"/>
              </a:spcBef>
              <a:spcAft>
                <a:spcPts val="600"/>
              </a:spcAft>
              <a:buFont typeface="Wingdings" panose="05000000000000000000" pitchFamily="2" charset="2"/>
              <a:buChar char="ü"/>
            </a:pPr>
            <a:r>
              <a:rPr lang="en-US" dirty="0">
                <a:solidFill>
                  <a:schemeClr val="tx1"/>
                </a:solidFill>
              </a:rPr>
              <a:t>UAT with vendors is currently being conducted</a:t>
            </a:r>
          </a:p>
          <a:p>
            <a:pPr lvl="1">
              <a:lnSpc>
                <a:spcPct val="110000"/>
              </a:lnSpc>
              <a:spcBef>
                <a:spcPts val="600"/>
              </a:spcBef>
              <a:spcAft>
                <a:spcPts val="600"/>
              </a:spcAft>
              <a:buFont typeface="Wingdings" panose="05000000000000000000" pitchFamily="2" charset="2"/>
              <a:buChar char="ü"/>
            </a:pPr>
            <a:r>
              <a:rPr lang="en-US" dirty="0">
                <a:solidFill>
                  <a:schemeClr val="tx1"/>
                </a:solidFill>
              </a:rPr>
              <a:t>The LEAP file will be available to submit the new LEAP file when 2026 End-of-Year (EOY) 1 opens</a:t>
            </a:r>
          </a:p>
          <a:p>
            <a:pPr lvl="1">
              <a:lnSpc>
                <a:spcPct val="110000"/>
              </a:lnSpc>
              <a:spcBef>
                <a:spcPts val="600"/>
              </a:spcBef>
              <a:spcAft>
                <a:spcPts val="600"/>
              </a:spcAft>
              <a:buFont typeface="Wingdings" panose="05000000000000000000" pitchFamily="2" charset="2"/>
              <a:buChar char="ü"/>
            </a:pPr>
            <a:r>
              <a:rPr lang="en-US" dirty="0">
                <a:solidFill>
                  <a:schemeClr val="tx1"/>
                </a:solidFill>
              </a:rPr>
              <a:t>The LEAP file will require a new LEAP View or LEAP Edit role assigned to LEA level users (no school level user)</a:t>
            </a:r>
          </a:p>
          <a:p>
            <a:pPr lvl="1">
              <a:lnSpc>
                <a:spcPct val="110000"/>
              </a:lnSpc>
              <a:spcBef>
                <a:spcPts val="600"/>
              </a:spcBef>
              <a:spcAft>
                <a:spcPts val="600"/>
              </a:spcAft>
              <a:buFont typeface="Wingdings" panose="05000000000000000000" pitchFamily="2" charset="2"/>
              <a:buChar char="ü"/>
            </a:pPr>
            <a:endParaRPr lang="en-US" dirty="0"/>
          </a:p>
          <a:p>
            <a:pPr marL="0" indent="0">
              <a:lnSpc>
                <a:spcPct val="100000"/>
              </a:lnSpc>
              <a:spcBef>
                <a:spcPts val="600"/>
              </a:spcBef>
              <a:spcAft>
                <a:spcPts val="600"/>
              </a:spcAft>
              <a:buNone/>
            </a:pPr>
            <a:endParaRPr lang="en-US" dirty="0"/>
          </a:p>
        </p:txBody>
      </p:sp>
      <p:sp>
        <p:nvSpPr>
          <p:cNvPr id="4" name="Footer Placeholder 3">
            <a:extLst>
              <a:ext uri="{FF2B5EF4-FFF2-40B4-BE49-F238E27FC236}">
                <a16:creationId xmlns:a16="http://schemas.microsoft.com/office/drawing/2014/main" id="{64BD8F9C-BD15-45C4-620F-110A04B23BDD}"/>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16222973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01545-880B-EEEE-6CED-1A5EA0DAA290}"/>
              </a:ext>
            </a:extLst>
          </p:cNvPr>
          <p:cNvSpPr>
            <a:spLocks noGrp="1"/>
          </p:cNvSpPr>
          <p:nvPr>
            <p:ph type="title"/>
          </p:nvPr>
        </p:nvSpPr>
        <p:spPr/>
        <p:txBody>
          <a:bodyPr/>
          <a:lstStyle/>
          <a:p>
            <a:pPr algn="ctr"/>
            <a:r>
              <a:rPr lang="en-US" dirty="0"/>
              <a:t>Long-Term English Learners (1)</a:t>
            </a:r>
          </a:p>
        </p:txBody>
      </p:sp>
      <p:sp>
        <p:nvSpPr>
          <p:cNvPr id="3" name="Content Placeholder 2">
            <a:extLst>
              <a:ext uri="{FF2B5EF4-FFF2-40B4-BE49-F238E27FC236}">
                <a16:creationId xmlns:a16="http://schemas.microsoft.com/office/drawing/2014/main" id="{9CDF331D-1124-581A-75C8-240BBA37BCD7}"/>
              </a:ext>
            </a:extLst>
          </p:cNvPr>
          <p:cNvSpPr>
            <a:spLocks noGrp="1"/>
          </p:cNvSpPr>
          <p:nvPr>
            <p:ph idx="1"/>
          </p:nvPr>
        </p:nvSpPr>
        <p:spPr/>
        <p:txBody>
          <a:bodyPr/>
          <a:lstStyle/>
          <a:p>
            <a:pPr>
              <a:lnSpc>
                <a:spcPct val="100000"/>
              </a:lnSpc>
              <a:spcAft>
                <a:spcPts val="1200"/>
              </a:spcAft>
            </a:pPr>
            <a:r>
              <a:rPr lang="en-US" sz="3200" dirty="0"/>
              <a:t>The 2024 Dashboard included Long-Term English Learners (LTEL) as a new student group </a:t>
            </a:r>
          </a:p>
          <a:p>
            <a:pPr>
              <a:spcAft>
                <a:spcPts val="1200"/>
              </a:spcAft>
            </a:pPr>
            <a:r>
              <a:rPr lang="en-US" sz="3200" dirty="0"/>
              <a:t>LTELs are being identified in CALPADS in two phases:</a:t>
            </a:r>
          </a:p>
          <a:p>
            <a:pPr lvl="1">
              <a:spcAft>
                <a:spcPts val="1200"/>
              </a:spcAft>
              <a:buFont typeface="Wingdings" panose="05000000000000000000" pitchFamily="2" charset="2"/>
              <a:buChar char="ü"/>
            </a:pPr>
            <a:r>
              <a:rPr lang="en-US" dirty="0"/>
              <a:t>Phase 1 (May 2025) – Students were identified as LTEL in CALPADS, and included in the Cohort report</a:t>
            </a:r>
          </a:p>
          <a:p>
            <a:pPr lvl="1">
              <a:spcAft>
                <a:spcPts val="1200"/>
              </a:spcAft>
              <a:buFont typeface="Wingdings" panose="05000000000000000000" pitchFamily="2" charset="2"/>
              <a:buChar char="ü"/>
            </a:pPr>
            <a:r>
              <a:rPr lang="en-US" dirty="0"/>
              <a:t>Phase 2 (May 2026) – LTEL student group will be included in EOY 1 Certification reports</a:t>
            </a:r>
          </a:p>
          <a:p>
            <a:endParaRPr lang="en-US" dirty="0"/>
          </a:p>
        </p:txBody>
      </p:sp>
      <p:sp>
        <p:nvSpPr>
          <p:cNvPr id="4" name="Footer Placeholder 3">
            <a:extLst>
              <a:ext uri="{FF2B5EF4-FFF2-40B4-BE49-F238E27FC236}">
                <a16:creationId xmlns:a16="http://schemas.microsoft.com/office/drawing/2014/main" id="{10CB69AB-A1FA-8454-CDB6-0F742895F906}"/>
              </a:ext>
            </a:extLst>
          </p:cNvPr>
          <p:cNvSpPr>
            <a:spLocks noGrp="1"/>
          </p:cNvSpPr>
          <p:nvPr>
            <p:ph type="ftr" sz="quarter" idx="11"/>
          </p:nvPr>
        </p:nvSpPr>
        <p:spPr/>
        <p:txBody>
          <a:bodyPr/>
          <a:lstStyle/>
          <a:p>
            <a:r>
              <a:rPr lang="en-US" dirty="0"/>
              <a:t>CALPADS Regional Update March 2026</a:t>
            </a:r>
          </a:p>
        </p:txBody>
      </p:sp>
    </p:spTree>
    <p:extLst>
      <p:ext uri="{BB962C8B-B14F-4D97-AF65-F5344CB8AC3E}">
        <p14:creationId xmlns:p14="http://schemas.microsoft.com/office/powerpoint/2010/main" val="29961790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C752F-7EAF-AA52-60EF-69E1BF9830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2C026F-EEEC-FD5B-FAF0-164A59BAB60E}"/>
              </a:ext>
            </a:extLst>
          </p:cNvPr>
          <p:cNvSpPr>
            <a:spLocks noGrp="1"/>
          </p:cNvSpPr>
          <p:nvPr>
            <p:ph type="title"/>
          </p:nvPr>
        </p:nvSpPr>
        <p:spPr/>
        <p:txBody>
          <a:bodyPr/>
          <a:lstStyle/>
          <a:p>
            <a:pPr algn="ctr"/>
            <a:r>
              <a:rPr lang="en-US" dirty="0"/>
              <a:t>Long-Term English Learners (2)</a:t>
            </a:r>
          </a:p>
        </p:txBody>
      </p:sp>
      <p:sp>
        <p:nvSpPr>
          <p:cNvPr id="3" name="Content Placeholder 2">
            <a:extLst>
              <a:ext uri="{FF2B5EF4-FFF2-40B4-BE49-F238E27FC236}">
                <a16:creationId xmlns:a16="http://schemas.microsoft.com/office/drawing/2014/main" id="{A91A2AF2-FD74-A1FB-ACE5-A5AA540C32E4}"/>
              </a:ext>
            </a:extLst>
          </p:cNvPr>
          <p:cNvSpPr>
            <a:spLocks noGrp="1"/>
          </p:cNvSpPr>
          <p:nvPr>
            <p:ph idx="1"/>
          </p:nvPr>
        </p:nvSpPr>
        <p:spPr>
          <a:xfrm>
            <a:off x="838200" y="1690688"/>
            <a:ext cx="10515600" cy="4495623"/>
          </a:xfrm>
        </p:spPr>
        <p:txBody>
          <a:bodyPr>
            <a:normAutofit fontScale="62500" lnSpcReduction="20000"/>
          </a:bodyPr>
          <a:lstStyle/>
          <a:p>
            <a:pPr>
              <a:spcBef>
                <a:spcPts val="1200"/>
              </a:spcBef>
            </a:pPr>
            <a:r>
              <a:rPr lang="en-US" sz="3200" dirty="0">
                <a:ea typeface="Aptos" panose="020B0004020202020204" pitchFamily="34" charset="0"/>
              </a:rPr>
              <a:t>Phase 2 (May 2026) will focus on certification data. The following report modifications will be implemented:</a:t>
            </a:r>
          </a:p>
          <a:p>
            <a:pPr lvl="1">
              <a:spcBef>
                <a:spcPts val="1200"/>
              </a:spcBef>
            </a:pPr>
            <a:r>
              <a:rPr lang="en-US" sz="3200" i="1" dirty="0">
                <a:ea typeface="Times New Roman" panose="02020603050405020304" pitchFamily="18" charset="0"/>
              </a:rPr>
              <a:t>1.21 – Cumulative Enrollment – Counts</a:t>
            </a:r>
            <a:r>
              <a:rPr lang="en-US" sz="3200" dirty="0">
                <a:ea typeface="Times New Roman" panose="02020603050405020304" pitchFamily="18" charset="0"/>
              </a:rPr>
              <a:t>: Add LTEL Indicator filter (Y/N)</a:t>
            </a:r>
          </a:p>
          <a:p>
            <a:pPr lvl="1">
              <a:spcBef>
                <a:spcPts val="1200"/>
              </a:spcBef>
            </a:pPr>
            <a:r>
              <a:rPr lang="en-US" sz="3200" i="1" dirty="0">
                <a:ea typeface="Times New Roman" panose="02020603050405020304" pitchFamily="18" charset="0"/>
              </a:rPr>
              <a:t>C/A 1.21 Cumulative Enrollment – Counts</a:t>
            </a:r>
            <a:r>
              <a:rPr lang="en-US" sz="3200" dirty="0">
                <a:ea typeface="Times New Roman" panose="02020603050405020304" pitchFamily="18" charset="0"/>
              </a:rPr>
              <a:t>: Add LTEL Indicator filter (Y/N)</a:t>
            </a:r>
          </a:p>
          <a:p>
            <a:pPr lvl="1">
              <a:spcBef>
                <a:spcPts val="1200"/>
              </a:spcBef>
            </a:pPr>
            <a:r>
              <a:rPr lang="en-US" sz="3200" i="1" dirty="0">
                <a:ea typeface="Times New Roman" panose="02020603050405020304" pitchFamily="18" charset="0"/>
              </a:rPr>
              <a:t>8.1 – Student Profile List (EOY): </a:t>
            </a:r>
          </a:p>
          <a:p>
            <a:pPr lvl="2">
              <a:spcBef>
                <a:spcPts val="1200"/>
              </a:spcBef>
            </a:pPr>
            <a:r>
              <a:rPr lang="en-US" sz="3400" dirty="0">
                <a:ea typeface="Times New Roman" panose="02020603050405020304" pitchFamily="18" charset="0"/>
              </a:rPr>
              <a:t>Add LTEL Indicator filter (Y/N) </a:t>
            </a:r>
          </a:p>
          <a:p>
            <a:pPr lvl="2">
              <a:spcBef>
                <a:spcPts val="1200"/>
              </a:spcBef>
            </a:pPr>
            <a:r>
              <a:rPr lang="en-US" sz="3400" dirty="0"/>
              <a:t>Add EL Enrollment Indicator, EL Status Start Date, Long-Term English Learner Indicator , LTEL Start Date, Initial US School Enrollment Date K-12, Earliest SENR Enrollment Start Date, Earliest EL Status Start Date columns (similar to data on CENR extract)</a:t>
            </a:r>
          </a:p>
          <a:p>
            <a:pPr>
              <a:lnSpc>
                <a:spcPct val="110000"/>
              </a:lnSpc>
            </a:pPr>
            <a:r>
              <a:rPr lang="en-US" sz="3200" dirty="0"/>
              <a:t>A critical piece of data used for LTEL determination is populated in Field 2.36 – </a:t>
            </a:r>
            <a:r>
              <a:rPr lang="en-US" sz="3200" i="1" dirty="0"/>
              <a:t>Student Initial US School Enrollment Date K-12 </a:t>
            </a:r>
            <a:r>
              <a:rPr lang="en-US" sz="3200" dirty="0"/>
              <a:t>on the Student Information (SINF)</a:t>
            </a:r>
          </a:p>
          <a:p>
            <a:pPr marL="0" indent="0">
              <a:lnSpc>
                <a:spcPct val="110000"/>
              </a:lnSpc>
              <a:buNone/>
            </a:pPr>
            <a:r>
              <a:rPr lang="en-US" sz="3200" i="1" dirty="0"/>
              <a:t>  Refer to Flash #272 for best practices</a:t>
            </a:r>
          </a:p>
          <a:p>
            <a:endParaRPr lang="en-US" dirty="0"/>
          </a:p>
        </p:txBody>
      </p:sp>
      <p:sp>
        <p:nvSpPr>
          <p:cNvPr id="4" name="Footer Placeholder 3">
            <a:extLst>
              <a:ext uri="{FF2B5EF4-FFF2-40B4-BE49-F238E27FC236}">
                <a16:creationId xmlns:a16="http://schemas.microsoft.com/office/drawing/2014/main" id="{97E3BC44-08F0-2B20-CCA6-95D7E238FDE2}"/>
              </a:ext>
            </a:extLst>
          </p:cNvPr>
          <p:cNvSpPr>
            <a:spLocks noGrp="1"/>
          </p:cNvSpPr>
          <p:nvPr>
            <p:ph type="ftr" sz="quarter" idx="11"/>
          </p:nvPr>
        </p:nvSpPr>
        <p:spPr/>
        <p:txBody>
          <a:bodyPr/>
          <a:lstStyle/>
          <a:p>
            <a:r>
              <a:rPr lang="en-US" dirty="0"/>
              <a:t>CALPADS Regional Update March 2026</a:t>
            </a:r>
          </a:p>
        </p:txBody>
      </p:sp>
    </p:spTree>
    <p:extLst>
      <p:ext uri="{BB962C8B-B14F-4D97-AF65-F5344CB8AC3E}">
        <p14:creationId xmlns:p14="http://schemas.microsoft.com/office/powerpoint/2010/main" val="6456562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30D81-8C7B-9BF8-D9BC-DA0FAFD97449}"/>
              </a:ext>
            </a:extLst>
          </p:cNvPr>
          <p:cNvSpPr>
            <a:spLocks noGrp="1"/>
          </p:cNvSpPr>
          <p:nvPr>
            <p:ph type="title"/>
          </p:nvPr>
        </p:nvSpPr>
        <p:spPr/>
        <p:txBody>
          <a:bodyPr/>
          <a:lstStyle/>
          <a:p>
            <a:pPr algn="ctr"/>
            <a:r>
              <a:rPr lang="en-US" b="1" dirty="0"/>
              <a:t>New EOY 1 Fatal Validations: </a:t>
            </a:r>
            <a:br>
              <a:rPr lang="en-US" b="1" dirty="0"/>
            </a:br>
            <a:r>
              <a:rPr lang="en-US" b="1" dirty="0"/>
              <a:t>Homeless Program Annual Close-Out</a:t>
            </a:r>
          </a:p>
        </p:txBody>
      </p:sp>
      <p:sp>
        <p:nvSpPr>
          <p:cNvPr id="3" name="Content Placeholder 2">
            <a:extLst>
              <a:ext uri="{FF2B5EF4-FFF2-40B4-BE49-F238E27FC236}">
                <a16:creationId xmlns:a16="http://schemas.microsoft.com/office/drawing/2014/main" id="{5B7A116B-5069-CD02-A793-F28B723394A7}"/>
              </a:ext>
            </a:extLst>
          </p:cNvPr>
          <p:cNvSpPr>
            <a:spLocks noGrp="1"/>
          </p:cNvSpPr>
          <p:nvPr>
            <p:ph idx="1"/>
          </p:nvPr>
        </p:nvSpPr>
        <p:spPr>
          <a:xfrm>
            <a:off x="838200" y="1825625"/>
            <a:ext cx="10699044" cy="4185708"/>
          </a:xfrm>
        </p:spPr>
        <p:txBody>
          <a:bodyPr>
            <a:normAutofit fontScale="92500" lnSpcReduction="10000"/>
          </a:bodyPr>
          <a:lstStyle/>
          <a:p>
            <a:r>
              <a:rPr lang="en-US" sz="2000" dirty="0"/>
              <a:t>New Fatal Validations:</a:t>
            </a:r>
          </a:p>
          <a:p>
            <a:endParaRPr lang="en-US" sz="2000" dirty="0"/>
          </a:p>
          <a:p>
            <a:endParaRPr lang="en-US" sz="2000" dirty="0"/>
          </a:p>
          <a:p>
            <a:endParaRPr lang="en-US" dirty="0"/>
          </a:p>
          <a:p>
            <a:endParaRPr lang="en-US" dirty="0"/>
          </a:p>
          <a:p>
            <a:pPr marL="0" indent="0">
              <a:buNone/>
            </a:pPr>
            <a:endParaRPr lang="en-US" dirty="0"/>
          </a:p>
          <a:p>
            <a:pPr marL="0" indent="0">
              <a:buNone/>
            </a:pPr>
            <a:endParaRPr lang="en-US" dirty="0"/>
          </a:p>
          <a:p>
            <a:pPr marL="0" indent="0">
              <a:buNone/>
            </a:pPr>
            <a:endParaRPr lang="en-US" dirty="0"/>
          </a:p>
          <a:p>
            <a:endParaRPr lang="en-US" dirty="0"/>
          </a:p>
          <a:p>
            <a:r>
              <a:rPr lang="en-US" sz="2000" dirty="0"/>
              <a:t>Supports annual redetermination and improves the accuracy of homeless data</a:t>
            </a:r>
          </a:p>
          <a:p>
            <a:r>
              <a:rPr lang="en-US" sz="2000" dirty="0"/>
              <a:t>Once 25/26 EOY closes, CALPADS will auto close all remaining open homeless records</a:t>
            </a:r>
          </a:p>
          <a:p>
            <a:pPr marL="0" indent="0">
              <a:buNone/>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40948375-69D6-EC7A-7E69-7ECDBDF927AB}"/>
              </a:ext>
            </a:extLst>
          </p:cNvPr>
          <p:cNvSpPr>
            <a:spLocks noGrp="1"/>
          </p:cNvSpPr>
          <p:nvPr>
            <p:ph type="ftr" sz="quarter" idx="11"/>
          </p:nvPr>
        </p:nvSpPr>
        <p:spPr/>
        <p:txBody>
          <a:bodyPr/>
          <a:lstStyle/>
          <a:p>
            <a:r>
              <a:rPr lang="en-US" dirty="0"/>
              <a:t>CALPADS Regional Update March 2026</a:t>
            </a:r>
          </a:p>
        </p:txBody>
      </p:sp>
      <p:graphicFrame>
        <p:nvGraphicFramePr>
          <p:cNvPr id="7" name="Table 6" descr="New fatal EOY 1 DD/CDD validation.">
            <a:extLst>
              <a:ext uri="{FF2B5EF4-FFF2-40B4-BE49-F238E27FC236}">
                <a16:creationId xmlns:a16="http://schemas.microsoft.com/office/drawing/2014/main" id="{4419F192-AE54-465F-5E4E-CE4C01253694}"/>
              </a:ext>
            </a:extLst>
          </p:cNvPr>
          <p:cNvGraphicFramePr>
            <a:graphicFrameLocks noGrp="1"/>
          </p:cNvGraphicFramePr>
          <p:nvPr>
            <p:extLst>
              <p:ext uri="{D42A27DB-BD31-4B8C-83A1-F6EECF244321}">
                <p14:modId xmlns:p14="http://schemas.microsoft.com/office/powerpoint/2010/main" val="377758448"/>
              </p:ext>
            </p:extLst>
          </p:nvPr>
        </p:nvGraphicFramePr>
        <p:xfrm>
          <a:off x="1174044" y="2317463"/>
          <a:ext cx="10179754" cy="2688871"/>
        </p:xfrm>
        <a:graphic>
          <a:graphicData uri="http://schemas.openxmlformats.org/drawingml/2006/table">
            <a:tbl>
              <a:tblPr firstRow="1" bandRow="1">
                <a:tableStyleId>{073A0DAA-6AF3-43AB-8588-CEC1D06C72B9}</a:tableStyleId>
              </a:tblPr>
              <a:tblGrid>
                <a:gridCol w="1330266">
                  <a:extLst>
                    <a:ext uri="{9D8B030D-6E8A-4147-A177-3AD203B41FA5}">
                      <a16:colId xmlns:a16="http://schemas.microsoft.com/office/drawing/2014/main" val="2733722497"/>
                    </a:ext>
                  </a:extLst>
                </a:gridCol>
                <a:gridCol w="1448800">
                  <a:extLst>
                    <a:ext uri="{9D8B030D-6E8A-4147-A177-3AD203B41FA5}">
                      <a16:colId xmlns:a16="http://schemas.microsoft.com/office/drawing/2014/main" val="1526560742"/>
                    </a:ext>
                  </a:extLst>
                </a:gridCol>
                <a:gridCol w="3207432">
                  <a:extLst>
                    <a:ext uri="{9D8B030D-6E8A-4147-A177-3AD203B41FA5}">
                      <a16:colId xmlns:a16="http://schemas.microsoft.com/office/drawing/2014/main" val="1708354884"/>
                    </a:ext>
                  </a:extLst>
                </a:gridCol>
                <a:gridCol w="4193256">
                  <a:extLst>
                    <a:ext uri="{9D8B030D-6E8A-4147-A177-3AD203B41FA5}">
                      <a16:colId xmlns:a16="http://schemas.microsoft.com/office/drawing/2014/main" val="1759539485"/>
                    </a:ext>
                  </a:extLst>
                </a:gridCol>
              </a:tblGrid>
              <a:tr h="356449">
                <a:tc>
                  <a:txBody>
                    <a:bodyPr/>
                    <a:lstStyle/>
                    <a:p>
                      <a:r>
                        <a:rPr lang="en-US" dirty="0"/>
                        <a:t>Rule</a:t>
                      </a:r>
                    </a:p>
                  </a:txBody>
                  <a:tcPr/>
                </a:tc>
                <a:tc>
                  <a:txBody>
                    <a:bodyPr/>
                    <a:lstStyle/>
                    <a:p>
                      <a:r>
                        <a:rPr lang="en-US" dirty="0"/>
                        <a:t>Type</a:t>
                      </a:r>
                    </a:p>
                  </a:txBody>
                  <a:tcPr/>
                </a:tc>
                <a:tc>
                  <a:txBody>
                    <a:bodyPr/>
                    <a:lstStyle/>
                    <a:p>
                      <a:r>
                        <a:rPr lang="en-US" dirty="0"/>
                        <a:t>Error Message</a:t>
                      </a:r>
                    </a:p>
                  </a:txBody>
                  <a:tcPr/>
                </a:tc>
                <a:tc>
                  <a:txBody>
                    <a:bodyPr/>
                    <a:lstStyle/>
                    <a:p>
                      <a:r>
                        <a:rPr lang="en-US" dirty="0"/>
                        <a:t>Error Description</a:t>
                      </a:r>
                    </a:p>
                  </a:txBody>
                  <a:tcPr/>
                </a:tc>
                <a:extLst>
                  <a:ext uri="{0D108BD9-81ED-4DB2-BD59-A6C34878D82A}">
                    <a16:rowId xmlns:a16="http://schemas.microsoft.com/office/drawing/2014/main" val="3987038198"/>
                  </a:ext>
                </a:extLst>
              </a:tr>
              <a:tr h="779782">
                <a:tc>
                  <a:txBody>
                    <a:bodyPr/>
                    <a:lstStyle/>
                    <a:p>
                      <a:r>
                        <a:rPr lang="en-US" sz="1400" dirty="0"/>
                        <a:t>SPRG0746E1</a:t>
                      </a:r>
                    </a:p>
                  </a:txBody>
                  <a:tcPr/>
                </a:tc>
                <a:tc>
                  <a:txBody>
                    <a:bodyPr/>
                    <a:lstStyle/>
                    <a:p>
                      <a:r>
                        <a:rPr lang="en-US" sz="1400" dirty="0"/>
                        <a:t>EOY1 DD/CDD</a:t>
                      </a:r>
                    </a:p>
                  </a:txBody>
                  <a:tcPr/>
                </a:tc>
                <a:tc>
                  <a:txBody>
                    <a:bodyPr/>
                    <a:lstStyle/>
                    <a:p>
                      <a:r>
                        <a:rPr lang="en-US" sz="1400" dirty="0"/>
                        <a:t>Homeless Education Membership End Date is Missing</a:t>
                      </a:r>
                    </a:p>
                  </a:txBody>
                  <a:tcPr/>
                </a:tc>
                <a:tc>
                  <a:txBody>
                    <a:bodyPr/>
                    <a:lstStyle/>
                    <a:p>
                      <a:r>
                        <a:rPr lang="en-US" sz="1400" dirty="0"/>
                        <a:t>Homeless records (Education Program Code 191) must be closed within same Academic Year (July 1–June 30) starting AY 2025-26.</a:t>
                      </a:r>
                    </a:p>
                  </a:txBody>
                  <a:tcPr/>
                </a:tc>
                <a:extLst>
                  <a:ext uri="{0D108BD9-81ED-4DB2-BD59-A6C34878D82A}">
                    <a16:rowId xmlns:a16="http://schemas.microsoft.com/office/drawing/2014/main" val="291819187"/>
                  </a:ext>
                </a:extLst>
              </a:tr>
              <a:tr h="811809">
                <a:tc>
                  <a:txBody>
                    <a:bodyPr/>
                    <a:lstStyle/>
                    <a:p>
                      <a:r>
                        <a:rPr lang="en-US" sz="1400" dirty="0"/>
                        <a:t>SPRG0747E1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EOY1 DD/CDD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Homeless Education Membership End Date is Missing</a:t>
                      </a:r>
                    </a:p>
                  </a:txBody>
                  <a:tcPr/>
                </a:tc>
                <a:tc>
                  <a:txBody>
                    <a:bodyPr/>
                    <a:lstStyle/>
                    <a:p>
                      <a:r>
                        <a:rPr lang="en-US" sz="1400" dirty="0"/>
                        <a:t>Homeless records (Education Program Code 191) opened prior to 2025-26 must be closed out with end date of 6/30/2025 or prior.</a:t>
                      </a:r>
                    </a:p>
                  </a:txBody>
                  <a:tcPr/>
                </a:tc>
                <a:extLst>
                  <a:ext uri="{0D108BD9-81ED-4DB2-BD59-A6C34878D82A}">
                    <a16:rowId xmlns:a16="http://schemas.microsoft.com/office/drawing/2014/main" val="4080360290"/>
                  </a:ext>
                </a:extLst>
              </a:tr>
              <a:tr h="605942">
                <a:tc>
                  <a:txBody>
                    <a:bodyPr/>
                    <a:lstStyle/>
                    <a:p>
                      <a:r>
                        <a:rPr lang="en-US" sz="1400" dirty="0"/>
                        <a:t>SPRG0748</a:t>
                      </a:r>
                    </a:p>
                  </a:txBody>
                  <a:tcPr/>
                </a:tc>
                <a:tc>
                  <a:txBody>
                    <a:bodyPr/>
                    <a:lstStyle/>
                    <a:p>
                      <a:r>
                        <a:rPr lang="en-US" sz="1400" dirty="0"/>
                        <a:t>INPUT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Homeless Education Membership End Date is Missing</a:t>
                      </a:r>
                    </a:p>
                  </a:txBody>
                  <a:tcPr/>
                </a:tc>
                <a:tc>
                  <a:txBody>
                    <a:bodyPr/>
                    <a:lstStyle/>
                    <a:p>
                      <a:r>
                        <a:rPr lang="en-US" sz="1400" dirty="0"/>
                        <a:t>Homeless records (Education Program Code 191) opened prior to 2025-26 must be closed out with end date of 6/30/2025 or prior.</a:t>
                      </a:r>
                    </a:p>
                  </a:txBody>
                  <a:tcPr/>
                </a:tc>
                <a:extLst>
                  <a:ext uri="{0D108BD9-81ED-4DB2-BD59-A6C34878D82A}">
                    <a16:rowId xmlns:a16="http://schemas.microsoft.com/office/drawing/2014/main" val="3264803998"/>
                  </a:ext>
                </a:extLst>
              </a:tr>
            </a:tbl>
          </a:graphicData>
        </a:graphic>
      </p:graphicFrame>
    </p:spTree>
    <p:extLst>
      <p:ext uri="{BB962C8B-B14F-4D97-AF65-F5344CB8AC3E}">
        <p14:creationId xmlns:p14="http://schemas.microsoft.com/office/powerpoint/2010/main" val="8137825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D511E-AF86-4208-2AE3-6B1480C774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D11445-9054-6F78-E6EA-7B103E78746E}"/>
              </a:ext>
            </a:extLst>
          </p:cNvPr>
          <p:cNvSpPr>
            <a:spLocks noGrp="1"/>
          </p:cNvSpPr>
          <p:nvPr>
            <p:ph type="title"/>
          </p:nvPr>
        </p:nvSpPr>
        <p:spPr/>
        <p:txBody>
          <a:bodyPr/>
          <a:lstStyle/>
          <a:p>
            <a:pPr algn="ctr"/>
            <a:r>
              <a:rPr lang="en-US" b="1" dirty="0"/>
              <a:t>County Certification Reports (1)</a:t>
            </a:r>
          </a:p>
        </p:txBody>
      </p:sp>
      <p:sp>
        <p:nvSpPr>
          <p:cNvPr id="12" name="Content Placeholder 11">
            <a:extLst>
              <a:ext uri="{FF2B5EF4-FFF2-40B4-BE49-F238E27FC236}">
                <a16:creationId xmlns:a16="http://schemas.microsoft.com/office/drawing/2014/main" id="{59D9C46E-1519-70C4-D29E-18B96A9D528C}"/>
              </a:ext>
            </a:extLst>
          </p:cNvPr>
          <p:cNvSpPr>
            <a:spLocks noGrp="1"/>
          </p:cNvSpPr>
          <p:nvPr>
            <p:ph idx="1"/>
          </p:nvPr>
        </p:nvSpPr>
        <p:spPr/>
        <p:txBody>
          <a:bodyPr>
            <a:normAutofit fontScale="92500" lnSpcReduction="10000"/>
          </a:bodyPr>
          <a:lstStyle/>
          <a:p>
            <a:pPr marL="0" indent="0">
              <a:spcAft>
                <a:spcPts val="1200"/>
              </a:spcAft>
              <a:buNone/>
            </a:pPr>
            <a:r>
              <a:rPr lang="en-US" dirty="0"/>
              <a:t>CALPADS County Certification Reports (CCR)</a:t>
            </a:r>
          </a:p>
          <a:p>
            <a:pPr lvl="1">
              <a:spcAft>
                <a:spcPts val="1200"/>
              </a:spcAft>
            </a:pPr>
            <a:r>
              <a:rPr lang="en-US" dirty="0"/>
              <a:t>Public, county-level reports used to monitor LEA certification by submission</a:t>
            </a:r>
          </a:p>
          <a:p>
            <a:pPr lvl="1">
              <a:spcAft>
                <a:spcPts val="1200"/>
              </a:spcAft>
            </a:pPr>
            <a:r>
              <a:rPr lang="en-US" dirty="0"/>
              <a:t>Used by County of Offices of Education during certification windows</a:t>
            </a:r>
          </a:p>
          <a:p>
            <a:pPr lvl="1">
              <a:spcAft>
                <a:spcPts val="1200"/>
              </a:spcAft>
            </a:pPr>
            <a:r>
              <a:rPr lang="en-US" dirty="0"/>
              <a:t>Oversight-focused, not student-level detail</a:t>
            </a:r>
          </a:p>
          <a:p>
            <a:pPr marL="0" indent="0">
              <a:spcAft>
                <a:spcPts val="1200"/>
              </a:spcAft>
              <a:buNone/>
            </a:pPr>
            <a:r>
              <a:rPr lang="en-US" dirty="0"/>
              <a:t>Answers key questions:</a:t>
            </a:r>
          </a:p>
          <a:p>
            <a:pPr lvl="1">
              <a:spcAft>
                <a:spcPts val="1200"/>
              </a:spcAft>
            </a:pPr>
            <a:r>
              <a:rPr lang="en-US" dirty="0"/>
              <a:t>Which LEAs are certified</a:t>
            </a:r>
          </a:p>
          <a:p>
            <a:pPr lvl="1">
              <a:spcAft>
                <a:spcPts val="1200"/>
              </a:spcAft>
            </a:pPr>
            <a:r>
              <a:rPr lang="en-US" dirty="0"/>
              <a:t>Which are blocked by errors or approvals?</a:t>
            </a:r>
          </a:p>
          <a:p>
            <a:pPr lvl="1">
              <a:spcAft>
                <a:spcPts val="1200"/>
              </a:spcAft>
            </a:pPr>
            <a:r>
              <a:rPr lang="en-US" dirty="0"/>
              <a:t>Where county follow-up is needed before deadlines</a:t>
            </a:r>
          </a:p>
          <a:p>
            <a:pPr marL="0" indent="0">
              <a:spcAft>
                <a:spcPts val="1200"/>
              </a:spcAft>
              <a:buNone/>
            </a:pPr>
            <a:endParaRPr lang="en-US" dirty="0"/>
          </a:p>
        </p:txBody>
      </p:sp>
      <p:sp>
        <p:nvSpPr>
          <p:cNvPr id="4" name="Footer Placeholder 3">
            <a:extLst>
              <a:ext uri="{FF2B5EF4-FFF2-40B4-BE49-F238E27FC236}">
                <a16:creationId xmlns:a16="http://schemas.microsoft.com/office/drawing/2014/main" id="{AC94BBB9-4E5A-6C60-02CC-10598D822A94}"/>
              </a:ext>
            </a:extLst>
          </p:cNvPr>
          <p:cNvSpPr>
            <a:spLocks noGrp="1"/>
          </p:cNvSpPr>
          <p:nvPr>
            <p:ph type="ftr" sz="quarter" idx="11"/>
          </p:nvPr>
        </p:nvSpPr>
        <p:spPr/>
        <p:txBody>
          <a:bodyPr/>
          <a:lstStyle/>
          <a:p>
            <a:r>
              <a:rPr lang="en-US" dirty="0"/>
              <a:t>CALPADS Regional Update March 2026</a:t>
            </a:r>
          </a:p>
        </p:txBody>
      </p:sp>
    </p:spTree>
    <p:extLst>
      <p:ext uri="{BB962C8B-B14F-4D97-AF65-F5344CB8AC3E}">
        <p14:creationId xmlns:p14="http://schemas.microsoft.com/office/powerpoint/2010/main" val="1577145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19FB8-48E5-466D-985A-2BB1D3AEA71E}"/>
              </a:ext>
            </a:extLst>
          </p:cNvPr>
          <p:cNvSpPr>
            <a:spLocks noGrp="1"/>
          </p:cNvSpPr>
          <p:nvPr>
            <p:ph type="title"/>
          </p:nvPr>
        </p:nvSpPr>
        <p:spPr>
          <a:xfrm>
            <a:off x="838200" y="365126"/>
            <a:ext cx="10515600" cy="788988"/>
          </a:xfrm>
        </p:spPr>
        <p:txBody>
          <a:bodyPr>
            <a:normAutofit/>
          </a:bodyPr>
          <a:lstStyle/>
          <a:p>
            <a:pPr algn="ctr"/>
            <a:r>
              <a:rPr kumimoji="0" lang="en-US" altLang="en-US"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Presenter Information (1)</a:t>
            </a:r>
            <a:endParaRPr lang="en-US" dirty="0"/>
          </a:p>
        </p:txBody>
      </p:sp>
      <p:sp>
        <p:nvSpPr>
          <p:cNvPr id="3" name="Content Placeholder 2">
            <a:extLst>
              <a:ext uri="{FF2B5EF4-FFF2-40B4-BE49-F238E27FC236}">
                <a16:creationId xmlns:a16="http://schemas.microsoft.com/office/drawing/2014/main" id="{6A21458C-2FCD-4E55-8B48-82FE593018C7}"/>
              </a:ext>
            </a:extLst>
          </p:cNvPr>
          <p:cNvSpPr>
            <a:spLocks noGrp="1"/>
          </p:cNvSpPr>
          <p:nvPr>
            <p:ph idx="1"/>
          </p:nvPr>
        </p:nvSpPr>
        <p:spPr>
          <a:xfrm>
            <a:off x="838200" y="1528549"/>
            <a:ext cx="10515600" cy="4648414"/>
          </a:xfrm>
        </p:spPr>
        <p:txBody>
          <a:bodyPr vert="horz" lIns="91440" tIns="45720" rIns="91440" bIns="45720" rtlCol="0" anchor="t">
            <a:normAutofit/>
          </a:bodyPr>
          <a:lstStyle/>
          <a:p>
            <a:pPr marL="0" indent="0">
              <a:buNone/>
              <a:defRPr/>
            </a:pPr>
            <a:r>
              <a:rPr lang="en-US" sz="3600" b="1" dirty="0">
                <a:latin typeface="Calibri" panose="020F0502020204030204" pitchFamily="34" charset="0"/>
                <a:cs typeface="Calibri" panose="020F0502020204030204" pitchFamily="34" charset="0"/>
              </a:rPr>
              <a:t>California School Information Services (CSIS)</a:t>
            </a:r>
          </a:p>
          <a:p>
            <a:pPr marL="0" indent="0">
              <a:buNone/>
              <a:defRPr/>
            </a:pPr>
            <a:r>
              <a:rPr lang="en-US" sz="3200" dirty="0">
                <a:latin typeface="Calibri" panose="020F0502020204030204" pitchFamily="34" charset="0"/>
                <a:cs typeface="Calibri" panose="020F0502020204030204" pitchFamily="34" charset="0"/>
              </a:rPr>
              <a:t>Rima Mendez, Requirements Management</a:t>
            </a:r>
          </a:p>
          <a:p>
            <a:pPr marL="0" indent="0">
              <a:buNone/>
              <a:defRPr/>
            </a:pPr>
            <a:r>
              <a:rPr lang="en-US" sz="3200" dirty="0">
                <a:latin typeface="Calibri" panose="020F0502020204030204" pitchFamily="34" charset="0"/>
                <a:cs typeface="Calibri" panose="020F0502020204030204" pitchFamily="34" charset="0"/>
              </a:rPr>
              <a:t>Heather Cota, Requirements Management</a:t>
            </a:r>
          </a:p>
          <a:p>
            <a:pPr marL="0" indent="0">
              <a:buNone/>
              <a:defRPr/>
            </a:pPr>
            <a:r>
              <a:rPr lang="en-US" sz="3200" dirty="0">
                <a:latin typeface="Calibri" panose="020F0502020204030204" pitchFamily="34" charset="0"/>
                <a:cs typeface="Calibri" panose="020F0502020204030204" pitchFamily="34" charset="0"/>
              </a:rPr>
              <a:t>Angela Ratty, Client Services</a:t>
            </a:r>
          </a:p>
          <a:p>
            <a:pPr marL="0" indent="0">
              <a:buNone/>
              <a:defRPr/>
            </a:pPr>
            <a:r>
              <a:rPr lang="en-US" sz="3200" dirty="0">
                <a:latin typeface="Calibri" panose="020F0502020204030204" pitchFamily="34" charset="0"/>
                <a:cs typeface="Calibri" panose="020F0502020204030204" pitchFamily="34" charset="0"/>
              </a:rPr>
              <a:t>Matt Clark, Client Services</a:t>
            </a:r>
            <a:endParaRPr lang="en-US" sz="3200" dirty="0"/>
          </a:p>
        </p:txBody>
      </p:sp>
      <p:sp>
        <p:nvSpPr>
          <p:cNvPr id="4" name="Footer Placeholder 3">
            <a:extLst>
              <a:ext uri="{FF2B5EF4-FFF2-40B4-BE49-F238E27FC236}">
                <a16:creationId xmlns:a16="http://schemas.microsoft.com/office/drawing/2014/main" id="{B526EC72-72E4-4D99-57A7-D1AB928DCC3B}"/>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36839976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E68A1-D4D8-2171-E7C9-E0105CC6C1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98DCD1-4101-37E1-77C8-86A92DFFCB4E}"/>
              </a:ext>
            </a:extLst>
          </p:cNvPr>
          <p:cNvSpPr>
            <a:spLocks noGrp="1"/>
          </p:cNvSpPr>
          <p:nvPr>
            <p:ph type="title"/>
          </p:nvPr>
        </p:nvSpPr>
        <p:spPr/>
        <p:txBody>
          <a:bodyPr/>
          <a:lstStyle/>
          <a:p>
            <a:pPr algn="ctr"/>
            <a:r>
              <a:rPr lang="en-US" b="1" dirty="0"/>
              <a:t>County Certification Reports (2)</a:t>
            </a:r>
          </a:p>
        </p:txBody>
      </p:sp>
      <p:sp>
        <p:nvSpPr>
          <p:cNvPr id="12" name="Content Placeholder 11">
            <a:extLst>
              <a:ext uri="{FF2B5EF4-FFF2-40B4-BE49-F238E27FC236}">
                <a16:creationId xmlns:a16="http://schemas.microsoft.com/office/drawing/2014/main" id="{EEE88615-95FE-ACA5-E544-83A2C27083CE}"/>
              </a:ext>
            </a:extLst>
          </p:cNvPr>
          <p:cNvSpPr>
            <a:spLocks noGrp="1"/>
          </p:cNvSpPr>
          <p:nvPr>
            <p:ph sz="half" idx="1"/>
          </p:nvPr>
        </p:nvSpPr>
        <p:spPr>
          <a:xfrm>
            <a:off x="372533" y="1457962"/>
            <a:ext cx="5647267" cy="4417905"/>
          </a:xfrm>
        </p:spPr>
        <p:txBody>
          <a:bodyPr>
            <a:normAutofit/>
          </a:bodyPr>
          <a:lstStyle/>
          <a:p>
            <a:pPr marL="0" indent="0">
              <a:spcBef>
                <a:spcPts val="0"/>
              </a:spcBef>
              <a:buNone/>
            </a:pPr>
            <a:r>
              <a:rPr lang="en-US" dirty="0"/>
              <a:t>Public access: </a:t>
            </a:r>
          </a:p>
          <a:p>
            <a:pPr marL="0" indent="0">
              <a:spcBef>
                <a:spcPts val="0"/>
              </a:spcBef>
              <a:buNone/>
            </a:pPr>
            <a:r>
              <a:rPr lang="en-US" dirty="0">
                <a:hlinkClick r:id="rId3"/>
              </a:rPr>
              <a:t>https://ccr.calpads.org</a:t>
            </a:r>
            <a:r>
              <a:rPr lang="en-US" dirty="0"/>
              <a:t> </a:t>
            </a:r>
          </a:p>
          <a:p>
            <a:pPr marL="0" indent="0">
              <a:spcAft>
                <a:spcPts val="1200"/>
              </a:spcAft>
              <a:buNone/>
            </a:pPr>
            <a:endParaRPr lang="en-US" dirty="0"/>
          </a:p>
          <a:p>
            <a:pPr marL="0" indent="0">
              <a:spcAft>
                <a:spcPts val="1200"/>
              </a:spcAft>
              <a:buNone/>
            </a:pPr>
            <a:endParaRPr lang="en-US" dirty="0"/>
          </a:p>
        </p:txBody>
      </p:sp>
      <p:pic>
        <p:nvPicPr>
          <p:cNvPr id="8" name="Content Placeholder 7" descr="Screen image of example Fall 2 County Certification Report.">
            <a:extLst>
              <a:ext uri="{FF2B5EF4-FFF2-40B4-BE49-F238E27FC236}">
                <a16:creationId xmlns:a16="http://schemas.microsoft.com/office/drawing/2014/main" id="{D2B373CA-E67A-F16A-D42E-EC2FEC03A363}"/>
              </a:ext>
            </a:extLst>
          </p:cNvPr>
          <p:cNvPicPr>
            <a:picLocks noGrp="1" noChangeAspect="1"/>
          </p:cNvPicPr>
          <p:nvPr>
            <p:ph sz="half" idx="2"/>
          </p:nvPr>
        </p:nvPicPr>
        <p:blipFill>
          <a:blip r:embed="rId4"/>
          <a:stretch>
            <a:fillRect/>
          </a:stretch>
        </p:blipFill>
        <p:spPr>
          <a:xfrm>
            <a:off x="5927944" y="1478258"/>
            <a:ext cx="5647267" cy="4561298"/>
          </a:xfrm>
          <a:prstGeom prst="rect">
            <a:avLst/>
          </a:prstGeom>
          <a:ln>
            <a:solidFill>
              <a:schemeClr val="accent1"/>
            </a:solidFill>
          </a:ln>
        </p:spPr>
      </p:pic>
      <p:pic>
        <p:nvPicPr>
          <p:cNvPr id="5" name="Picture 4" descr="Screen image of CALPADS County Certification Reports UI.">
            <a:extLst>
              <a:ext uri="{FF2B5EF4-FFF2-40B4-BE49-F238E27FC236}">
                <a16:creationId xmlns:a16="http://schemas.microsoft.com/office/drawing/2014/main" id="{879AFE79-5679-6C1A-D7EC-5DA294511D64}"/>
              </a:ext>
            </a:extLst>
          </p:cNvPr>
          <p:cNvPicPr>
            <a:picLocks noChangeAspect="1"/>
          </p:cNvPicPr>
          <p:nvPr/>
        </p:nvPicPr>
        <p:blipFill>
          <a:blip r:embed="rId5"/>
          <a:stretch>
            <a:fillRect/>
          </a:stretch>
        </p:blipFill>
        <p:spPr>
          <a:xfrm>
            <a:off x="372533" y="2393244"/>
            <a:ext cx="5375278" cy="3646312"/>
          </a:xfrm>
          <a:prstGeom prst="rect">
            <a:avLst/>
          </a:prstGeom>
          <a:ln>
            <a:solidFill>
              <a:schemeClr val="accent1"/>
            </a:solidFill>
          </a:ln>
        </p:spPr>
      </p:pic>
      <p:sp>
        <p:nvSpPr>
          <p:cNvPr id="3" name="Footer Placeholder 3">
            <a:extLst>
              <a:ext uri="{FF2B5EF4-FFF2-40B4-BE49-F238E27FC236}">
                <a16:creationId xmlns:a16="http://schemas.microsoft.com/office/drawing/2014/main" id="{DE8DED71-3F85-D54A-8D70-54269A85755B}"/>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27498269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B9A3A-41DD-BEE3-8252-1E566B5A66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0950EE-24DA-1AF2-FEAF-FD1F50142926}"/>
              </a:ext>
            </a:extLst>
          </p:cNvPr>
          <p:cNvSpPr>
            <a:spLocks noGrp="1"/>
          </p:cNvSpPr>
          <p:nvPr>
            <p:ph type="title"/>
          </p:nvPr>
        </p:nvSpPr>
        <p:spPr/>
        <p:txBody>
          <a:bodyPr/>
          <a:lstStyle/>
          <a:p>
            <a:pPr algn="ctr"/>
            <a:r>
              <a:rPr lang="en-US" b="1" dirty="0"/>
              <a:t>County Certification Reports (3)</a:t>
            </a:r>
          </a:p>
        </p:txBody>
      </p:sp>
      <p:sp>
        <p:nvSpPr>
          <p:cNvPr id="3" name="Content Placeholder 2">
            <a:extLst>
              <a:ext uri="{FF2B5EF4-FFF2-40B4-BE49-F238E27FC236}">
                <a16:creationId xmlns:a16="http://schemas.microsoft.com/office/drawing/2014/main" id="{6CD77FBD-2274-C5A6-E60F-34084C65C841}"/>
              </a:ext>
            </a:extLst>
          </p:cNvPr>
          <p:cNvSpPr>
            <a:spLocks noGrp="1"/>
          </p:cNvSpPr>
          <p:nvPr>
            <p:ph idx="1"/>
          </p:nvPr>
        </p:nvSpPr>
        <p:spPr/>
        <p:txBody>
          <a:bodyPr/>
          <a:lstStyle/>
          <a:p>
            <a:pPr>
              <a:spcBef>
                <a:spcPts val="0"/>
              </a:spcBef>
              <a:spcAft>
                <a:spcPts val="1200"/>
              </a:spcAft>
            </a:pPr>
            <a:r>
              <a:rPr lang="en-US" dirty="0"/>
              <a:t>End-of-Year (EOY) certification moving from EOY 1-4 to EOY 1-2</a:t>
            </a:r>
          </a:p>
          <a:p>
            <a:pPr>
              <a:spcBef>
                <a:spcPts val="0"/>
              </a:spcBef>
              <a:spcAft>
                <a:spcPts val="1200"/>
              </a:spcAft>
            </a:pPr>
            <a:r>
              <a:rPr lang="en-US" dirty="0"/>
              <a:t>EOY County Certification Report layout will be updated to include new columns for LEA and SELPA Approved:</a:t>
            </a:r>
          </a:p>
          <a:p>
            <a:endParaRPr lang="en-US" dirty="0"/>
          </a:p>
        </p:txBody>
      </p:sp>
      <p:sp>
        <p:nvSpPr>
          <p:cNvPr id="4" name="Footer Placeholder 3">
            <a:extLst>
              <a:ext uri="{FF2B5EF4-FFF2-40B4-BE49-F238E27FC236}">
                <a16:creationId xmlns:a16="http://schemas.microsoft.com/office/drawing/2014/main" id="{36D10F19-D0D1-2B3B-0C49-72E18B56EAC4}"/>
              </a:ext>
            </a:extLst>
          </p:cNvPr>
          <p:cNvSpPr>
            <a:spLocks noGrp="1"/>
          </p:cNvSpPr>
          <p:nvPr>
            <p:ph type="ftr" sz="quarter" idx="11"/>
          </p:nvPr>
        </p:nvSpPr>
        <p:spPr/>
        <p:txBody>
          <a:bodyPr/>
          <a:lstStyle/>
          <a:p>
            <a:r>
              <a:rPr lang="en-US" dirty="0"/>
              <a:t>CALPADS Regional Update March 2026</a:t>
            </a:r>
          </a:p>
        </p:txBody>
      </p:sp>
    </p:spTree>
    <p:extLst>
      <p:ext uri="{BB962C8B-B14F-4D97-AF65-F5344CB8AC3E}">
        <p14:creationId xmlns:p14="http://schemas.microsoft.com/office/powerpoint/2010/main" val="343866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B9A3A-41DD-BEE3-8252-1E566B5A66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0950EE-24DA-1AF2-FEAF-FD1F50142926}"/>
              </a:ext>
            </a:extLst>
          </p:cNvPr>
          <p:cNvSpPr>
            <a:spLocks noGrp="1"/>
          </p:cNvSpPr>
          <p:nvPr>
            <p:ph type="title"/>
          </p:nvPr>
        </p:nvSpPr>
        <p:spPr/>
        <p:txBody>
          <a:bodyPr/>
          <a:lstStyle/>
          <a:p>
            <a:pPr algn="ctr"/>
            <a:r>
              <a:rPr lang="en-US" b="1" dirty="0"/>
              <a:t>County Certification Reports (3)</a:t>
            </a:r>
          </a:p>
        </p:txBody>
      </p:sp>
      <p:sp>
        <p:nvSpPr>
          <p:cNvPr id="3" name="Content Placeholder 2">
            <a:extLst>
              <a:ext uri="{FF2B5EF4-FFF2-40B4-BE49-F238E27FC236}">
                <a16:creationId xmlns:a16="http://schemas.microsoft.com/office/drawing/2014/main" id="{6CD77FBD-2274-C5A6-E60F-34084C65C841}"/>
              </a:ext>
            </a:extLst>
          </p:cNvPr>
          <p:cNvSpPr>
            <a:spLocks noGrp="1"/>
          </p:cNvSpPr>
          <p:nvPr>
            <p:ph idx="1"/>
          </p:nvPr>
        </p:nvSpPr>
        <p:spPr/>
        <p:txBody>
          <a:bodyPr/>
          <a:lstStyle/>
          <a:p>
            <a:pPr>
              <a:spcBef>
                <a:spcPts val="0"/>
              </a:spcBef>
              <a:spcAft>
                <a:spcPts val="1200"/>
              </a:spcAft>
            </a:pPr>
            <a:r>
              <a:rPr lang="en-US" dirty="0"/>
              <a:t>End-of-Year (EOY) certification moving from EOY 1-4 to EOY 1-2</a:t>
            </a:r>
          </a:p>
          <a:p>
            <a:pPr>
              <a:spcBef>
                <a:spcPts val="0"/>
              </a:spcBef>
              <a:spcAft>
                <a:spcPts val="1200"/>
              </a:spcAft>
            </a:pPr>
            <a:r>
              <a:rPr lang="en-US" dirty="0"/>
              <a:t>EOY County Certification Report layout will be updated to include new columns for LEA and SELPA Approved:</a:t>
            </a:r>
          </a:p>
          <a:p>
            <a:endParaRPr lang="en-US" dirty="0"/>
          </a:p>
        </p:txBody>
      </p:sp>
      <p:sp>
        <p:nvSpPr>
          <p:cNvPr id="4" name="Footer Placeholder 3">
            <a:extLst>
              <a:ext uri="{FF2B5EF4-FFF2-40B4-BE49-F238E27FC236}">
                <a16:creationId xmlns:a16="http://schemas.microsoft.com/office/drawing/2014/main" id="{36D10F19-D0D1-2B3B-0C49-72E18B56EAC4}"/>
              </a:ext>
            </a:extLst>
          </p:cNvPr>
          <p:cNvSpPr>
            <a:spLocks noGrp="1"/>
          </p:cNvSpPr>
          <p:nvPr>
            <p:ph type="ftr" sz="quarter" idx="11"/>
          </p:nvPr>
        </p:nvSpPr>
        <p:spPr/>
        <p:txBody>
          <a:bodyPr/>
          <a:lstStyle/>
          <a:p>
            <a:r>
              <a:rPr lang="en-US" dirty="0"/>
              <a:t>CALPADS Regional Update March 2026</a:t>
            </a:r>
          </a:p>
        </p:txBody>
      </p:sp>
      <p:pic>
        <p:nvPicPr>
          <p:cNvPr id="6" name="Picture 5" descr="Image of new EOY County Certification Report Layout.">
            <a:extLst>
              <a:ext uri="{FF2B5EF4-FFF2-40B4-BE49-F238E27FC236}">
                <a16:creationId xmlns:a16="http://schemas.microsoft.com/office/drawing/2014/main" id="{D2D6BE15-D781-7195-4461-0624FF1D821A}"/>
              </a:ext>
            </a:extLst>
          </p:cNvPr>
          <p:cNvPicPr>
            <a:picLocks noChangeAspect="1"/>
          </p:cNvPicPr>
          <p:nvPr/>
        </p:nvPicPr>
        <p:blipFill>
          <a:blip r:embed="rId3"/>
          <a:stretch>
            <a:fillRect/>
          </a:stretch>
        </p:blipFill>
        <p:spPr>
          <a:xfrm>
            <a:off x="1073158" y="3208986"/>
            <a:ext cx="10189153" cy="2592373"/>
          </a:xfrm>
          <a:prstGeom prst="rect">
            <a:avLst/>
          </a:prstGeom>
          <a:ln>
            <a:solidFill>
              <a:schemeClr val="accent1"/>
            </a:solidFill>
          </a:ln>
        </p:spPr>
      </p:pic>
    </p:spTree>
    <p:extLst>
      <p:ext uri="{BB962C8B-B14F-4D97-AF65-F5344CB8AC3E}">
        <p14:creationId xmlns:p14="http://schemas.microsoft.com/office/powerpoint/2010/main" val="36834726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C233E-1385-C6AA-53EB-0F94C783B946}"/>
              </a:ext>
            </a:extLst>
          </p:cNvPr>
          <p:cNvSpPr>
            <a:spLocks noGrp="1"/>
          </p:cNvSpPr>
          <p:nvPr>
            <p:ph type="title"/>
          </p:nvPr>
        </p:nvSpPr>
        <p:spPr/>
        <p:txBody>
          <a:bodyPr/>
          <a:lstStyle/>
          <a:p>
            <a:r>
              <a:rPr lang="en-US" dirty="0"/>
              <a:t>Looking Ahead</a:t>
            </a:r>
          </a:p>
        </p:txBody>
      </p:sp>
      <p:sp>
        <p:nvSpPr>
          <p:cNvPr id="3" name="Text Placeholder 2">
            <a:extLst>
              <a:ext uri="{FF2B5EF4-FFF2-40B4-BE49-F238E27FC236}">
                <a16:creationId xmlns:a16="http://schemas.microsoft.com/office/drawing/2014/main" id="{B4E1DEBF-A1FB-23EF-4C8F-066B2298175D}"/>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929EE0CE-B24A-446D-60D4-5E219E980C44}"/>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10730408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A130E-C8A9-75D2-C426-5E27F5F8D3ED}"/>
              </a:ext>
            </a:extLst>
          </p:cNvPr>
          <p:cNvSpPr>
            <a:spLocks noGrp="1"/>
          </p:cNvSpPr>
          <p:nvPr>
            <p:ph type="title"/>
          </p:nvPr>
        </p:nvSpPr>
        <p:spPr/>
        <p:txBody>
          <a:bodyPr/>
          <a:lstStyle/>
          <a:p>
            <a:pPr algn="ctr"/>
            <a:r>
              <a:rPr lang="en-US" b="1" dirty="0"/>
              <a:t>New Course Codes for 2026-27</a:t>
            </a:r>
          </a:p>
        </p:txBody>
      </p:sp>
      <p:sp>
        <p:nvSpPr>
          <p:cNvPr id="3" name="Content Placeholder 2">
            <a:extLst>
              <a:ext uri="{FF2B5EF4-FFF2-40B4-BE49-F238E27FC236}">
                <a16:creationId xmlns:a16="http://schemas.microsoft.com/office/drawing/2014/main" id="{FBF1DB62-DF56-EB4D-4D30-3C809A6BD5AE}"/>
              </a:ext>
            </a:extLst>
          </p:cNvPr>
          <p:cNvSpPr>
            <a:spLocks noGrp="1"/>
          </p:cNvSpPr>
          <p:nvPr>
            <p:ph idx="1"/>
          </p:nvPr>
        </p:nvSpPr>
        <p:spPr/>
        <p:txBody>
          <a:bodyPr>
            <a:normAutofit/>
          </a:bodyPr>
          <a:lstStyle/>
          <a:p>
            <a:pPr marL="0" indent="0">
              <a:spcAft>
                <a:spcPts val="1200"/>
              </a:spcAft>
              <a:buNone/>
            </a:pPr>
            <a:r>
              <a:rPr lang="en-US" i="1" dirty="0"/>
              <a:t>Additional information is forthcoming and will be provided in the May Regionals </a:t>
            </a:r>
            <a:endParaRPr lang="en-US" dirty="0"/>
          </a:p>
          <a:p>
            <a:pPr marL="0" indent="0">
              <a:spcAft>
                <a:spcPts val="1200"/>
              </a:spcAft>
              <a:buNone/>
            </a:pPr>
            <a:r>
              <a:rPr lang="en-US" dirty="0"/>
              <a:t>New AP Courses (3)</a:t>
            </a:r>
          </a:p>
          <a:p>
            <a:pPr lvl="1">
              <a:spcAft>
                <a:spcPts val="1200"/>
              </a:spcAft>
            </a:pPr>
            <a:r>
              <a:rPr lang="en-US" dirty="0"/>
              <a:t>Note: these are not CTE Courses</a:t>
            </a:r>
          </a:p>
          <a:p>
            <a:pPr lvl="1">
              <a:spcAft>
                <a:spcPts val="1200"/>
              </a:spcAft>
            </a:pPr>
            <a:r>
              <a:rPr lang="en-US" dirty="0"/>
              <a:t>Ensure to review the Code Set for CTE Courses and CFS for AP/IB Course Attributes</a:t>
            </a:r>
          </a:p>
          <a:p>
            <a:pPr>
              <a:spcAft>
                <a:spcPts val="1200"/>
              </a:spcAft>
            </a:pPr>
            <a:r>
              <a:rPr lang="en-US" dirty="0"/>
              <a:t>New Personal Finance Course Code</a:t>
            </a:r>
          </a:p>
          <a:p>
            <a:pPr lvl="1">
              <a:spcAft>
                <a:spcPts val="1200"/>
              </a:spcAft>
            </a:pPr>
            <a:r>
              <a:rPr lang="en-US" dirty="0"/>
              <a:t>Graduation requirement for the 2030-31 AY </a:t>
            </a:r>
          </a:p>
        </p:txBody>
      </p:sp>
      <p:sp>
        <p:nvSpPr>
          <p:cNvPr id="5" name="Footer Placeholder 3">
            <a:extLst>
              <a:ext uri="{FF2B5EF4-FFF2-40B4-BE49-F238E27FC236}">
                <a16:creationId xmlns:a16="http://schemas.microsoft.com/office/drawing/2014/main" id="{2253D793-0D40-31F4-81FC-4A960F7D7B84}"/>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9187210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A22F1-7BFF-975C-A7AA-484991263D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F2F12A-F43C-5172-4424-F320F5FB5277}"/>
              </a:ext>
            </a:extLst>
          </p:cNvPr>
          <p:cNvSpPr>
            <a:spLocks noGrp="1"/>
          </p:cNvSpPr>
          <p:nvPr>
            <p:ph type="title"/>
          </p:nvPr>
        </p:nvSpPr>
        <p:spPr/>
        <p:txBody>
          <a:bodyPr/>
          <a:lstStyle/>
          <a:p>
            <a:r>
              <a:rPr lang="en-US" dirty="0"/>
              <a:t>CALPADS Support Updates</a:t>
            </a:r>
          </a:p>
        </p:txBody>
      </p:sp>
      <p:sp>
        <p:nvSpPr>
          <p:cNvPr id="3" name="Text Placeholder 2">
            <a:extLst>
              <a:ext uri="{FF2B5EF4-FFF2-40B4-BE49-F238E27FC236}">
                <a16:creationId xmlns:a16="http://schemas.microsoft.com/office/drawing/2014/main" id="{992BB52C-CA00-097A-CBC3-1AC965E6FAB3}"/>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D123F59B-7C7A-9442-6C3E-2A2891AE5EF3}"/>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41910337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alendar flipping">
            <a:extLst>
              <a:ext uri="{FF2B5EF4-FFF2-40B4-BE49-F238E27FC236}">
                <a16:creationId xmlns:a16="http://schemas.microsoft.com/office/drawing/2014/main" id="{5C9E4E06-DC0A-3D7D-967F-2FFDDEA069B6}"/>
              </a:ext>
            </a:extLst>
          </p:cNvPr>
          <p:cNvPicPr>
            <a:picLocks noChangeAspect="1"/>
          </p:cNvPicPr>
          <p:nvPr/>
        </p:nvPicPr>
        <p:blipFill>
          <a:blip r:embed="rId3">
            <a:alphaModFix amt="5000"/>
            <a:extLst>
              <a:ext uri="{28A0092B-C50C-407E-A947-70E740481C1C}">
                <a14:useLocalDpi xmlns:a14="http://schemas.microsoft.com/office/drawing/2010/main" val="0"/>
              </a:ext>
            </a:extLst>
          </a:blip>
          <a:srcRect t="16413"/>
          <a:stretch>
            <a:fillRect/>
          </a:stretch>
        </p:blipFill>
        <p:spPr>
          <a:xfrm>
            <a:off x="-50804" y="-56885"/>
            <a:ext cx="12293607" cy="6858000"/>
          </a:xfrm>
          <a:prstGeom prst="rect">
            <a:avLst/>
          </a:prstGeom>
        </p:spPr>
      </p:pic>
      <p:sp>
        <p:nvSpPr>
          <p:cNvPr id="2" name="Title 1">
            <a:extLst>
              <a:ext uri="{FF2B5EF4-FFF2-40B4-BE49-F238E27FC236}">
                <a16:creationId xmlns:a16="http://schemas.microsoft.com/office/drawing/2014/main" id="{BB9A35A1-74E8-BC08-3CE4-FA8418AEC9F2}"/>
              </a:ext>
            </a:extLst>
          </p:cNvPr>
          <p:cNvSpPr>
            <a:spLocks noGrp="1"/>
          </p:cNvSpPr>
          <p:nvPr>
            <p:ph type="title"/>
          </p:nvPr>
        </p:nvSpPr>
        <p:spPr>
          <a:xfrm>
            <a:off x="34410" y="56886"/>
            <a:ext cx="12157589" cy="1379350"/>
          </a:xfrm>
        </p:spPr>
        <p:txBody>
          <a:bodyPr>
            <a:normAutofit/>
          </a:bodyPr>
          <a:lstStyle/>
          <a:p>
            <a:pPr algn="ctr"/>
            <a:r>
              <a:rPr lang="en-US" sz="4000" b="1" dirty="0"/>
              <a:t>Differentiated Assistance (DA)</a:t>
            </a:r>
          </a:p>
        </p:txBody>
      </p:sp>
      <p:graphicFrame>
        <p:nvGraphicFramePr>
          <p:cNvPr id="12" name="Diagram 11">
            <a:extLst>
              <a:ext uri="{FF2B5EF4-FFF2-40B4-BE49-F238E27FC236}">
                <a16:creationId xmlns:a16="http://schemas.microsoft.com/office/drawing/2014/main" id="{788510DB-CD98-8364-4E43-D1115EF01B8D}"/>
              </a:ext>
            </a:extLst>
          </p:cNvPr>
          <p:cNvGraphicFramePr/>
          <p:nvPr/>
        </p:nvGraphicFramePr>
        <p:xfrm>
          <a:off x="1473199" y="1436236"/>
          <a:ext cx="9245600" cy="4840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Footer Placeholder 3">
            <a:extLst>
              <a:ext uri="{FF2B5EF4-FFF2-40B4-BE49-F238E27FC236}">
                <a16:creationId xmlns:a16="http://schemas.microsoft.com/office/drawing/2014/main" id="{1B5BC214-BFB8-8342-0E52-A5498EA6908C}"/>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24982198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ockpit of a commercial airplane">
            <a:extLst>
              <a:ext uri="{FF2B5EF4-FFF2-40B4-BE49-F238E27FC236}">
                <a16:creationId xmlns:a16="http://schemas.microsoft.com/office/drawing/2014/main" id="{281ED785-8D75-0F91-0358-AF3C5EC2213C}"/>
              </a:ext>
            </a:extLst>
          </p:cNvPr>
          <p:cNvPicPr>
            <a:picLocks noChangeAspect="1"/>
          </p:cNvPicPr>
          <p:nvPr/>
        </p:nvPicPr>
        <p:blipFill>
          <a:blip r:embed="rId3">
            <a:alphaModFix amt="9000"/>
            <a:extLst>
              <a:ext uri="{28A0092B-C50C-407E-A947-70E740481C1C}">
                <a14:useLocalDpi xmlns:a14="http://schemas.microsoft.com/office/drawing/2010/main" val="0"/>
              </a:ext>
            </a:extLst>
          </a:blip>
          <a:srcRect b="15625"/>
          <a:stretch>
            <a:fillRect/>
          </a:stretch>
        </p:blipFill>
        <p:spPr>
          <a:xfrm>
            <a:off x="-1" y="0"/>
            <a:ext cx="12192000" cy="6858000"/>
          </a:xfrm>
          <a:prstGeom prst="rect">
            <a:avLst/>
          </a:prstGeom>
        </p:spPr>
      </p:pic>
      <p:pic>
        <p:nvPicPr>
          <p:cNvPr id="7" name="Picture 6" descr="QR code for Data Goverance Academy workshops.">
            <a:extLst>
              <a:ext uri="{FF2B5EF4-FFF2-40B4-BE49-F238E27FC236}">
                <a16:creationId xmlns:a16="http://schemas.microsoft.com/office/drawing/2014/main" id="{FDCB609A-4314-7E72-C42F-0DAD903B1389}"/>
              </a:ext>
            </a:extLst>
          </p:cNvPr>
          <p:cNvPicPr>
            <a:picLocks noChangeAspect="1"/>
          </p:cNvPicPr>
          <p:nvPr/>
        </p:nvPicPr>
        <p:blipFill>
          <a:blip r:embed="rId4"/>
          <a:srcRect r="2740"/>
          <a:stretch>
            <a:fillRect/>
          </a:stretch>
        </p:blipFill>
        <p:spPr>
          <a:xfrm>
            <a:off x="9908958" y="4894563"/>
            <a:ext cx="1082129" cy="1082134"/>
          </a:xfrm>
          <a:prstGeom prst="rect">
            <a:avLst/>
          </a:prstGeom>
        </p:spPr>
      </p:pic>
      <p:pic>
        <p:nvPicPr>
          <p:cNvPr id="13" name="Picture 12" descr="A blue letters on a black background">
            <a:extLst>
              <a:ext uri="{FF2B5EF4-FFF2-40B4-BE49-F238E27FC236}">
                <a16:creationId xmlns:a16="http://schemas.microsoft.com/office/drawing/2014/main" id="{C4912253-0D8D-30B2-6780-E638AE6C17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5475" y="478943"/>
            <a:ext cx="1701048" cy="567016"/>
          </a:xfrm>
          <a:prstGeom prst="rect">
            <a:avLst/>
          </a:prstGeom>
        </p:spPr>
      </p:pic>
      <p:sp>
        <p:nvSpPr>
          <p:cNvPr id="10" name="Title 1">
            <a:extLst>
              <a:ext uri="{FF2B5EF4-FFF2-40B4-BE49-F238E27FC236}">
                <a16:creationId xmlns:a16="http://schemas.microsoft.com/office/drawing/2014/main" id="{7E467713-B3B2-3125-83D3-8EE6543B2B44}"/>
              </a:ext>
            </a:extLst>
          </p:cNvPr>
          <p:cNvSpPr txBox="1">
            <a:spLocks noGrp="1"/>
          </p:cNvSpPr>
          <p:nvPr>
            <p:ph type="title" idx="4294967295"/>
          </p:nvPr>
        </p:nvSpPr>
        <p:spPr>
          <a:xfrm>
            <a:off x="2527529" y="732329"/>
            <a:ext cx="7136940" cy="16476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16156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161569"/>
                </a:solidFill>
                <a:effectLst/>
                <a:uLnTx/>
                <a:uFillTx/>
                <a:latin typeface="Arial Nova" panose="020F0502020204030204" pitchFamily="34" charset="0"/>
                <a:ea typeface="+mj-ea"/>
                <a:cs typeface="Times New Roman" panose="02020603050405020304" pitchFamily="18" charset="0"/>
              </a:rPr>
              <a:t>Data Governance Academy</a:t>
            </a:r>
          </a:p>
        </p:txBody>
      </p:sp>
      <p:cxnSp>
        <p:nvCxnSpPr>
          <p:cNvPr id="15" name="Straight Connector 14">
            <a:extLst>
              <a:ext uri="{FF2B5EF4-FFF2-40B4-BE49-F238E27FC236}">
                <a16:creationId xmlns:a16="http://schemas.microsoft.com/office/drawing/2014/main" id="{03F28190-F0D8-F945-DDB7-99EF6E4DD915}"/>
              </a:ext>
              <a:ext uri="{C183D7F6-B498-43B3-948B-1728B52AA6E4}">
                <adec:decorative xmlns:adec="http://schemas.microsoft.com/office/drawing/2017/decorative" val="1"/>
              </a:ext>
            </a:extLst>
          </p:cNvPr>
          <p:cNvCxnSpPr/>
          <p:nvPr/>
        </p:nvCxnSpPr>
        <p:spPr>
          <a:xfrm>
            <a:off x="4615217" y="2189773"/>
            <a:ext cx="29615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9B9B84E-7886-C082-704B-5D627CE5B1DA}"/>
              </a:ext>
            </a:extLst>
          </p:cNvPr>
          <p:cNvSpPr txBox="1"/>
          <p:nvPr/>
        </p:nvSpPr>
        <p:spPr>
          <a:xfrm>
            <a:off x="2014329" y="2261862"/>
            <a:ext cx="81633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2F5FF">
                    <a:lumMod val="10000"/>
                  </a:srgbClr>
                </a:solidFill>
                <a:effectLst/>
                <a:uLnTx/>
                <a:uFillTx/>
                <a:latin typeface="Arial Nova" panose="020B0504020202020204" pitchFamily="34" charset="0"/>
                <a:ea typeface="+mn-ea"/>
                <a:cs typeface="Arial" panose="020B0604020202020204" pitchFamily="34" charset="0"/>
              </a:rPr>
              <a:t>Session 1: Data Governance for LEA Executives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CC1BD">
                    <a:lumMod val="50000"/>
                  </a:srgbClr>
                </a:solidFill>
                <a:effectLst/>
                <a:uLnTx/>
                <a:uFillTx/>
                <a:latin typeface="Arial Nova" panose="020B0504020202020204" pitchFamily="34" charset="0"/>
                <a:ea typeface="+mn-ea"/>
                <a:cs typeface="Arial" panose="020B0604020202020204" pitchFamily="34" charset="0"/>
              </a:rPr>
              <a:t>October 2025</a:t>
            </a:r>
          </a:p>
        </p:txBody>
      </p:sp>
      <p:sp>
        <p:nvSpPr>
          <p:cNvPr id="16" name="TextBox 15">
            <a:extLst>
              <a:ext uri="{FF2B5EF4-FFF2-40B4-BE49-F238E27FC236}">
                <a16:creationId xmlns:a16="http://schemas.microsoft.com/office/drawing/2014/main" id="{2706DF1B-1794-5FA6-7D53-7A4FC8BF99B4}"/>
              </a:ext>
            </a:extLst>
          </p:cNvPr>
          <p:cNvSpPr txBox="1"/>
          <p:nvPr/>
        </p:nvSpPr>
        <p:spPr>
          <a:xfrm>
            <a:off x="1736033" y="3137522"/>
            <a:ext cx="871993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2F5FF">
                    <a:lumMod val="10000"/>
                  </a:srgbClr>
                </a:solidFill>
                <a:effectLst/>
                <a:uLnTx/>
                <a:uFillTx/>
                <a:latin typeface="Arial Nova" panose="020B0504020202020204" pitchFamily="34" charset="0"/>
                <a:ea typeface="+mn-ea"/>
                <a:cs typeface="Arial" panose="020B0604020202020204" pitchFamily="34" charset="0"/>
              </a:rPr>
              <a:t>Virtual Check-In: Case Study and Project Progress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CC1BD">
                    <a:lumMod val="50000"/>
                  </a:srgbClr>
                </a:solidFill>
                <a:effectLst/>
                <a:uLnTx/>
                <a:uFillTx/>
                <a:latin typeface="Arial Nova" panose="020B0504020202020204" pitchFamily="34" charset="0"/>
                <a:ea typeface="+mn-ea"/>
                <a:cs typeface="Arial" panose="020B0604020202020204" pitchFamily="34" charset="0"/>
              </a:rPr>
              <a:t>February 2026</a:t>
            </a:r>
          </a:p>
        </p:txBody>
      </p:sp>
      <p:sp>
        <p:nvSpPr>
          <p:cNvPr id="17" name="TextBox 16">
            <a:extLst>
              <a:ext uri="{FF2B5EF4-FFF2-40B4-BE49-F238E27FC236}">
                <a16:creationId xmlns:a16="http://schemas.microsoft.com/office/drawing/2014/main" id="{CFB69253-DCA2-F833-7B47-57FB61B09612}"/>
              </a:ext>
            </a:extLst>
          </p:cNvPr>
          <p:cNvSpPr txBox="1"/>
          <p:nvPr/>
        </p:nvSpPr>
        <p:spPr>
          <a:xfrm>
            <a:off x="796697" y="4018177"/>
            <a:ext cx="1059860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2F5FF">
                    <a:lumMod val="10000"/>
                  </a:srgbClr>
                </a:solidFill>
                <a:effectLst/>
                <a:uLnTx/>
                <a:uFillTx/>
                <a:latin typeface="Arial Nova" panose="020B0504020202020204" pitchFamily="34" charset="0"/>
                <a:ea typeface="+mn-ea"/>
                <a:cs typeface="Arial" panose="020B0604020202020204" pitchFamily="34" charset="0"/>
              </a:rPr>
              <a:t>Session 2:Operationalizing Data Governance at Scale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3CC1BD">
                    <a:lumMod val="50000"/>
                  </a:srgbClr>
                </a:solidFill>
                <a:effectLst/>
                <a:uLnTx/>
                <a:uFillTx/>
                <a:latin typeface="Arial Nova" panose="020B0504020202020204" pitchFamily="34" charset="0"/>
                <a:ea typeface="+mn-ea"/>
                <a:cs typeface="Arial" panose="020B0604020202020204" pitchFamily="34" charset="0"/>
              </a:rPr>
              <a:t>April 2026</a:t>
            </a:r>
            <a:endParaRPr kumimoji="0" lang="en-US" sz="3200" b="1" i="0" u="none" strike="noStrike" kern="1200" cap="none" spc="0" normalizeH="0" baseline="0" noProof="0" dirty="0">
              <a:ln>
                <a:noFill/>
              </a:ln>
              <a:solidFill>
                <a:srgbClr val="F2F5FF">
                  <a:lumMod val="10000"/>
                </a:srgbClr>
              </a:solidFill>
              <a:effectLst/>
              <a:uLnTx/>
              <a:uFillTx/>
              <a:latin typeface="Arial Nova" panose="020B05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3A578473-F989-ACCA-437D-DF635C9EBE86}"/>
              </a:ext>
            </a:extLst>
          </p:cNvPr>
          <p:cNvSpPr txBox="1"/>
          <p:nvPr/>
        </p:nvSpPr>
        <p:spPr>
          <a:xfrm>
            <a:off x="2014329" y="5186780"/>
            <a:ext cx="7775848" cy="430887"/>
          </a:xfrm>
          <a:prstGeom prst="rect">
            <a:avLst/>
          </a:prstGeom>
          <a:noFill/>
        </p:spPr>
        <p:txBody>
          <a:bodyPr wrap="none" lIns="0" tIns="0" rIns="0" bIns="0"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30119"/>
                </a:solidFill>
                <a:effectLst/>
                <a:uLnTx/>
                <a:uFillTx/>
                <a:latin typeface="Aptos SemiBold" panose="020B0004020202020204" pitchFamily="34" charset="0"/>
                <a:ea typeface="Sans Serif Collection" panose="020B0502040504020204" pitchFamily="34" charset="0"/>
                <a:cs typeface="Sans Serif Collection" panose="020B0502040504020204" pitchFamily="34" charset="0"/>
              </a:rPr>
              <a:t>In-Person and Watch Party Registration Available </a:t>
            </a:r>
          </a:p>
        </p:txBody>
      </p:sp>
      <p:sp>
        <p:nvSpPr>
          <p:cNvPr id="3" name="Subtitle 2">
            <a:extLst>
              <a:ext uri="{FF2B5EF4-FFF2-40B4-BE49-F238E27FC236}">
                <a16:creationId xmlns:a16="http://schemas.microsoft.com/office/drawing/2014/main" id="{F817553E-3D88-7B31-CF18-9654C5F04168}"/>
              </a:ext>
            </a:extLst>
          </p:cNvPr>
          <p:cNvSpPr txBox="1">
            <a:spLocks/>
          </p:cNvSpPr>
          <p:nvPr/>
        </p:nvSpPr>
        <p:spPr>
          <a:xfrm>
            <a:off x="2481125" y="5653937"/>
            <a:ext cx="7051418" cy="250903"/>
          </a:xfrm>
          <a:prstGeom prst="rect">
            <a:avLst/>
          </a:prstGeom>
        </p:spPr>
        <p:txBody>
          <a:bodyPr vert="horz" wrap="non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1615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30119"/>
                </a:solidFill>
                <a:effectLst/>
                <a:uLnTx/>
                <a:uFillTx/>
                <a:latin typeface="Aptos Light" panose="020B0004020202020204" pitchFamily="34" charset="0"/>
                <a:ea typeface="Sans Serif Collection" panose="020B0502040504020204" pitchFamily="34" charset="0"/>
                <a:cs typeface="Sans Serif Collection" panose="020B0502040504020204" pitchFamily="34" charset="0"/>
              </a:rPr>
              <a:t>https://csis.fcmat.org/data-management/csis-data-governance-academy</a:t>
            </a:r>
          </a:p>
        </p:txBody>
      </p:sp>
      <p:sp>
        <p:nvSpPr>
          <p:cNvPr id="4" name="Footer Placeholder 3">
            <a:extLst>
              <a:ext uri="{FF2B5EF4-FFF2-40B4-BE49-F238E27FC236}">
                <a16:creationId xmlns:a16="http://schemas.microsoft.com/office/drawing/2014/main" id="{381FAC38-49DD-00C7-34C1-6E82B428BF85}"/>
              </a:ext>
            </a:extLst>
          </p:cNvPr>
          <p:cNvSpPr>
            <a:spLocks noGrp="1"/>
          </p:cNvSpPr>
          <p:nvPr>
            <p:ph type="ftr" sz="quarter" idx="11"/>
          </p:nvPr>
        </p:nvSpPr>
        <p:spPr>
          <a:xfrm>
            <a:off x="315686" y="6310312"/>
            <a:ext cx="2743200"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CALPADS Regional Update March 2026</a:t>
            </a:r>
          </a:p>
        </p:txBody>
      </p:sp>
    </p:spTree>
    <p:extLst>
      <p:ext uri="{BB962C8B-B14F-4D97-AF65-F5344CB8AC3E}">
        <p14:creationId xmlns:p14="http://schemas.microsoft.com/office/powerpoint/2010/main" val="29658492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C054F-6655-2B09-4C85-0D774E7B4638}"/>
              </a:ext>
            </a:extLst>
          </p:cNvPr>
          <p:cNvSpPr>
            <a:spLocks noGrp="1"/>
          </p:cNvSpPr>
          <p:nvPr>
            <p:ph type="title"/>
          </p:nvPr>
        </p:nvSpPr>
        <p:spPr>
          <a:xfrm>
            <a:off x="157298" y="887920"/>
            <a:ext cx="2698972" cy="1325563"/>
          </a:xfrm>
        </p:spPr>
        <p:txBody>
          <a:bodyPr>
            <a:normAutofit fontScale="90000"/>
          </a:bodyPr>
          <a:lstStyle/>
          <a:p>
            <a:r>
              <a:rPr lang="en-US" dirty="0"/>
              <a:t>Universal </a:t>
            </a:r>
            <a:br>
              <a:rPr lang="en-US" dirty="0"/>
            </a:br>
            <a:r>
              <a:rPr lang="en-US" dirty="0"/>
              <a:t>Supports</a:t>
            </a:r>
            <a:br>
              <a:rPr lang="en-US" dirty="0"/>
            </a:br>
            <a:r>
              <a:rPr lang="en-US" dirty="0"/>
              <a:t>Toolkit </a:t>
            </a:r>
          </a:p>
        </p:txBody>
      </p:sp>
      <p:pic>
        <p:nvPicPr>
          <p:cNvPr id="5" name="Picture 4">
            <a:extLst>
              <a:ext uri="{FF2B5EF4-FFF2-40B4-BE49-F238E27FC236}">
                <a16:creationId xmlns:a16="http://schemas.microsoft.com/office/drawing/2014/main" id="{C23EFF9D-B5C3-06EE-6534-E52BDF8AB407}"/>
              </a:ext>
            </a:extLst>
          </p:cNvPr>
          <p:cNvPicPr>
            <a:picLocks noChangeAspect="1"/>
          </p:cNvPicPr>
          <p:nvPr/>
        </p:nvPicPr>
        <p:blipFill>
          <a:blip r:embed="rId3"/>
          <a:stretch>
            <a:fillRect/>
          </a:stretch>
        </p:blipFill>
        <p:spPr>
          <a:xfrm>
            <a:off x="2910346" y="2187924"/>
            <a:ext cx="4427055" cy="2313637"/>
          </a:xfrm>
          <a:prstGeom prst="rect">
            <a:avLst/>
          </a:prstGeom>
        </p:spPr>
      </p:pic>
      <p:pic>
        <p:nvPicPr>
          <p:cNvPr id="6" name="Picture 5">
            <a:extLst>
              <a:ext uri="{FF2B5EF4-FFF2-40B4-BE49-F238E27FC236}">
                <a16:creationId xmlns:a16="http://schemas.microsoft.com/office/drawing/2014/main" id="{A1E9DBD7-CCB4-341D-0AF1-27B5F0843478}"/>
              </a:ext>
            </a:extLst>
          </p:cNvPr>
          <p:cNvPicPr>
            <a:picLocks noChangeAspect="1"/>
          </p:cNvPicPr>
          <p:nvPr/>
        </p:nvPicPr>
        <p:blipFill>
          <a:blip r:embed="rId4"/>
          <a:stretch>
            <a:fillRect/>
          </a:stretch>
        </p:blipFill>
        <p:spPr>
          <a:xfrm>
            <a:off x="7445553" y="216277"/>
            <a:ext cx="3853044" cy="2324999"/>
          </a:xfrm>
          <a:prstGeom prst="rect">
            <a:avLst/>
          </a:prstGeom>
        </p:spPr>
      </p:pic>
      <p:pic>
        <p:nvPicPr>
          <p:cNvPr id="7" name="Picture 6">
            <a:extLst>
              <a:ext uri="{FF2B5EF4-FFF2-40B4-BE49-F238E27FC236}">
                <a16:creationId xmlns:a16="http://schemas.microsoft.com/office/drawing/2014/main" id="{046F0CBD-63A3-5EBA-41D9-E71E34FB1B10}"/>
              </a:ext>
            </a:extLst>
          </p:cNvPr>
          <p:cNvPicPr>
            <a:picLocks noChangeAspect="1"/>
          </p:cNvPicPr>
          <p:nvPr/>
        </p:nvPicPr>
        <p:blipFill>
          <a:blip r:embed="rId5"/>
          <a:stretch>
            <a:fillRect/>
          </a:stretch>
        </p:blipFill>
        <p:spPr>
          <a:xfrm>
            <a:off x="7445553" y="4041058"/>
            <a:ext cx="3851112" cy="2401205"/>
          </a:xfrm>
          <a:prstGeom prst="rect">
            <a:avLst/>
          </a:prstGeom>
        </p:spPr>
      </p:pic>
      <p:sp>
        <p:nvSpPr>
          <p:cNvPr id="8" name="Title 1">
            <a:extLst>
              <a:ext uri="{FF2B5EF4-FFF2-40B4-BE49-F238E27FC236}">
                <a16:creationId xmlns:a16="http://schemas.microsoft.com/office/drawing/2014/main" id="{32724CB9-6B01-F5D6-4CFA-A89DC446ED2B}"/>
              </a:ext>
            </a:extLst>
          </p:cNvPr>
          <p:cNvSpPr txBox="1">
            <a:spLocks/>
          </p:cNvSpPr>
          <p:nvPr/>
        </p:nvSpPr>
        <p:spPr>
          <a:xfrm>
            <a:off x="2762866" y="496942"/>
            <a:ext cx="5083135" cy="1453592"/>
          </a:xfrm>
          <a:prstGeom prst="rect">
            <a:avLst/>
          </a:prstGeom>
        </p:spPr>
        <p:txBody>
          <a:bodyPr vert="horz" lIns="91440" tIns="45720" rIns="91440" bIns="45720" rtlCol="0" anchor="ctr">
            <a:norm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2400" dirty="0"/>
              <a:t>Data Management </a:t>
            </a:r>
          </a:p>
          <a:p>
            <a:pPr algn="ctr"/>
            <a:r>
              <a:rPr lang="en-US" sz="2400" dirty="0"/>
              <a:t>Maturity Model</a:t>
            </a:r>
          </a:p>
        </p:txBody>
      </p:sp>
      <p:sp>
        <p:nvSpPr>
          <p:cNvPr id="9" name="Title 1">
            <a:extLst>
              <a:ext uri="{FF2B5EF4-FFF2-40B4-BE49-F238E27FC236}">
                <a16:creationId xmlns:a16="http://schemas.microsoft.com/office/drawing/2014/main" id="{225E8C08-D497-DD7B-7424-9DF5BB24698B}"/>
              </a:ext>
            </a:extLst>
          </p:cNvPr>
          <p:cNvSpPr txBox="1">
            <a:spLocks/>
          </p:cNvSpPr>
          <p:nvPr/>
        </p:nvSpPr>
        <p:spPr>
          <a:xfrm>
            <a:off x="7629953" y="2541276"/>
            <a:ext cx="3482312" cy="1453592"/>
          </a:xfrm>
          <a:prstGeom prst="rect">
            <a:avLst/>
          </a:prstGeom>
        </p:spPr>
        <p:txBody>
          <a:bodyPr vert="horz" lIns="91440" tIns="45720" rIns="91440" bIns="45720" rtlCol="0" anchor="ctr">
            <a:norm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2400" dirty="0"/>
              <a:t>Data Management Assessment</a:t>
            </a:r>
          </a:p>
        </p:txBody>
      </p:sp>
      <p:sp>
        <p:nvSpPr>
          <p:cNvPr id="10" name="Title 1">
            <a:extLst>
              <a:ext uri="{FF2B5EF4-FFF2-40B4-BE49-F238E27FC236}">
                <a16:creationId xmlns:a16="http://schemas.microsoft.com/office/drawing/2014/main" id="{3FEC77D7-A6F1-977B-F433-30D748D00B3A}"/>
              </a:ext>
            </a:extLst>
          </p:cNvPr>
          <p:cNvSpPr txBox="1">
            <a:spLocks/>
          </p:cNvSpPr>
          <p:nvPr/>
        </p:nvSpPr>
        <p:spPr>
          <a:xfrm>
            <a:off x="3422747" y="4711507"/>
            <a:ext cx="3724043" cy="1453592"/>
          </a:xfrm>
          <a:prstGeom prst="rect">
            <a:avLst/>
          </a:prstGeom>
        </p:spPr>
        <p:txBody>
          <a:bodyPr vert="horz" lIns="91440" tIns="45720" rIns="91440" bIns="45720" rtlCol="0" anchor="ctr">
            <a:norm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2400" dirty="0"/>
              <a:t>Root Cause Analysis Guidebook</a:t>
            </a:r>
          </a:p>
        </p:txBody>
      </p:sp>
      <p:cxnSp>
        <p:nvCxnSpPr>
          <p:cNvPr id="11" name="Straight Connector 10">
            <a:extLst>
              <a:ext uri="{FF2B5EF4-FFF2-40B4-BE49-F238E27FC236}">
                <a16:creationId xmlns:a16="http://schemas.microsoft.com/office/drawing/2014/main" id="{0F5D5C44-1314-48B6-75C6-D03D3CF6809D}"/>
              </a:ext>
              <a:ext uri="{C183D7F6-B498-43B3-948B-1728B52AA6E4}">
                <adec:decorative xmlns:adec="http://schemas.microsoft.com/office/drawing/2017/decorative" val="1"/>
              </a:ext>
            </a:extLst>
          </p:cNvPr>
          <p:cNvCxnSpPr/>
          <p:nvPr/>
        </p:nvCxnSpPr>
        <p:spPr>
          <a:xfrm>
            <a:off x="281202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E22A015B-76C1-C57D-3C27-7D23A44C02BD}"/>
              </a:ext>
            </a:extLst>
          </p:cNvPr>
          <p:cNvPicPr>
            <a:picLocks noChangeAspect="1"/>
          </p:cNvPicPr>
          <p:nvPr/>
        </p:nvPicPr>
        <p:blipFill>
          <a:blip r:embed="rId6"/>
          <a:stretch>
            <a:fillRect/>
          </a:stretch>
        </p:blipFill>
        <p:spPr>
          <a:xfrm>
            <a:off x="537596" y="2832786"/>
            <a:ext cx="1719860" cy="1668775"/>
          </a:xfrm>
          <a:prstGeom prst="rect">
            <a:avLst/>
          </a:prstGeom>
        </p:spPr>
      </p:pic>
      <p:pic>
        <p:nvPicPr>
          <p:cNvPr id="13" name="Picture 12" descr="Work tools and supplies">
            <a:extLst>
              <a:ext uri="{FF2B5EF4-FFF2-40B4-BE49-F238E27FC236}">
                <a16:creationId xmlns:a16="http://schemas.microsoft.com/office/drawing/2014/main" id="{DCAB8D4A-A8B0-0274-8683-308AD2E30E5F}"/>
              </a:ext>
            </a:extLst>
          </p:cNvPr>
          <p:cNvPicPr>
            <a:picLocks noChangeAspect="1"/>
          </p:cNvPicPr>
          <p:nvPr/>
        </p:nvPicPr>
        <p:blipFill>
          <a:blip r:embed="rId7">
            <a:alphaModFix amt="5000"/>
            <a:extLst>
              <a:ext uri="{28A0092B-C50C-407E-A947-70E740481C1C}">
                <a14:useLocalDpi xmlns:a14="http://schemas.microsoft.com/office/drawing/2010/main" val="0"/>
              </a:ext>
            </a:extLst>
          </a:blip>
          <a:srcRect l="31274" r="31226"/>
          <a:stretch>
            <a:fillRect/>
          </a:stretch>
        </p:blipFill>
        <p:spPr>
          <a:xfrm rot="5400000">
            <a:off x="2667000" y="-2667000"/>
            <a:ext cx="6858000" cy="12192000"/>
          </a:xfrm>
          <a:prstGeom prst="rect">
            <a:avLst/>
          </a:prstGeom>
        </p:spPr>
      </p:pic>
      <p:sp>
        <p:nvSpPr>
          <p:cNvPr id="4" name="Footer Placeholder 3">
            <a:extLst>
              <a:ext uri="{FF2B5EF4-FFF2-40B4-BE49-F238E27FC236}">
                <a16:creationId xmlns:a16="http://schemas.microsoft.com/office/drawing/2014/main" id="{A56A0AA3-627C-C5B2-4029-4287516B6A21}"/>
              </a:ext>
            </a:extLst>
          </p:cNvPr>
          <p:cNvSpPr>
            <a:spLocks noGrp="1"/>
          </p:cNvSpPr>
          <p:nvPr>
            <p:ph type="ftr" sz="quarter" idx="11"/>
          </p:nvPr>
        </p:nvSpPr>
        <p:spPr>
          <a:xfrm>
            <a:off x="34412" y="6492875"/>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10346169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chor="ctr">
            <a:normAutofit/>
          </a:bodyPr>
          <a:lstStyle/>
          <a:p>
            <a:pPr algn="ctr"/>
            <a:r>
              <a:rPr lang="en-US" b="1" dirty="0"/>
              <a:t>Support Tips and Resources</a:t>
            </a:r>
          </a:p>
        </p:txBody>
      </p:sp>
      <p:pic>
        <p:nvPicPr>
          <p:cNvPr id="6" name="Picture 5" descr="White puzzle with one red piece">
            <a:extLst>
              <a:ext uri="{FF2B5EF4-FFF2-40B4-BE49-F238E27FC236}">
                <a16:creationId xmlns:a16="http://schemas.microsoft.com/office/drawing/2014/main" id="{E25FE1B1-0558-4D77-8640-E580709E76F4}"/>
              </a:ext>
            </a:extLst>
          </p:cNvPr>
          <p:cNvPicPr>
            <a:picLocks noChangeAspect="1"/>
          </p:cNvPicPr>
          <p:nvPr/>
        </p:nvPicPr>
        <p:blipFill rotWithShape="1">
          <a:blip r:embed="rId3"/>
          <a:srcRect t="8921" b="17515"/>
          <a:stretch/>
        </p:blipFill>
        <p:spPr>
          <a:xfrm>
            <a:off x="838200" y="1825625"/>
            <a:ext cx="10515600" cy="4351338"/>
          </a:xfrm>
          <a:prstGeom prst="rect">
            <a:avLst/>
          </a:prstGeom>
          <a:noFill/>
        </p:spPr>
      </p:pic>
      <p:sp>
        <p:nvSpPr>
          <p:cNvPr id="3" name="Footer Placeholder 3">
            <a:extLst>
              <a:ext uri="{FF2B5EF4-FFF2-40B4-BE49-F238E27FC236}">
                <a16:creationId xmlns:a16="http://schemas.microsoft.com/office/drawing/2014/main" id="{7B1A2AD7-9EDE-5A20-0EBA-03881E783D6F}"/>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167241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838200" y="136525"/>
            <a:ext cx="10515600" cy="1325563"/>
          </a:xfrm>
        </p:spPr>
        <p:txBody>
          <a:bodyPr>
            <a:normAutofit/>
          </a:bodyPr>
          <a:lstStyle/>
          <a:p>
            <a:pPr algn="ctr"/>
            <a:r>
              <a:rPr lang="en-US" altLang="en-US" b="1" dirty="0"/>
              <a:t>Presenter Information (2)</a:t>
            </a:r>
          </a:p>
        </p:txBody>
      </p:sp>
      <p:sp>
        <p:nvSpPr>
          <p:cNvPr id="3" name="Content Placeholder 2"/>
          <p:cNvSpPr>
            <a:spLocks noGrp="1"/>
          </p:cNvSpPr>
          <p:nvPr>
            <p:ph idx="1"/>
          </p:nvPr>
        </p:nvSpPr>
        <p:spPr>
          <a:xfrm>
            <a:off x="532262" y="1583140"/>
            <a:ext cx="11204813" cy="4593823"/>
          </a:xfrm>
        </p:spPr>
        <p:txBody>
          <a:bodyPr vert="horz" lIns="91440" tIns="45720" rIns="91440" bIns="45720" rtlCol="0" anchor="t">
            <a:normAutofit/>
          </a:bodyPr>
          <a:lstStyle/>
          <a:p>
            <a:pPr marL="0" indent="0">
              <a:buNone/>
              <a:defRPr/>
            </a:pPr>
            <a:r>
              <a:rPr lang="en-US" sz="3600" b="1" dirty="0">
                <a:latin typeface="Calibri" panose="020F0502020204030204" pitchFamily="34" charset="0"/>
                <a:cs typeface="Calibri" panose="020F0502020204030204" pitchFamily="34" charset="0"/>
              </a:rPr>
              <a:t>Educational Data Management Division (EDMD)</a:t>
            </a:r>
            <a:endParaRPr lang="en-US" sz="3600" dirty="0">
              <a:latin typeface="Calibri" panose="020F0502020204030204" pitchFamily="34" charset="0"/>
              <a:cs typeface="Calibri" panose="020F0502020204030204" pitchFamily="34" charset="0"/>
            </a:endParaRPr>
          </a:p>
          <a:p>
            <a:pPr marL="0" indent="0">
              <a:buNone/>
            </a:pPr>
            <a:r>
              <a:rPr lang="en-US" sz="3200" dirty="0">
                <a:latin typeface="Calibri" panose="020F0502020204030204" pitchFamily="34" charset="0"/>
                <a:cs typeface="Calibri" panose="020F0502020204030204" pitchFamily="34" charset="0"/>
              </a:rPr>
              <a:t>Diana Casanova, Education Administrator, CALPADS Office</a:t>
            </a:r>
          </a:p>
          <a:p>
            <a:pPr marL="0" indent="0">
              <a:buNone/>
            </a:pPr>
            <a:r>
              <a:rPr lang="en-US" sz="3200" dirty="0">
                <a:latin typeface="Calibri" panose="020F0502020204030204" pitchFamily="34" charset="0"/>
                <a:cs typeface="Calibri" panose="020F0502020204030204" pitchFamily="34" charset="0"/>
              </a:rPr>
              <a:t>Paula Mishima, Education Administrator</a:t>
            </a:r>
          </a:p>
          <a:p>
            <a:pPr marL="0" indent="0">
              <a:buNone/>
            </a:pPr>
            <a:endParaRPr lang="en-US" sz="2000" dirty="0">
              <a:latin typeface="Calibri" panose="020F0502020204030204" pitchFamily="34" charset="0"/>
              <a:cs typeface="Calibri" panose="020F0502020204030204" pitchFamily="34" charset="0"/>
            </a:endParaRPr>
          </a:p>
          <a:p>
            <a:pPr marL="0" indent="0">
              <a:buNone/>
            </a:pPr>
            <a:r>
              <a:rPr lang="en-US" sz="3600" b="1" dirty="0">
                <a:latin typeface="Calibri" panose="020F0502020204030204" pitchFamily="34" charset="0"/>
                <a:cs typeface="Calibri" panose="020F0502020204030204" pitchFamily="34" charset="0"/>
              </a:rPr>
              <a:t>Special Education Division (SPED)</a:t>
            </a:r>
          </a:p>
          <a:p>
            <a:pPr marL="0" indent="0">
              <a:buNone/>
            </a:pPr>
            <a:r>
              <a:rPr lang="en-US" sz="3200" dirty="0">
                <a:latin typeface="Calibri" panose="020F0502020204030204" pitchFamily="34" charset="0"/>
                <a:cs typeface="Calibri" panose="020F0502020204030204" pitchFamily="34" charset="0"/>
              </a:rPr>
              <a:t>Dominic Johnson, Information Technology Specialist I</a:t>
            </a:r>
            <a:endParaRPr lang="en-US" sz="3600" dirty="0">
              <a:latin typeface="Arial"/>
              <a:cs typeface="Arial"/>
            </a:endParaRPr>
          </a:p>
          <a:p>
            <a:pPr marL="0" indent="0">
              <a:buNone/>
              <a:defRPr/>
            </a:pPr>
            <a:endParaRPr lang="en-US" sz="3600" b="1" dirty="0"/>
          </a:p>
          <a:p>
            <a:pPr marL="0" indent="0">
              <a:buNone/>
            </a:pPr>
            <a:endParaRPr lang="en-US" sz="3600" strike="sngStrike" dirty="0"/>
          </a:p>
          <a:p>
            <a:pPr marL="0" indent="0">
              <a:buNone/>
              <a:defRPr/>
            </a:pPr>
            <a:endParaRPr lang="en-US" sz="3600" dirty="0">
              <a:latin typeface="Arial"/>
              <a:cs typeface="Arial"/>
            </a:endParaRPr>
          </a:p>
          <a:p>
            <a:pPr marL="0" indent="0">
              <a:buNone/>
              <a:defRPr/>
            </a:pPr>
            <a:endParaRPr lang="en-US" sz="3600" dirty="0"/>
          </a:p>
          <a:p>
            <a:pPr marL="0" indent="0">
              <a:buNone/>
              <a:defRPr/>
            </a:pPr>
            <a:endParaRPr lang="en-US" sz="3600" dirty="0"/>
          </a:p>
          <a:p>
            <a:pPr>
              <a:defRPr/>
            </a:pPr>
            <a:endParaRPr lang="en-US" dirty="0"/>
          </a:p>
        </p:txBody>
      </p:sp>
      <p:sp>
        <p:nvSpPr>
          <p:cNvPr id="4" name="Footer Placeholder 3">
            <a:extLst>
              <a:ext uri="{FF2B5EF4-FFF2-40B4-BE49-F238E27FC236}">
                <a16:creationId xmlns:a16="http://schemas.microsoft.com/office/drawing/2014/main" id="{9AC3AF75-50AE-22D0-DBB2-8644EE34B382}"/>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2884956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FFB40-BF07-481B-9DFA-781A1479D395}"/>
              </a:ext>
            </a:extLst>
          </p:cNvPr>
          <p:cNvSpPr>
            <a:spLocks noGrp="1"/>
          </p:cNvSpPr>
          <p:nvPr>
            <p:ph type="title"/>
          </p:nvPr>
        </p:nvSpPr>
        <p:spPr>
          <a:xfrm>
            <a:off x="914400" y="350134"/>
            <a:ext cx="10515600" cy="1325563"/>
          </a:xfrm>
        </p:spPr>
        <p:txBody>
          <a:bodyPr anchor="ctr">
            <a:normAutofit/>
          </a:bodyPr>
          <a:lstStyle/>
          <a:p>
            <a:pPr algn="ctr"/>
            <a:r>
              <a:rPr lang="en-US" b="1" dirty="0"/>
              <a:t>Live Demo</a:t>
            </a:r>
          </a:p>
        </p:txBody>
      </p:sp>
      <p:pic>
        <p:nvPicPr>
          <p:cNvPr id="7" name="Picture 6" descr="A computer and a cup of coffee on a table&#10;&#10;">
            <a:extLst>
              <a:ext uri="{FF2B5EF4-FFF2-40B4-BE49-F238E27FC236}">
                <a16:creationId xmlns:a16="http://schemas.microsoft.com/office/drawing/2014/main" id="{62AE18A0-ADDD-44B0-AB2A-469A7937035A}"/>
              </a:ext>
            </a:extLst>
          </p:cNvPr>
          <p:cNvPicPr>
            <a:picLocks noChangeAspect="1"/>
          </p:cNvPicPr>
          <p:nvPr/>
        </p:nvPicPr>
        <p:blipFill rotWithShape="1">
          <a:blip r:embed="rId3">
            <a:extLst>
              <a:ext uri="{28A0092B-C50C-407E-A947-70E740481C1C}">
                <a14:useLocalDpi xmlns:a14="http://schemas.microsoft.com/office/drawing/2010/main" val="0"/>
              </a:ext>
            </a:extLst>
          </a:blip>
          <a:srcRect r="10687" b="-3"/>
          <a:stretch/>
        </p:blipFill>
        <p:spPr>
          <a:xfrm>
            <a:off x="281608" y="1771675"/>
            <a:ext cx="4504705" cy="3782904"/>
          </a:xfrm>
          <a:prstGeom prst="rect">
            <a:avLst/>
          </a:prstGeom>
          <a:noFill/>
        </p:spPr>
      </p:pic>
      <p:sp>
        <p:nvSpPr>
          <p:cNvPr id="3" name="Content Placeholder 2">
            <a:extLst>
              <a:ext uri="{FF2B5EF4-FFF2-40B4-BE49-F238E27FC236}">
                <a16:creationId xmlns:a16="http://schemas.microsoft.com/office/drawing/2014/main" id="{8EB3558B-4242-45C8-B471-2C1B14363E65}"/>
              </a:ext>
            </a:extLst>
          </p:cNvPr>
          <p:cNvSpPr>
            <a:spLocks noGrp="1"/>
          </p:cNvSpPr>
          <p:nvPr>
            <p:ph sz="half" idx="2"/>
          </p:nvPr>
        </p:nvSpPr>
        <p:spPr>
          <a:xfrm>
            <a:off x="6172200" y="1825625"/>
            <a:ext cx="5181600" cy="4351338"/>
          </a:xfrm>
        </p:spPr>
        <p:txBody>
          <a:bodyPr>
            <a:normAutofit/>
          </a:bodyPr>
          <a:lstStyle/>
          <a:p>
            <a:r>
              <a:rPr lang="en-US" dirty="0"/>
              <a:t>New Username</a:t>
            </a:r>
          </a:p>
          <a:p>
            <a:r>
              <a:rPr lang="en-US" dirty="0"/>
              <a:t>Report Mapping Guides</a:t>
            </a:r>
          </a:p>
          <a:p>
            <a:endParaRPr lang="en-US" dirty="0"/>
          </a:p>
        </p:txBody>
      </p:sp>
      <p:sp>
        <p:nvSpPr>
          <p:cNvPr id="5" name="Footer Placeholder 3">
            <a:extLst>
              <a:ext uri="{FF2B5EF4-FFF2-40B4-BE49-F238E27FC236}">
                <a16:creationId xmlns:a16="http://schemas.microsoft.com/office/drawing/2014/main" id="{B1D5F817-C9B6-BF9F-F580-5835A07F76FD}"/>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447202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D03D87-FA12-E571-EA3C-396F6925F0BB}"/>
              </a:ext>
            </a:extLst>
          </p:cNvPr>
          <p:cNvPicPr>
            <a:picLocks noChangeAspect="1"/>
          </p:cNvPicPr>
          <p:nvPr/>
        </p:nvPicPr>
        <p:blipFill>
          <a:blip r:embed="rId3"/>
          <a:stretch>
            <a:fillRect/>
          </a:stretch>
        </p:blipFill>
        <p:spPr>
          <a:xfrm>
            <a:off x="0" y="32902"/>
            <a:ext cx="12149825" cy="6277410"/>
          </a:xfrm>
          <a:prstGeom prst="rect">
            <a:avLst/>
          </a:prstGeom>
        </p:spPr>
      </p:pic>
      <p:sp>
        <p:nvSpPr>
          <p:cNvPr id="2" name="Title 1">
            <a:extLst>
              <a:ext uri="{FF2B5EF4-FFF2-40B4-BE49-F238E27FC236}">
                <a16:creationId xmlns:a16="http://schemas.microsoft.com/office/drawing/2014/main" id="{923EAE0D-88F0-4123-A369-92983D7E55DC}"/>
              </a:ext>
            </a:extLst>
          </p:cNvPr>
          <p:cNvSpPr>
            <a:spLocks noGrp="1"/>
          </p:cNvSpPr>
          <p:nvPr>
            <p:ph type="title"/>
          </p:nvPr>
        </p:nvSpPr>
        <p:spPr>
          <a:xfrm>
            <a:off x="647712" y="686575"/>
            <a:ext cx="3300083" cy="2284883"/>
          </a:xfrm>
        </p:spPr>
        <p:txBody>
          <a:bodyPr>
            <a:noAutofit/>
          </a:bodyPr>
          <a:lstStyle/>
          <a:p>
            <a:pPr algn="ctr"/>
            <a:r>
              <a:rPr lang="en-US" b="1" dirty="0"/>
              <a:t>Resources and Training</a:t>
            </a:r>
          </a:p>
        </p:txBody>
      </p:sp>
      <p:sp>
        <p:nvSpPr>
          <p:cNvPr id="11" name="Rectangle: Rounded Corners 10" descr="Screenshot of links.&#10;">
            <a:extLst>
              <a:ext uri="{FF2B5EF4-FFF2-40B4-BE49-F238E27FC236}">
                <a16:creationId xmlns:a16="http://schemas.microsoft.com/office/drawing/2014/main" id="{9F69524E-5D65-4CCF-A82F-1147E1AEAD32}"/>
              </a:ext>
              <a:ext uri="{C183D7F6-B498-43B3-948B-1728B52AA6E4}">
                <adec:decorative xmlns:adec="http://schemas.microsoft.com/office/drawing/2017/decorative" val="0"/>
              </a:ext>
            </a:extLst>
          </p:cNvPr>
          <p:cNvSpPr/>
          <p:nvPr/>
        </p:nvSpPr>
        <p:spPr>
          <a:xfrm>
            <a:off x="5215128" y="1461598"/>
            <a:ext cx="6976872" cy="3931920"/>
          </a:xfrm>
          <a:prstGeom prst="roundRect">
            <a:avLst>
              <a:gd name="adj" fmla="val 116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1028" name="Picture 4" descr="https://encrypted-tbn0.gstatic.com/images?q=tbn:ANd9GcQc4WiDDVuY1rVs8BkJQPP0mjyh6k-CFu2U0AZfdjPOOEW7wQ-u">
            <a:extLst>
              <a:ext uri="{FF2B5EF4-FFF2-40B4-BE49-F238E27FC236}">
                <a16:creationId xmlns:a16="http://schemas.microsoft.com/office/drawing/2014/main" id="{A80D2A53-7247-44AF-BDFB-2B6D0D9E32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3032" y="2450435"/>
            <a:ext cx="685800" cy="47674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F329A3E3-C1D2-46CE-9275-28037523FA55}"/>
              </a:ext>
            </a:extLst>
          </p:cNvPr>
          <p:cNvSpPr/>
          <p:nvPr/>
        </p:nvSpPr>
        <p:spPr>
          <a:xfrm>
            <a:off x="6723685" y="2448238"/>
            <a:ext cx="4687230" cy="52322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hlinkClick r:id="rId5"/>
              </a:rPr>
              <a:t>https://www.youtube.com/channel/UCA9oRTiyVECCCzOxpmJheZw</a:t>
            </a: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20" name="Graphic 19" descr="Image of a laptop screen with hyperlinks to training and documentation.&#10;">
            <a:extLst>
              <a:ext uri="{FF2B5EF4-FFF2-40B4-BE49-F238E27FC236}">
                <a16:creationId xmlns:a16="http://schemas.microsoft.com/office/drawing/2014/main" id="{C2C67D1B-8AC2-44D1-A9D7-ACCCC9C6CB3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34591" y="3238325"/>
            <a:ext cx="1210737" cy="334394"/>
          </a:xfrm>
          <a:prstGeom prst="rect">
            <a:avLst/>
          </a:prstGeom>
        </p:spPr>
      </p:pic>
      <p:sp>
        <p:nvSpPr>
          <p:cNvPr id="22" name="Rectangle 21">
            <a:extLst>
              <a:ext uri="{FF2B5EF4-FFF2-40B4-BE49-F238E27FC236}">
                <a16:creationId xmlns:a16="http://schemas.microsoft.com/office/drawing/2014/main" id="{06C60D83-9D72-4756-866A-91765FAACBA5}"/>
              </a:ext>
            </a:extLst>
          </p:cNvPr>
          <p:cNvSpPr/>
          <p:nvPr/>
        </p:nvSpPr>
        <p:spPr>
          <a:xfrm>
            <a:off x="6723685" y="3259263"/>
            <a:ext cx="4547848" cy="307777"/>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hlinkClick r:id="rId8"/>
              </a:rPr>
              <a:t>https://documentation.calpads.org/Support/References</a:t>
            </a: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7" name="Picture 6" descr="Icon of the CDE logo.">
            <a:extLst>
              <a:ext uri="{FF2B5EF4-FFF2-40B4-BE49-F238E27FC236}">
                <a16:creationId xmlns:a16="http://schemas.microsoft.com/office/drawing/2014/main" id="{031C0AB6-FC12-4F72-9B80-9CE2448D687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31928" y="3778255"/>
            <a:ext cx="1538215" cy="334394"/>
          </a:xfrm>
          <a:prstGeom prst="rect">
            <a:avLst/>
          </a:prstGeom>
        </p:spPr>
      </p:pic>
      <p:sp>
        <p:nvSpPr>
          <p:cNvPr id="24" name="Rectangle 23">
            <a:extLst>
              <a:ext uri="{FF2B5EF4-FFF2-40B4-BE49-F238E27FC236}">
                <a16:creationId xmlns:a16="http://schemas.microsoft.com/office/drawing/2014/main" id="{FB9E612D-DF25-43BC-B5FB-C91904C48C75}"/>
              </a:ext>
            </a:extLst>
          </p:cNvPr>
          <p:cNvSpPr/>
          <p:nvPr/>
        </p:nvSpPr>
        <p:spPr>
          <a:xfrm>
            <a:off x="6733210" y="3789062"/>
            <a:ext cx="4567148" cy="58477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Arial" charset="0"/>
                <a:hlinkClick r:id="rId10"/>
              </a:rPr>
              <a:t>https://www.cde.ca.gov/ds/sp/cl/systemdocs.asp</a:t>
            </a:r>
            <a:endParaRPr kumimoji="0" lang="en-US" sz="16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12" name="Picture 11" descr="Icon of the CSIS logo">
            <a:extLst>
              <a:ext uri="{FF2B5EF4-FFF2-40B4-BE49-F238E27FC236}">
                <a16:creationId xmlns:a16="http://schemas.microsoft.com/office/drawing/2014/main" id="{24B166D5-F62E-4EAF-97AA-3468FE9A63B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34591" y="4395239"/>
            <a:ext cx="1398619" cy="466206"/>
          </a:xfrm>
          <a:prstGeom prst="rect">
            <a:avLst/>
          </a:prstGeom>
        </p:spPr>
      </p:pic>
      <p:sp>
        <p:nvSpPr>
          <p:cNvPr id="13" name="Rectangle 12">
            <a:extLst>
              <a:ext uri="{FF2B5EF4-FFF2-40B4-BE49-F238E27FC236}">
                <a16:creationId xmlns:a16="http://schemas.microsoft.com/office/drawing/2014/main" id="{89492636-095A-40F9-91F9-C94F51C5A7CA}"/>
              </a:ext>
            </a:extLst>
          </p:cNvPr>
          <p:cNvSpPr/>
          <p:nvPr/>
        </p:nvSpPr>
        <p:spPr>
          <a:xfrm>
            <a:off x="6776437" y="4459065"/>
            <a:ext cx="4887314" cy="52322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hlinkClick r:id="rId12"/>
              </a:rPr>
              <a:t>https://csis.fcmat.org/resources</a:t>
            </a: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8" name="Picture 7" descr="Icon of the CSIS logo">
            <a:extLst>
              <a:ext uri="{FF2B5EF4-FFF2-40B4-BE49-F238E27FC236}">
                <a16:creationId xmlns:a16="http://schemas.microsoft.com/office/drawing/2014/main" id="{564409EC-8FCE-CDDD-98B9-50443ABF956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15128" y="1722948"/>
            <a:ext cx="1398619" cy="466206"/>
          </a:xfrm>
          <a:prstGeom prst="rect">
            <a:avLst/>
          </a:prstGeom>
        </p:spPr>
      </p:pic>
      <p:sp>
        <p:nvSpPr>
          <p:cNvPr id="9" name="Rectangle 8">
            <a:extLst>
              <a:ext uri="{FF2B5EF4-FFF2-40B4-BE49-F238E27FC236}">
                <a16:creationId xmlns:a16="http://schemas.microsoft.com/office/drawing/2014/main" id="{530A75F3-2119-B23B-A78B-70A5FE64D0FA}"/>
              </a:ext>
            </a:extLst>
          </p:cNvPr>
          <p:cNvSpPr/>
          <p:nvPr/>
        </p:nvSpPr>
        <p:spPr>
          <a:xfrm>
            <a:off x="6656974" y="1786774"/>
            <a:ext cx="4887314" cy="307777"/>
          </a:xfrm>
          <a:prstGeom prst="rect">
            <a:avLst/>
          </a:prstGeom>
        </p:spPr>
        <p:txBody>
          <a:bodyPr wrap="square">
            <a:spAutoFit/>
          </a:bodyPr>
          <a:lstStyle/>
          <a:p>
            <a:pPr lvl="0" eaLnBrk="0" fontAlgn="base" hangingPunct="0">
              <a:spcBef>
                <a:spcPct val="0"/>
              </a:spcBef>
              <a:spcAft>
                <a:spcPct val="0"/>
              </a:spcAft>
              <a:defRPr/>
            </a:pPr>
            <a:r>
              <a:rPr lang="en-US" sz="1400" dirty="0">
                <a:solidFill>
                  <a:prstClr val="black"/>
                </a:solidFill>
                <a:latin typeface="Arial" charset="0"/>
                <a:cs typeface="Arial" charset="0"/>
                <a:hlinkClick r:id="rId13"/>
              </a:rPr>
              <a:t>https://csis.fcmat.org/csis-training</a:t>
            </a: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Footer Placeholder 3">
            <a:extLst>
              <a:ext uri="{FF2B5EF4-FFF2-40B4-BE49-F238E27FC236}">
                <a16:creationId xmlns:a16="http://schemas.microsoft.com/office/drawing/2014/main" id="{3B5E3774-44CB-B4D5-76BD-F81D55AD41E0}"/>
              </a:ext>
            </a:extLst>
          </p:cNvPr>
          <p:cNvSpPr txBox="1">
            <a:spLocks/>
          </p:cNvSpPr>
          <p:nvPr/>
        </p:nvSpPr>
        <p:spPr>
          <a:xfrm>
            <a:off x="315686" y="6310312"/>
            <a:ext cx="2743200" cy="365125"/>
          </a:xfr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100" dirty="0"/>
              <a:t>CALPADS Regional Update March 2026</a:t>
            </a:r>
          </a:p>
        </p:txBody>
      </p:sp>
    </p:spTree>
    <p:extLst>
      <p:ext uri="{BB962C8B-B14F-4D97-AF65-F5344CB8AC3E}">
        <p14:creationId xmlns:p14="http://schemas.microsoft.com/office/powerpoint/2010/main" val="40336394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BC46F84-08D9-9A41-3DD5-030C3F1A3CD4}"/>
              </a:ext>
              <a:ext uri="{C183D7F6-B498-43B3-948B-1728B52AA6E4}">
                <adec:decorative xmlns:adec="http://schemas.microsoft.com/office/drawing/2017/decorative" val="1"/>
              </a:ext>
            </a:extLst>
          </p:cNvPr>
          <p:cNvSpPr/>
          <p:nvPr/>
        </p:nvSpPr>
        <p:spPr>
          <a:xfrm>
            <a:off x="432000" y="4160654"/>
            <a:ext cx="5472000" cy="1872498"/>
          </a:xfrm>
          <a:prstGeom prst="rect">
            <a:avLst/>
          </a:prstGeom>
          <a:solidFill>
            <a:schemeClr val="bg2">
              <a:lumMod val="25000"/>
            </a:schemeClr>
          </a:solidFill>
          <a:ln>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1AC9E886-BD82-4757-912B-F7589A22164F}"/>
              </a:ext>
              <a:ext uri="{C183D7F6-B498-43B3-948B-1728B52AA6E4}">
                <adec:decorative xmlns:adec="http://schemas.microsoft.com/office/drawing/2017/decorative" val="0"/>
              </a:ext>
            </a:extLst>
          </p:cNvPr>
          <p:cNvSpPr>
            <a:spLocks noGrp="1"/>
          </p:cNvSpPr>
          <p:nvPr>
            <p:ph idx="1"/>
          </p:nvPr>
        </p:nvSpPr>
        <p:spPr bwMode="gray">
          <a:xfrm>
            <a:off x="680728" y="5375041"/>
            <a:ext cx="4974545" cy="707513"/>
          </a:xfrm>
        </p:spPr>
        <p:txBody>
          <a:bodyPr/>
          <a:lstStyle/>
          <a:p>
            <a:r>
              <a:rPr lang="en-US" dirty="0"/>
              <a:t>You can get help through these channels</a:t>
            </a:r>
          </a:p>
        </p:txBody>
      </p:sp>
      <p:pic>
        <p:nvPicPr>
          <p:cNvPr id="25" name="Picture Placeholder 24">
            <a:extLst>
              <a:ext uri="{FF2B5EF4-FFF2-40B4-BE49-F238E27FC236}">
                <a16:creationId xmlns:a16="http://schemas.microsoft.com/office/drawing/2014/main" id="{323866CD-D2B5-F247-B1A6-D88B3FC5A56A}"/>
              </a:ext>
              <a:ext uri="{C183D7F6-B498-43B3-948B-1728B52AA6E4}">
                <adec:decorative xmlns:adec="http://schemas.microsoft.com/office/drawing/2017/decorative" val="1"/>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873" r="873"/>
          <a:stretch>
            <a:fillRect/>
          </a:stretch>
        </p:blipFill>
        <p:spPr/>
      </p:pic>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a:xfrm>
            <a:off x="680728" y="3792911"/>
            <a:ext cx="4974545" cy="1343025"/>
          </a:xfrm>
        </p:spPr>
        <p:txBody>
          <a:bodyPr/>
          <a:lstStyle/>
          <a:p>
            <a:r>
              <a:rPr lang="en-US" dirty="0"/>
              <a:t>Support</a:t>
            </a:r>
          </a:p>
        </p:txBody>
      </p:sp>
      <p:sp>
        <p:nvSpPr>
          <p:cNvPr id="6" name="Text Placeholder 5">
            <a:extLst>
              <a:ext uri="{FF2B5EF4-FFF2-40B4-BE49-F238E27FC236}">
                <a16:creationId xmlns:a16="http://schemas.microsoft.com/office/drawing/2014/main" id="{0F0E443A-F987-4A67-86AD-557D61E47992}"/>
              </a:ext>
              <a:ext uri="{C183D7F6-B498-43B3-948B-1728B52AA6E4}">
                <adec:decorative xmlns:adec="http://schemas.microsoft.com/office/drawing/2017/decorative" val="0"/>
              </a:ext>
            </a:extLst>
          </p:cNvPr>
          <p:cNvSpPr>
            <a:spLocks noGrp="1"/>
          </p:cNvSpPr>
          <p:nvPr>
            <p:ph type="body" sz="quarter" idx="13"/>
          </p:nvPr>
        </p:nvSpPr>
        <p:spPr>
          <a:xfrm>
            <a:off x="6550052" y="4254924"/>
            <a:ext cx="1800000" cy="360000"/>
          </a:xfrm>
        </p:spPr>
        <p:txBody>
          <a:bodyPr/>
          <a:lstStyle/>
          <a:p>
            <a:r>
              <a:rPr lang="en-US" dirty="0">
                <a:solidFill>
                  <a:schemeClr val="tx1">
                    <a:lumMod val="75000"/>
                    <a:lumOff val="25000"/>
                  </a:schemeClr>
                </a:solidFill>
              </a:rPr>
              <a:t>Phone</a:t>
            </a:r>
          </a:p>
        </p:txBody>
      </p:sp>
      <p:sp>
        <p:nvSpPr>
          <p:cNvPr id="7" name="Text Placeholder 6">
            <a:extLst>
              <a:ext uri="{FF2B5EF4-FFF2-40B4-BE49-F238E27FC236}">
                <a16:creationId xmlns:a16="http://schemas.microsoft.com/office/drawing/2014/main" id="{34535CB7-70A5-4E0C-835B-C50960E5BC69}"/>
              </a:ext>
            </a:extLst>
          </p:cNvPr>
          <p:cNvSpPr>
            <a:spLocks noGrp="1"/>
          </p:cNvSpPr>
          <p:nvPr>
            <p:ph type="body" sz="quarter" idx="14"/>
          </p:nvPr>
        </p:nvSpPr>
        <p:spPr>
          <a:xfrm>
            <a:off x="8163529" y="3736388"/>
            <a:ext cx="1800000" cy="359996"/>
          </a:xfrm>
        </p:spPr>
        <p:txBody>
          <a:bodyPr/>
          <a:lstStyle/>
          <a:p>
            <a:pPr algn="l"/>
            <a:r>
              <a:rPr lang="en-US" sz="1600" dirty="0"/>
              <a:t>916-325-9210</a:t>
            </a:r>
            <a:endParaRPr lang="en-US" sz="1600" dirty="0">
              <a:solidFill>
                <a:schemeClr val="tx1">
                  <a:lumMod val="75000"/>
                  <a:lumOff val="25000"/>
                </a:schemeClr>
              </a:solidFill>
            </a:endParaRPr>
          </a:p>
        </p:txBody>
      </p:sp>
      <p:sp>
        <p:nvSpPr>
          <p:cNvPr id="8" name="Text Placeholder 7">
            <a:extLst>
              <a:ext uri="{FF2B5EF4-FFF2-40B4-BE49-F238E27FC236}">
                <a16:creationId xmlns:a16="http://schemas.microsoft.com/office/drawing/2014/main" id="{FA562AA1-9ED1-4AA1-8F21-A53B5A69CB06}"/>
              </a:ext>
              <a:ext uri="{C183D7F6-B498-43B3-948B-1728B52AA6E4}">
                <adec:decorative xmlns:adec="http://schemas.microsoft.com/office/drawing/2017/decorative" val="0"/>
              </a:ext>
            </a:extLst>
          </p:cNvPr>
          <p:cNvSpPr>
            <a:spLocks noGrp="1"/>
          </p:cNvSpPr>
          <p:nvPr>
            <p:ph type="body" sz="quarter" idx="15"/>
          </p:nvPr>
        </p:nvSpPr>
        <p:spPr>
          <a:xfrm>
            <a:off x="6650256" y="5675686"/>
            <a:ext cx="1674000" cy="360000"/>
          </a:xfrm>
        </p:spPr>
        <p:txBody>
          <a:bodyPr/>
          <a:lstStyle/>
          <a:p>
            <a:r>
              <a:rPr lang="en-US" dirty="0"/>
              <a:t>Listserv</a:t>
            </a:r>
            <a:endParaRPr lang="en-US" dirty="0">
              <a:solidFill>
                <a:schemeClr val="tx1">
                  <a:lumMod val="75000"/>
                  <a:lumOff val="25000"/>
                </a:schemeClr>
              </a:solidFill>
            </a:endParaRPr>
          </a:p>
        </p:txBody>
      </p:sp>
      <p:sp>
        <p:nvSpPr>
          <p:cNvPr id="9" name="Text Placeholder 8">
            <a:extLst>
              <a:ext uri="{FF2B5EF4-FFF2-40B4-BE49-F238E27FC236}">
                <a16:creationId xmlns:a16="http://schemas.microsoft.com/office/drawing/2014/main" id="{29E0145E-8E4E-439B-A78F-92EC279B320C}"/>
              </a:ext>
            </a:extLst>
          </p:cNvPr>
          <p:cNvSpPr>
            <a:spLocks noGrp="1"/>
          </p:cNvSpPr>
          <p:nvPr>
            <p:ph type="body" sz="quarter" idx="16"/>
          </p:nvPr>
        </p:nvSpPr>
        <p:spPr>
          <a:xfrm>
            <a:off x="8163528" y="4955686"/>
            <a:ext cx="3608471" cy="720000"/>
          </a:xfrm>
        </p:spPr>
        <p:txBody>
          <a:bodyPr>
            <a:normAutofit fontScale="92500" lnSpcReduction="20000"/>
          </a:bodyPr>
          <a:lstStyle/>
          <a:p>
            <a:pPr algn="l"/>
            <a:r>
              <a:rPr lang="en-US" sz="1600" dirty="0">
                <a:hlinkClick r:id="rId4"/>
              </a:rPr>
              <a:t>https://csis.fcmat.org/ListServ</a:t>
            </a:r>
            <a:endParaRPr lang="en-US" sz="1600" dirty="0"/>
          </a:p>
          <a:p>
            <a:pPr algn="l"/>
            <a:r>
              <a:rPr lang="en-US" sz="1600" dirty="0">
                <a:hlinkClick r:id="rId5"/>
              </a:rPr>
              <a:t>https://www.cde.ca.gov/ds/sp/cl/listservs.asp</a:t>
            </a:r>
            <a:endParaRPr lang="en-US" sz="1600" dirty="0"/>
          </a:p>
          <a:p>
            <a:pPr algn="l"/>
            <a:endParaRPr lang="en-US" sz="1600" dirty="0">
              <a:solidFill>
                <a:schemeClr val="tx1">
                  <a:lumMod val="75000"/>
                  <a:lumOff val="25000"/>
                </a:schemeClr>
              </a:solidFill>
            </a:endParaRPr>
          </a:p>
        </p:txBody>
      </p:sp>
      <p:sp>
        <p:nvSpPr>
          <p:cNvPr id="10" name="Text Placeholder 9">
            <a:extLst>
              <a:ext uri="{FF2B5EF4-FFF2-40B4-BE49-F238E27FC236}">
                <a16:creationId xmlns:a16="http://schemas.microsoft.com/office/drawing/2014/main" id="{77D79B0F-EFCB-42B1-AEAE-0FE4763D4456}"/>
              </a:ext>
              <a:ext uri="{C183D7F6-B498-43B3-948B-1728B52AA6E4}">
                <adec:decorative xmlns:adec="http://schemas.microsoft.com/office/drawing/2017/decorative" val="0"/>
              </a:ext>
            </a:extLst>
          </p:cNvPr>
          <p:cNvSpPr>
            <a:spLocks noGrp="1"/>
          </p:cNvSpPr>
          <p:nvPr>
            <p:ph type="body" sz="quarter" idx="17"/>
          </p:nvPr>
        </p:nvSpPr>
        <p:spPr>
          <a:xfrm>
            <a:off x="6550052" y="1369956"/>
            <a:ext cx="1800000" cy="360000"/>
          </a:xfrm>
        </p:spPr>
        <p:txBody>
          <a:bodyPr/>
          <a:lstStyle/>
          <a:p>
            <a:r>
              <a:rPr lang="en-US" dirty="0"/>
              <a:t>Web</a:t>
            </a:r>
            <a:r>
              <a:rPr lang="en-US" dirty="0">
                <a:solidFill>
                  <a:schemeClr val="tx1">
                    <a:lumMod val="75000"/>
                    <a:lumOff val="25000"/>
                  </a:schemeClr>
                </a:solidFill>
              </a:rPr>
              <a:t> </a:t>
            </a:r>
          </a:p>
        </p:txBody>
      </p:sp>
      <p:sp>
        <p:nvSpPr>
          <p:cNvPr id="11" name="Text Placeholder 10">
            <a:extLst>
              <a:ext uri="{FF2B5EF4-FFF2-40B4-BE49-F238E27FC236}">
                <a16:creationId xmlns:a16="http://schemas.microsoft.com/office/drawing/2014/main" id="{1D0238C6-EDC9-431C-B062-27BAF34CDE16}"/>
              </a:ext>
            </a:extLst>
          </p:cNvPr>
          <p:cNvSpPr>
            <a:spLocks noGrp="1"/>
          </p:cNvSpPr>
          <p:nvPr>
            <p:ph type="body" sz="quarter" idx="18"/>
          </p:nvPr>
        </p:nvSpPr>
        <p:spPr>
          <a:xfrm>
            <a:off x="8163528" y="713377"/>
            <a:ext cx="3604236" cy="720000"/>
          </a:xfrm>
        </p:spPr>
        <p:txBody>
          <a:bodyPr/>
          <a:lstStyle/>
          <a:p>
            <a:pPr lvl="0" algn="l"/>
            <a:r>
              <a:rPr lang="en-US" sz="1600" dirty="0">
                <a:hlinkClick r:id="rId6"/>
              </a:rPr>
              <a:t>http://www2.cde.ca.gov/calpadshelp/default.aspx</a:t>
            </a:r>
            <a:endParaRPr lang="en-US" sz="1600" dirty="0"/>
          </a:p>
          <a:p>
            <a:pPr lvl="0" algn="l"/>
            <a:endParaRPr lang="en-US" sz="1600" dirty="0"/>
          </a:p>
        </p:txBody>
      </p:sp>
      <p:sp>
        <p:nvSpPr>
          <p:cNvPr id="4" name="Text Placeholder 3">
            <a:extLst>
              <a:ext uri="{FF2B5EF4-FFF2-40B4-BE49-F238E27FC236}">
                <a16:creationId xmlns:a16="http://schemas.microsoft.com/office/drawing/2014/main" id="{27325661-92B1-4FD6-80E6-C1A1C5F5B8BA}"/>
              </a:ext>
              <a:ext uri="{C183D7F6-B498-43B3-948B-1728B52AA6E4}">
                <adec:decorative xmlns:adec="http://schemas.microsoft.com/office/drawing/2017/decorative" val="0"/>
              </a:ext>
            </a:extLst>
          </p:cNvPr>
          <p:cNvSpPr>
            <a:spLocks noGrp="1"/>
          </p:cNvSpPr>
          <p:nvPr>
            <p:ph type="body" sz="quarter" idx="19"/>
          </p:nvPr>
        </p:nvSpPr>
        <p:spPr>
          <a:xfrm>
            <a:off x="6550052" y="2783230"/>
            <a:ext cx="1800000" cy="360000"/>
          </a:xfrm>
        </p:spPr>
        <p:txBody>
          <a:bodyPr/>
          <a:lstStyle/>
          <a:p>
            <a:r>
              <a:rPr lang="en-US" dirty="0">
                <a:solidFill>
                  <a:schemeClr val="tx1">
                    <a:lumMod val="75000"/>
                    <a:lumOff val="25000"/>
                  </a:schemeClr>
                </a:solidFill>
              </a:rPr>
              <a:t>Email</a:t>
            </a:r>
          </a:p>
        </p:txBody>
      </p:sp>
      <p:sp>
        <p:nvSpPr>
          <p:cNvPr id="13" name="Text Placeholder 12">
            <a:extLst>
              <a:ext uri="{FF2B5EF4-FFF2-40B4-BE49-F238E27FC236}">
                <a16:creationId xmlns:a16="http://schemas.microsoft.com/office/drawing/2014/main" id="{C32C294C-1590-42EF-AA55-43D984432B57}"/>
              </a:ext>
            </a:extLst>
          </p:cNvPr>
          <p:cNvSpPr>
            <a:spLocks noGrp="1"/>
          </p:cNvSpPr>
          <p:nvPr>
            <p:ph type="body" sz="quarter" idx="20"/>
          </p:nvPr>
        </p:nvSpPr>
        <p:spPr>
          <a:xfrm>
            <a:off x="8163529" y="2360169"/>
            <a:ext cx="2675023" cy="359996"/>
          </a:xfrm>
        </p:spPr>
        <p:txBody>
          <a:bodyPr>
            <a:normAutofit fontScale="92500"/>
          </a:bodyPr>
          <a:lstStyle/>
          <a:p>
            <a:pPr algn="l"/>
            <a:r>
              <a:rPr lang="en-US" sz="1600" dirty="0">
                <a:hlinkClick r:id="rId7"/>
              </a:rPr>
              <a:t>calpads-support@cde.ca.gov</a:t>
            </a:r>
            <a:endParaRPr lang="en-US" sz="1600" dirty="0"/>
          </a:p>
          <a:p>
            <a:pPr algn="l"/>
            <a:endParaRPr lang="en-US" sz="1600" dirty="0">
              <a:solidFill>
                <a:schemeClr val="tx1">
                  <a:lumMod val="75000"/>
                  <a:lumOff val="25000"/>
                </a:schemeClr>
              </a:solidFill>
            </a:endParaRP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208354"/>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26B3923-BC78-49A9-B1F8-DF179812A30B}"/>
              </a:ext>
              <a:ext uri="{C183D7F6-B498-43B3-948B-1728B52AA6E4}">
                <adec:decorative xmlns:adec="http://schemas.microsoft.com/office/drawing/2017/decorative" val="1"/>
              </a:ext>
            </a:extLst>
          </p:cNvPr>
          <p:cNvGrpSpPr/>
          <p:nvPr/>
        </p:nvGrpSpPr>
        <p:grpSpPr>
          <a:xfrm>
            <a:off x="7107152" y="603995"/>
            <a:ext cx="685800" cy="685800"/>
            <a:chOff x="7449941" y="756300"/>
            <a:chExt cx="685800" cy="685800"/>
          </a:xfrm>
        </p:grpSpPr>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a:spLocks noChangeAspect="1"/>
            </p:cNvSpPr>
            <p:nvPr/>
          </p:nvSpPr>
          <p:spPr>
            <a:xfrm>
              <a:off x="7449941" y="756300"/>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4" name="Graphic 33" descr="Internet">
              <a:extLst>
                <a:ext uri="{FF2B5EF4-FFF2-40B4-BE49-F238E27FC236}">
                  <a16:creationId xmlns:a16="http://schemas.microsoft.com/office/drawing/2014/main" id="{01B04A53-CFF0-41E3-A36F-790D2F6B635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35441" y="825211"/>
              <a:ext cx="514800" cy="514800"/>
            </a:xfrm>
            <a:prstGeom prst="rect">
              <a:avLst/>
            </a:prstGeom>
          </p:spPr>
        </p:pic>
      </p:gr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653629" y="1729956"/>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a:spLocks noChangeAspect="1"/>
          </p:cNvSpPr>
          <p:nvPr/>
        </p:nvSpPr>
        <p:spPr>
          <a:xfrm>
            <a:off x="7107152" y="2017269"/>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2" name="Graphic 31">
            <a:extLst>
              <a:ext uri="{FF2B5EF4-FFF2-40B4-BE49-F238E27FC236}">
                <a16:creationId xmlns:a16="http://schemas.microsoft.com/office/drawing/2014/main" id="{A67046E4-7EA7-414C-8B67-BE9C73705C82}"/>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192652" y="2102769"/>
            <a:ext cx="514800" cy="514800"/>
          </a:xfrm>
          <a:prstGeom prst="rect">
            <a:avLst/>
          </a:prstGeom>
        </p:spPr>
      </p:pic>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6615529" y="3143277"/>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a:spLocks noChangeAspect="1"/>
          </p:cNvSpPr>
          <p:nvPr/>
        </p:nvSpPr>
        <p:spPr>
          <a:xfrm>
            <a:off x="7129575" y="3431925"/>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21" name="Graphic 20">
            <a:extLst>
              <a:ext uri="{FF2B5EF4-FFF2-40B4-BE49-F238E27FC236}">
                <a16:creationId xmlns:a16="http://schemas.microsoft.com/office/drawing/2014/main" id="{E34FD3C6-9F01-4A17-AD96-054AF500405F}"/>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215075" y="3517425"/>
            <a:ext cx="514800" cy="514800"/>
          </a:xfrm>
          <a:prstGeom prst="rect">
            <a:avLst/>
          </a:prstGeom>
        </p:spPr>
      </p:pic>
      <p:cxnSp>
        <p:nvCxnSpPr>
          <p:cNvPr id="28" name="Straight Connector 27">
            <a:extLst>
              <a:ext uri="{FF2B5EF4-FFF2-40B4-BE49-F238E27FC236}">
                <a16:creationId xmlns:a16="http://schemas.microsoft.com/office/drawing/2014/main" id="{FDEE8591-D916-4064-8CD3-2AD3F759B9E2}"/>
              </a:ext>
              <a:ext uri="{C183D7F6-B498-43B3-948B-1728B52AA6E4}">
                <adec:decorative xmlns:adec="http://schemas.microsoft.com/office/drawing/2017/decorative" val="1"/>
              </a:ext>
            </a:extLst>
          </p:cNvPr>
          <p:cNvCxnSpPr>
            <a:cxnSpLocks/>
          </p:cNvCxnSpPr>
          <p:nvPr/>
        </p:nvCxnSpPr>
        <p:spPr>
          <a:xfrm>
            <a:off x="6786786" y="4617637"/>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a:spLocks noChangeAspect="1"/>
          </p:cNvSpPr>
          <p:nvPr/>
        </p:nvSpPr>
        <p:spPr>
          <a:xfrm>
            <a:off x="7144356" y="4886471"/>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0" name="Graphic 29">
            <a:extLst>
              <a:ext uri="{FF2B5EF4-FFF2-40B4-BE49-F238E27FC236}">
                <a16:creationId xmlns:a16="http://schemas.microsoft.com/office/drawing/2014/main" id="{72D31FC8-7143-4EC0-8D99-6AE8BC0B8DFB}"/>
              </a:ext>
              <a:ext uri="{C183D7F6-B498-43B3-948B-1728B52AA6E4}">
                <adec:decorative xmlns:adec="http://schemas.microsoft.com/office/drawing/2017/decorative" val="1"/>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229856" y="4971971"/>
            <a:ext cx="514800" cy="514800"/>
          </a:xfrm>
          <a:prstGeom prst="rect">
            <a:avLst/>
          </a:prstGeom>
        </p:spPr>
      </p:pic>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6713256" y="6043608"/>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Footer Placeholder 3">
            <a:extLst>
              <a:ext uri="{FF2B5EF4-FFF2-40B4-BE49-F238E27FC236}">
                <a16:creationId xmlns:a16="http://schemas.microsoft.com/office/drawing/2014/main" id="{18F094C9-3DBB-3BD7-7A1F-8F1AF2BF627B}"/>
              </a:ext>
            </a:extLst>
          </p:cNvPr>
          <p:cNvSpPr txBox="1">
            <a:spLocks/>
          </p:cNvSpPr>
          <p:nvPr/>
        </p:nvSpPr>
        <p:spPr>
          <a:xfrm>
            <a:off x="315686" y="6310312"/>
            <a:ext cx="2743200" cy="365125"/>
          </a:xfr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100" dirty="0"/>
              <a:t>CALPADS Regional Update March 2026</a:t>
            </a:r>
          </a:p>
        </p:txBody>
      </p:sp>
    </p:spTree>
    <p:extLst>
      <p:ext uri="{BB962C8B-B14F-4D97-AF65-F5344CB8AC3E}">
        <p14:creationId xmlns:p14="http://schemas.microsoft.com/office/powerpoint/2010/main" val="54718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4)">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6E139-F3EA-20C6-3CE0-6ED40FBE8D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5187D7-5CB1-99EE-8256-71F2DC001C83}"/>
              </a:ext>
            </a:extLst>
          </p:cNvPr>
          <p:cNvSpPr>
            <a:spLocks noGrp="1"/>
          </p:cNvSpPr>
          <p:nvPr>
            <p:ph type="title"/>
          </p:nvPr>
        </p:nvSpPr>
        <p:spPr/>
        <p:txBody>
          <a:bodyPr/>
          <a:lstStyle/>
          <a:p>
            <a:r>
              <a:rPr lang="en-US" dirty="0"/>
              <a:t>Wrap Up</a:t>
            </a:r>
          </a:p>
        </p:txBody>
      </p:sp>
      <p:sp>
        <p:nvSpPr>
          <p:cNvPr id="3" name="Text Placeholder 2">
            <a:extLst>
              <a:ext uri="{FF2B5EF4-FFF2-40B4-BE49-F238E27FC236}">
                <a16:creationId xmlns:a16="http://schemas.microsoft.com/office/drawing/2014/main" id="{62CE7205-F057-03D3-B906-8F22364988C2}"/>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E8805D30-3C98-E844-6E55-4AC2545817FB}"/>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28881280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365126"/>
            <a:ext cx="10515600" cy="823912"/>
          </a:xfrm>
        </p:spPr>
        <p:txBody>
          <a:bodyPr vert="horz" lIns="91440" tIns="45720" rIns="91440" bIns="45720" rtlCol="0" anchor="ctr">
            <a:normAutofit/>
          </a:bodyPr>
          <a:lstStyle/>
          <a:p>
            <a:pPr algn="ctr"/>
            <a:r>
              <a:rPr lang="en-US" sz="4000" b="1" kern="1200" dirty="0">
                <a:latin typeface="Arial" panose="020B0604020202020204" pitchFamily="34" charset="0"/>
                <a:ea typeface="+mj-ea"/>
                <a:cs typeface="Arial" panose="020B0604020202020204" pitchFamily="34" charset="0"/>
              </a:rPr>
              <a:t>Next Meeting</a:t>
            </a:r>
          </a:p>
        </p:txBody>
      </p:sp>
      <p:sp>
        <p:nvSpPr>
          <p:cNvPr id="2" name="Content Placeholder 1"/>
          <p:cNvSpPr>
            <a:spLocks noGrp="1"/>
          </p:cNvSpPr>
          <p:nvPr>
            <p:ph sz="half" idx="2"/>
          </p:nvPr>
        </p:nvSpPr>
        <p:spPr>
          <a:xfrm>
            <a:off x="6172200" y="1471380"/>
            <a:ext cx="5183188" cy="4884970"/>
          </a:xfrm>
        </p:spPr>
        <p:txBody>
          <a:bodyPr vert="horz" lIns="91440" tIns="45720" rIns="91440" bIns="45720" rtlCol="0">
            <a:normAutofit/>
          </a:bodyPr>
          <a:lstStyle/>
          <a:p>
            <a:endParaRPr lang="en-US" dirty="0"/>
          </a:p>
          <a:p>
            <a:pPr marL="0" indent="0" fontAlgn="t">
              <a:buNone/>
            </a:pPr>
            <a:r>
              <a:rPr lang="en-US" sz="3200" b="1" dirty="0">
                <a:effectLst/>
                <a:latin typeface="+mn-lt"/>
                <a:cs typeface="Arial" panose="020B0604020202020204" pitchFamily="34" charset="0"/>
              </a:rPr>
              <a:t>May 5-6, 2026</a:t>
            </a:r>
          </a:p>
          <a:p>
            <a:pPr marL="0" indent="0">
              <a:buNone/>
            </a:pPr>
            <a:r>
              <a:rPr lang="en-US" dirty="0">
                <a:latin typeface="+mn-lt"/>
              </a:rPr>
              <a:t>(Tuesday and Wednesday)</a:t>
            </a:r>
          </a:p>
          <a:p>
            <a:pPr marL="0" indent="0">
              <a:buNone/>
            </a:pPr>
            <a:r>
              <a:rPr lang="en-US" dirty="0">
                <a:latin typeface="+mn-lt"/>
              </a:rPr>
              <a:t>Focus: Changes for the 2026-27 school year</a:t>
            </a:r>
          </a:p>
          <a:p>
            <a:pPr marL="0" indent="0">
              <a:buNone/>
            </a:pPr>
            <a:endParaRPr lang="en-US" dirty="0">
              <a:latin typeface="+mn-lt"/>
            </a:endParaRPr>
          </a:p>
          <a:p>
            <a:pPr marL="0" indent="0">
              <a:buNone/>
            </a:pPr>
            <a:r>
              <a:rPr lang="en-US" dirty="0">
                <a:latin typeface="+mn-lt"/>
              </a:rPr>
              <a:t>This information will be well communicated and posted once the registration links are available. </a:t>
            </a:r>
          </a:p>
        </p:txBody>
      </p:sp>
      <p:pic>
        <p:nvPicPr>
          <p:cNvPr id="5" name="Picture 4" descr="Photograph of Sacramento taken from the top of the state capitol.">
            <a:extLst>
              <a:ext uri="{FF2B5EF4-FFF2-40B4-BE49-F238E27FC236}">
                <a16:creationId xmlns:a16="http://schemas.microsoft.com/office/drawing/2014/main" id="{3E519F75-6CDB-4838-8F59-5905B2FF57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350" r="-4" b="5350"/>
          <a:stretch/>
        </p:blipFill>
        <p:spPr>
          <a:xfrm>
            <a:off x="567671" y="1586706"/>
            <a:ext cx="5157787" cy="3684588"/>
          </a:xfrm>
          <a:prstGeom prst="rect">
            <a:avLst/>
          </a:prstGeom>
          <a:noFill/>
          <a:ln w="95250" cap="sq">
            <a:noFill/>
          </a:ln>
        </p:spPr>
      </p:pic>
      <p:sp>
        <p:nvSpPr>
          <p:cNvPr id="3" name="Footer Placeholder 3">
            <a:extLst>
              <a:ext uri="{FF2B5EF4-FFF2-40B4-BE49-F238E27FC236}">
                <a16:creationId xmlns:a16="http://schemas.microsoft.com/office/drawing/2014/main" id="{7D98504D-9F01-6851-5C02-755403E76B19}"/>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26429410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2B592-DD88-4337-A348-DF10B7D3DC2C}"/>
              </a:ext>
            </a:extLst>
          </p:cNvPr>
          <p:cNvSpPr>
            <a:spLocks noGrp="1"/>
          </p:cNvSpPr>
          <p:nvPr>
            <p:ph type="title"/>
          </p:nvPr>
        </p:nvSpPr>
        <p:spPr/>
        <p:txBody>
          <a:bodyPr/>
          <a:lstStyle/>
          <a:p>
            <a:pPr algn="ctr"/>
            <a:r>
              <a:rPr lang="en-US" b="1" dirty="0"/>
              <a:t>Additional Questions</a:t>
            </a:r>
          </a:p>
        </p:txBody>
      </p:sp>
      <p:pic>
        <p:nvPicPr>
          <p:cNvPr id="6" name="Content Placeholder 5" descr="Question mark">
            <a:extLst>
              <a:ext uri="{FF2B5EF4-FFF2-40B4-BE49-F238E27FC236}">
                <a16:creationId xmlns:a16="http://schemas.microsoft.com/office/drawing/2014/main" id="{D83F6BAF-8995-47BC-A1EB-C2540723EFD9}"/>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525940" y="1825625"/>
            <a:ext cx="3140120" cy="4186238"/>
          </a:xfrm>
        </p:spPr>
      </p:pic>
      <p:sp>
        <p:nvSpPr>
          <p:cNvPr id="4" name="Footer Placeholder 3">
            <a:extLst>
              <a:ext uri="{FF2B5EF4-FFF2-40B4-BE49-F238E27FC236}">
                <a16:creationId xmlns:a16="http://schemas.microsoft.com/office/drawing/2014/main" id="{E0492E4B-ACE4-3BC1-2363-3E01581BA28E}"/>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1156817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60180-5D2E-5DB2-0F27-F7BE9EA750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20CFE9-8312-FE6E-F022-143A0A2DD842}"/>
              </a:ext>
            </a:extLst>
          </p:cNvPr>
          <p:cNvSpPr>
            <a:spLocks noGrp="1"/>
          </p:cNvSpPr>
          <p:nvPr>
            <p:ph type="title"/>
          </p:nvPr>
        </p:nvSpPr>
        <p:spPr/>
        <p:txBody>
          <a:bodyPr/>
          <a:lstStyle/>
          <a:p>
            <a:pPr algn="ctr"/>
            <a:r>
              <a:rPr lang="en-US" b="1" dirty="0"/>
              <a:t>Thank you for your work!</a:t>
            </a:r>
          </a:p>
        </p:txBody>
      </p:sp>
      <p:pic>
        <p:nvPicPr>
          <p:cNvPr id="9" name="Content Placeholder 8">
            <a:extLst>
              <a:ext uri="{FF2B5EF4-FFF2-40B4-BE49-F238E27FC236}">
                <a16:creationId xmlns:a16="http://schemas.microsoft.com/office/drawing/2014/main" id="{77B04653-736C-462E-2A6C-B661481728D6}"/>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p:blipFill>
        <p:spPr>
          <a:xfrm>
            <a:off x="2956321" y="1825625"/>
            <a:ext cx="6279357" cy="4186238"/>
          </a:xfrm>
        </p:spPr>
      </p:pic>
      <p:sp>
        <p:nvSpPr>
          <p:cNvPr id="4" name="Footer Placeholder 3">
            <a:extLst>
              <a:ext uri="{FF2B5EF4-FFF2-40B4-BE49-F238E27FC236}">
                <a16:creationId xmlns:a16="http://schemas.microsoft.com/office/drawing/2014/main" id="{9DF9EA5E-4AB5-3407-5386-621D6572FD5C}"/>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726554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19FB8-48E5-466D-985A-2BB1D3AEA71E}"/>
              </a:ext>
            </a:extLst>
          </p:cNvPr>
          <p:cNvSpPr>
            <a:spLocks noGrp="1"/>
          </p:cNvSpPr>
          <p:nvPr>
            <p:ph type="title"/>
          </p:nvPr>
        </p:nvSpPr>
        <p:spPr>
          <a:xfrm>
            <a:off x="838200" y="365125"/>
            <a:ext cx="10515600" cy="917765"/>
          </a:xfrm>
        </p:spPr>
        <p:txBody>
          <a:bodyPr>
            <a:normAutofit/>
          </a:bodyPr>
          <a:lstStyle/>
          <a:p>
            <a:pPr algn="ctr"/>
            <a:r>
              <a:rPr lang="en-US" sz="4000" b="1" dirty="0"/>
              <a:t>ASL Translation Services</a:t>
            </a:r>
          </a:p>
        </p:txBody>
      </p:sp>
      <p:sp>
        <p:nvSpPr>
          <p:cNvPr id="3" name="Content Placeholder 2">
            <a:extLst>
              <a:ext uri="{FF2B5EF4-FFF2-40B4-BE49-F238E27FC236}">
                <a16:creationId xmlns:a16="http://schemas.microsoft.com/office/drawing/2014/main" id="{6A21458C-2FCD-4E55-8B48-82FE593018C7}"/>
              </a:ext>
            </a:extLst>
          </p:cNvPr>
          <p:cNvSpPr>
            <a:spLocks noGrp="1"/>
          </p:cNvSpPr>
          <p:nvPr>
            <p:ph idx="1"/>
          </p:nvPr>
        </p:nvSpPr>
        <p:spPr>
          <a:xfrm>
            <a:off x="1356852" y="1779639"/>
            <a:ext cx="9517625" cy="3598606"/>
          </a:xfrm>
        </p:spPr>
        <p:txBody>
          <a:bodyPr>
            <a:noAutofit/>
          </a:bodyPr>
          <a:lstStyle/>
          <a:p>
            <a:pPr marL="0" marR="0" lvl="0" indent="0" algn="l" defTabSz="914400" rtl="0" eaLnBrk="1" fontAlgn="auto" latinLnBrk="0" hangingPunct="1">
              <a:lnSpc>
                <a:spcPct val="120000"/>
              </a:lnSpc>
              <a:spcBef>
                <a:spcPts val="0"/>
              </a:spcBef>
              <a:spcAft>
                <a:spcPts val="600"/>
              </a:spcAft>
              <a:buClrTx/>
              <a:buSzTx/>
              <a:buFont typeface="Arial" panose="020B0604020202020204" pitchFamily="34" charset="0"/>
              <a:buNone/>
              <a:tabLst/>
              <a:defRPr/>
            </a:pPr>
            <a:r>
              <a:rPr lang="en-US" sz="2800" b="1" dirty="0">
                <a:effectLst/>
                <a:latin typeface="+mn-lt"/>
                <a:ea typeface="Aptos" panose="020B0004020202020204" pitchFamily="34" charset="0"/>
              </a:rPr>
              <a:t>Zachary Smith</a:t>
            </a:r>
          </a:p>
          <a:p>
            <a:pPr marL="0" marR="0" lvl="0" indent="0" algn="l" defTabSz="914400" rtl="0" eaLnBrk="1" fontAlgn="auto" latinLnBrk="0" hangingPunct="1">
              <a:lnSpc>
                <a:spcPct val="120000"/>
              </a:lnSpc>
              <a:spcBef>
                <a:spcPts val="0"/>
              </a:spcBef>
              <a:spcAft>
                <a:spcPts val="600"/>
              </a:spcAft>
              <a:buClrTx/>
              <a:buSzTx/>
              <a:buFont typeface="Arial" panose="020B0604020202020204" pitchFamily="34" charset="0"/>
              <a:buNone/>
              <a:tabLst/>
              <a:defRPr/>
            </a:pPr>
            <a:r>
              <a:rPr lang="en-US" sz="2800" b="1" dirty="0">
                <a:ea typeface="Aptos" panose="020B0004020202020204" pitchFamily="34" charset="0"/>
              </a:rPr>
              <a:t>Lacey Easton</a:t>
            </a:r>
            <a:endParaRPr lang="en-US" sz="2800" b="1" dirty="0">
              <a:effectLst/>
              <a:latin typeface="+mn-lt"/>
              <a:ea typeface="Aptos" panose="020B0004020202020204" pitchFamily="34" charset="0"/>
            </a:endParaRPr>
          </a:p>
          <a:p>
            <a:pPr marL="0" marR="0" lvl="0" indent="0" defTabSz="914400" rtl="0" eaLnBrk="1" fontAlgn="auto" latinLnBrk="0" hangingPunct="1">
              <a:lnSpc>
                <a:spcPct val="120000"/>
              </a:lnSpc>
              <a:spcBef>
                <a:spcPts val="0"/>
              </a:spcBef>
              <a:spcAft>
                <a:spcPts val="600"/>
              </a:spcAft>
              <a:buClrTx/>
              <a:buSzTx/>
              <a:buFont typeface="Arial" panose="020B0604020202020204" pitchFamily="34" charset="0"/>
              <a:buNone/>
              <a:tabLst/>
              <a:defRPr/>
            </a:pPr>
            <a:r>
              <a:rPr kumimoji="0" lang="en-US" sz="2000" b="1" i="0" u="none" strike="noStrike" kern="1200" cap="none" spc="0" normalizeH="0" baseline="0" noProof="0" dirty="0">
                <a:ln>
                  <a:noFill/>
                </a:ln>
                <a:solidFill>
                  <a:schemeClr val="accent4">
                    <a:lumMod val="50000"/>
                  </a:schemeClr>
                </a:solidFill>
                <a:effectLst/>
                <a:uLnTx/>
                <a:uFillTx/>
                <a:latin typeface="+mn-lt"/>
                <a:cs typeface="Calibri" panose="020F0502020204030204" pitchFamily="34" charset="0"/>
              </a:rPr>
              <a:t>Wednesday, March 4, 2026</a:t>
            </a:r>
            <a:r>
              <a:rPr kumimoji="0" lang="en-US" sz="2000" b="0" i="0" u="none" strike="noStrike" kern="1200" cap="none" spc="0" normalizeH="0" baseline="0" noProof="0" dirty="0">
                <a:ln>
                  <a:noFill/>
                </a:ln>
                <a:solidFill>
                  <a:prstClr val="black"/>
                </a:solidFill>
                <a:effectLst/>
                <a:uLnTx/>
                <a:uFillTx/>
                <a:latin typeface="+mn-lt"/>
                <a:cs typeface="Calibri" panose="020F0502020204030204" pitchFamily="34" charset="0"/>
              </a:rPr>
              <a:t>: 9:30–11:30 AM – </a:t>
            </a:r>
            <a:r>
              <a:rPr lang="en-US" sz="2000" dirty="0">
                <a:solidFill>
                  <a:prstClr val="black"/>
                </a:solidFill>
                <a:latin typeface="+mn-lt"/>
                <a:cs typeface="Calibri" panose="020F0502020204030204" pitchFamily="34" charset="0"/>
              </a:rPr>
              <a:t>Southern A Region </a:t>
            </a:r>
          </a:p>
          <a:p>
            <a:pPr marL="0" marR="0" lvl="0" indent="0" algn="l" defTabSz="914400" rtl="0" eaLnBrk="1" fontAlgn="auto" latinLnBrk="0" hangingPunct="1">
              <a:lnSpc>
                <a:spcPct val="12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mn-lt"/>
                <a:cs typeface="Calibri" panose="020F0502020204030204" pitchFamily="34" charset="0"/>
              </a:rPr>
              <a:t>(recording shared via the CALPADS Digest and Wednesday’s Q&amp;A once available) </a:t>
            </a:r>
          </a:p>
          <a:p>
            <a:pPr marL="0" indent="0">
              <a:lnSpc>
                <a:spcPct val="120000"/>
              </a:lnSpc>
              <a:spcBef>
                <a:spcPts val="0"/>
              </a:spcBef>
              <a:spcAft>
                <a:spcPts val="600"/>
              </a:spcAft>
              <a:buNone/>
              <a:defRPr/>
            </a:pPr>
            <a:endParaRPr lang="en-US" sz="2800" dirty="0"/>
          </a:p>
        </p:txBody>
      </p:sp>
      <p:sp>
        <p:nvSpPr>
          <p:cNvPr id="5" name="Footer Placeholder 3">
            <a:extLst>
              <a:ext uri="{FF2B5EF4-FFF2-40B4-BE49-F238E27FC236}">
                <a16:creationId xmlns:a16="http://schemas.microsoft.com/office/drawing/2014/main" id="{389EA20B-DD28-F51A-A986-4DF17D187164}"/>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137298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5A525-4D28-4CE2-9095-44230C49EC22}"/>
              </a:ext>
            </a:extLst>
          </p:cNvPr>
          <p:cNvSpPr>
            <a:spLocks noGrp="1"/>
          </p:cNvSpPr>
          <p:nvPr>
            <p:ph type="title"/>
          </p:nvPr>
        </p:nvSpPr>
        <p:spPr>
          <a:xfrm>
            <a:off x="838200" y="365126"/>
            <a:ext cx="10515600" cy="821708"/>
          </a:xfrm>
        </p:spPr>
        <p:txBody>
          <a:bodyPr>
            <a:normAutofit/>
          </a:bodyPr>
          <a:lstStyle/>
          <a:p>
            <a:pPr algn="ctr"/>
            <a:r>
              <a:rPr lang="en-US" sz="4000" b="1" dirty="0"/>
              <a:t>Agenda</a:t>
            </a:r>
          </a:p>
        </p:txBody>
      </p:sp>
      <p:sp>
        <p:nvSpPr>
          <p:cNvPr id="3" name="Content Placeholder 2">
            <a:extLst>
              <a:ext uri="{FF2B5EF4-FFF2-40B4-BE49-F238E27FC236}">
                <a16:creationId xmlns:a16="http://schemas.microsoft.com/office/drawing/2014/main" id="{62B8EBAE-7C99-46D3-B74D-51465A9058E1}"/>
              </a:ext>
            </a:extLst>
          </p:cNvPr>
          <p:cNvSpPr>
            <a:spLocks noGrp="1"/>
          </p:cNvSpPr>
          <p:nvPr>
            <p:ph idx="1"/>
          </p:nvPr>
        </p:nvSpPr>
        <p:spPr>
          <a:xfrm>
            <a:off x="838200" y="1565668"/>
            <a:ext cx="10670177" cy="4118550"/>
          </a:xfrm>
        </p:spPr>
        <p:txBody>
          <a:bodyPr vert="horz" lIns="91440" tIns="45720" rIns="91440" bIns="45720" rtlCol="0" anchor="t">
            <a:normAutofit/>
          </a:bodyPr>
          <a:lstStyle/>
          <a:p>
            <a:r>
              <a:rPr lang="en-US" sz="2800" dirty="0">
                <a:latin typeface="+mn-lt"/>
              </a:rPr>
              <a:t>2025-26 CALPADS Calendar</a:t>
            </a:r>
          </a:p>
          <a:p>
            <a:r>
              <a:rPr lang="en-US" sz="2800" dirty="0"/>
              <a:t>Special Education Updates</a:t>
            </a:r>
          </a:p>
          <a:p>
            <a:r>
              <a:rPr lang="en-US" sz="2800" dirty="0"/>
              <a:t>2025-26 EOY General Updates</a:t>
            </a:r>
            <a:endParaRPr lang="en-US" sz="2800" dirty="0">
              <a:latin typeface="+mn-lt"/>
            </a:endParaRPr>
          </a:p>
          <a:p>
            <a:r>
              <a:rPr lang="en-US" sz="2800" dirty="0">
                <a:latin typeface="+mn-lt"/>
              </a:rPr>
              <a:t>EOY Submission Changes, New Collections, and Reminders</a:t>
            </a:r>
          </a:p>
          <a:p>
            <a:r>
              <a:rPr lang="en-US" sz="2800" dirty="0"/>
              <a:t>CALPADS Support Updates</a:t>
            </a:r>
          </a:p>
          <a:p>
            <a:r>
              <a:rPr lang="en-US" sz="2800" dirty="0">
                <a:solidFill>
                  <a:schemeClr val="tx1"/>
                </a:solidFill>
              </a:rPr>
              <a:t>Wrap Up</a:t>
            </a:r>
            <a:endParaRPr lang="en-US" dirty="0">
              <a:solidFill>
                <a:schemeClr val="tx1"/>
              </a:solidFill>
            </a:endParaRPr>
          </a:p>
          <a:p>
            <a:endParaRPr lang="en-US" dirty="0"/>
          </a:p>
        </p:txBody>
      </p:sp>
      <p:sp>
        <p:nvSpPr>
          <p:cNvPr id="6" name="Footer Placeholder 3">
            <a:extLst>
              <a:ext uri="{FF2B5EF4-FFF2-40B4-BE49-F238E27FC236}">
                <a16:creationId xmlns:a16="http://schemas.microsoft.com/office/drawing/2014/main" id="{8D3633EA-FAB2-B0CC-7F25-B9A5B6A18E03}"/>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1916233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DB897-9A5D-DE93-6108-7664CB69168F}"/>
              </a:ext>
            </a:extLst>
          </p:cNvPr>
          <p:cNvSpPr>
            <a:spLocks noGrp="1"/>
          </p:cNvSpPr>
          <p:nvPr>
            <p:ph type="title"/>
          </p:nvPr>
        </p:nvSpPr>
        <p:spPr/>
        <p:txBody>
          <a:bodyPr/>
          <a:lstStyle/>
          <a:p>
            <a:r>
              <a:rPr lang="en-US" dirty="0"/>
              <a:t>2025-26 EOY CALPADS Calendar</a:t>
            </a:r>
          </a:p>
        </p:txBody>
      </p:sp>
      <p:sp>
        <p:nvSpPr>
          <p:cNvPr id="3" name="Text Placeholder 2">
            <a:extLst>
              <a:ext uri="{FF2B5EF4-FFF2-40B4-BE49-F238E27FC236}">
                <a16:creationId xmlns:a16="http://schemas.microsoft.com/office/drawing/2014/main" id="{39409CDD-84DF-1759-FBCA-29B636C72251}"/>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1CB6A725-32E0-D5BA-5EF4-866C988D7E78}"/>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March 2026</a:t>
            </a:r>
          </a:p>
        </p:txBody>
      </p:sp>
    </p:spTree>
    <p:extLst>
      <p:ext uri="{BB962C8B-B14F-4D97-AF65-F5344CB8AC3E}">
        <p14:creationId xmlns:p14="http://schemas.microsoft.com/office/powerpoint/2010/main" val="4199581045"/>
      </p:ext>
    </p:extLst>
  </p:cSld>
  <p:clrMapOvr>
    <a:masterClrMapping/>
  </p:clrMapOvr>
</p:sld>
</file>

<file path=ppt/theme/theme1.xml><?xml version="1.0" encoding="utf-8"?>
<a:theme xmlns:a="http://schemas.openxmlformats.org/drawingml/2006/main" name="CIM-2019">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M-2019" id="{B9C3F610-4E1D-4346-893C-17D4017EE80C}" vid="{D4815EB3-A786-43C2-8434-E73715421677}"/>
    </a:ext>
  </a:extLst>
</a:theme>
</file>

<file path=ppt/theme/theme2.xml><?xml version="1.0" encoding="utf-8"?>
<a:theme xmlns:a="http://schemas.openxmlformats.org/drawingml/2006/main" name="1_AAU Slide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FA65478-4E53-44C8-A41C-D7DF3A13DA49}" vid="{78F3B484-26D0-4A84-90DB-B84BFBF9E451}"/>
    </a:ext>
  </a:extLst>
</a:theme>
</file>

<file path=ppt/theme/theme3.xml><?xml version="1.0" encoding="utf-8"?>
<a:theme xmlns:a="http://schemas.openxmlformats.org/drawingml/2006/main" name="ADAD Layou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North-South.potx" id="{F7A549D7-2844-422A-8D4F-1FAB867A9694}" vid="{8C059306-29CE-48EE-A8B5-87A3B564F7A5}"/>
    </a:ext>
  </a:extLst>
</a:theme>
</file>

<file path=ppt/theme/theme4.xml><?xml version="1.0" encoding="utf-8"?>
<a:theme xmlns:a="http://schemas.openxmlformats.org/drawingml/2006/main" name="1_ADAD Layou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North-South.potx" id="{F7A549D7-2844-422A-8D4F-1FAB867A9694}" vid="{8C059306-29CE-48EE-A8B5-87A3B564F7A5}"/>
    </a:ext>
  </a:extLst>
</a:theme>
</file>

<file path=ppt/theme/theme5.xml><?xml version="1.0" encoding="utf-8"?>
<a:theme xmlns:a="http://schemas.openxmlformats.org/drawingml/2006/main" name="CIM_2019">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M_2019" id="{EAE441B4-A377-471F-AD16-1C043CCB74C9}" vid="{50AB5BE1-BD6D-45E0-9054-5C1D20B60BC0}"/>
    </a:ext>
  </a:extLst>
</a:theme>
</file>

<file path=ppt/theme/theme6.xml><?xml version="1.0" encoding="utf-8"?>
<a:theme xmlns:a="http://schemas.openxmlformats.org/drawingml/2006/main" name="CSIS PPT Template">
  <a:themeElements>
    <a:clrScheme name="CSIS Color Palette">
      <a:dk1>
        <a:srgbClr val="151569"/>
      </a:dk1>
      <a:lt1>
        <a:srgbClr val="FFFFFF"/>
      </a:lt1>
      <a:dk2>
        <a:srgbClr val="030119"/>
      </a:dk2>
      <a:lt2>
        <a:srgbClr val="F2F5FF"/>
      </a:lt2>
      <a:accent1>
        <a:srgbClr val="FF715B"/>
      </a:accent1>
      <a:accent2>
        <a:srgbClr val="E50000"/>
      </a:accent2>
      <a:accent3>
        <a:srgbClr val="3CC1BD"/>
      </a:accent3>
      <a:accent4>
        <a:srgbClr val="324EED"/>
      </a:accent4>
      <a:accent5>
        <a:srgbClr val="4948A1"/>
      </a:accent5>
      <a:accent6>
        <a:srgbClr val="151569"/>
      </a:accent6>
      <a:hlink>
        <a:srgbClr val="324DEC"/>
      </a:hlink>
      <a:folHlink>
        <a:srgbClr val="324DE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SIS PPT Template.potx" id="{CCA66025-0F19-4525-8570-473E9EB43BA8}" vid="{8A087886-C330-4550-B30B-380D61ED6D48}"/>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6189C2C42938499CA13C75961A7ED9" ma:contentTypeVersion="9" ma:contentTypeDescription="Create a new document." ma:contentTypeScope="" ma:versionID="500331502726e6ee78a19402ad27c2f0">
  <xsd:schema xmlns:xsd="http://www.w3.org/2001/XMLSchema" xmlns:xs="http://www.w3.org/2001/XMLSchema" xmlns:p="http://schemas.microsoft.com/office/2006/metadata/properties" xmlns:ns2="88c68383-87e6-47d9-bddd-bf3f846e2f30" xmlns:ns3="186db01c-c4a5-44d8-a310-3ab2db9d5f5c" targetNamespace="http://schemas.microsoft.com/office/2006/metadata/properties" ma:root="true" ma:fieldsID="6675ecbc38033e011870a916ecb4e618" ns2:_="" ns3:_="">
    <xsd:import namespace="88c68383-87e6-47d9-bddd-bf3f846e2f30"/>
    <xsd:import namespace="186db01c-c4a5-44d8-a310-3ab2db9d5f5c"/>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ReportPeriod" minOccurs="0"/>
                <xsd:element ref="ns3:DocBody"/>
                <xsd:element ref="ns3:DocShortBody"/>
                <xsd:element ref="ns3:DocTitle"/>
                <xsd:element ref="ns3:Sign_x002d_off_x0020_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c68383-87e6-47d9-bddd-bf3f846e2f3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86db01c-c4a5-44d8-a310-3ab2db9d5f5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ReportPeriod" ma:index="15" nillable="true" ma:displayName="ReportingPeriod" ma:format="Dropdown" ma:internalName="ReportPeriod">
      <xsd:simpleType>
        <xsd:restriction base="dms:Choice">
          <xsd:enumeration value="Fall 1"/>
          <xsd:enumeration value="Fall 2"/>
          <xsd:enumeration value="EOY"/>
        </xsd:restriction>
      </xsd:simpleType>
    </xsd:element>
    <xsd:element name="DocBody" ma:index="16" ma:displayName="DocBody" ma:internalName="DocBody">
      <xsd:simpleType>
        <xsd:restriction base="dms:Note"/>
      </xsd:simpleType>
    </xsd:element>
    <xsd:element name="DocShortBody" ma:index="17" ma:displayName="DocShortBody" ma:internalName="DocShortBody">
      <xsd:simpleType>
        <xsd:restriction base="dms:Note"/>
      </xsd:simpleType>
    </xsd:element>
    <xsd:element name="DocTitle" ma:index="18" ma:displayName="DocTitle" ma:internalName="DocTitle">
      <xsd:simpleType>
        <xsd:restriction base="dms:Text">
          <xsd:maxLength value="255"/>
        </xsd:restriction>
      </xsd:simpleType>
    </xsd:element>
    <xsd:element name="Sign_x002d_off_x0020_status" ma:index="19" nillable="true" ma:displayName="Sign-off status" ma:internalName="Sign_x002d_off_x0020_status">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ign_x002d_off_x0020_status xmlns="186db01c-c4a5-44d8-a310-3ab2db9d5f5c" xsi:nil="true"/>
    <DocShortBody xmlns="186db01c-c4a5-44d8-a310-3ab2db9d5f5c">The slide deck used in the March 2026 CALPADS Regional Update Meetings. These sessions provide timely updates and relevant information for the CALPADS End of Year (EOY) data submissions for the 25-26 academic year.</DocShortBody>
    <DocBody xmlns="186db01c-c4a5-44d8-a310-3ab2db9d5f5c">The slide deck used in the March 2026 CALPADS Regional Update Meetings. These sessions provide timely updates and relevant information for the CALPADS End of Year (EOY) data submissions for the 25-26 academic year.</DocBody>
    <DocTitle xmlns="186db01c-c4a5-44d8-a310-3ab2db9d5f5c">CALPADS Regional Updates - March 2026</DocTitle>
    <ReportPeriod xmlns="186db01c-c4a5-44d8-a310-3ab2db9d5f5c">EOY</ReportPeriod>
    <_dlc_DocId xmlns="88c68383-87e6-47d9-bddd-bf3f846e2f30">V2FRC72ACC37-661584439-385</_dlc_DocId>
    <_dlc_DocIdUrl xmlns="88c68383-87e6-47d9-bddd-bf3f846e2f30">
      <Url>https://fcmat2.sharepoint.com/sites/intranet/_layouts/15/DocIdRedir.aspx?ID=V2FRC72ACC37-661584439-385</Url>
      <Description>V2FRC72ACC37-661584439-385</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DBCE9822-00F0-40F6-B7C6-8458F589FC7C}"/>
</file>

<file path=customXml/itemProps2.xml><?xml version="1.0" encoding="utf-8"?>
<ds:datastoreItem xmlns:ds="http://schemas.openxmlformats.org/officeDocument/2006/customXml" ds:itemID="{966ECCE1-167E-4CE6-9D0D-60F4EDA4323D}">
  <ds:schemaRefs>
    <ds:schemaRef ds:uri="http://schemas.microsoft.com/sharepoint/v3/contenttype/forms"/>
  </ds:schemaRefs>
</ds:datastoreItem>
</file>

<file path=customXml/itemProps3.xml><?xml version="1.0" encoding="utf-8"?>
<ds:datastoreItem xmlns:ds="http://schemas.openxmlformats.org/officeDocument/2006/customXml" ds:itemID="{A6425E9B-907E-49EF-8B80-4E4117EBD207}">
  <ds:schemaRefs>
    <ds:schemaRef ds:uri="b92034fb-4666-4cb2-aacd-159b1af3bd6a"/>
    <ds:schemaRef ds:uri="http://schemas.openxmlformats.org/package/2006/metadata/core-properties"/>
    <ds:schemaRef ds:uri="http://schemas.microsoft.com/office/2006/documentManagement/types"/>
    <ds:schemaRef ds:uri="http://www.w3.org/XML/1998/namespace"/>
    <ds:schemaRef ds:uri="http://schemas.microsoft.com/office/infopath/2007/PartnerControls"/>
    <ds:schemaRef ds:uri="http://purl.org/dc/terms/"/>
    <ds:schemaRef ds:uri="http://schemas.microsoft.com/office/2006/metadata/properties"/>
    <ds:schemaRef ds:uri="http://purl.org/dc/dcmitype/"/>
    <ds:schemaRef ds:uri="43b4253e-c274-4962-85a2-d8f7662acfe4"/>
    <ds:schemaRef ds:uri="http://purl.org/dc/elements/1.1/"/>
  </ds:schemaRefs>
</ds:datastoreItem>
</file>

<file path=customXml/itemProps4.xml><?xml version="1.0" encoding="utf-8"?>
<ds:datastoreItem xmlns:ds="http://schemas.openxmlformats.org/officeDocument/2006/customXml" ds:itemID="{723057E8-E4BF-42A4-BA81-229A3C85BB63}"/>
</file>

<file path=docMetadata/LabelInfo.xml><?xml version="1.0" encoding="utf-8"?>
<clbl:labelList xmlns:clbl="http://schemas.microsoft.com/office/2020/mipLabelMetadata">
  <clbl:label id="{5ff75693-951a-4de8-84dd-d5b1b044b035}" enabled="0" method="" siteId="{5ff75693-951a-4de8-84dd-d5b1b044b035}" removed="1"/>
</clbl:labelList>
</file>

<file path=docProps/app.xml><?xml version="1.0" encoding="utf-8"?>
<Properties xmlns="http://schemas.openxmlformats.org/officeDocument/2006/extended-properties" xmlns:vt="http://schemas.openxmlformats.org/officeDocument/2006/docPropsVTypes">
  <TotalTime>48726</TotalTime>
  <Words>4778</Words>
  <Application>Microsoft Office PowerPoint</Application>
  <PresentationFormat>Widescreen</PresentationFormat>
  <Paragraphs>618</Paragraphs>
  <Slides>66</Slides>
  <Notes>66</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66</vt:i4>
      </vt:variant>
    </vt:vector>
  </HeadingPairs>
  <TitlesOfParts>
    <vt:vector size="83" baseType="lpstr">
      <vt:lpstr>Aptos</vt:lpstr>
      <vt:lpstr>Aptos Light</vt:lpstr>
      <vt:lpstr>Aptos SemiBold</vt:lpstr>
      <vt:lpstr>Arial</vt:lpstr>
      <vt:lpstr>Arial Nova</vt:lpstr>
      <vt:lpstr>Calibri</vt:lpstr>
      <vt:lpstr>Courier New</vt:lpstr>
      <vt:lpstr>Helvetica Neue</vt:lpstr>
      <vt:lpstr>Tahoma</vt:lpstr>
      <vt:lpstr>Times New Roman</vt:lpstr>
      <vt:lpstr>Wingdings</vt:lpstr>
      <vt:lpstr>CIM-2019</vt:lpstr>
      <vt:lpstr>1_AAU Slide Master</vt:lpstr>
      <vt:lpstr>ADAD Layout</vt:lpstr>
      <vt:lpstr>1_ADAD Layout</vt:lpstr>
      <vt:lpstr>CIM_2019</vt:lpstr>
      <vt:lpstr>CSIS PPT Template</vt:lpstr>
      <vt:lpstr>CALPADS Regional Updates</vt:lpstr>
      <vt:lpstr>Housekeeping</vt:lpstr>
      <vt:lpstr>Community Agreements</vt:lpstr>
      <vt:lpstr>Accessing PowerPoint and Resources</vt:lpstr>
      <vt:lpstr>Presenter Information (1)</vt:lpstr>
      <vt:lpstr>Presenter Information (2)</vt:lpstr>
      <vt:lpstr>ASL Translation Services</vt:lpstr>
      <vt:lpstr>Agenda</vt:lpstr>
      <vt:lpstr>2025-26 EOY CALPADS Calendar</vt:lpstr>
      <vt:lpstr>2025-26 CALPADS Deadlines - EOY</vt:lpstr>
      <vt:lpstr>Special Education Updates</vt:lpstr>
      <vt:lpstr>CALPADS SPED Data Roadshows</vt:lpstr>
      <vt:lpstr>Monitoring Report 16.14 by DSEA</vt:lpstr>
      <vt:lpstr>EOY Data  Federal Indicators (1)</vt:lpstr>
      <vt:lpstr>EOY Data  Federal Indicators (2)</vt:lpstr>
      <vt:lpstr>New EOY 1 Students with Disabilities   Completers and Dropouts Reports</vt:lpstr>
      <vt:lpstr>Private School Enrollments for Proportionate Share (1)</vt:lpstr>
      <vt:lpstr>Private School Enrollments for Proportionate Share (2)</vt:lpstr>
      <vt:lpstr>General Updates</vt:lpstr>
      <vt:lpstr>New User Authentication (1) (Review Flash 319)</vt:lpstr>
      <vt:lpstr>New User Authentication (2)</vt:lpstr>
      <vt:lpstr>2025-26 EOY Data Discrepancies Now Visible (1)</vt:lpstr>
      <vt:lpstr>2025-26 EOY Data Discrepancies Now Visible (2)</vt:lpstr>
      <vt:lpstr>New Split File Functionality (1)</vt:lpstr>
      <vt:lpstr>New Split File Functionality (2)</vt:lpstr>
      <vt:lpstr>Reminders Regarding Assessment and Reclassifying English Learners (1)</vt:lpstr>
      <vt:lpstr>Reminders Regarding Assessment and Reclassifying English Learners (2)</vt:lpstr>
      <vt:lpstr>Reminders Regarding Assessing and Reclassifying English Learners (3)</vt:lpstr>
      <vt:lpstr>Reminders Regarding Assessing and Reclassifying English Learners (4)</vt:lpstr>
      <vt:lpstr>2026 SUN Bucks (1) (Review Flash 321)</vt:lpstr>
      <vt:lpstr>2025 SUN Bucks Statistics</vt:lpstr>
      <vt:lpstr>2026 SUN Bucks (3)</vt:lpstr>
      <vt:lpstr>2026 SUN Bucks (4)</vt:lpstr>
      <vt:lpstr>2026 SUN Bucks (5)</vt:lpstr>
      <vt:lpstr>2026 SUN Bucks (6)</vt:lpstr>
      <vt:lpstr>2026 SUN Bucks (7)</vt:lpstr>
      <vt:lpstr>2026 SUN Bucks (8)</vt:lpstr>
      <vt:lpstr>2026 SUN Bucks (9)</vt:lpstr>
      <vt:lpstr>2026 SUN Bucks (10)</vt:lpstr>
      <vt:lpstr>Break</vt:lpstr>
      <vt:lpstr>2025-26 EOY Submission Changes, New Collections and Reminders</vt:lpstr>
      <vt:lpstr>2025−26 EOY Submission Changes Refer to Flash 312</vt:lpstr>
      <vt:lpstr>EOY 2 Certification Date and ACGR Pull Date is August 17, 2026</vt:lpstr>
      <vt:lpstr>Attendance Recovery Refer to Flash 305</vt:lpstr>
      <vt:lpstr>Expanded Learning Programs Refer to Flash 305</vt:lpstr>
      <vt:lpstr>Long-Term English Learners (1)</vt:lpstr>
      <vt:lpstr>Long-Term English Learners (2)</vt:lpstr>
      <vt:lpstr>New EOY 1 Fatal Validations:  Homeless Program Annual Close-Out</vt:lpstr>
      <vt:lpstr>County Certification Reports (1)</vt:lpstr>
      <vt:lpstr>County Certification Reports (2)</vt:lpstr>
      <vt:lpstr>County Certification Reports (3)</vt:lpstr>
      <vt:lpstr>County Certification Reports (3)</vt:lpstr>
      <vt:lpstr>Looking Ahead</vt:lpstr>
      <vt:lpstr>New Course Codes for 2026-27</vt:lpstr>
      <vt:lpstr>CALPADS Support Updates</vt:lpstr>
      <vt:lpstr>Differentiated Assistance (DA)</vt:lpstr>
      <vt:lpstr>Data Governance Academy</vt:lpstr>
      <vt:lpstr>Universal  Supports Toolkit </vt:lpstr>
      <vt:lpstr>Support Tips and Resources</vt:lpstr>
      <vt:lpstr>Live Demo</vt:lpstr>
      <vt:lpstr>Resources and Training</vt:lpstr>
      <vt:lpstr>Support</vt:lpstr>
      <vt:lpstr>Wrap Up</vt:lpstr>
      <vt:lpstr>Next Meeting</vt:lpstr>
      <vt:lpstr>Additional Questions</vt:lpstr>
      <vt:lpstr>Thank you for your 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CALPADS Information Meeting</dc:title>
  <dc:creator>Shaun Walker</dc:creator>
  <cp:lastModifiedBy>Rima Mendez</cp:lastModifiedBy>
  <cp:revision>1659</cp:revision>
  <dcterms:created xsi:type="dcterms:W3CDTF">2020-10-09T21:34:00Z</dcterms:created>
  <dcterms:modified xsi:type="dcterms:W3CDTF">2026-03-04T20:12:54Z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0x0101003B6189C2C42938499CA13C75961A7ED9</vt:lpwstr>
  </property>
  <property fmtid="{D5CDD505-2E9C-101B-9397-08002B2CF9AE}" pid="3" name="_dlc_DocIdItemGuid">
    <vt:lpwstr>cc1d137d-9ac3-4f74-b541-498539280334</vt:lpwstr>
  </property>
  <property fmtid="{D5CDD505-2E9C-101B-9397-08002B2CF9AE}" pid="4" name="MediaServiceImageTags">
    <vt:lpwstr/>
  </property>
</Properties>
</file>